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421" r:id="rId2"/>
    <p:sldId id="567" r:id="rId3"/>
    <p:sldId id="635" r:id="rId4"/>
    <p:sldId id="633" r:id="rId5"/>
    <p:sldId id="638" r:id="rId6"/>
    <p:sldId id="646" r:id="rId7"/>
    <p:sldId id="647" r:id="rId8"/>
    <p:sldId id="656" r:id="rId9"/>
    <p:sldId id="649" r:id="rId10"/>
    <p:sldId id="657" r:id="rId11"/>
    <p:sldId id="651" r:id="rId12"/>
    <p:sldId id="653" r:id="rId13"/>
    <p:sldId id="598" r:id="rId14"/>
    <p:sldId id="664" r:id="rId15"/>
    <p:sldId id="659" r:id="rId16"/>
    <p:sldId id="660" r:id="rId17"/>
    <p:sldId id="661" r:id="rId18"/>
    <p:sldId id="663" r:id="rId19"/>
    <p:sldId id="665" r:id="rId20"/>
    <p:sldId id="720" r:id="rId21"/>
    <p:sldId id="721" r:id="rId22"/>
    <p:sldId id="722" r:id="rId23"/>
    <p:sldId id="723" r:id="rId24"/>
    <p:sldId id="724" r:id="rId25"/>
    <p:sldId id="725" r:id="rId26"/>
    <p:sldId id="726" r:id="rId27"/>
    <p:sldId id="728" r:id="rId28"/>
    <p:sldId id="729" r:id="rId29"/>
    <p:sldId id="730" r:id="rId30"/>
    <p:sldId id="731" r:id="rId31"/>
    <p:sldId id="563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0000FF"/>
    <a:srgbClr val="000000"/>
    <a:srgbClr val="FFFFFF"/>
    <a:srgbClr val="C0C0C0"/>
    <a:srgbClr val="A50021"/>
    <a:srgbClr val="808080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7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57F5A02-A1B1-4CDC-B147-451E869C7266}" type="presOf" srcId="{391C8FD8-B0DD-46BA-8195-CB472D54CD59}" destId="{1B4F9FBD-FC3D-43C1-AA3D-6E631DBA51AE}" srcOrd="0" destOrd="0" presId="urn:microsoft.com/office/officeart/2005/8/layout/hierarchy6"/>
    <dgm:cxn modelId="{F4A67602-EE39-4288-B263-4E913528AA09}" type="presOf" srcId="{C7EB832B-DD9C-41E9-BAFA-DF3704A3E080}" destId="{CA46CE19-34AC-4547-BA06-830241F2EFBC}" srcOrd="0" destOrd="0" presId="urn:microsoft.com/office/officeart/2005/8/layout/hierarchy6"/>
    <dgm:cxn modelId="{17ADDC04-7C90-48C1-9D97-7087C6CAD6BF}" type="presOf" srcId="{088A338F-0ADE-42B7-A05D-BBBA4F297145}" destId="{28BC78B6-0558-4502-B757-EDBF8892B45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7818AE1B-5B77-4FA7-9958-2A1300893B95}" type="presOf" srcId="{927F4FF5-FFAD-4A5B-81C2-E96FB5D32072}" destId="{CE944FEA-3CDE-4531-AF81-2A8573E4ABC4}" srcOrd="0" destOrd="0" presId="urn:microsoft.com/office/officeart/2005/8/layout/hierarchy6"/>
    <dgm:cxn modelId="{220B4627-84E8-4409-98C1-7512A9C11A2C}" type="presOf" srcId="{F2625492-FA4D-41F9-A9A5-53802914F5A3}" destId="{9A684018-8B53-4434-A1EF-9EE37405D99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1F67DF47-ECA5-4260-B382-A9A65A839553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D6137C54-A334-46BB-94A2-47E5D5DD9631}" type="presOf" srcId="{E1D5BAB9-1722-4DA9-8DB5-FD87F4BA0CD0}" destId="{5C90082F-6F01-4698-B5FD-27C3F78EA7C9}" srcOrd="0" destOrd="0" presId="urn:microsoft.com/office/officeart/2005/8/layout/hierarchy6"/>
    <dgm:cxn modelId="{5927B257-68C5-4F09-BA7A-86667C3E95FA}" type="presOf" srcId="{87648758-DDA4-4C46-B67A-3ADF52126FE4}" destId="{3F7BD4C7-E46F-4323-9C1A-8C33739CAC9B}" srcOrd="0" destOrd="0" presId="urn:microsoft.com/office/officeart/2005/8/layout/hierarchy6"/>
    <dgm:cxn modelId="{02B779A0-0716-4269-AF98-69F7A6B845A5}" type="presOf" srcId="{9B285643-558A-41EC-B642-3D0AB0D06B9A}" destId="{2C48C0EF-BE69-4355-99FF-FE3D1F85341F}" srcOrd="0" destOrd="0" presId="urn:microsoft.com/office/officeart/2005/8/layout/hierarchy6"/>
    <dgm:cxn modelId="{EB0F07A4-94F6-43EE-A577-03EF48AF05AE}" type="presOf" srcId="{8A9CFF30-92E9-4A1E-A335-D03C771A5904}" destId="{90B896FE-C43B-4227-A4A4-4EF6E4ED88DB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19976CBD-66AE-43E5-B46C-EEAD657EE6D1}" type="presOf" srcId="{2DF9427A-C2A6-4F2D-82D8-BEA671BBD0EA}" destId="{5C389ABA-E21B-4F87-8EF6-80DB5B6EDC3C}" srcOrd="0" destOrd="0" presId="urn:microsoft.com/office/officeart/2005/8/layout/hierarchy6"/>
    <dgm:cxn modelId="{B82A1CBE-FD78-4ED8-A2E2-E7FB2F3034FE}" type="presOf" srcId="{61177387-95ED-46F9-A794-F6FCB2595926}" destId="{27A1AEBF-33CB-44F5-AF81-F3C3317979AA}" srcOrd="0" destOrd="0" presId="urn:microsoft.com/office/officeart/2005/8/layout/hierarchy6"/>
    <dgm:cxn modelId="{35A35FC7-8787-411A-AD7E-DDA2C37686E7}" type="presOf" srcId="{CAEFD876-355B-4D25-879A-5DCCA5DB58BE}" destId="{50C9CCBA-CCD0-4F3E-916A-8C7B2C06E58B}" srcOrd="0" destOrd="0" presId="urn:microsoft.com/office/officeart/2005/8/layout/hierarchy6"/>
    <dgm:cxn modelId="{F9BEACE1-EC0B-40D3-98F4-45498425C6A6}" type="presOf" srcId="{8C9A05C7-F6A5-4E99-912B-789F0255CEC1}" destId="{35DBED1D-0F1B-46B5-AC1E-E67B937B4572}" srcOrd="0" destOrd="0" presId="urn:microsoft.com/office/officeart/2005/8/layout/hierarchy6"/>
    <dgm:cxn modelId="{64F1DEE2-4AC2-42AF-879F-4F104B210390}" type="presOf" srcId="{146FA7C0-DF8B-4C6F-9E2B-2203CC52B815}" destId="{304A5C93-92D3-4855-95E3-9BB61EC17E22}" srcOrd="0" destOrd="0" presId="urn:microsoft.com/office/officeart/2005/8/layout/hierarchy6"/>
    <dgm:cxn modelId="{DA7D00E4-4C0A-4A51-B63E-3B02E0F163D3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29EE72FC-6E5B-4071-999F-F536C02CFCA9}" type="presParOf" srcId="{304A5C93-92D3-4855-95E3-9BB61EC17E22}" destId="{23F63988-28F5-4D7B-9EDB-73C41FDA5EF8}" srcOrd="0" destOrd="0" presId="urn:microsoft.com/office/officeart/2005/8/layout/hierarchy6"/>
    <dgm:cxn modelId="{D0A7013F-3EE6-4F9B-8B19-5544E10C3CDA}" type="presParOf" srcId="{23F63988-28F5-4D7B-9EDB-73C41FDA5EF8}" destId="{42239927-D3F6-4898-BCEC-C5883EDCAB31}" srcOrd="0" destOrd="0" presId="urn:microsoft.com/office/officeart/2005/8/layout/hierarchy6"/>
    <dgm:cxn modelId="{A1A87559-7C93-4657-95BE-212C0B603648}" type="presParOf" srcId="{42239927-D3F6-4898-BCEC-C5883EDCAB31}" destId="{22F2432B-2E0D-4AEC-949A-3E55EA0307F5}" srcOrd="0" destOrd="0" presId="urn:microsoft.com/office/officeart/2005/8/layout/hierarchy6"/>
    <dgm:cxn modelId="{347277DC-B009-4BE4-99D8-8834A4646817}" type="presParOf" srcId="{22F2432B-2E0D-4AEC-949A-3E55EA0307F5}" destId="{5C90082F-6F01-4698-B5FD-27C3F78EA7C9}" srcOrd="0" destOrd="0" presId="urn:microsoft.com/office/officeart/2005/8/layout/hierarchy6"/>
    <dgm:cxn modelId="{23B9872C-BD33-4BF2-84D1-729A8F2A3C12}" type="presParOf" srcId="{22F2432B-2E0D-4AEC-949A-3E55EA0307F5}" destId="{75331921-7FB6-4C64-BCB0-BDAD8203993C}" srcOrd="1" destOrd="0" presId="urn:microsoft.com/office/officeart/2005/8/layout/hierarchy6"/>
    <dgm:cxn modelId="{C6062DBB-2ADF-45A6-B31F-6A31FA7A0E8C}" type="presParOf" srcId="{75331921-7FB6-4C64-BCB0-BDAD8203993C}" destId="{CE944FEA-3CDE-4531-AF81-2A8573E4ABC4}" srcOrd="0" destOrd="0" presId="urn:microsoft.com/office/officeart/2005/8/layout/hierarchy6"/>
    <dgm:cxn modelId="{E545DA78-5DE9-4515-9251-43ADFAFE6D11}" type="presParOf" srcId="{75331921-7FB6-4C64-BCB0-BDAD8203993C}" destId="{0A76B77F-58A9-4DA9-9B3F-773A8A984E3E}" srcOrd="1" destOrd="0" presId="urn:microsoft.com/office/officeart/2005/8/layout/hierarchy6"/>
    <dgm:cxn modelId="{C0008777-D5F9-4F34-8FF4-34C9DF226DAE}" type="presParOf" srcId="{0A76B77F-58A9-4DA9-9B3F-773A8A984E3E}" destId="{3F7BD4C7-E46F-4323-9C1A-8C33739CAC9B}" srcOrd="0" destOrd="0" presId="urn:microsoft.com/office/officeart/2005/8/layout/hierarchy6"/>
    <dgm:cxn modelId="{1097947F-13E2-434B-8B34-914A2C6E4985}" type="presParOf" srcId="{0A76B77F-58A9-4DA9-9B3F-773A8A984E3E}" destId="{9BB2A62F-B48D-4660-811A-7724EBCCD163}" srcOrd="1" destOrd="0" presId="urn:microsoft.com/office/officeart/2005/8/layout/hierarchy6"/>
    <dgm:cxn modelId="{044F4944-3231-4258-8BD3-1FE230195BE3}" type="presParOf" srcId="{75331921-7FB6-4C64-BCB0-BDAD8203993C}" destId="{054CA2AF-9489-4889-B3F1-E4CC07C803E1}" srcOrd="2" destOrd="0" presId="urn:microsoft.com/office/officeart/2005/8/layout/hierarchy6"/>
    <dgm:cxn modelId="{7B923375-ACB4-4933-B963-B16FCC43443C}" type="presParOf" srcId="{75331921-7FB6-4C64-BCB0-BDAD8203993C}" destId="{346AF084-DA03-4849-AD9D-21E4843FD9ED}" srcOrd="3" destOrd="0" presId="urn:microsoft.com/office/officeart/2005/8/layout/hierarchy6"/>
    <dgm:cxn modelId="{034E326F-FDD5-4808-90EB-4C4C374D06BE}" type="presParOf" srcId="{346AF084-DA03-4849-AD9D-21E4843FD9ED}" destId="{90B896FE-C43B-4227-A4A4-4EF6E4ED88DB}" srcOrd="0" destOrd="0" presId="urn:microsoft.com/office/officeart/2005/8/layout/hierarchy6"/>
    <dgm:cxn modelId="{62CC2616-558F-4135-80D7-720F2CBD5F3F}" type="presParOf" srcId="{346AF084-DA03-4849-AD9D-21E4843FD9ED}" destId="{3D6356CE-CF8A-489D-8A99-4A39F5E13CE5}" srcOrd="1" destOrd="0" presId="urn:microsoft.com/office/officeart/2005/8/layout/hierarchy6"/>
    <dgm:cxn modelId="{EBB0A756-FF6E-4700-B6A9-4B73C9C14F0D}" type="presParOf" srcId="{3D6356CE-CF8A-489D-8A99-4A39F5E13CE5}" destId="{9A684018-8B53-4434-A1EF-9EE37405D995}" srcOrd="0" destOrd="0" presId="urn:microsoft.com/office/officeart/2005/8/layout/hierarchy6"/>
    <dgm:cxn modelId="{4E7CE1E6-FA4B-4CC1-8190-BF54FCB2509E}" type="presParOf" srcId="{3D6356CE-CF8A-489D-8A99-4A39F5E13CE5}" destId="{F3F7A443-0809-4A97-A516-18EBC82EEFAC}" srcOrd="1" destOrd="0" presId="urn:microsoft.com/office/officeart/2005/8/layout/hierarchy6"/>
    <dgm:cxn modelId="{C957B842-4945-4F7A-B78E-740E3CBF78C4}" type="presParOf" srcId="{F3F7A443-0809-4A97-A516-18EBC82EEFAC}" destId="{5C389ABA-E21B-4F87-8EF6-80DB5B6EDC3C}" srcOrd="0" destOrd="0" presId="urn:microsoft.com/office/officeart/2005/8/layout/hierarchy6"/>
    <dgm:cxn modelId="{603151F3-6E86-4550-B52D-8F4526C8BE90}" type="presParOf" srcId="{F3F7A443-0809-4A97-A516-18EBC82EEFAC}" destId="{5953DA8D-489E-4B03-8B52-47548DC8A435}" srcOrd="1" destOrd="0" presId="urn:microsoft.com/office/officeart/2005/8/layout/hierarchy6"/>
    <dgm:cxn modelId="{48915AAA-B3A9-42FD-BCB2-F7D86A55D184}" type="presParOf" srcId="{5953DA8D-489E-4B03-8B52-47548DC8A435}" destId="{CA46CE19-34AC-4547-BA06-830241F2EFBC}" srcOrd="0" destOrd="0" presId="urn:microsoft.com/office/officeart/2005/8/layout/hierarchy6"/>
    <dgm:cxn modelId="{FFF6CCC2-DC51-4FA8-AB9E-04396983058A}" type="presParOf" srcId="{5953DA8D-489E-4B03-8B52-47548DC8A435}" destId="{AE2DCD74-4C3F-4E2C-B4DF-DB8535D6D005}" srcOrd="1" destOrd="0" presId="urn:microsoft.com/office/officeart/2005/8/layout/hierarchy6"/>
    <dgm:cxn modelId="{6AEE4CA0-1658-4B52-9549-7637BC9EEC39}" type="presParOf" srcId="{AE2DCD74-4C3F-4E2C-B4DF-DB8535D6D005}" destId="{27A1AEBF-33CB-44F5-AF81-F3C3317979AA}" srcOrd="0" destOrd="0" presId="urn:microsoft.com/office/officeart/2005/8/layout/hierarchy6"/>
    <dgm:cxn modelId="{1876FC82-6027-46F6-9A35-86E7989AAFC0}" type="presParOf" srcId="{AE2DCD74-4C3F-4E2C-B4DF-DB8535D6D005}" destId="{9A946228-9A01-4FF1-9660-0213FB7C739A}" srcOrd="1" destOrd="0" presId="urn:microsoft.com/office/officeart/2005/8/layout/hierarchy6"/>
    <dgm:cxn modelId="{E17CB91F-7A1F-4767-8A0F-4671A7E756E0}" type="presParOf" srcId="{5953DA8D-489E-4B03-8B52-47548DC8A435}" destId="{28BC78B6-0558-4502-B757-EDBF8892B451}" srcOrd="2" destOrd="0" presId="urn:microsoft.com/office/officeart/2005/8/layout/hierarchy6"/>
    <dgm:cxn modelId="{2F77681F-9317-49AC-9AF8-EAC25F8ABAF8}" type="presParOf" srcId="{5953DA8D-489E-4B03-8B52-47548DC8A435}" destId="{4C4A54DC-1A7D-48C0-9983-77AF0579B1FA}" srcOrd="3" destOrd="0" presId="urn:microsoft.com/office/officeart/2005/8/layout/hierarchy6"/>
    <dgm:cxn modelId="{FF3B8737-424F-48B2-A8B3-88E7DC270200}" type="presParOf" srcId="{4C4A54DC-1A7D-48C0-9983-77AF0579B1FA}" destId="{35DBED1D-0F1B-46B5-AC1E-E67B937B4572}" srcOrd="0" destOrd="0" presId="urn:microsoft.com/office/officeart/2005/8/layout/hierarchy6"/>
    <dgm:cxn modelId="{AF2EAFF3-26EE-43D8-8023-4FB813868BAB}" type="presParOf" srcId="{4C4A54DC-1A7D-48C0-9983-77AF0579B1FA}" destId="{EAC81D1B-B2FB-4FCA-994D-733C30C894DB}" srcOrd="1" destOrd="0" presId="urn:microsoft.com/office/officeart/2005/8/layout/hierarchy6"/>
    <dgm:cxn modelId="{6CCDD827-3076-417C-8E83-B1D75D849CD1}" type="presParOf" srcId="{5953DA8D-489E-4B03-8B52-47548DC8A435}" destId="{2C48C0EF-BE69-4355-99FF-FE3D1F85341F}" srcOrd="4" destOrd="0" presId="urn:microsoft.com/office/officeart/2005/8/layout/hierarchy6"/>
    <dgm:cxn modelId="{7D75B3DB-020E-4F50-B2E5-9C54B8488939}" type="presParOf" srcId="{5953DA8D-489E-4B03-8B52-47548DC8A435}" destId="{BDCD06FC-1446-4222-AEC1-0705391B5CC3}" srcOrd="5" destOrd="0" presId="urn:microsoft.com/office/officeart/2005/8/layout/hierarchy6"/>
    <dgm:cxn modelId="{6B4D8DA0-3F57-4E5A-9872-89E1D1830910}" type="presParOf" srcId="{BDCD06FC-1446-4222-AEC1-0705391B5CC3}" destId="{1B4F9FBD-FC3D-43C1-AA3D-6E631DBA51AE}" srcOrd="0" destOrd="0" presId="urn:microsoft.com/office/officeart/2005/8/layout/hierarchy6"/>
    <dgm:cxn modelId="{F8B8061B-807A-4885-ABEF-846665667F45}" type="presParOf" srcId="{BDCD06FC-1446-4222-AEC1-0705391B5CC3}" destId="{B1D3BAA9-1AC3-4BC2-A62E-BC992D2CB1F3}" srcOrd="1" destOrd="0" presId="urn:microsoft.com/office/officeart/2005/8/layout/hierarchy6"/>
    <dgm:cxn modelId="{3685814C-B651-49EB-B54A-0BCAFEF8C1F9}" type="presParOf" srcId="{5953DA8D-489E-4B03-8B52-47548DC8A435}" destId="{B3A09F1E-4DDA-4B4A-B61B-11B6F732237C}" srcOrd="6" destOrd="0" presId="urn:microsoft.com/office/officeart/2005/8/layout/hierarchy6"/>
    <dgm:cxn modelId="{97A48DD5-8B77-4222-9012-E23AD9CF341E}" type="presParOf" srcId="{5953DA8D-489E-4B03-8B52-47548DC8A435}" destId="{1DC893A4-C209-4277-8D1D-1348FEA838AE}" srcOrd="7" destOrd="0" presId="urn:microsoft.com/office/officeart/2005/8/layout/hierarchy6"/>
    <dgm:cxn modelId="{086B6FF2-2476-4490-AA44-2E55FD27E94E}" type="presParOf" srcId="{1DC893A4-C209-4277-8D1D-1348FEA838AE}" destId="{50C9CCBA-CCD0-4F3E-916A-8C7B2C06E58B}" srcOrd="0" destOrd="0" presId="urn:microsoft.com/office/officeart/2005/8/layout/hierarchy6"/>
    <dgm:cxn modelId="{923C93CC-D00F-42B2-A1A1-2B1847CD5E49}" type="presParOf" srcId="{1DC893A4-C209-4277-8D1D-1348FEA838AE}" destId="{83F29743-C15F-4F43-ABFC-1CEBA907551B}" srcOrd="1" destOrd="0" presId="urn:microsoft.com/office/officeart/2005/8/layout/hierarchy6"/>
    <dgm:cxn modelId="{326F8012-6B94-4197-8721-982FAA1A742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7409AB05-D8CD-4757-B15E-D8A8F9FCD718}" type="presOf" srcId="{87648758-DDA4-4C46-B67A-3ADF52126FE4}" destId="{3F7BD4C7-E46F-4323-9C1A-8C33739CAC9B}" srcOrd="0" destOrd="0" presId="urn:microsoft.com/office/officeart/2005/8/layout/hierarchy6"/>
    <dgm:cxn modelId="{2E282B08-9A59-46A2-98D4-02ADD177FA79}" type="presOf" srcId="{F9ABE344-681E-4535-8A25-4C84F23CF998}" destId="{054CA2AF-9489-4889-B3F1-E4CC07C803E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92C9811-B152-4B20-AC34-37B162F7C405}" type="presOf" srcId="{927F4FF5-FFAD-4A5B-81C2-E96FB5D32072}" destId="{CE944FEA-3CDE-4531-AF81-2A8573E4ABC4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887DF12E-533F-4AD4-B7FF-EDD2426CF042}" type="presOf" srcId="{61177387-95ED-46F9-A794-F6FCB2595926}" destId="{27A1AEBF-33CB-44F5-AF81-F3C3317979AA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AEA8151-4056-4EBE-961C-005FE08EA200}" type="presOf" srcId="{0D60C523-A36C-4545-9666-7879884B1810}" destId="{B3A09F1E-4DDA-4B4A-B61B-11B6F732237C}" srcOrd="0" destOrd="0" presId="urn:microsoft.com/office/officeart/2005/8/layout/hierarchy6"/>
    <dgm:cxn modelId="{44532969-C294-4095-B5A0-F3ADF122381D}" type="presOf" srcId="{C7EB832B-DD9C-41E9-BAFA-DF3704A3E080}" destId="{CA46CE19-34AC-4547-BA06-830241F2EFBC}" srcOrd="0" destOrd="0" presId="urn:microsoft.com/office/officeart/2005/8/layout/hierarchy6"/>
    <dgm:cxn modelId="{2BC36D6B-4DFB-4274-96BF-9960161D6C6D}" type="presOf" srcId="{9B285643-558A-41EC-B642-3D0AB0D06B9A}" destId="{2C48C0EF-BE69-4355-99FF-FE3D1F85341F}" srcOrd="0" destOrd="0" presId="urn:microsoft.com/office/officeart/2005/8/layout/hierarchy6"/>
    <dgm:cxn modelId="{C30A7F6B-C802-4ED7-B2DA-67F166D5C408}" type="presOf" srcId="{8C9A05C7-F6A5-4E99-912B-789F0255CEC1}" destId="{35DBED1D-0F1B-46B5-AC1E-E67B937B4572}" srcOrd="0" destOrd="0" presId="urn:microsoft.com/office/officeart/2005/8/layout/hierarchy6"/>
    <dgm:cxn modelId="{049B9671-5CDB-46C3-8594-983E3E447C57}" type="presOf" srcId="{E1D5BAB9-1722-4DA9-8DB5-FD87F4BA0CD0}" destId="{5C90082F-6F01-4698-B5FD-27C3F78EA7C9}" srcOrd="0" destOrd="0" presId="urn:microsoft.com/office/officeart/2005/8/layout/hierarchy6"/>
    <dgm:cxn modelId="{B8961775-CC74-4403-B110-C356BDD5565F}" type="presOf" srcId="{2DF9427A-C2A6-4F2D-82D8-BEA671BBD0EA}" destId="{5C389ABA-E21B-4F87-8EF6-80DB5B6EDC3C}" srcOrd="0" destOrd="0" presId="urn:microsoft.com/office/officeart/2005/8/layout/hierarchy6"/>
    <dgm:cxn modelId="{CF56917C-A91E-4F80-99E0-6CF89619841F}" type="presOf" srcId="{F2625492-FA4D-41F9-A9A5-53802914F5A3}" destId="{9A684018-8B53-4434-A1EF-9EE37405D995}" srcOrd="0" destOrd="0" presId="urn:microsoft.com/office/officeart/2005/8/layout/hierarchy6"/>
    <dgm:cxn modelId="{151F017E-2A2A-45A1-8543-58F078CF50E5}" type="presOf" srcId="{391C8FD8-B0DD-46BA-8195-CB472D54CD59}" destId="{1B4F9FBD-FC3D-43C1-AA3D-6E631DBA51AE}" srcOrd="0" destOrd="0" presId="urn:microsoft.com/office/officeart/2005/8/layout/hierarchy6"/>
    <dgm:cxn modelId="{F301127F-A2B3-46B8-B2DB-A53AAA2F2CFD}" type="presOf" srcId="{CAEFD876-355B-4D25-879A-5DCCA5DB58BE}" destId="{50C9CCBA-CCD0-4F3E-916A-8C7B2C06E58B}" srcOrd="0" destOrd="0" presId="urn:microsoft.com/office/officeart/2005/8/layout/hierarchy6"/>
    <dgm:cxn modelId="{F86D1D92-9E41-44FD-9BB8-BC6D5A4D1C6B}" type="presOf" srcId="{8A9CFF30-92E9-4A1E-A335-D03C771A5904}" destId="{90B896FE-C43B-4227-A4A4-4EF6E4ED88DB}" srcOrd="0" destOrd="0" presId="urn:microsoft.com/office/officeart/2005/8/layout/hierarchy6"/>
    <dgm:cxn modelId="{9B54E7BB-27A4-43F4-A5EE-C54A0E1C11B7}" type="presOf" srcId="{146FA7C0-DF8B-4C6F-9E2B-2203CC52B815}" destId="{304A5C93-92D3-4855-95E3-9BB61EC17E22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30C3DCCC-E42E-4CFA-9408-CA8E7662667E}" type="presOf" srcId="{088A338F-0ADE-42B7-A05D-BBBA4F297145}" destId="{28BC78B6-0558-4502-B757-EDBF8892B45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D2164D82-2917-4539-87EB-9EE66E694C4C}" type="presParOf" srcId="{304A5C93-92D3-4855-95E3-9BB61EC17E22}" destId="{23F63988-28F5-4D7B-9EDB-73C41FDA5EF8}" srcOrd="0" destOrd="0" presId="urn:microsoft.com/office/officeart/2005/8/layout/hierarchy6"/>
    <dgm:cxn modelId="{FA57BDC1-349C-4760-9A1A-CCD823A5FA17}" type="presParOf" srcId="{23F63988-28F5-4D7B-9EDB-73C41FDA5EF8}" destId="{42239927-D3F6-4898-BCEC-C5883EDCAB31}" srcOrd="0" destOrd="0" presId="urn:microsoft.com/office/officeart/2005/8/layout/hierarchy6"/>
    <dgm:cxn modelId="{EA2FB672-04B8-483A-8B77-DE193B36DD56}" type="presParOf" srcId="{42239927-D3F6-4898-BCEC-C5883EDCAB31}" destId="{22F2432B-2E0D-4AEC-949A-3E55EA0307F5}" srcOrd="0" destOrd="0" presId="urn:microsoft.com/office/officeart/2005/8/layout/hierarchy6"/>
    <dgm:cxn modelId="{217AF62A-FEC9-4E2E-B9C8-8F7D5BBA7925}" type="presParOf" srcId="{22F2432B-2E0D-4AEC-949A-3E55EA0307F5}" destId="{5C90082F-6F01-4698-B5FD-27C3F78EA7C9}" srcOrd="0" destOrd="0" presId="urn:microsoft.com/office/officeart/2005/8/layout/hierarchy6"/>
    <dgm:cxn modelId="{FDCBCDDE-8F94-4682-8CED-06A51B1AB30E}" type="presParOf" srcId="{22F2432B-2E0D-4AEC-949A-3E55EA0307F5}" destId="{75331921-7FB6-4C64-BCB0-BDAD8203993C}" srcOrd="1" destOrd="0" presId="urn:microsoft.com/office/officeart/2005/8/layout/hierarchy6"/>
    <dgm:cxn modelId="{507894D2-BF84-4610-BE6F-A3DFE5055EC1}" type="presParOf" srcId="{75331921-7FB6-4C64-BCB0-BDAD8203993C}" destId="{CE944FEA-3CDE-4531-AF81-2A8573E4ABC4}" srcOrd="0" destOrd="0" presId="urn:microsoft.com/office/officeart/2005/8/layout/hierarchy6"/>
    <dgm:cxn modelId="{ABB73F6F-CD86-478C-A7CB-592E8081921E}" type="presParOf" srcId="{75331921-7FB6-4C64-BCB0-BDAD8203993C}" destId="{0A76B77F-58A9-4DA9-9B3F-773A8A984E3E}" srcOrd="1" destOrd="0" presId="urn:microsoft.com/office/officeart/2005/8/layout/hierarchy6"/>
    <dgm:cxn modelId="{C47FB27F-A3B8-44E5-BEF1-7E20214C9037}" type="presParOf" srcId="{0A76B77F-58A9-4DA9-9B3F-773A8A984E3E}" destId="{3F7BD4C7-E46F-4323-9C1A-8C33739CAC9B}" srcOrd="0" destOrd="0" presId="urn:microsoft.com/office/officeart/2005/8/layout/hierarchy6"/>
    <dgm:cxn modelId="{96BBCF4B-4578-406C-9321-917C1F094A62}" type="presParOf" srcId="{0A76B77F-58A9-4DA9-9B3F-773A8A984E3E}" destId="{9BB2A62F-B48D-4660-811A-7724EBCCD163}" srcOrd="1" destOrd="0" presId="urn:microsoft.com/office/officeart/2005/8/layout/hierarchy6"/>
    <dgm:cxn modelId="{EEEF6471-6314-447E-BD20-1358BEA82621}" type="presParOf" srcId="{75331921-7FB6-4C64-BCB0-BDAD8203993C}" destId="{054CA2AF-9489-4889-B3F1-E4CC07C803E1}" srcOrd="2" destOrd="0" presId="urn:microsoft.com/office/officeart/2005/8/layout/hierarchy6"/>
    <dgm:cxn modelId="{D901417B-C6E4-4787-923B-4447357DB2F6}" type="presParOf" srcId="{75331921-7FB6-4C64-BCB0-BDAD8203993C}" destId="{346AF084-DA03-4849-AD9D-21E4843FD9ED}" srcOrd="3" destOrd="0" presId="urn:microsoft.com/office/officeart/2005/8/layout/hierarchy6"/>
    <dgm:cxn modelId="{E635B076-4B61-4D91-89CF-54ABDECB2BD2}" type="presParOf" srcId="{346AF084-DA03-4849-AD9D-21E4843FD9ED}" destId="{90B896FE-C43B-4227-A4A4-4EF6E4ED88DB}" srcOrd="0" destOrd="0" presId="urn:microsoft.com/office/officeart/2005/8/layout/hierarchy6"/>
    <dgm:cxn modelId="{31716088-2E6B-4FFC-B8ED-9933C04E2DE5}" type="presParOf" srcId="{346AF084-DA03-4849-AD9D-21E4843FD9ED}" destId="{3D6356CE-CF8A-489D-8A99-4A39F5E13CE5}" srcOrd="1" destOrd="0" presId="urn:microsoft.com/office/officeart/2005/8/layout/hierarchy6"/>
    <dgm:cxn modelId="{6AA76E2D-C52F-455F-AF12-1029883A0486}" type="presParOf" srcId="{3D6356CE-CF8A-489D-8A99-4A39F5E13CE5}" destId="{9A684018-8B53-4434-A1EF-9EE37405D995}" srcOrd="0" destOrd="0" presId="urn:microsoft.com/office/officeart/2005/8/layout/hierarchy6"/>
    <dgm:cxn modelId="{A26470F1-BCC2-44C4-B203-D2888354688A}" type="presParOf" srcId="{3D6356CE-CF8A-489D-8A99-4A39F5E13CE5}" destId="{F3F7A443-0809-4A97-A516-18EBC82EEFAC}" srcOrd="1" destOrd="0" presId="urn:microsoft.com/office/officeart/2005/8/layout/hierarchy6"/>
    <dgm:cxn modelId="{8E20C3B9-22B9-4217-8996-283F60343EF8}" type="presParOf" srcId="{F3F7A443-0809-4A97-A516-18EBC82EEFAC}" destId="{5C389ABA-E21B-4F87-8EF6-80DB5B6EDC3C}" srcOrd="0" destOrd="0" presId="urn:microsoft.com/office/officeart/2005/8/layout/hierarchy6"/>
    <dgm:cxn modelId="{9FF140E8-F842-4B99-84E2-D74E0986005D}" type="presParOf" srcId="{F3F7A443-0809-4A97-A516-18EBC82EEFAC}" destId="{5953DA8D-489E-4B03-8B52-47548DC8A435}" srcOrd="1" destOrd="0" presId="urn:microsoft.com/office/officeart/2005/8/layout/hierarchy6"/>
    <dgm:cxn modelId="{BDC5E67D-6997-4E65-BD19-E3B983C38982}" type="presParOf" srcId="{5953DA8D-489E-4B03-8B52-47548DC8A435}" destId="{CA46CE19-34AC-4547-BA06-830241F2EFBC}" srcOrd="0" destOrd="0" presId="urn:microsoft.com/office/officeart/2005/8/layout/hierarchy6"/>
    <dgm:cxn modelId="{AC3019F9-E782-4020-BF44-5E065411BAA0}" type="presParOf" srcId="{5953DA8D-489E-4B03-8B52-47548DC8A435}" destId="{AE2DCD74-4C3F-4E2C-B4DF-DB8535D6D005}" srcOrd="1" destOrd="0" presId="urn:microsoft.com/office/officeart/2005/8/layout/hierarchy6"/>
    <dgm:cxn modelId="{82663687-0244-41B6-9A1A-15C88A065003}" type="presParOf" srcId="{AE2DCD74-4C3F-4E2C-B4DF-DB8535D6D005}" destId="{27A1AEBF-33CB-44F5-AF81-F3C3317979AA}" srcOrd="0" destOrd="0" presId="urn:microsoft.com/office/officeart/2005/8/layout/hierarchy6"/>
    <dgm:cxn modelId="{3108BE09-0933-4F10-9A47-7A99CB5403C7}" type="presParOf" srcId="{AE2DCD74-4C3F-4E2C-B4DF-DB8535D6D005}" destId="{9A946228-9A01-4FF1-9660-0213FB7C739A}" srcOrd="1" destOrd="0" presId="urn:microsoft.com/office/officeart/2005/8/layout/hierarchy6"/>
    <dgm:cxn modelId="{9D973888-2F8C-4BD6-A079-DAE5BFFCC982}" type="presParOf" srcId="{5953DA8D-489E-4B03-8B52-47548DC8A435}" destId="{28BC78B6-0558-4502-B757-EDBF8892B451}" srcOrd="2" destOrd="0" presId="urn:microsoft.com/office/officeart/2005/8/layout/hierarchy6"/>
    <dgm:cxn modelId="{3F72AC1C-B06F-4A75-9783-2D9E4044EF55}" type="presParOf" srcId="{5953DA8D-489E-4B03-8B52-47548DC8A435}" destId="{4C4A54DC-1A7D-48C0-9983-77AF0579B1FA}" srcOrd="3" destOrd="0" presId="urn:microsoft.com/office/officeart/2005/8/layout/hierarchy6"/>
    <dgm:cxn modelId="{7B82DF20-D8EE-4A6B-829B-B07407C03A9E}" type="presParOf" srcId="{4C4A54DC-1A7D-48C0-9983-77AF0579B1FA}" destId="{35DBED1D-0F1B-46B5-AC1E-E67B937B4572}" srcOrd="0" destOrd="0" presId="urn:microsoft.com/office/officeart/2005/8/layout/hierarchy6"/>
    <dgm:cxn modelId="{B945FC80-809E-4FA8-9129-9E8B8470116B}" type="presParOf" srcId="{4C4A54DC-1A7D-48C0-9983-77AF0579B1FA}" destId="{EAC81D1B-B2FB-4FCA-994D-733C30C894DB}" srcOrd="1" destOrd="0" presId="urn:microsoft.com/office/officeart/2005/8/layout/hierarchy6"/>
    <dgm:cxn modelId="{C2F2CF35-9506-4543-868D-AF98B4A14F17}" type="presParOf" srcId="{5953DA8D-489E-4B03-8B52-47548DC8A435}" destId="{2C48C0EF-BE69-4355-99FF-FE3D1F85341F}" srcOrd="4" destOrd="0" presId="urn:microsoft.com/office/officeart/2005/8/layout/hierarchy6"/>
    <dgm:cxn modelId="{31C759DD-BE2B-4E3F-9A11-CFC3BEB7B420}" type="presParOf" srcId="{5953DA8D-489E-4B03-8B52-47548DC8A435}" destId="{BDCD06FC-1446-4222-AEC1-0705391B5CC3}" srcOrd="5" destOrd="0" presId="urn:microsoft.com/office/officeart/2005/8/layout/hierarchy6"/>
    <dgm:cxn modelId="{78E3F966-DD1D-4F06-9D45-87263B3B4CE8}" type="presParOf" srcId="{BDCD06FC-1446-4222-AEC1-0705391B5CC3}" destId="{1B4F9FBD-FC3D-43C1-AA3D-6E631DBA51AE}" srcOrd="0" destOrd="0" presId="urn:microsoft.com/office/officeart/2005/8/layout/hierarchy6"/>
    <dgm:cxn modelId="{033CE4E0-D1DA-4042-8039-C3B9707311ED}" type="presParOf" srcId="{BDCD06FC-1446-4222-AEC1-0705391B5CC3}" destId="{B1D3BAA9-1AC3-4BC2-A62E-BC992D2CB1F3}" srcOrd="1" destOrd="0" presId="urn:microsoft.com/office/officeart/2005/8/layout/hierarchy6"/>
    <dgm:cxn modelId="{F970D460-FFC6-45EA-B0AA-C9527726A6C1}" type="presParOf" srcId="{5953DA8D-489E-4B03-8B52-47548DC8A435}" destId="{B3A09F1E-4DDA-4B4A-B61B-11B6F732237C}" srcOrd="6" destOrd="0" presId="urn:microsoft.com/office/officeart/2005/8/layout/hierarchy6"/>
    <dgm:cxn modelId="{37E385CF-3ADF-40E1-A2C5-C525457266A0}" type="presParOf" srcId="{5953DA8D-489E-4B03-8B52-47548DC8A435}" destId="{1DC893A4-C209-4277-8D1D-1348FEA838AE}" srcOrd="7" destOrd="0" presId="urn:microsoft.com/office/officeart/2005/8/layout/hierarchy6"/>
    <dgm:cxn modelId="{C59CE8A2-53E7-47CE-8846-890F99D7CE38}" type="presParOf" srcId="{1DC893A4-C209-4277-8D1D-1348FEA838AE}" destId="{50C9CCBA-CCD0-4F3E-916A-8C7B2C06E58B}" srcOrd="0" destOrd="0" presId="urn:microsoft.com/office/officeart/2005/8/layout/hierarchy6"/>
    <dgm:cxn modelId="{F2F43EF7-DC9F-4BF1-ABAE-825167CF8FD5}" type="presParOf" srcId="{1DC893A4-C209-4277-8D1D-1348FEA838AE}" destId="{83F29743-C15F-4F43-ABFC-1CEBA907551B}" srcOrd="1" destOrd="0" presId="urn:microsoft.com/office/officeart/2005/8/layout/hierarchy6"/>
    <dgm:cxn modelId="{062180DC-7C4A-4D62-A662-E4E0F43F386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E751AC10-C865-4B0E-B991-5ABF991F5C19}" type="presOf" srcId="{0D60C523-A36C-4545-9666-7879884B1810}" destId="{B3A09F1E-4DDA-4B4A-B61B-11B6F732237C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54451E17-AE79-4335-AE83-B6B7D08488CA}" type="presOf" srcId="{F9ABE344-681E-4535-8A25-4C84F23CF998}" destId="{054CA2AF-9489-4889-B3F1-E4CC07C803E1}" srcOrd="0" destOrd="0" presId="urn:microsoft.com/office/officeart/2005/8/layout/hierarchy6"/>
    <dgm:cxn modelId="{C8973628-8EA6-41BF-93A1-29B538B9727F}" type="presOf" srcId="{146FA7C0-DF8B-4C6F-9E2B-2203CC52B815}" destId="{304A5C93-92D3-4855-95E3-9BB61EC17E22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A7E64F2E-F3B0-49CE-8968-B796C163B0D6}" type="presOf" srcId="{2DF9427A-C2A6-4F2D-82D8-BEA671BBD0EA}" destId="{5C389ABA-E21B-4F87-8EF6-80DB5B6EDC3C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71253D49-BF5A-41E1-AD31-98719353DF33}" type="presOf" srcId="{8A9CFF30-92E9-4A1E-A335-D03C771A5904}" destId="{90B896FE-C43B-4227-A4A4-4EF6E4ED88DB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7FE1A96F-2DCF-4FA7-B2EF-2B77623943BA}" type="presOf" srcId="{9B285643-558A-41EC-B642-3D0AB0D06B9A}" destId="{2C48C0EF-BE69-4355-99FF-FE3D1F85341F}" srcOrd="0" destOrd="0" presId="urn:microsoft.com/office/officeart/2005/8/layout/hierarchy6"/>
    <dgm:cxn modelId="{407D2592-87D6-42A9-BA73-073BC27060F2}" type="presOf" srcId="{E1D5BAB9-1722-4DA9-8DB5-FD87F4BA0CD0}" destId="{5C90082F-6F01-4698-B5FD-27C3F78EA7C9}" srcOrd="0" destOrd="0" presId="urn:microsoft.com/office/officeart/2005/8/layout/hierarchy6"/>
    <dgm:cxn modelId="{82257495-4C99-4066-B13F-45DEBABE0FBD}" type="presOf" srcId="{F2625492-FA4D-41F9-A9A5-53802914F5A3}" destId="{9A684018-8B53-4434-A1EF-9EE37405D995}" srcOrd="0" destOrd="0" presId="urn:microsoft.com/office/officeart/2005/8/layout/hierarchy6"/>
    <dgm:cxn modelId="{B9657D96-9700-4E2F-98C0-5C8E9097E513}" type="presOf" srcId="{088A338F-0ADE-42B7-A05D-BBBA4F297145}" destId="{28BC78B6-0558-4502-B757-EDBF8892B451}" srcOrd="0" destOrd="0" presId="urn:microsoft.com/office/officeart/2005/8/layout/hierarchy6"/>
    <dgm:cxn modelId="{A80B57A6-0521-4C17-A23C-A810870105BB}" type="presOf" srcId="{87648758-DDA4-4C46-B67A-3ADF52126FE4}" destId="{3F7BD4C7-E46F-4323-9C1A-8C33739CAC9B}" srcOrd="0" destOrd="0" presId="urn:microsoft.com/office/officeart/2005/8/layout/hierarchy6"/>
    <dgm:cxn modelId="{A551BCA9-E9BF-4A19-9E9C-85CA3833D996}" type="presOf" srcId="{927F4FF5-FFAD-4A5B-81C2-E96FB5D32072}" destId="{CE944FEA-3CDE-4531-AF81-2A8573E4ABC4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AD81C3BD-D63F-4C68-9517-A8DF96A3DBE0}" type="presOf" srcId="{8C9A05C7-F6A5-4E99-912B-789F0255CEC1}" destId="{35DBED1D-0F1B-46B5-AC1E-E67B937B4572}" srcOrd="0" destOrd="0" presId="urn:microsoft.com/office/officeart/2005/8/layout/hierarchy6"/>
    <dgm:cxn modelId="{B64407C7-0133-430D-9160-8022F926C8DD}" type="presOf" srcId="{391C8FD8-B0DD-46BA-8195-CB472D54CD59}" destId="{1B4F9FBD-FC3D-43C1-AA3D-6E631DBA51AE}" srcOrd="0" destOrd="0" presId="urn:microsoft.com/office/officeart/2005/8/layout/hierarchy6"/>
    <dgm:cxn modelId="{D29818CF-11FA-425B-ABE1-B02BE10C911F}" type="presOf" srcId="{61177387-95ED-46F9-A794-F6FCB2595926}" destId="{27A1AEBF-33CB-44F5-AF81-F3C3317979AA}" srcOrd="0" destOrd="0" presId="urn:microsoft.com/office/officeart/2005/8/layout/hierarchy6"/>
    <dgm:cxn modelId="{9029C3D8-89D6-4AA8-B12D-A1DF5EC7964B}" type="presOf" srcId="{CAEFD876-355B-4D25-879A-5DCCA5DB58BE}" destId="{50C9CCBA-CCD0-4F3E-916A-8C7B2C06E58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D99F7FB-8DDE-4137-8575-852AF90F6ADE}" type="presOf" srcId="{C7EB832B-DD9C-41E9-BAFA-DF3704A3E080}" destId="{CA46CE19-34AC-4547-BA06-830241F2EFBC}" srcOrd="0" destOrd="0" presId="urn:microsoft.com/office/officeart/2005/8/layout/hierarchy6"/>
    <dgm:cxn modelId="{801E0852-288A-4B7B-BB09-971CC13B2D81}" type="presParOf" srcId="{304A5C93-92D3-4855-95E3-9BB61EC17E22}" destId="{23F63988-28F5-4D7B-9EDB-73C41FDA5EF8}" srcOrd="0" destOrd="0" presId="urn:microsoft.com/office/officeart/2005/8/layout/hierarchy6"/>
    <dgm:cxn modelId="{488B4F60-3C86-45C6-87DC-BC22C50ABC53}" type="presParOf" srcId="{23F63988-28F5-4D7B-9EDB-73C41FDA5EF8}" destId="{42239927-D3F6-4898-BCEC-C5883EDCAB31}" srcOrd="0" destOrd="0" presId="urn:microsoft.com/office/officeart/2005/8/layout/hierarchy6"/>
    <dgm:cxn modelId="{7C4F3B89-D929-4D27-8164-838573B64DBE}" type="presParOf" srcId="{42239927-D3F6-4898-BCEC-C5883EDCAB31}" destId="{22F2432B-2E0D-4AEC-949A-3E55EA0307F5}" srcOrd="0" destOrd="0" presId="urn:microsoft.com/office/officeart/2005/8/layout/hierarchy6"/>
    <dgm:cxn modelId="{6B552477-4D24-40E6-8B23-007080BDC23A}" type="presParOf" srcId="{22F2432B-2E0D-4AEC-949A-3E55EA0307F5}" destId="{5C90082F-6F01-4698-B5FD-27C3F78EA7C9}" srcOrd="0" destOrd="0" presId="urn:microsoft.com/office/officeart/2005/8/layout/hierarchy6"/>
    <dgm:cxn modelId="{5FBFAA8E-5C54-4EDB-A4B4-2DD6AADF9829}" type="presParOf" srcId="{22F2432B-2E0D-4AEC-949A-3E55EA0307F5}" destId="{75331921-7FB6-4C64-BCB0-BDAD8203993C}" srcOrd="1" destOrd="0" presId="urn:microsoft.com/office/officeart/2005/8/layout/hierarchy6"/>
    <dgm:cxn modelId="{59D0883A-C93C-4AE4-82C9-D3CFAC16F08B}" type="presParOf" srcId="{75331921-7FB6-4C64-BCB0-BDAD8203993C}" destId="{CE944FEA-3CDE-4531-AF81-2A8573E4ABC4}" srcOrd="0" destOrd="0" presId="urn:microsoft.com/office/officeart/2005/8/layout/hierarchy6"/>
    <dgm:cxn modelId="{9E49F3B7-C14B-4E2E-BE7F-96EA2ADD3358}" type="presParOf" srcId="{75331921-7FB6-4C64-BCB0-BDAD8203993C}" destId="{0A76B77F-58A9-4DA9-9B3F-773A8A984E3E}" srcOrd="1" destOrd="0" presId="urn:microsoft.com/office/officeart/2005/8/layout/hierarchy6"/>
    <dgm:cxn modelId="{3C8A2A28-1FC2-465A-A5E5-37F40A1A531F}" type="presParOf" srcId="{0A76B77F-58A9-4DA9-9B3F-773A8A984E3E}" destId="{3F7BD4C7-E46F-4323-9C1A-8C33739CAC9B}" srcOrd="0" destOrd="0" presId="urn:microsoft.com/office/officeart/2005/8/layout/hierarchy6"/>
    <dgm:cxn modelId="{2ADF52A7-C081-4AAE-B1F2-7519306B7A6F}" type="presParOf" srcId="{0A76B77F-58A9-4DA9-9B3F-773A8A984E3E}" destId="{9BB2A62F-B48D-4660-811A-7724EBCCD163}" srcOrd="1" destOrd="0" presId="urn:microsoft.com/office/officeart/2005/8/layout/hierarchy6"/>
    <dgm:cxn modelId="{FB4E4FE4-4794-4C91-A288-816FF3EA87E9}" type="presParOf" srcId="{75331921-7FB6-4C64-BCB0-BDAD8203993C}" destId="{054CA2AF-9489-4889-B3F1-E4CC07C803E1}" srcOrd="2" destOrd="0" presId="urn:microsoft.com/office/officeart/2005/8/layout/hierarchy6"/>
    <dgm:cxn modelId="{91D01AB1-AFA4-4D6F-99E4-188886198F00}" type="presParOf" srcId="{75331921-7FB6-4C64-BCB0-BDAD8203993C}" destId="{346AF084-DA03-4849-AD9D-21E4843FD9ED}" srcOrd="3" destOrd="0" presId="urn:microsoft.com/office/officeart/2005/8/layout/hierarchy6"/>
    <dgm:cxn modelId="{19BAC712-6E75-495E-9DE1-9166AF84FFA1}" type="presParOf" srcId="{346AF084-DA03-4849-AD9D-21E4843FD9ED}" destId="{90B896FE-C43B-4227-A4A4-4EF6E4ED88DB}" srcOrd="0" destOrd="0" presId="urn:microsoft.com/office/officeart/2005/8/layout/hierarchy6"/>
    <dgm:cxn modelId="{A52C705D-1419-450E-837F-1BB3CA4F9711}" type="presParOf" srcId="{346AF084-DA03-4849-AD9D-21E4843FD9ED}" destId="{3D6356CE-CF8A-489D-8A99-4A39F5E13CE5}" srcOrd="1" destOrd="0" presId="urn:microsoft.com/office/officeart/2005/8/layout/hierarchy6"/>
    <dgm:cxn modelId="{FB136D2B-E0EF-4D3F-AB72-D3E574DF7ECF}" type="presParOf" srcId="{3D6356CE-CF8A-489D-8A99-4A39F5E13CE5}" destId="{9A684018-8B53-4434-A1EF-9EE37405D995}" srcOrd="0" destOrd="0" presId="urn:microsoft.com/office/officeart/2005/8/layout/hierarchy6"/>
    <dgm:cxn modelId="{97623623-741A-4438-B39B-80F3409697C4}" type="presParOf" srcId="{3D6356CE-CF8A-489D-8A99-4A39F5E13CE5}" destId="{F3F7A443-0809-4A97-A516-18EBC82EEFAC}" srcOrd="1" destOrd="0" presId="urn:microsoft.com/office/officeart/2005/8/layout/hierarchy6"/>
    <dgm:cxn modelId="{4C51E8D3-8489-4AA7-A31F-A70425F4C240}" type="presParOf" srcId="{F3F7A443-0809-4A97-A516-18EBC82EEFAC}" destId="{5C389ABA-E21B-4F87-8EF6-80DB5B6EDC3C}" srcOrd="0" destOrd="0" presId="urn:microsoft.com/office/officeart/2005/8/layout/hierarchy6"/>
    <dgm:cxn modelId="{431318C7-B55A-4EF9-84F3-E82383D9A2B0}" type="presParOf" srcId="{F3F7A443-0809-4A97-A516-18EBC82EEFAC}" destId="{5953DA8D-489E-4B03-8B52-47548DC8A435}" srcOrd="1" destOrd="0" presId="urn:microsoft.com/office/officeart/2005/8/layout/hierarchy6"/>
    <dgm:cxn modelId="{1BB48C41-CF1D-408E-89BD-185B79AA2645}" type="presParOf" srcId="{5953DA8D-489E-4B03-8B52-47548DC8A435}" destId="{CA46CE19-34AC-4547-BA06-830241F2EFBC}" srcOrd="0" destOrd="0" presId="urn:microsoft.com/office/officeart/2005/8/layout/hierarchy6"/>
    <dgm:cxn modelId="{1200FA98-51E5-4920-9D49-4F0F20C55786}" type="presParOf" srcId="{5953DA8D-489E-4B03-8B52-47548DC8A435}" destId="{AE2DCD74-4C3F-4E2C-B4DF-DB8535D6D005}" srcOrd="1" destOrd="0" presId="urn:microsoft.com/office/officeart/2005/8/layout/hierarchy6"/>
    <dgm:cxn modelId="{C8A1580E-C941-45DC-8348-29672AA8888E}" type="presParOf" srcId="{AE2DCD74-4C3F-4E2C-B4DF-DB8535D6D005}" destId="{27A1AEBF-33CB-44F5-AF81-F3C3317979AA}" srcOrd="0" destOrd="0" presId="urn:microsoft.com/office/officeart/2005/8/layout/hierarchy6"/>
    <dgm:cxn modelId="{0EE2B1E8-7F5C-40A2-A9DC-92583ACD960E}" type="presParOf" srcId="{AE2DCD74-4C3F-4E2C-B4DF-DB8535D6D005}" destId="{9A946228-9A01-4FF1-9660-0213FB7C739A}" srcOrd="1" destOrd="0" presId="urn:microsoft.com/office/officeart/2005/8/layout/hierarchy6"/>
    <dgm:cxn modelId="{1E55DE7F-43E3-420E-9615-913D3A703EEC}" type="presParOf" srcId="{5953DA8D-489E-4B03-8B52-47548DC8A435}" destId="{28BC78B6-0558-4502-B757-EDBF8892B451}" srcOrd="2" destOrd="0" presId="urn:microsoft.com/office/officeart/2005/8/layout/hierarchy6"/>
    <dgm:cxn modelId="{704AC1A8-237D-43D2-95BF-8868B2873E9E}" type="presParOf" srcId="{5953DA8D-489E-4B03-8B52-47548DC8A435}" destId="{4C4A54DC-1A7D-48C0-9983-77AF0579B1FA}" srcOrd="3" destOrd="0" presId="urn:microsoft.com/office/officeart/2005/8/layout/hierarchy6"/>
    <dgm:cxn modelId="{F342AB3D-38B6-4027-8D07-7AEBE04E2C1A}" type="presParOf" srcId="{4C4A54DC-1A7D-48C0-9983-77AF0579B1FA}" destId="{35DBED1D-0F1B-46B5-AC1E-E67B937B4572}" srcOrd="0" destOrd="0" presId="urn:microsoft.com/office/officeart/2005/8/layout/hierarchy6"/>
    <dgm:cxn modelId="{FBBC7F89-040B-4114-8E52-C3FCB61F7BBA}" type="presParOf" srcId="{4C4A54DC-1A7D-48C0-9983-77AF0579B1FA}" destId="{EAC81D1B-B2FB-4FCA-994D-733C30C894DB}" srcOrd="1" destOrd="0" presId="urn:microsoft.com/office/officeart/2005/8/layout/hierarchy6"/>
    <dgm:cxn modelId="{C979B9C7-95C7-44FC-8CE8-6014EF0B5FAE}" type="presParOf" srcId="{5953DA8D-489E-4B03-8B52-47548DC8A435}" destId="{2C48C0EF-BE69-4355-99FF-FE3D1F85341F}" srcOrd="4" destOrd="0" presId="urn:microsoft.com/office/officeart/2005/8/layout/hierarchy6"/>
    <dgm:cxn modelId="{FB9ECC21-B406-44D1-A821-131CE11E275B}" type="presParOf" srcId="{5953DA8D-489E-4B03-8B52-47548DC8A435}" destId="{BDCD06FC-1446-4222-AEC1-0705391B5CC3}" srcOrd="5" destOrd="0" presId="urn:microsoft.com/office/officeart/2005/8/layout/hierarchy6"/>
    <dgm:cxn modelId="{D5C263C8-EC7A-4739-902E-6E948D3D435A}" type="presParOf" srcId="{BDCD06FC-1446-4222-AEC1-0705391B5CC3}" destId="{1B4F9FBD-FC3D-43C1-AA3D-6E631DBA51AE}" srcOrd="0" destOrd="0" presId="urn:microsoft.com/office/officeart/2005/8/layout/hierarchy6"/>
    <dgm:cxn modelId="{D9C2E86F-D60F-4314-AB0C-34FAA60E36C6}" type="presParOf" srcId="{BDCD06FC-1446-4222-AEC1-0705391B5CC3}" destId="{B1D3BAA9-1AC3-4BC2-A62E-BC992D2CB1F3}" srcOrd="1" destOrd="0" presId="urn:microsoft.com/office/officeart/2005/8/layout/hierarchy6"/>
    <dgm:cxn modelId="{3BBA3315-512B-4B90-8EF5-B913CE5A9941}" type="presParOf" srcId="{5953DA8D-489E-4B03-8B52-47548DC8A435}" destId="{B3A09F1E-4DDA-4B4A-B61B-11B6F732237C}" srcOrd="6" destOrd="0" presId="urn:microsoft.com/office/officeart/2005/8/layout/hierarchy6"/>
    <dgm:cxn modelId="{716B912D-67A1-4916-8D57-043E4F0C0FD8}" type="presParOf" srcId="{5953DA8D-489E-4B03-8B52-47548DC8A435}" destId="{1DC893A4-C209-4277-8D1D-1348FEA838AE}" srcOrd="7" destOrd="0" presId="urn:microsoft.com/office/officeart/2005/8/layout/hierarchy6"/>
    <dgm:cxn modelId="{7A68A52C-B318-4631-8E23-A906FBFEEC7D}" type="presParOf" srcId="{1DC893A4-C209-4277-8D1D-1348FEA838AE}" destId="{50C9CCBA-CCD0-4F3E-916A-8C7B2C06E58B}" srcOrd="0" destOrd="0" presId="urn:microsoft.com/office/officeart/2005/8/layout/hierarchy6"/>
    <dgm:cxn modelId="{32375E60-AE6B-4F71-A08A-A6E2861C99FF}" type="presParOf" srcId="{1DC893A4-C209-4277-8D1D-1348FEA838AE}" destId="{83F29743-C15F-4F43-ABFC-1CEBA907551B}" srcOrd="1" destOrd="0" presId="urn:microsoft.com/office/officeart/2005/8/layout/hierarchy6"/>
    <dgm:cxn modelId="{61FBC493-6BE5-4FC1-8B15-D6B384FD2E7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8393E16-3722-4922-9BCA-D18917F051CC}" type="presOf" srcId="{0D60C523-A36C-4545-9666-7879884B1810}" destId="{B3A09F1E-4DDA-4B4A-B61B-11B6F732237C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FE301A34-80F0-463F-85B9-2CC243015A19}" type="presOf" srcId="{87648758-DDA4-4C46-B67A-3ADF52126FE4}" destId="{3F7BD4C7-E46F-4323-9C1A-8C33739CAC9B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5D24A5B-3C2C-4B1F-B2E4-B770ED0DA690}" type="presOf" srcId="{146FA7C0-DF8B-4C6F-9E2B-2203CC52B815}" destId="{304A5C93-92D3-4855-95E3-9BB61EC17E22}" srcOrd="0" destOrd="0" presId="urn:microsoft.com/office/officeart/2005/8/layout/hierarchy6"/>
    <dgm:cxn modelId="{86990560-A319-43B3-9B70-47851DE0911B}" type="presOf" srcId="{391C8FD8-B0DD-46BA-8195-CB472D54CD59}" destId="{1B4F9FBD-FC3D-43C1-AA3D-6E631DBA51AE}" srcOrd="0" destOrd="0" presId="urn:microsoft.com/office/officeart/2005/8/layout/hierarchy6"/>
    <dgm:cxn modelId="{443DD26E-2787-4502-AE3B-42038CBD672A}" type="presOf" srcId="{8A9CFF30-92E9-4A1E-A335-D03C771A5904}" destId="{90B896FE-C43B-4227-A4A4-4EF6E4ED88DB}" srcOrd="0" destOrd="0" presId="urn:microsoft.com/office/officeart/2005/8/layout/hierarchy6"/>
    <dgm:cxn modelId="{A510ED78-A65B-4446-8144-54442DB73934}" type="presOf" srcId="{CAEFD876-355B-4D25-879A-5DCCA5DB58BE}" destId="{50C9CCBA-CCD0-4F3E-916A-8C7B2C06E58B}" srcOrd="0" destOrd="0" presId="urn:microsoft.com/office/officeart/2005/8/layout/hierarchy6"/>
    <dgm:cxn modelId="{CABCDF8A-9948-4FF7-AC9A-E74937BDB86C}" type="presOf" srcId="{F9ABE344-681E-4535-8A25-4C84F23CF998}" destId="{054CA2AF-9489-4889-B3F1-E4CC07C803E1}" srcOrd="0" destOrd="0" presId="urn:microsoft.com/office/officeart/2005/8/layout/hierarchy6"/>
    <dgm:cxn modelId="{7E439295-E621-41B6-87D7-68AE09B58202}" type="presOf" srcId="{C7EB832B-DD9C-41E9-BAFA-DF3704A3E080}" destId="{CA46CE19-34AC-4547-BA06-830241F2EFBC}" srcOrd="0" destOrd="0" presId="urn:microsoft.com/office/officeart/2005/8/layout/hierarchy6"/>
    <dgm:cxn modelId="{F14E069B-7A1D-44A2-ABA4-8E48AA81474E}" type="presOf" srcId="{2DF9427A-C2A6-4F2D-82D8-BEA671BBD0EA}" destId="{5C389ABA-E21B-4F87-8EF6-80DB5B6EDC3C}" srcOrd="0" destOrd="0" presId="urn:microsoft.com/office/officeart/2005/8/layout/hierarchy6"/>
    <dgm:cxn modelId="{CF5A0AAC-5441-4F60-8FE0-06031A1D80F2}" type="presOf" srcId="{E1D5BAB9-1722-4DA9-8DB5-FD87F4BA0CD0}" destId="{5C90082F-6F01-4698-B5FD-27C3F78EA7C9}" srcOrd="0" destOrd="0" presId="urn:microsoft.com/office/officeart/2005/8/layout/hierarchy6"/>
    <dgm:cxn modelId="{3470D2B1-CA71-48E6-BC43-B1DAF00652F9}" type="presOf" srcId="{8C9A05C7-F6A5-4E99-912B-789F0255CEC1}" destId="{35DBED1D-0F1B-46B5-AC1E-E67B937B4572}" srcOrd="0" destOrd="0" presId="urn:microsoft.com/office/officeart/2005/8/layout/hierarchy6"/>
    <dgm:cxn modelId="{815EA8B5-84B9-406D-96AA-E9D2665BA913}" type="presOf" srcId="{F2625492-FA4D-41F9-A9A5-53802914F5A3}" destId="{9A684018-8B53-4434-A1EF-9EE37405D995}" srcOrd="0" destOrd="0" presId="urn:microsoft.com/office/officeart/2005/8/layout/hierarchy6"/>
    <dgm:cxn modelId="{08F0BAB8-0DBF-4730-979E-A808525D4A1A}" type="presOf" srcId="{9B285643-558A-41EC-B642-3D0AB0D06B9A}" destId="{2C48C0EF-BE69-4355-99FF-FE3D1F85341F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8A152BD2-3CF9-47F6-9799-5C0B372E7D48}" type="presOf" srcId="{927F4FF5-FFAD-4A5B-81C2-E96FB5D32072}" destId="{CE944FEA-3CDE-4531-AF81-2A8573E4ABC4}" srcOrd="0" destOrd="0" presId="urn:microsoft.com/office/officeart/2005/8/layout/hierarchy6"/>
    <dgm:cxn modelId="{92D3BFDE-DC14-4787-B1FF-330E111404AE}" type="presOf" srcId="{088A338F-0ADE-42B7-A05D-BBBA4F297145}" destId="{28BC78B6-0558-4502-B757-EDBF8892B451}" srcOrd="0" destOrd="0" presId="urn:microsoft.com/office/officeart/2005/8/layout/hierarchy6"/>
    <dgm:cxn modelId="{8351F5E4-FBCF-489A-AA95-8F037E641E63}" type="presOf" srcId="{61177387-95ED-46F9-A794-F6FCB2595926}" destId="{27A1AEBF-33CB-44F5-AF81-F3C3317979AA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3D53C85-1240-4BF1-9254-A767533830B4}" type="presParOf" srcId="{304A5C93-92D3-4855-95E3-9BB61EC17E22}" destId="{23F63988-28F5-4D7B-9EDB-73C41FDA5EF8}" srcOrd="0" destOrd="0" presId="urn:microsoft.com/office/officeart/2005/8/layout/hierarchy6"/>
    <dgm:cxn modelId="{79395224-5E25-4E71-87EE-52A8E10D8F8D}" type="presParOf" srcId="{23F63988-28F5-4D7B-9EDB-73C41FDA5EF8}" destId="{42239927-D3F6-4898-BCEC-C5883EDCAB31}" srcOrd="0" destOrd="0" presId="urn:microsoft.com/office/officeart/2005/8/layout/hierarchy6"/>
    <dgm:cxn modelId="{CCD76CD8-5B3F-4D37-9F7C-194515930C0C}" type="presParOf" srcId="{42239927-D3F6-4898-BCEC-C5883EDCAB31}" destId="{22F2432B-2E0D-4AEC-949A-3E55EA0307F5}" srcOrd="0" destOrd="0" presId="urn:microsoft.com/office/officeart/2005/8/layout/hierarchy6"/>
    <dgm:cxn modelId="{7304C9D3-288D-40E8-864B-1E98171E0F9D}" type="presParOf" srcId="{22F2432B-2E0D-4AEC-949A-3E55EA0307F5}" destId="{5C90082F-6F01-4698-B5FD-27C3F78EA7C9}" srcOrd="0" destOrd="0" presId="urn:microsoft.com/office/officeart/2005/8/layout/hierarchy6"/>
    <dgm:cxn modelId="{7BC98F10-244F-42DD-9E96-4AD103E32E26}" type="presParOf" srcId="{22F2432B-2E0D-4AEC-949A-3E55EA0307F5}" destId="{75331921-7FB6-4C64-BCB0-BDAD8203993C}" srcOrd="1" destOrd="0" presId="urn:microsoft.com/office/officeart/2005/8/layout/hierarchy6"/>
    <dgm:cxn modelId="{6FAAAFCB-937E-404E-B17E-F1D9654C9D3F}" type="presParOf" srcId="{75331921-7FB6-4C64-BCB0-BDAD8203993C}" destId="{CE944FEA-3CDE-4531-AF81-2A8573E4ABC4}" srcOrd="0" destOrd="0" presId="urn:microsoft.com/office/officeart/2005/8/layout/hierarchy6"/>
    <dgm:cxn modelId="{41574448-4442-494F-B36C-D99AF011BF8F}" type="presParOf" srcId="{75331921-7FB6-4C64-BCB0-BDAD8203993C}" destId="{0A76B77F-58A9-4DA9-9B3F-773A8A984E3E}" srcOrd="1" destOrd="0" presId="urn:microsoft.com/office/officeart/2005/8/layout/hierarchy6"/>
    <dgm:cxn modelId="{4F256A46-D4A2-4CC8-9EA0-1687B0C1AAC2}" type="presParOf" srcId="{0A76B77F-58A9-4DA9-9B3F-773A8A984E3E}" destId="{3F7BD4C7-E46F-4323-9C1A-8C33739CAC9B}" srcOrd="0" destOrd="0" presId="urn:microsoft.com/office/officeart/2005/8/layout/hierarchy6"/>
    <dgm:cxn modelId="{A46FD2D1-3A17-466C-BAC3-3E8019CBEAF7}" type="presParOf" srcId="{0A76B77F-58A9-4DA9-9B3F-773A8A984E3E}" destId="{9BB2A62F-B48D-4660-811A-7724EBCCD163}" srcOrd="1" destOrd="0" presId="urn:microsoft.com/office/officeart/2005/8/layout/hierarchy6"/>
    <dgm:cxn modelId="{C66EF7CC-5AF8-48C1-A538-C1EC66634F95}" type="presParOf" srcId="{75331921-7FB6-4C64-BCB0-BDAD8203993C}" destId="{054CA2AF-9489-4889-B3F1-E4CC07C803E1}" srcOrd="2" destOrd="0" presId="urn:microsoft.com/office/officeart/2005/8/layout/hierarchy6"/>
    <dgm:cxn modelId="{7796AE62-12A4-463A-9AC6-568D3D0580B5}" type="presParOf" srcId="{75331921-7FB6-4C64-BCB0-BDAD8203993C}" destId="{346AF084-DA03-4849-AD9D-21E4843FD9ED}" srcOrd="3" destOrd="0" presId="urn:microsoft.com/office/officeart/2005/8/layout/hierarchy6"/>
    <dgm:cxn modelId="{43FA164F-9462-45AF-9F8D-F531CC6161CD}" type="presParOf" srcId="{346AF084-DA03-4849-AD9D-21E4843FD9ED}" destId="{90B896FE-C43B-4227-A4A4-4EF6E4ED88DB}" srcOrd="0" destOrd="0" presId="urn:microsoft.com/office/officeart/2005/8/layout/hierarchy6"/>
    <dgm:cxn modelId="{DC2FD3DF-10B6-4F59-9775-184AE30CB108}" type="presParOf" srcId="{346AF084-DA03-4849-AD9D-21E4843FD9ED}" destId="{3D6356CE-CF8A-489D-8A99-4A39F5E13CE5}" srcOrd="1" destOrd="0" presId="urn:microsoft.com/office/officeart/2005/8/layout/hierarchy6"/>
    <dgm:cxn modelId="{84650635-7599-426D-9887-FEF03B966260}" type="presParOf" srcId="{3D6356CE-CF8A-489D-8A99-4A39F5E13CE5}" destId="{9A684018-8B53-4434-A1EF-9EE37405D995}" srcOrd="0" destOrd="0" presId="urn:microsoft.com/office/officeart/2005/8/layout/hierarchy6"/>
    <dgm:cxn modelId="{653C3CBF-1662-42EC-A6E1-F542BE297463}" type="presParOf" srcId="{3D6356CE-CF8A-489D-8A99-4A39F5E13CE5}" destId="{F3F7A443-0809-4A97-A516-18EBC82EEFAC}" srcOrd="1" destOrd="0" presId="urn:microsoft.com/office/officeart/2005/8/layout/hierarchy6"/>
    <dgm:cxn modelId="{B825ACAE-D82C-473B-861B-0C25ECCB73A1}" type="presParOf" srcId="{F3F7A443-0809-4A97-A516-18EBC82EEFAC}" destId="{5C389ABA-E21B-4F87-8EF6-80DB5B6EDC3C}" srcOrd="0" destOrd="0" presId="urn:microsoft.com/office/officeart/2005/8/layout/hierarchy6"/>
    <dgm:cxn modelId="{3B6648DA-B272-4C7E-8213-9F646ED15394}" type="presParOf" srcId="{F3F7A443-0809-4A97-A516-18EBC82EEFAC}" destId="{5953DA8D-489E-4B03-8B52-47548DC8A435}" srcOrd="1" destOrd="0" presId="urn:microsoft.com/office/officeart/2005/8/layout/hierarchy6"/>
    <dgm:cxn modelId="{CC96AB6D-0B8B-44D9-BCCF-BAEED8D21208}" type="presParOf" srcId="{5953DA8D-489E-4B03-8B52-47548DC8A435}" destId="{CA46CE19-34AC-4547-BA06-830241F2EFBC}" srcOrd="0" destOrd="0" presId="urn:microsoft.com/office/officeart/2005/8/layout/hierarchy6"/>
    <dgm:cxn modelId="{31D126D8-E0DE-444B-A831-8EF39A293D26}" type="presParOf" srcId="{5953DA8D-489E-4B03-8B52-47548DC8A435}" destId="{AE2DCD74-4C3F-4E2C-B4DF-DB8535D6D005}" srcOrd="1" destOrd="0" presId="urn:microsoft.com/office/officeart/2005/8/layout/hierarchy6"/>
    <dgm:cxn modelId="{E3A3E192-0FFB-42DA-819B-1D038F4AE6BF}" type="presParOf" srcId="{AE2DCD74-4C3F-4E2C-B4DF-DB8535D6D005}" destId="{27A1AEBF-33CB-44F5-AF81-F3C3317979AA}" srcOrd="0" destOrd="0" presId="urn:microsoft.com/office/officeart/2005/8/layout/hierarchy6"/>
    <dgm:cxn modelId="{0CF62A18-3187-4ABB-86CF-912B9E46741B}" type="presParOf" srcId="{AE2DCD74-4C3F-4E2C-B4DF-DB8535D6D005}" destId="{9A946228-9A01-4FF1-9660-0213FB7C739A}" srcOrd="1" destOrd="0" presId="urn:microsoft.com/office/officeart/2005/8/layout/hierarchy6"/>
    <dgm:cxn modelId="{D12A3310-2E3A-438C-AD54-A91FA62E4628}" type="presParOf" srcId="{5953DA8D-489E-4B03-8B52-47548DC8A435}" destId="{28BC78B6-0558-4502-B757-EDBF8892B451}" srcOrd="2" destOrd="0" presId="urn:microsoft.com/office/officeart/2005/8/layout/hierarchy6"/>
    <dgm:cxn modelId="{260BFB22-E919-47D0-A4A7-D91311E7038B}" type="presParOf" srcId="{5953DA8D-489E-4B03-8B52-47548DC8A435}" destId="{4C4A54DC-1A7D-48C0-9983-77AF0579B1FA}" srcOrd="3" destOrd="0" presId="urn:microsoft.com/office/officeart/2005/8/layout/hierarchy6"/>
    <dgm:cxn modelId="{F1E9BFD5-B41D-4D9B-AC8F-22A0E37D03DE}" type="presParOf" srcId="{4C4A54DC-1A7D-48C0-9983-77AF0579B1FA}" destId="{35DBED1D-0F1B-46B5-AC1E-E67B937B4572}" srcOrd="0" destOrd="0" presId="urn:microsoft.com/office/officeart/2005/8/layout/hierarchy6"/>
    <dgm:cxn modelId="{A1BC0630-55E4-4B35-8D31-C923F4D3FE4A}" type="presParOf" srcId="{4C4A54DC-1A7D-48C0-9983-77AF0579B1FA}" destId="{EAC81D1B-B2FB-4FCA-994D-733C30C894DB}" srcOrd="1" destOrd="0" presId="urn:microsoft.com/office/officeart/2005/8/layout/hierarchy6"/>
    <dgm:cxn modelId="{076E8C6D-4951-48EF-85D4-CCD7F14BD2AB}" type="presParOf" srcId="{5953DA8D-489E-4B03-8B52-47548DC8A435}" destId="{2C48C0EF-BE69-4355-99FF-FE3D1F85341F}" srcOrd="4" destOrd="0" presId="urn:microsoft.com/office/officeart/2005/8/layout/hierarchy6"/>
    <dgm:cxn modelId="{5E463087-D8BF-42CB-A478-30C3392EF2D4}" type="presParOf" srcId="{5953DA8D-489E-4B03-8B52-47548DC8A435}" destId="{BDCD06FC-1446-4222-AEC1-0705391B5CC3}" srcOrd="5" destOrd="0" presId="urn:microsoft.com/office/officeart/2005/8/layout/hierarchy6"/>
    <dgm:cxn modelId="{AB876A3D-38BF-4B28-8218-94CC48B3AC59}" type="presParOf" srcId="{BDCD06FC-1446-4222-AEC1-0705391B5CC3}" destId="{1B4F9FBD-FC3D-43C1-AA3D-6E631DBA51AE}" srcOrd="0" destOrd="0" presId="urn:microsoft.com/office/officeart/2005/8/layout/hierarchy6"/>
    <dgm:cxn modelId="{4C0F5614-9EDF-4E40-A45C-BAB75C88BB28}" type="presParOf" srcId="{BDCD06FC-1446-4222-AEC1-0705391B5CC3}" destId="{B1D3BAA9-1AC3-4BC2-A62E-BC992D2CB1F3}" srcOrd="1" destOrd="0" presId="urn:microsoft.com/office/officeart/2005/8/layout/hierarchy6"/>
    <dgm:cxn modelId="{4293812E-F4CC-4E05-96F9-A6F81B2EEA48}" type="presParOf" srcId="{5953DA8D-489E-4B03-8B52-47548DC8A435}" destId="{B3A09F1E-4DDA-4B4A-B61B-11B6F732237C}" srcOrd="6" destOrd="0" presId="urn:microsoft.com/office/officeart/2005/8/layout/hierarchy6"/>
    <dgm:cxn modelId="{121B67AF-29DD-4536-AEFC-B82829699C7F}" type="presParOf" srcId="{5953DA8D-489E-4B03-8B52-47548DC8A435}" destId="{1DC893A4-C209-4277-8D1D-1348FEA838AE}" srcOrd="7" destOrd="0" presId="urn:microsoft.com/office/officeart/2005/8/layout/hierarchy6"/>
    <dgm:cxn modelId="{8A06E5CB-E0A6-4B9F-A265-990BFCE98AE9}" type="presParOf" srcId="{1DC893A4-C209-4277-8D1D-1348FEA838AE}" destId="{50C9CCBA-CCD0-4F3E-916A-8C7B2C06E58B}" srcOrd="0" destOrd="0" presId="urn:microsoft.com/office/officeart/2005/8/layout/hierarchy6"/>
    <dgm:cxn modelId="{71A7CD3E-768C-4146-92E9-95EF2FC34D05}" type="presParOf" srcId="{1DC893A4-C209-4277-8D1D-1348FEA838AE}" destId="{83F29743-C15F-4F43-ABFC-1CEBA907551B}" srcOrd="1" destOrd="0" presId="urn:microsoft.com/office/officeart/2005/8/layout/hierarchy6"/>
    <dgm:cxn modelId="{F5E4BD2A-EE7D-4A29-B226-A8362344C9AE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4/19/22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4/19/22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23, April 18,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091756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Ordering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41248" y="1524000"/>
            <a:ext cx="701093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What is sequential ordering?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If a 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>
                <a:solidFill>
                  <a:schemeClr val="tx1"/>
                </a:solidFill>
              </a:rPr>
              <a:t> sends a sequence of messages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>
                <a:solidFill>
                  <a:schemeClr val="tx1"/>
                </a:solidFill>
              </a:rPr>
              <a:t>, and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>
                <a:solidFill>
                  <a:schemeClr val="tx1"/>
                </a:solidFill>
              </a:rPr>
              <a:t>sends a sequence of messages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endParaRPr lang="it-IT" sz="20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Then: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At any process, the set of messages received are in </a:t>
            </a:r>
            <a:r>
              <a:rPr lang="it-IT" i="1" dirty="0">
                <a:solidFill>
                  <a:schemeClr val="tx1"/>
                </a:solidFill>
              </a:rPr>
              <a:t>some</a:t>
            </a:r>
            <a:r>
              <a:rPr lang="it-IT" dirty="0">
                <a:solidFill>
                  <a:schemeClr val="tx1"/>
                </a:solidFill>
              </a:rPr>
              <a:t> sequential order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Messages from each individual process should appear </a:t>
            </a:r>
            <a:r>
              <a:rPr lang="it-IT" i="1" dirty="0">
                <a:solidFill>
                  <a:schemeClr val="tx1"/>
                </a:solidFill>
              </a:rPr>
              <a:t>in the same order sent by that process</a:t>
            </a: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  <a:endParaRPr lang="it-IT" sz="18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</a:p>
          <a:p>
            <a:pPr marL="1200150" lvl="3" indent="-342900">
              <a:defRPr/>
            </a:pPr>
            <a:endParaRPr lang="it-IT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5690" y="187642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8929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0349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41491" y="189200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048750" y="15240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9774890" y="15240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536890" y="15240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9202934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211899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841690" y="205740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10841690" y="237207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10650734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50734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9282288" y="1898051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939976" y="2731837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9279633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9942216" y="298860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10058400" y="2151779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9942216" y="237942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953658" y="2574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10069843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555691" y="3479800"/>
            <a:ext cx="3083860" cy="2631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Valid Sequential Orders</a:t>
            </a:r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9296400" y="2151779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9180216" y="2193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80216" y="246224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9296401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0628016" y="287434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0628016" y="3002923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928228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9279632" y="2732793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133916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13391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33916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187398" y="257430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10720666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10805830" y="213360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10617263" y="221805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0707715" y="227343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702242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782050" y="242943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10698256" y="259080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10628477" y="2535734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138321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13832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133916" y="270986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9191803" y="278497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10726144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813112" y="275885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0722158" y="324410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0632866" y="3183834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0646432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9942677" y="318903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9180677" y="2922341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9296862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10058862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8555690" y="263473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10841690" y="269554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8479490" y="441007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10689290" y="443865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10003490" y="443865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9241491" y="442565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9048750" y="40576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9774890" y="405765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10536890" y="405765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9202934" y="439616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9211899" y="520577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10841690" y="459105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10841690" y="490572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10650734" y="462476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0650734" y="491442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9282289" y="4431701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9949559" y="55793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9279633" y="526644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9951799" y="534558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10057422" y="4685429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9951799" y="492210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9963241" y="5116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10068863" y="494995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8174690" y="5998611"/>
            <a:ext cx="3864910" cy="2556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Invalid Sequential Orders, but Valid Total Order</a:t>
            </a:r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9295422" y="4685429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9189799" y="4735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9189799" y="500492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9295421" y="494995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10637599" y="5631345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0634897" y="552656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9282289" y="4431701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9279633" y="5266443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9089090" y="443865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9089091" y="557268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9089090" y="4431701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196981" y="55031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10720666" y="466725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10805830" y="466725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0626846" y="47607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0707715" y="480708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10702242" y="496308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82050" y="496308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0698256" y="512445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10638060" y="5078414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9138321" y="524351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9138320" y="536650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133916" y="524351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9201386" y="532765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10726144" y="529726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0813112" y="529250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10722158" y="577775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10638147" y="57317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0646432" y="525304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9952260" y="58079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9190260" y="56555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9295882" y="531370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10057882" y="531370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8479490" y="516838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10841690" y="522919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4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7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0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3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6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9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2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5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8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1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4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7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0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3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6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7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Sequential Consistency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674352" cy="5029200"/>
          </a:xfrm>
        </p:spPr>
        <p:txBody>
          <a:bodyPr/>
          <a:lstStyle/>
          <a:p>
            <a:r>
              <a:rPr lang="en-US" sz="2000" dirty="0"/>
              <a:t>Consider three processes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and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/>
              <a:t> executing multiple instructions on three </a:t>
            </a:r>
            <a:r>
              <a:rPr lang="en-US" sz="2000" i="1" dirty="0"/>
              <a:t>shared </a:t>
            </a:r>
            <a:r>
              <a:rPr lang="en-US" sz="2000" dirty="0"/>
              <a:t>variables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/>
          </a:p>
          <a:p>
            <a:r>
              <a:rPr lang="en-US" sz="2000" dirty="0"/>
              <a:t>There are many valid sequences in which operations can be executed, respecting sequential consistency (or </a:t>
            </a:r>
            <a:r>
              <a:rPr lang="en-US" sz="2000" i="1" dirty="0">
                <a:solidFill>
                  <a:srgbClr val="0070C0"/>
                </a:solidFill>
              </a:rPr>
              <a:t>program order</a:t>
            </a:r>
            <a:r>
              <a:rPr lang="en-US" sz="2000" dirty="0"/>
              <a:t>)</a:t>
            </a:r>
          </a:p>
          <a:p>
            <a:pPr lvl="1"/>
            <a:r>
              <a:rPr lang="en-US" sz="1800" dirty="0"/>
              <a:t>How can a program identify the wrong sequence among the following sequences: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590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886200" y="2867801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590802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257800" y="2875800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618603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91137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815136"/>
            <a:ext cx="990600" cy="306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4196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98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22029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9400" y="581932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96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6019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543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4196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581804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000110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38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010111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194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96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19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43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110101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52600" y="6211603"/>
            <a:ext cx="997567" cy="318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Signature</a:t>
            </a:r>
          </a:p>
        </p:txBody>
      </p:sp>
      <p:sp>
        <p:nvSpPr>
          <p:cNvPr id="24" name="Multiply 23"/>
          <p:cNvSpPr/>
          <p:nvPr/>
        </p:nvSpPr>
        <p:spPr>
          <a:xfrm>
            <a:off x="6400800" y="637794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18" grpId="0" animBg="1"/>
      <p:bldP spid="2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sz="3600" dirty="0"/>
              <a:t>Implications of Adopting A Sequential Consistency Model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There might be several different sequentially consistent combinations of ordering</a:t>
            </a:r>
          </a:p>
          <a:p>
            <a:pPr lvl="1"/>
            <a:r>
              <a:rPr lang="en-US" sz="2400" dirty="0"/>
              <a:t>Number of combinations for a total of </a:t>
            </a:r>
            <a:r>
              <a:rPr lang="en-US" sz="2400" i="1" dirty="0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/>
              <a:t> instructions = </a:t>
            </a:r>
          </a:p>
          <a:p>
            <a:pPr lvl="5"/>
            <a:endParaRPr lang="en-US" sz="1400" dirty="0"/>
          </a:p>
          <a:p>
            <a:r>
              <a:rPr lang="en-US" sz="2800" dirty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400" dirty="0"/>
              <a:t>A process that works for some of the sequential orderings and not for others is INCORRECT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blipFill>
                <a:blip r:embed="rId2"/>
                <a:stretch>
                  <a:fillRect l="-1361" r="-816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910957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vs. Concurrent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Consider an interaction between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/>
              <a:t>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787133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6670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1242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4770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70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0104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4676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61571" y="56739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58011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3894" y="56971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69936" y="58145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82630" y="57105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91018" y="57805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59279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2794838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3009900" y="2662535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3352800" y="3168134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239161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causally related</a:t>
            </a:r>
          </a:p>
          <a:p>
            <a:r>
              <a:rPr lang="en-US" dirty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i="1" dirty="0"/>
              <a:t>may</a:t>
            </a:r>
            <a:r>
              <a:rPr lang="en-US" sz="1600" dirty="0"/>
              <a:t> have depended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186535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not causally related</a:t>
            </a:r>
          </a:p>
          <a:p>
            <a:r>
              <a:rPr lang="en-US" dirty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does not depend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058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7467600" y="3188230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7353300" y="2662535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67000" y="2708590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323612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82496" y="324199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67600" y="324617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25896" y="324785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20448" y="2718638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6262164" cy="5029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dirty="0"/>
              <a:t>What is causal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/>
              <a:t>(operator ‘</a:t>
            </a:r>
            <a:r>
              <a:rPr lang="it-IT" sz="24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dirty="0">
                <a:sym typeface="Wingdings" pitchFamily="2" charset="2"/>
              </a:rPr>
              <a:t>’</a:t>
            </a:r>
            <a:r>
              <a:rPr lang="it-IT" sz="2400" dirty="0"/>
              <a:t> is Lamport’s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400" dirty="0"/>
              <a:t>  relation) then any correct process that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will deliver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before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400" dirty="0"/>
          </a:p>
          <a:p>
            <a:pPr marL="342900" lvl="2" indent="-342900">
              <a:defRPr/>
            </a:pPr>
            <a:r>
              <a:rPr lang="en-US" sz="2800" dirty="0"/>
              <a:t>In Ex1: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endParaRPr lang="en-US" sz="2400" dirty="0"/>
          </a:p>
          <a:p>
            <a:pPr marL="457200" lvl="2" indent="-342900">
              <a:defRPr/>
            </a:pPr>
            <a:r>
              <a:rPr lang="en-US" sz="2800" dirty="0"/>
              <a:t>In Ex2: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NOT in Causal Order</a:t>
            </a:r>
          </a:p>
          <a:p>
            <a:pPr marL="800100" lvl="3" indent="-342900">
              <a:defRPr/>
            </a:pPr>
            <a:endParaRPr lang="en-US" sz="2000" dirty="0"/>
          </a:p>
          <a:p>
            <a:pPr lvl="4">
              <a:defRPr/>
            </a:pPr>
            <a:endParaRPr lang="en-US" sz="1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15200" y="1447800"/>
            <a:ext cx="3048000" cy="2337011"/>
            <a:chOff x="5791200" y="1524000"/>
            <a:chExt cx="3048000" cy="2337011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37011"/>
              <a:chOff x="5791200" y="1524000"/>
              <a:chExt cx="3048000" cy="2337011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37011"/>
                <a:chOff x="5943600" y="1524000"/>
                <a:chExt cx="3048000" cy="2337011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498850"/>
                  <a:ext cx="2675965" cy="362161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Valid Causal Orders</a:t>
                  </a:r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7315200" y="43434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7315200" y="46580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9601200" y="4343399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8915400" y="4343399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8153401" y="43304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960660" y="39624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8686800" y="39624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9448800" y="3962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8130990" y="4419599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8118451" y="47684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9753600" y="44958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9562644" y="4648199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8204950" y="44577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8878211" y="48748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8180026" y="48351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68396" y="55265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8956198" y="47088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7806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911849"/>
            <a:ext cx="2675965" cy="332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Invalid Causal Order</a:t>
            </a:r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8194198" y="47088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56066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4958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9560404" y="54542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8204951" y="4457699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8180027" y="4835190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8045826" y="44576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8045825" y="46100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045825" y="44576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8036861" y="48005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036860" y="49529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036860" y="48005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9637061" y="4706469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9630968" y="4854626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9722225" y="4706469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9556376" y="4809564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135470" y="458096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8144435" y="492162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A data-store is causally consistent if:</a:t>
            </a:r>
          </a:p>
          <a:p>
            <a:pPr lvl="1"/>
            <a:r>
              <a:rPr lang="en-US" sz="3200" dirty="0"/>
              <a:t>Writes that are potentially causally related are seen by all the processes in the same order</a:t>
            </a:r>
          </a:p>
          <a:p>
            <a:pPr lvl="7"/>
            <a:endParaRPr lang="en-US" sz="3200" dirty="0"/>
          </a:p>
          <a:p>
            <a:pPr lvl="1"/>
            <a:r>
              <a:rPr lang="en-US" sz="3200" dirty="0"/>
              <a:t>But concurrent writes may be seen in a different order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698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Causally Consistent Data-store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Processes have to keep track of which processes have seen which writes</a:t>
            </a:r>
          </a:p>
          <a:p>
            <a:pPr lvl="4"/>
            <a:endParaRPr lang="en-US" sz="3200" dirty="0"/>
          </a:p>
          <a:p>
            <a:r>
              <a:rPr lang="en-US" dirty="0"/>
              <a:t>This requires maintaining a dependency graph between write and read operations</a:t>
            </a:r>
          </a:p>
          <a:p>
            <a:pPr lvl="1"/>
            <a:r>
              <a:rPr lang="en-US" sz="3200" dirty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3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297817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 (or client-side replication) –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(or more precisely, server-side replication)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Data- and 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April 21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April 19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100" dirty="0"/>
              <a:t>Client-centric consistency provides guarantees for a single client for its accesses to a data-store</a:t>
            </a:r>
          </a:p>
          <a:p>
            <a:pPr lvl="6"/>
            <a:endParaRPr lang="en-US" sz="100" dirty="0"/>
          </a:p>
          <a:p>
            <a:pPr lvl="1"/>
            <a:r>
              <a:rPr lang="en-US" sz="2000" dirty="0"/>
              <a:t>Example: Providing consistency guarantees to a client process for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replicated on two servers. Let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be the local copy of a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at server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638799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/>
              <a:pPr>
                <a:defRPr/>
              </a:pPr>
              <a:t>20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3276600" y="3421796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3276600" y="4183796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33800" y="3509664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4500264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6264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9624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41118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5202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x+=2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45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x-=1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76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x*=5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67600" y="24384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2520662" y="3319164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4282992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4600" y="3733799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4000" y="41345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8153400" y="41118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400" b="1" baseline="-25000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28800" y="56419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1968843" y="5693460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362200" y="57151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Replica </a:t>
            </a:r>
            <a:r>
              <a:rPr lang="en-US" sz="1200" dirty="0" err="1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429000" y="5745975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4141694" y="56419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Read variable x at  </a:t>
            </a:r>
          </a:p>
          <a:p>
            <a:r>
              <a:rPr lang="en-US" sz="1100" dirty="0"/>
              <a:t>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745975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6496630" y="56554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variable x at </a:t>
            </a:r>
          </a:p>
          <a:p>
            <a:r>
              <a:rPr lang="en-US" sz="1100" dirty="0"/>
              <a:t> 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34400" y="57181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9372601" y="5745975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Set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99020" y="4724399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743200" y="47522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0" y="52094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2971800" y="51771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</a:t>
            </a:r>
            <a:r>
              <a:rPr lang="en-US" sz="1200" b="1" dirty="0"/>
              <a:t>and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and,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/>
              <a:t>was updated 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5984194" y="7263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144000" y="35814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8153400" y="4114800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806570" y="27561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8962406" y="3095005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7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We will study four types of client-centric consistency models</a:t>
            </a:r>
            <a:endParaRPr lang="en-US" sz="1100" baseline="600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Reads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Writes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Read Your Writes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Write Follow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19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5203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701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374" y="4267199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model provides guarantees on successive reads</a:t>
            </a:r>
          </a:p>
          <a:p>
            <a:pPr lvl="6"/>
            <a:endParaRPr lang="en-US" sz="1200" dirty="0"/>
          </a:p>
          <a:p>
            <a:r>
              <a:rPr lang="en-US" sz="2400" dirty="0"/>
              <a:t>If a client process reads the value of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, then any successive read operation by that process should return the </a:t>
            </a:r>
            <a:r>
              <a:rPr lang="en-US" sz="2400" u="sng" dirty="0"/>
              <a:t>same</a:t>
            </a:r>
            <a:r>
              <a:rPr lang="en-US" sz="2400" dirty="0"/>
              <a:t> or a </a:t>
            </a:r>
            <a:r>
              <a:rPr lang="en-US" sz="2400" u="sng" dirty="0"/>
              <a:t>more recent value</a:t>
            </a:r>
            <a:r>
              <a:rPr lang="en-US" sz="2400" dirty="0"/>
              <a:t> 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5" name="Can 4"/>
          <p:cNvSpPr/>
          <p:nvPr/>
        </p:nvSpPr>
        <p:spPr>
          <a:xfrm>
            <a:off x="4267200" y="3581399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4267200" y="4343399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962399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24400" y="4724399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876801" y="3428999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029200" y="4190999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400801" y="4190999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428999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876800" y="38367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53899" y="3847070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029200" y="4623485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27572" y="4611128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5029199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72000" y="5181599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should at least be as recent as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943600" y="3733799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391401" y="32004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Order in which client process carries out the operations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6172200" y="3657599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8999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21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 –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800" dirty="0"/>
              <a:t>Recognize data-stores that provide monotonic read guarantees </a:t>
            </a:r>
          </a:p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981200" y="2209801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477000" y="2209801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971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63288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960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6781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95" y="5817079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20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1910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consistency model ensures that writes are monotonic</a:t>
            </a:r>
          </a:p>
          <a:p>
            <a:pPr lvl="5"/>
            <a:endParaRPr lang="en-US" sz="1200" dirty="0"/>
          </a:p>
          <a:p>
            <a:r>
              <a:rPr lang="en-US" sz="2400" dirty="0"/>
              <a:t>A write operation by a client process on a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is completed </a:t>
            </a:r>
            <a:r>
              <a:rPr lang="en-US" sz="2400" i="1" dirty="0"/>
              <a:t>before any successive write </a:t>
            </a:r>
            <a:r>
              <a:rPr lang="en-US" sz="2400" dirty="0"/>
              <a:t>operation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by the </a:t>
            </a:r>
            <a:r>
              <a:rPr lang="en-US" sz="2400" i="1" dirty="0"/>
              <a:t>same process</a:t>
            </a:r>
          </a:p>
          <a:p>
            <a:pPr lvl="1"/>
            <a:r>
              <a:rPr lang="en-US" sz="2200" dirty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5" name="Can 4"/>
          <p:cNvSpPr/>
          <p:nvPr/>
        </p:nvSpPr>
        <p:spPr>
          <a:xfrm>
            <a:off x="2438400" y="35814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3434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39624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7244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200401" y="41910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572001" y="41910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4290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48000" y="38367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00400" y="46234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98772" y="46111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50292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52600" y="52578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the 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has been updated at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10000" y="37675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6934200" y="34417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This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35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459" y="577775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98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403723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Read Your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The </a:t>
            </a:r>
            <a:r>
              <a:rPr lang="en-US" sz="2200" i="1" dirty="0"/>
              <a:t>effect of a write </a:t>
            </a:r>
            <a:r>
              <a:rPr lang="en-US" sz="2200" dirty="0"/>
              <a:t>operation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a process will </a:t>
            </a:r>
            <a:r>
              <a:rPr lang="en-US" sz="2200" i="1" dirty="0"/>
              <a:t>always be seen by a successive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</a:t>
            </a:r>
          </a:p>
          <a:p>
            <a:pPr lvl="5"/>
            <a:endParaRPr lang="en-US" sz="2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In systems where password is stored in a replicated data-base, the password change should be propagated to all replicas</a:t>
            </a:r>
          </a:p>
          <a:p>
            <a:pPr lvl="1"/>
            <a:endParaRPr lang="en-US" sz="1800" dirty="0"/>
          </a:p>
        </p:txBody>
      </p:sp>
      <p:sp>
        <p:nvSpPr>
          <p:cNvPr id="5" name="Can 4"/>
          <p:cNvSpPr/>
          <p:nvPr/>
        </p:nvSpPr>
        <p:spPr>
          <a:xfrm>
            <a:off x="2438400" y="3794123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556123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175123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937123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403723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403723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3641723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049495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0400" y="483620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98772" y="4823852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5241923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52600" y="5470523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propagating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to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10000" y="3980277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010400" y="3565523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provide </a:t>
              </a:r>
              <a:r>
                <a:rPr lang="en-US" sz="1600" i="1" dirty="0">
                  <a:solidFill>
                    <a:schemeClr val="tx1"/>
                  </a:solidFill>
                </a:rPr>
                <a:t>Read Your Write</a:t>
              </a:r>
              <a:r>
                <a:rPr lang="en-US" sz="1600" dirty="0">
                  <a:solidFill>
                    <a:schemeClr val="tx1"/>
                  </a:solidFill>
                </a:rPr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41723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201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554" y="5795684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70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Consistency Models</a:t>
            </a:r>
          </a:p>
          <a:p>
            <a:pPr lvl="1">
              <a:defRPr/>
            </a:pPr>
            <a:r>
              <a:rPr lang="en-US" sz="3200" dirty="0"/>
              <a:t>Data-Centric Consistency Models</a:t>
            </a:r>
          </a:p>
          <a:p>
            <a:pPr lvl="1">
              <a:defRPr/>
            </a:pPr>
            <a:r>
              <a:rPr lang="en-US" sz="3200" dirty="0"/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Consistency Protocols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41248" y="3048000"/>
            <a:ext cx="10332720" cy="1187038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91978" y="3059776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4243350"/>
            <a:ext cx="10332720" cy="91162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D5E792-4781-B446-BA15-1A16F58FFD1F}"/>
              </a:ext>
            </a:extLst>
          </p:cNvPr>
          <p:cNvSpPr/>
          <p:nvPr/>
        </p:nvSpPr>
        <p:spPr>
          <a:xfrm>
            <a:off x="841248" y="1524487"/>
            <a:ext cx="10332720" cy="1526977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3129EB-1C88-B842-956F-E2F3B132DD8E}"/>
              </a:ext>
            </a:extLst>
          </p:cNvPr>
          <p:cNvSpPr txBox="1"/>
          <p:nvPr/>
        </p:nvSpPr>
        <p:spPr>
          <a:xfrm>
            <a:off x="9791977" y="1525285"/>
            <a:ext cx="1371599" cy="307777"/>
          </a:xfrm>
          <a:prstGeom prst="rect">
            <a:avLst/>
          </a:prstGeom>
          <a:solidFill>
            <a:srgbClr val="5F5F5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lecture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8ECA93-48E7-C144-86DD-2F9D0D23D5DD}"/>
              </a:ext>
            </a:extLst>
          </p:cNvPr>
          <p:cNvSpPr txBox="1"/>
          <p:nvPr/>
        </p:nvSpPr>
        <p:spPr>
          <a:xfrm>
            <a:off x="9802368" y="4239724"/>
            <a:ext cx="1371600" cy="307777"/>
          </a:xfrm>
          <a:prstGeom prst="rect">
            <a:avLst/>
          </a:prstGeom>
          <a:solidFill>
            <a:srgbClr val="5F5F5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Next lecture</a:t>
            </a: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51821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Write Follow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A </a:t>
            </a:r>
            <a:r>
              <a:rPr lang="en-US" sz="2200" i="1" dirty="0"/>
              <a:t>write </a:t>
            </a:r>
            <a:r>
              <a:rPr lang="en-US" sz="2200" dirty="0"/>
              <a:t>operation by a process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</a:t>
            </a:r>
            <a:r>
              <a:rPr lang="en-US" sz="2200" i="1" dirty="0"/>
              <a:t>following a previous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 is guaranteed to take place </a:t>
            </a:r>
            <a:r>
              <a:rPr lang="en-US" sz="2200" i="1" dirty="0"/>
              <a:t>on the same or a more recent value </a:t>
            </a:r>
            <a:r>
              <a:rPr lang="en-US" sz="2200" dirty="0"/>
              <a:t>of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that was read</a:t>
            </a:r>
          </a:p>
          <a:p>
            <a:pPr lvl="3"/>
            <a:endParaRPr lang="en-US" sz="1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Users of a newsgroup should post their comments only after they have read the article and (all) previous comments</a:t>
            </a:r>
          </a:p>
        </p:txBody>
      </p:sp>
      <p:sp>
        <p:nvSpPr>
          <p:cNvPr id="5" name="Can 4"/>
          <p:cNvSpPr/>
          <p:nvPr/>
        </p:nvSpPr>
        <p:spPr>
          <a:xfrm>
            <a:off x="2438400" y="390861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67061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28961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505161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51821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51821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962400" y="375621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16398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495069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98772" y="493833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535641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52600" y="558501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all previous writes have been propagated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4343400" y="409476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048001" y="3774818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72448" y="416735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705601" y="375621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5621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06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Lecture…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  <a:p>
            <a:pPr lvl="1"/>
            <a:r>
              <a:rPr lang="en-US" sz="3200" dirty="0"/>
              <a:t>We will study various </a:t>
            </a:r>
            <a:r>
              <a:rPr lang="en-US" sz="3200" i="1" dirty="0"/>
              <a:t>implementations</a:t>
            </a:r>
            <a:r>
              <a:rPr lang="en-US" sz="3200" dirty="0"/>
              <a:t> of consistency models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Consistency models can be divided into two types:</a:t>
            </a:r>
            <a:endParaRPr lang="en-US" sz="14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800" dirty="0"/>
              <a:t>These models define how updates are propagated across the replicas to keep them consistent</a:t>
            </a:r>
          </a:p>
          <a:p>
            <a:pPr lvl="4">
              <a:defRPr/>
            </a:pPr>
            <a:endParaRPr lang="en-US" sz="28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defRPr/>
            </a:pPr>
            <a:r>
              <a:rPr lang="en-US" sz="2800" dirty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2800" dirty="0"/>
              <a:t>They ensure that whenever a client connects to a replica, the replica is brought up to date with the replica that the client accessed previously</a:t>
            </a: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Consistent Ordering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We need to express the </a:t>
            </a:r>
            <a:r>
              <a:rPr lang="en-US" sz="2800" i="1" dirty="0"/>
              <a:t>semantics</a:t>
            </a:r>
            <a:r>
              <a:rPr lang="en-US" sz="2800" dirty="0"/>
              <a:t> of parallel accesses when shared data are replicated</a:t>
            </a:r>
          </a:p>
          <a:p>
            <a:endParaRPr lang="en-US" sz="2800" dirty="0"/>
          </a:p>
          <a:p>
            <a:r>
              <a:rPr lang="en-US" sz="2800" dirty="0"/>
              <a:t>Before updates at replicas are committed, all replicas shall reach </a:t>
            </a:r>
            <a:r>
              <a:rPr lang="en-US" sz="2800" i="1" dirty="0"/>
              <a:t>an agreement</a:t>
            </a:r>
            <a:r>
              <a:rPr lang="en-US" sz="2800" dirty="0"/>
              <a:t> </a:t>
            </a:r>
            <a:r>
              <a:rPr lang="en-US" sz="2800" i="1" dirty="0"/>
              <a:t>on a global ordering</a:t>
            </a:r>
            <a:r>
              <a:rPr lang="en-US" sz="2800" dirty="0"/>
              <a:t> of the updates</a:t>
            </a:r>
          </a:p>
          <a:p>
            <a:pPr lvl="1"/>
            <a:r>
              <a:rPr lang="en-US" dirty="0"/>
              <a:t>That is, replicas in shared data-stores should agree on a    </a:t>
            </a:r>
            <a:r>
              <a:rPr lang="en-US" i="1" dirty="0">
                <a:solidFill>
                  <a:srgbClr val="0070C0"/>
                </a:solidFill>
              </a:rPr>
              <a:t>consistent ordering of updates</a:t>
            </a:r>
          </a:p>
          <a:p>
            <a:pPr lvl="4"/>
            <a:endParaRPr lang="en-US" sz="1200" dirty="0"/>
          </a:p>
          <a:p>
            <a:r>
              <a:rPr lang="en-US" sz="2800" dirty="0"/>
              <a:t>What consistent ordering of updates can replicas agree on?</a:t>
            </a:r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82246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219200"/>
            <a:ext cx="6404934" cy="5410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sz="2400" dirty="0"/>
              <a:t>What is total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one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then every other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dirty="0"/>
              <a:t>Messages can denote replica updates</a:t>
            </a:r>
          </a:p>
          <a:p>
            <a:pPr lvl="1">
              <a:defRPr/>
            </a:pPr>
            <a:r>
              <a:rPr lang="en-US" sz="2400" dirty="0"/>
              <a:t>In the example Ex1, if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issues the operation 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/>
              <a:t>and </a:t>
            </a:r>
          </a:p>
          <a:p>
            <a:pPr lvl="1">
              <a:defRPr/>
            </a:pPr>
            <a:r>
              <a:rPr lang="en-US" sz="2400" dirty="0"/>
              <a:t>If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issues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>
                <a:cs typeface="Courier New" pitchFamily="49" charset="0"/>
              </a:rPr>
              <a:t>and</a:t>
            </a:r>
            <a:endParaRPr lang="en-US" sz="2400" dirty="0"/>
          </a:p>
          <a:p>
            <a:pPr lvl="1"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or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dirty="0"/>
              <a:t>or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400" dirty="0"/>
              <a:t>delivers 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 </a:t>
            </a:r>
            <a:r>
              <a:rPr lang="en-US" sz="2400" dirty="0"/>
              <a:t>before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Then, at all replicas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the following order of operations are executed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x=x+1;</a:t>
            </a:r>
            <a:endParaRPr lang="en-US" sz="24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7315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7315200" y="426720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9601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8914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8153400" y="4254206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7960660" y="38862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8686800" y="3886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9448800" y="38862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130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9771530" y="4343401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9562644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8204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78211" y="464820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8956198" y="4476428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80060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8194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4652686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724401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8204951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8045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9624109" y="4468906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8144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9556376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28100</TotalTime>
  <Words>2172</Words>
  <Application>Microsoft Macintosh PowerPoint</Application>
  <PresentationFormat>Widescreen</PresentationFormat>
  <Paragraphs>438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Cambria</vt:lpstr>
      <vt:lpstr>Cambria Math</vt:lpstr>
      <vt:lpstr>Courier New</vt:lpstr>
      <vt:lpstr>Wingdings</vt:lpstr>
      <vt:lpstr>1_Office Theme</vt:lpstr>
      <vt:lpstr>PowerPoint Presentation</vt:lpstr>
      <vt:lpstr>Today…</vt:lpstr>
      <vt:lpstr>Overview</vt:lpstr>
      <vt:lpstr>Types of Consistency Models</vt:lpstr>
      <vt:lpstr>Overview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(Cont’d)</vt:lpstr>
      <vt:lpstr>Implications of Adopting A Sequential Consistency Model for Applications</vt:lpstr>
      <vt:lpstr>Types of Ordering</vt:lpstr>
      <vt:lpstr>Causal vs. Concurrent events</vt:lpstr>
      <vt:lpstr>Causal Ordering</vt:lpstr>
      <vt:lpstr>Causal Consistency Model</vt:lpstr>
      <vt:lpstr>Implications of adopting a Causally Consistent Data-store for Applications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Overview</vt:lpstr>
      <vt:lpstr>Read Your Writes</vt:lpstr>
      <vt:lpstr>Overview</vt:lpstr>
      <vt:lpstr>Write Follow Reads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2732</cp:revision>
  <dcterms:created xsi:type="dcterms:W3CDTF">2008-11-03T12:44:07Z</dcterms:created>
  <dcterms:modified xsi:type="dcterms:W3CDTF">2022-04-19T19:35:27Z</dcterms:modified>
</cp:coreProperties>
</file>