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421" r:id="rId2"/>
    <p:sldId id="567" r:id="rId3"/>
    <p:sldId id="635" r:id="rId4"/>
    <p:sldId id="633" r:id="rId5"/>
    <p:sldId id="638" r:id="rId6"/>
    <p:sldId id="646" r:id="rId7"/>
    <p:sldId id="647" r:id="rId8"/>
    <p:sldId id="656" r:id="rId9"/>
    <p:sldId id="649" r:id="rId10"/>
    <p:sldId id="657" r:id="rId11"/>
    <p:sldId id="651" r:id="rId12"/>
    <p:sldId id="653" r:id="rId13"/>
    <p:sldId id="598" r:id="rId14"/>
    <p:sldId id="664" r:id="rId15"/>
    <p:sldId id="659" r:id="rId16"/>
    <p:sldId id="660" r:id="rId17"/>
    <p:sldId id="661" r:id="rId18"/>
    <p:sldId id="663" r:id="rId19"/>
    <p:sldId id="665" r:id="rId20"/>
    <p:sldId id="720" r:id="rId21"/>
    <p:sldId id="721" r:id="rId22"/>
    <p:sldId id="722" r:id="rId23"/>
    <p:sldId id="723" r:id="rId24"/>
    <p:sldId id="724" r:id="rId25"/>
    <p:sldId id="725" r:id="rId26"/>
    <p:sldId id="726" r:id="rId27"/>
    <p:sldId id="728" r:id="rId28"/>
    <p:sldId id="729" r:id="rId29"/>
    <p:sldId id="730" r:id="rId30"/>
    <p:sldId id="731" r:id="rId31"/>
    <p:sldId id="563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0000"/>
    <a:srgbClr val="FFFFFF"/>
    <a:srgbClr val="C0C0C0"/>
    <a:srgbClr val="A50021"/>
    <a:srgbClr val="808080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7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4/19/22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4/19/22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23, April 18,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If 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consistency (or </a:t>
            </a:r>
            <a:r>
              <a:rPr lang="en-US" sz="2000" i="1" dirty="0">
                <a:solidFill>
                  <a:srgbClr val="0070C0"/>
                </a:solidFill>
              </a:rPr>
              <a:t>program order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How can a program identify the wrong 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110101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Signature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/>
              <a:t>What is causal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endParaRPr lang="en-US" sz="2400" dirty="0"/>
          </a:p>
          <a:p>
            <a:pPr marL="457200" lvl="2" indent="-342900">
              <a:defRPr/>
            </a:pPr>
            <a:r>
              <a:rPr lang="en-US" sz="2800" dirty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NOT in Causal Order</a:t>
            </a:r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Invalid 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are seen 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/>
              <a:t>But concurrent 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97817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April 21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April 19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20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9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701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21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0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ensures 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98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0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0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3048000"/>
            <a:ext cx="10332720" cy="118703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91978" y="3059776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4243350"/>
            <a:ext cx="10332720" cy="91162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D5E792-4781-B446-BA15-1A16F58FFD1F}"/>
              </a:ext>
            </a:extLst>
          </p:cNvPr>
          <p:cNvSpPr/>
          <p:nvPr/>
        </p:nvSpPr>
        <p:spPr>
          <a:xfrm>
            <a:off x="841248" y="1524487"/>
            <a:ext cx="10332720" cy="152697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3129EB-1C88-B842-956F-E2F3B132DD8E}"/>
              </a:ext>
            </a:extLst>
          </p:cNvPr>
          <p:cNvSpPr txBox="1"/>
          <p:nvPr/>
        </p:nvSpPr>
        <p:spPr>
          <a:xfrm>
            <a:off x="9791977" y="1525285"/>
            <a:ext cx="1371599" cy="307777"/>
          </a:xfrm>
          <a:prstGeom prst="rect">
            <a:avLst/>
          </a:prstGeom>
          <a:solidFill>
            <a:srgbClr val="5F5F5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lecture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ECA93-48E7-C144-86DD-2F9D0D23D5DD}"/>
              </a:ext>
            </a:extLst>
          </p:cNvPr>
          <p:cNvSpPr txBox="1"/>
          <p:nvPr/>
        </p:nvSpPr>
        <p:spPr>
          <a:xfrm>
            <a:off x="9802368" y="4239724"/>
            <a:ext cx="1371600" cy="307777"/>
          </a:xfrm>
          <a:prstGeom prst="rect">
            <a:avLst/>
          </a:prstGeom>
          <a:solidFill>
            <a:srgbClr val="5F5F5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Lecture…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/>
              <a:t>We will 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updates 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agree 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/>
              <a:t>What is total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28100</TotalTime>
  <Words>2172</Words>
  <Application>Microsoft Macintosh PowerPoint</Application>
  <PresentationFormat>Widescreen</PresentationFormat>
  <Paragraphs>438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2732</cp:revision>
  <dcterms:created xsi:type="dcterms:W3CDTF">2008-11-03T12:44:07Z</dcterms:created>
  <dcterms:modified xsi:type="dcterms:W3CDTF">2022-04-19T19:35:27Z</dcterms:modified>
</cp:coreProperties>
</file>