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90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2" autoAdjust="0"/>
    <p:restoredTop sz="91973" autoAdjust="0"/>
  </p:normalViewPr>
  <p:slideViewPr>
    <p:cSldViewPr>
      <p:cViewPr varScale="1">
        <p:scale>
          <a:sx n="112" d="100"/>
          <a:sy n="112" d="100"/>
        </p:scale>
        <p:origin x="216" y="3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3/28/22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18, March 28,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70826" y="31197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9970" y="464820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60915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3BBA-9FEA-2843-8F12-79BE25DF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0FE2-4B09-CE41-9527-47E2575A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Caching – Part 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FC20-F9B7-3046-ADD2-4AD27B73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6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Hadoop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April 4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Wed, April 6 </a:t>
            </a: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April 11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47507</TotalTime>
  <Words>673</Words>
  <Application>Microsoft Macintosh PowerPoint</Application>
  <PresentationFormat>Widescreen</PresentationFormat>
  <Paragraphs>280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Wingdings</vt:lpstr>
      <vt:lpstr>1_Office Theme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Next Class…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1132</cp:revision>
  <dcterms:created xsi:type="dcterms:W3CDTF">2012-02-01T11:48:04Z</dcterms:created>
  <dcterms:modified xsi:type="dcterms:W3CDTF">2022-03-28T05:04:33Z</dcterms:modified>
</cp:coreProperties>
</file>