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707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17, March 23,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Hadoop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is an open source implementation of Google’s MapReduce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uses Hadoop Distributed File System (HDFS) as a </a:t>
            </a:r>
            <a:br>
              <a:rPr lang="en-US" sz="2800" dirty="0"/>
            </a:br>
            <a:r>
              <a:rPr lang="en-US" sz="2800" dirty="0"/>
              <a:t>storage 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the shared space for all Map and Reduce tasks </a:t>
            </a:r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/>
              <a:t>i</a:t>
            </a:r>
            <a:r>
              <a:rPr lang="en-US" sz="2200" dirty="0"/>
              <a:t> are committed, a new job </a:t>
            </a:r>
            <a:r>
              <a:rPr lang="en-US" sz="2200" i="1" dirty="0" err="1"/>
              <a:t>i</a:t>
            </a:r>
            <a:r>
              <a:rPr lang="en-US" sz="2200" dirty="0"/>
              <a:t> 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err="1"/>
              <a:t>TaskTracker</a:t>
            </a:r>
            <a:r>
              <a:rPr lang="en-US" sz="2000" dirty="0"/>
              <a:t> has by default two Map slots, thus can run two Map tasks concurrently</a:t>
            </a:r>
          </a:p>
          <a:p>
            <a:pPr lvl="1"/>
            <a:r>
              <a:rPr lang="en-US" sz="2000" dirty="0"/>
              <a:t>With 5 </a:t>
            </a:r>
            <a:r>
              <a:rPr lang="en-US" sz="2000" dirty="0" err="1"/>
              <a:t>TaskTrackers</a:t>
            </a:r>
            <a:r>
              <a:rPr lang="en-US" sz="2000" dirty="0"/>
              <a:t> and 2 Map slots on each </a:t>
            </a:r>
            <a:r>
              <a:rPr lang="en-US" sz="2000" dirty="0" err="1"/>
              <a:t>TaskTracker</a:t>
            </a:r>
            <a:r>
              <a:rPr lang="en-US" sz="2000" dirty="0"/>
              <a:t>, 10 Map tasks can be executed </a:t>
            </a:r>
            <a:br>
              <a:rPr lang="en-US" sz="2000" dirty="0"/>
            </a:br>
            <a:r>
              <a:rPr lang="en-US" sz="2000" dirty="0"/>
              <a:t>in parallel</a:t>
            </a:r>
          </a:p>
          <a:p>
            <a:pPr lvl="2"/>
            <a:r>
              <a:rPr lang="en-US" sz="1800" dirty="0"/>
              <a:t>The maximum number of Map tasks that can run in parallel is denoted as </a:t>
            </a:r>
            <a:r>
              <a:rPr lang="en-US" sz="1800" b="1" i="1" dirty="0">
                <a:solidFill>
                  <a:srgbClr val="0070C0"/>
                </a:solidFill>
              </a:rPr>
              <a:t>Map wave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MPI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Distributed File System and MapReduce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P3 is due on April 11 by midnight</a:t>
            </a:r>
          </a:p>
          <a:p>
            <a:pPr marL="342900" lvl="1" indent="0">
              <a:buNone/>
              <a:defRPr/>
            </a:pPr>
            <a:endParaRPr lang="en-US" sz="2600" dirty="0">
              <a:solidFill>
                <a:srgbClr val="FF0000"/>
              </a:solidFill>
            </a:endParaRP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/>
              <a:t>Hence, there will be a total of 1024/64 = 16 HDFS blocks or 16 splits</a:t>
            </a:r>
          </a:p>
          <a:p>
            <a:pPr lvl="1"/>
            <a:r>
              <a:rPr lang="en-US" sz="2000" dirty="0"/>
              <a:t>The input to each Map task is a single split, thus there will be a total of 16 Map tasks</a:t>
            </a:r>
          </a:p>
          <a:p>
            <a:pPr lvl="1"/>
            <a:r>
              <a:rPr lang="en-US" sz="2000" dirty="0"/>
              <a:t>Therefore, 16 tasks/10 slots = 2 Map waves (the 2</a:t>
            </a:r>
            <a:r>
              <a:rPr lang="en-US" sz="2000" baseline="30000" dirty="0"/>
              <a:t>nd</a:t>
            </a:r>
            <a:r>
              <a:rPr lang="en-US" sz="2000" dirty="0"/>
              <a:t> wave will have only 6 tasks)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Next Lecture…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Pregel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257300" y="1602828"/>
            <a:ext cx="9677400" cy="4006082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283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as well as 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7031</TotalTime>
  <Words>1375</Words>
  <Application>Microsoft Macintosh PowerPoint</Application>
  <PresentationFormat>Widescreen</PresentationFormat>
  <Paragraphs>523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Lecture…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267</cp:revision>
  <dcterms:created xsi:type="dcterms:W3CDTF">2013-11-09T14:45:07Z</dcterms:created>
  <dcterms:modified xsi:type="dcterms:W3CDTF">2022-03-23T18:27:20Z</dcterms:modified>
</cp:coreProperties>
</file>