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84558" autoAdjust="0"/>
  </p:normalViewPr>
  <p:slideViewPr>
    <p:cSldViewPr>
      <p:cViewPr varScale="1">
        <p:scale>
          <a:sx n="107" d="100"/>
          <a:sy n="107" d="100"/>
        </p:scale>
        <p:origin x="164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2/2/22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2/2/22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2/2/22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2/2/22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Architectures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07, February 02,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architecture does not impose any particular structure on the overlay 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disadvantage: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imposes some structure on the overlay network 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combination of P2P and 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It offers 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master-slave 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/>
              <a:t>master</a:t>
            </a:r>
            <a:r>
              <a:rPr lang="en-US" sz="2400" dirty="0">
                <a:solidFill>
                  <a:schemeClr val="tx1"/>
                </a:solidFill>
              </a:rPr>
              <a:t>-slave and P2P models and precludes their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Aside from </a:t>
            </a:r>
            <a:r>
              <a:rPr lang="en-US" i="1" u="sng" dirty="0"/>
              <a:t>architectures</a:t>
            </a:r>
            <a:r>
              <a:rPr lang="en-US" dirty="0"/>
              <a:t>, primitive architectural elements can be combined to form various </a:t>
            </a:r>
            <a:r>
              <a:rPr lang="en-US" i="1" u="sng" dirty="0"/>
              <a:t>patterns</a:t>
            </a:r>
            <a:r>
              <a:rPr lang="en-US" dirty="0"/>
              <a:t> via:</a:t>
            </a:r>
          </a:p>
          <a:p>
            <a:pPr lvl="1">
              <a:defRPr/>
            </a:pPr>
            <a:r>
              <a:rPr lang="en-US" sz="2600" dirty="0" err="1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Tiering</a:t>
            </a: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/>
              <a:t>Tiering</a:t>
            </a:r>
            <a:r>
              <a:rPr lang="en-US" altLang="en-US" dirty="0"/>
              <a:t> is a technique 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 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and place 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would you design an airline search application?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would you design an airline search application?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 – Part II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Architectures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P1 design report is due on Feb 06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PS2 is due on Feb 10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Presentation Logic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Layer 2</a:t>
            </a: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systems 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/>
              <a:t>Masks heterogeneity and provides convenient programming models to application programmers</a:t>
            </a:r>
          </a:p>
          <a:p>
            <a:pPr lvl="2"/>
            <a:r>
              <a:rPr lang="en-US" altLang="en-US" sz="2400" dirty="0"/>
              <a:t>Typically, it simplifies application programming </a:t>
            </a:r>
            <a:br>
              <a:rPr lang="en-US" altLang="en-US" sz="2400" dirty="0"/>
            </a:br>
            <a:r>
              <a:rPr lang="en-US" altLang="en-US" sz="2400" dirty="0"/>
              <a:t>by abstracting communication mechanisms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Middleware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and network hardware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629400" y="4823154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chemeClr val="tx1"/>
                </a:solidFill>
              </a:rPr>
              <a:t>BlockChain</a:t>
            </a:r>
            <a:r>
              <a:rPr lang="en-US" altLang="en-US" sz="2800" dirty="0">
                <a:solidFill>
                  <a:schemeClr val="tx1"/>
                </a:solidFill>
              </a:rPr>
              <a:t>/</a:t>
            </a:r>
            <a:r>
              <a:rPr lang="en-US" altLang="en-US" sz="2800" dirty="0" err="1">
                <a:solidFill>
                  <a:schemeClr val="tx1"/>
                </a:solidFill>
              </a:rPr>
              <a:t>BitCoin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systems?</a:t>
            </a: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entities (system-oriented vs. problem-oriented entities)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paradigms (sockets and RPC– we will see study more paradigms later)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the entities 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>
                <a:solidFill>
                  <a:srgbClr val="0070C0"/>
                </a:solidFill>
              </a:rPr>
              <a:t>architectures</a:t>
            </a:r>
            <a:r>
              <a:rPr lang="en-US" altLang="en-US" sz="2600" dirty="0">
                <a:solidFill>
                  <a:srgbClr val="0070C0"/>
                </a:solidFill>
              </a:rPr>
              <a:t>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/>
              <a:t>Two 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asymmetric</a:t>
            </a:r>
            <a:endParaRPr lang="en-US" altLang="en-US" sz="26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master-slave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Nodes are </a:t>
            </a:r>
            <a:r>
              <a:rPr lang="en-US" sz="2600" i="1" dirty="0">
                <a:solidFill>
                  <a:srgbClr val="0070C0"/>
                </a:solidFill>
              </a:rPr>
              <a:t>unequal</a:t>
            </a:r>
            <a:r>
              <a:rPr lang="en-US" sz="2600" dirty="0">
                <a:solidFill>
                  <a:srgbClr val="0070C0"/>
                </a:solidFill>
              </a:rPr>
              <a:t> (there is a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Vulnerable to </a:t>
            </a:r>
            <a:r>
              <a:rPr lang="en-US" sz="2400" i="1" dirty="0"/>
              <a:t>Single-Point-of-Failure</a:t>
            </a:r>
            <a:r>
              <a:rPr lang="en-US" sz="2400" dirty="0"/>
              <a:t>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master acts as a </a:t>
            </a:r>
            <a:r>
              <a:rPr lang="en-US" sz="2600" i="1" dirty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Decision making becomes easy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</a:t>
            </a:r>
            <a:r>
              <a:rPr lang="en-US" sz="2600" i="1" dirty="0">
                <a:solidFill>
                  <a:srgbClr val="0070C0"/>
                </a:solidFill>
              </a:rPr>
              <a:t>cannot scale out</a:t>
            </a:r>
            <a:r>
              <a:rPr lang="en-US" sz="2600" dirty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master can render a </a:t>
            </a:r>
            <a:r>
              <a:rPr lang="en-US" sz="2400" i="1" dirty="0">
                <a:solidFill>
                  <a:schemeClr val="tx1"/>
                </a:solidFill>
              </a:rPr>
              <a:t>performance bottleneck</a:t>
            </a:r>
            <a:r>
              <a:rPr lang="en-US" sz="2400" dirty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But, decision making becomes harder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principle, no performance bottleneck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interact 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peer should share the data, and </a:t>
            </a:r>
            <a:r>
              <a:rPr lang="en-US" sz="2400" dirty="0"/>
              <a:t>this peer should be accessible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data will be highly 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Unpopular data might eventually disappear and become unavailable (as more users/peers stop sharing 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0070C0"/>
                </a:solidFill>
              </a:rPr>
              <a:t>Peers can form 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/>
              <a:t>Logical paths </a:t>
            </a:r>
            <a:r>
              <a:rPr lang="en-US" sz="2600" dirty="0"/>
              <a:t>do not usually match </a:t>
            </a:r>
            <a:r>
              <a:rPr lang="en-US" sz="2600" i="1" dirty="0"/>
              <a:t>physical paths</a:t>
            </a:r>
            <a:r>
              <a:rPr lang="en-US" sz="2600" dirty="0"/>
              <a:t> (i.e., higher latency)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23667</TotalTime>
  <Words>1060</Words>
  <Application>Microsoft Macintosh PowerPoint</Application>
  <PresentationFormat>Widescreen</PresentationFormat>
  <Paragraphs>320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1335</cp:revision>
  <dcterms:created xsi:type="dcterms:W3CDTF">2008-11-03T12:44:07Z</dcterms:created>
  <dcterms:modified xsi:type="dcterms:W3CDTF">2022-02-02T05:22:01Z</dcterms:modified>
</cp:coreProperties>
</file>