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64" r:id="rId5"/>
    <p:sldId id="566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63" r:id="rId14"/>
    <p:sldId id="556" r:id="rId15"/>
    <p:sldId id="557" r:id="rId16"/>
    <p:sldId id="558" r:id="rId17"/>
    <p:sldId id="559" r:id="rId18"/>
    <p:sldId id="560" r:id="rId19"/>
    <p:sldId id="561" r:id="rId20"/>
    <p:sldId id="56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1/25/22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1/25/22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1/25/22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1/25/22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1/25/22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1/25/22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1/25/22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6, January 26,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retransmit the request service until either a reply is received or the server is assumed to have failed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0070C0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84121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4785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7259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Fault Tolerance Measure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Call Semantics (Pertaining to Remote Procedures)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Retransmit Request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Duplicate Filtering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Re-execute Procedure or Retransmit</a:t>
                      </a:r>
                      <a:r>
                        <a:rPr lang="en-US" b="1" baseline="0" dirty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Maybe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Re-execute Procedure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At-least-once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Retransmit Reply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rgbClr val="C00000"/>
                          </a:solidFill>
                        </a:rPr>
                        <a:t>At-most</a:t>
                      </a:r>
                      <a:r>
                        <a:rPr lang="en-US" b="1" i="1" baseline="0" dirty="0">
                          <a:solidFill>
                            <a:srgbClr val="C00000"/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Ideally, we would want an </a:t>
            </a:r>
            <a:r>
              <a:rPr lang="en-US" sz="2400" i="1" dirty="0">
                <a:solidFill>
                  <a:schemeClr val="tx1"/>
                </a:solidFill>
              </a:rPr>
              <a:t>exactly-once</a:t>
            </a:r>
            <a:r>
              <a:rPr lang="en-US" sz="2400" dirty="0">
                <a:solidFill>
                  <a:schemeClr val="tx1"/>
                </a:solidFill>
              </a:rPr>
              <a:t> semantic!</a:t>
            </a:r>
          </a:p>
        </p:txBody>
      </p:sp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RPC over UDP or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top of UDP</a:t>
            </a:r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top of TCP</a:t>
            </a:r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read 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/>
                <a:t>File Transfer App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DCS</a:t>
              </a: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Read </a:t>
            </a:r>
            <a:r>
              <a:rPr lang="en-US" b="1" dirty="0"/>
              <a:t>F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Read </a:t>
            </a:r>
            <a:r>
              <a:rPr lang="en-US" b="1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Return </a:t>
            </a:r>
            <a:r>
              <a:rPr lang="en-US" b="1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Send </a:t>
            </a:r>
            <a:r>
              <a:rPr lang="en-US" b="1" dirty="0"/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Return </a:t>
            </a:r>
            <a:r>
              <a:rPr lang="en-US" b="1" dirty="0"/>
              <a:t>F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OS (which includes a LFS)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/>
              <a:t>File Transfer App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DCS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 Write </a:t>
            </a:r>
            <a:r>
              <a:rPr lang="en-US" b="1" dirty="0"/>
              <a:t>F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Write </a:t>
            </a:r>
            <a:r>
              <a:rPr lang="en-US" b="1" dirty="0"/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 </a:t>
            </a:r>
            <a:r>
              <a:rPr lang="en-US" dirty="0" err="1"/>
              <a:t>Rcv</a:t>
            </a:r>
            <a:r>
              <a:rPr lang="en-US" dirty="0"/>
              <a:t> </a:t>
            </a:r>
            <a:r>
              <a:rPr lang="en-US" b="1" dirty="0"/>
              <a:t>F</a:t>
            </a:r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4. Corrupted F</a:t>
            </a: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2. Faulty LFS</a:t>
            </a: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1. Faulty App</a:t>
            </a: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DCS = Data Communication System; LFS = Local File System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3. Faulty HW Component</a:t>
            </a: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The file transfer application still needs to apply </a:t>
            </a:r>
            <a:r>
              <a:rPr lang="en-US" altLang="en-US" sz="2600" i="1" dirty="0">
                <a:solidFill>
                  <a:srgbClr val="0070C0"/>
                </a:solidFill>
              </a:rPr>
              <a:t>end-to-end reliability measures</a:t>
            </a:r>
            <a:r>
              <a:rPr lang="en-US" altLang="en-US" sz="2600" dirty="0">
                <a:solidFill>
                  <a:srgbClr val="0070C0"/>
                </a:solidFill>
              </a:rPr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i="1" dirty="0">
                <a:solidFill>
                  <a:srgbClr val="0070C0"/>
                </a:solidFill>
              </a:rPr>
              <a:t>The file transfer application still needs to apply end-to-end reliability measures!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i="1" dirty="0">
                <a:solidFill>
                  <a:schemeClr val="tx1"/>
                </a:solidFill>
              </a:rPr>
              <a:t>both cases</a:t>
            </a:r>
            <a:r>
              <a:rPr lang="en-US" sz="2800" dirty="0">
                <a:solidFill>
                  <a:schemeClr val="tx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RPC- Part I 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Continue with Remote Procedure 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now out. It is due on Feb 21 (</a:t>
            </a:r>
            <a:r>
              <a:rPr lang="en-US" sz="2800"/>
              <a:t>design report is due on Feb 6)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communication module (or </a:t>
            </a:r>
            <a:r>
              <a:rPr lang="en-US" sz="2600" i="1" dirty="0"/>
              <a:t>transport</a:t>
            </a:r>
            <a:r>
              <a:rPr lang="en-US" sz="2600" dirty="0"/>
              <a:t>) is 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RPC systems may 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Type of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Description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Crash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halts,</a:t>
                      </a:r>
                      <a:r>
                        <a:rPr lang="en-US" sz="1600" baseline="0" dirty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 fails to send messages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Timing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lies outside the specified time interval</a:t>
                      </a: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State</a:t>
                      </a:r>
                      <a:r>
                        <a:rPr lang="en-US" sz="1600" baseline="0" dirty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The server</a:t>
                      </a:r>
                      <a:r>
                        <a:rPr lang="en-US" sz="1600" baseline="0" dirty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/>
                        <a:t> Failure</a:t>
                      </a: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 server</a:t>
                      </a:r>
                      <a:r>
                        <a:rPr lang="en-US" sz="1600" baseline="0" dirty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lost,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after 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time!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CAN 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98475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</a:t>
            </a:r>
            <a:r>
              <a:rPr lang="en-US" sz="2400" i="1" dirty="0">
                <a:solidFill>
                  <a:srgbClr val="0070C0"/>
                </a:solidFill>
              </a:rPr>
              <a:t>transactional semantics </a:t>
            </a:r>
            <a:r>
              <a:rPr lang="en-US" sz="2400" i="1" dirty="0"/>
              <a:t>(more on this later in the course)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23493</TotalTime>
  <Words>2500</Words>
  <Application>Microsoft Macintosh PowerPoint</Application>
  <PresentationFormat>Widescreen</PresentationFormat>
  <Paragraphs>642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1301</cp:revision>
  <dcterms:created xsi:type="dcterms:W3CDTF">2008-11-03T12:44:07Z</dcterms:created>
  <dcterms:modified xsi:type="dcterms:W3CDTF">2022-01-25T19:01:32Z</dcterms:modified>
</cp:coreProperties>
</file>