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1/23/22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1/23/22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1/23/22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1/23/22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5, January 24,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tomorrow; it is due on Feb 21 (design report is due on Feb 6)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differs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types</a:t>
            </a:r>
            <a:r>
              <a:rPr lang="en-US" altLang="en-US" sz="2800" i="1" dirty="0"/>
              <a:t> </a:t>
            </a:r>
            <a:r>
              <a:rPr lang="en-US" altLang="en-US" sz="2800" dirty="0"/>
              <a:t>(</a:t>
            </a:r>
            <a:r>
              <a:rPr lang="en-US" altLang="en-US" sz="2800" i="1" dirty="0"/>
              <a:t>more on this next lecture</a:t>
            </a:r>
            <a:r>
              <a:rPr lang="en-US" altLang="en-US" sz="2800" dirty="0"/>
              <a:t>)</a:t>
            </a:r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/>
          </a:p>
          <a:p>
            <a:pPr marL="342900" lvl="1" indent="-342900"/>
            <a:r>
              <a:rPr lang="en-US" altLang="en-US" sz="2800" dirty="0"/>
              <a:t>Thus, failure handling code has to be more thorough (and essentially more 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28675</TotalTime>
  <Words>2048</Words>
  <Application>Microsoft Macintosh PowerPoint</Application>
  <PresentationFormat>Widescreen</PresentationFormat>
  <Paragraphs>408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1278</cp:revision>
  <dcterms:created xsi:type="dcterms:W3CDTF">2008-11-03T12:44:07Z</dcterms:created>
  <dcterms:modified xsi:type="dcterms:W3CDTF">2022-01-23T18:43:55Z</dcterms:modified>
</cp:coreProperties>
</file>