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6"/>
  </p:notesMasterIdLst>
  <p:sldIdLst>
    <p:sldId id="421" r:id="rId3"/>
    <p:sldId id="375" r:id="rId4"/>
    <p:sldId id="523" r:id="rId5"/>
    <p:sldId id="440" r:id="rId6"/>
    <p:sldId id="483" r:id="rId7"/>
    <p:sldId id="448" r:id="rId8"/>
    <p:sldId id="450" r:id="rId9"/>
    <p:sldId id="489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1/16/22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249806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1/16/22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1/16/22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1/16/22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1/16/22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3, January 17,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14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3527811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I: Intro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Layering, Routing 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was out on Jan 13; it is due on Jan 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/>
              <a:t>after the two </a:t>
            </a:r>
            <a:r>
              <a:rPr lang="en-US" sz="3000" dirty="0"/>
              <a:t>lectures in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164305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  <p:extLst>
      <p:ext uri="{BB962C8B-B14F-4D97-AF65-F5344CB8AC3E}">
        <p14:creationId xmlns:p14="http://schemas.microsoft.com/office/powerpoint/2010/main" val="3376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Let us study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18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relies on graph theory to find the best route in a given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It uses a well-known shortest path algorithm called </a:t>
            </a:r>
            <a:r>
              <a:rPr lang="en-US" sz="1800" b="1" i="1" dirty="0"/>
              <a:t>Bellman-Ford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174643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E.g., Cost can be estimated as the delay for the packet to reach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74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24181</TotalTime>
  <Words>1751</Words>
  <Application>Microsoft Macintosh PowerPoint</Application>
  <PresentationFormat>Widescreen</PresentationFormat>
  <Paragraphs>443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</vt:lpstr>
      <vt:lpstr>Times New Roman</vt:lpstr>
      <vt:lpstr>Wingdings</vt:lpstr>
      <vt:lpstr>1_Office Theme</vt:lpstr>
      <vt:lpstr>Theme1</vt:lpstr>
      <vt:lpstr>Distributed Systems CS 15-440 </vt:lpstr>
      <vt:lpstr>Today…</vt:lpstr>
      <vt:lpstr>The Four Layers We Are Studying</vt:lpstr>
      <vt:lpstr>Network Layer</vt:lpstr>
      <vt:lpstr>Router</vt:lpstr>
      <vt:lpstr>Routing Algorithm</vt:lpstr>
      <vt:lpstr>Routing Algorithm (Cont’d)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1234</cp:revision>
  <dcterms:created xsi:type="dcterms:W3CDTF">2008-11-03T12:44:07Z</dcterms:created>
  <dcterms:modified xsi:type="dcterms:W3CDTF">2022-01-16T09:46:26Z</dcterms:modified>
</cp:coreProperties>
</file>