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375" r:id="rId3"/>
    <p:sldId id="1620" r:id="rId4"/>
    <p:sldId id="1621" r:id="rId5"/>
    <p:sldId id="833" r:id="rId6"/>
    <p:sldId id="682" r:id="rId7"/>
    <p:sldId id="834" r:id="rId8"/>
    <p:sldId id="658" r:id="rId9"/>
    <p:sldId id="835" r:id="rId10"/>
    <p:sldId id="836" r:id="rId11"/>
    <p:sldId id="714" r:id="rId12"/>
    <p:sldId id="668" r:id="rId13"/>
    <p:sldId id="669" r:id="rId14"/>
    <p:sldId id="716" r:id="rId15"/>
    <p:sldId id="699" r:id="rId16"/>
    <p:sldId id="733" r:id="rId17"/>
    <p:sldId id="734" r:id="rId18"/>
    <p:sldId id="735" r:id="rId19"/>
    <p:sldId id="736" r:id="rId20"/>
    <p:sldId id="737" r:id="rId21"/>
    <p:sldId id="738" r:id="rId22"/>
    <p:sldId id="739" r:id="rId23"/>
    <p:sldId id="740" r:id="rId24"/>
    <p:sldId id="741" r:id="rId25"/>
    <p:sldId id="742" r:id="rId26"/>
    <p:sldId id="743" r:id="rId27"/>
    <p:sldId id="744" r:id="rId28"/>
    <p:sldId id="745" r:id="rId29"/>
    <p:sldId id="746" r:id="rId30"/>
    <p:sldId id="747" r:id="rId31"/>
    <p:sldId id="748" r:id="rId32"/>
    <p:sldId id="751" r:id="rId33"/>
    <p:sldId id="752" r:id="rId34"/>
    <p:sldId id="753" r:id="rId35"/>
    <p:sldId id="683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FCE873"/>
    <a:srgbClr val="0000FF"/>
    <a:srgbClr val="000000"/>
    <a:srgbClr val="FFFFFF"/>
    <a:srgbClr val="C0C0C0"/>
    <a:srgbClr val="A50021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84014" autoAdjust="0"/>
  </p:normalViewPr>
  <p:slideViewPr>
    <p:cSldViewPr>
      <p:cViewPr varScale="1">
        <p:scale>
          <a:sx n="106" d="100"/>
          <a:sy n="106" d="100"/>
        </p:scale>
        <p:origin x="14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Replication – Part II</a:t>
            </a:r>
          </a:p>
          <a:p>
            <a:r>
              <a:rPr lang="en-US" sz="3000" dirty="0"/>
              <a:t>Lecture 23, November</a:t>
            </a:r>
            <a:r>
              <a:rPr lang="en-US" altLang="en-US" sz="3000" dirty="0"/>
              <a:t> 26, 2023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4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altered replica 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19686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update 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100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94675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953000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and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EF7273"/>
                </a:solidFill>
              </a:rPr>
              <a:t>Basic Idea (</a:t>
            </a:r>
            <a:r>
              <a:rPr lang="en-US" sz="2400" i="1" dirty="0">
                <a:solidFill>
                  <a:srgbClr val="EF7273"/>
                </a:solidFill>
              </a:rPr>
              <a:t>Recap</a:t>
            </a:r>
            <a:r>
              <a:rPr lang="en-US" sz="2400" dirty="0">
                <a:solidFill>
                  <a:srgbClr val="EF7273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8560405-4472-8A4D-A073-A08C4C1DDD3C}"/>
              </a:ext>
            </a:extLst>
          </p:cNvPr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Alongside Thomas and Gifford,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proposed a quorum-based protocol known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4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92D05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89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Proposer (</a:t>
            </a:r>
            <a:r>
              <a:rPr lang="en-US" sz="2600" i="1" dirty="0">
                <a:solidFill>
                  <a:srgbClr val="FFC00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FFC00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</a:t>
            </a:r>
            <a:r>
              <a:rPr lang="en-US" sz="2400" i="1" dirty="0">
                <a:solidFill>
                  <a:schemeClr val="tx1"/>
                </a:solidFill>
              </a:rPr>
              <a:t>values</a:t>
            </a:r>
            <a:r>
              <a:rPr lang="en-US" sz="2400" dirty="0">
                <a:solidFill>
                  <a:schemeClr val="tx1"/>
                </a:solidFill>
              </a:rPr>
              <a:t>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Acceptor (</a:t>
            </a:r>
            <a:r>
              <a:rPr lang="en-US" sz="2600" i="1" dirty="0">
                <a:solidFill>
                  <a:srgbClr val="FFC000"/>
                </a:solidFill>
              </a:rPr>
              <a:t>or a voter</a:t>
            </a:r>
            <a:r>
              <a:rPr lang="en-US" sz="2600" dirty="0">
                <a:solidFill>
                  <a:srgbClr val="FFC00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C00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4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be 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73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14296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Replication – Part I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endParaRPr lang="en-US" sz="2800" dirty="0">
              <a:solidFill>
                <a:srgbClr val="77E1FF"/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Replication – Part II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PS5 is due tomorrow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P4 is due on Nov 30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110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1978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3190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06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71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330302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34824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3012561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813408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197587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77E1FF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cannot guarantee that a 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92D05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But</a:t>
            </a:r>
            <a:r>
              <a:rPr lang="en-US" sz="2600" dirty="0">
                <a:solidFill>
                  <a:schemeClr val="tx1"/>
                </a:solidFill>
              </a:rPr>
              <a:t>: 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(not guarantee) </a:t>
            </a:r>
            <a:r>
              <a:rPr lang="en-US" sz="2600" i="1" dirty="0"/>
              <a:t>liveness</a:t>
            </a:r>
            <a:r>
              <a:rPr lang="en-US" sz="2600" dirty="0">
                <a:solidFill>
                  <a:schemeClr val="tx1"/>
                </a:solidFill>
              </a:rPr>
              <a:t> 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32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/>
              <a:t>liveness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77E1FF"/>
                </a:solidFill>
              </a:rPr>
              <a:t>distinguished Proposer</a:t>
            </a:r>
            <a:r>
              <a:rPr lang="en-US" sz="2600" dirty="0">
                <a:solidFill>
                  <a:srgbClr val="77E1FF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FF0000"/>
                </a:solidFill>
              </a:rPr>
              <a:t>network partition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can 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415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correctness (NOT liveness)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1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quorum size equals to the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51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EF7273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it (</a:t>
            </a:r>
            <a:r>
              <a:rPr lang="en-US" sz="2400" i="1" dirty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it has 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858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>
                <a:solidFill>
                  <a:srgbClr val="77E1FF"/>
                </a:solidFill>
              </a:rPr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421896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693926" y="3485388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How to Implement Consistency Models?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sequential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77E1FF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14167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/>
              <a:t>s</a:t>
            </a:r>
            <a:r>
              <a:rPr lang="en-US" sz="2800" i="1" dirty="0">
                <a:solidFill>
                  <a:schemeClr val="tx1"/>
                </a:solidFill>
              </a:rPr>
              <a:t>equential </a:t>
            </a:r>
            <a:r>
              <a:rPr lang="en-US" sz="2800" i="1" dirty="0"/>
              <a:t>c</a:t>
            </a:r>
            <a:r>
              <a:rPr lang="en-US" sz="2800" i="1" dirty="0">
                <a:solidFill>
                  <a:schemeClr val="tx1"/>
                </a:solidFill>
              </a:rPr>
              <a:t>onsistency </a:t>
            </a:r>
            <a:r>
              <a:rPr lang="en-US" sz="2800" i="1" dirty="0"/>
              <a:t>m</a:t>
            </a:r>
            <a:r>
              <a:rPr lang="en-US" sz="2800" i="1" dirty="0">
                <a:solidFill>
                  <a:schemeClr val="tx1"/>
                </a:solidFill>
              </a:rPr>
              <a:t>odel</a:t>
            </a:r>
          </a:p>
          <a:p>
            <a:pPr lvl="1"/>
            <a:r>
              <a:rPr lang="en-US" dirty="0">
                <a:solidFill>
                  <a:srgbClr val="77E1FF"/>
                </a:solidFill>
              </a:rPr>
              <a:t>The 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18238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>
                <a:solidFill>
                  <a:schemeClr val="tx1"/>
                </a:solidFill>
              </a:rPr>
              <a:t>pdates 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42141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sequential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for 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5303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28378</TotalTime>
  <Words>2699</Words>
  <Application>Microsoft Macintosh PowerPoint</Application>
  <PresentationFormat>Widescreen</PresentationFormat>
  <Paragraphs>465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</vt:lpstr>
      <vt:lpstr>Course Map</vt:lpstr>
      <vt:lpstr>Course Map</vt:lpstr>
      <vt:lpstr>How to Implement Consistency Models?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Possible Failures in Paxos</vt:lpstr>
      <vt:lpstr>Possible Failures in Paxos</vt:lpstr>
      <vt:lpstr>Possible Failures in Paxos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2748</cp:revision>
  <dcterms:created xsi:type="dcterms:W3CDTF">2008-11-03T12:44:07Z</dcterms:created>
  <dcterms:modified xsi:type="dcterms:W3CDTF">2023-11-26T07:16:21Z</dcterms:modified>
</cp:coreProperties>
</file>