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375" r:id="rId3"/>
    <p:sldId id="1620" r:id="rId4"/>
    <p:sldId id="1621" r:id="rId5"/>
    <p:sldId id="1674" r:id="rId6"/>
    <p:sldId id="1638" r:id="rId7"/>
    <p:sldId id="1639" r:id="rId8"/>
    <p:sldId id="1641" r:id="rId9"/>
    <p:sldId id="1640" r:id="rId10"/>
    <p:sldId id="1643" r:id="rId11"/>
    <p:sldId id="1644" r:id="rId12"/>
    <p:sldId id="1645" r:id="rId13"/>
    <p:sldId id="1652" r:id="rId14"/>
    <p:sldId id="1648" r:id="rId15"/>
    <p:sldId id="1650" r:id="rId16"/>
    <p:sldId id="1651" r:id="rId17"/>
    <p:sldId id="1653" r:id="rId18"/>
    <p:sldId id="1654" r:id="rId19"/>
    <p:sldId id="1655" r:id="rId20"/>
    <p:sldId id="1657" r:id="rId21"/>
    <p:sldId id="1658" r:id="rId22"/>
    <p:sldId id="1659" r:id="rId23"/>
    <p:sldId id="1675" r:id="rId24"/>
    <p:sldId id="1660" r:id="rId25"/>
    <p:sldId id="1661" r:id="rId26"/>
    <p:sldId id="1662" r:id="rId27"/>
    <p:sldId id="1663" r:id="rId28"/>
    <p:sldId id="1664" r:id="rId29"/>
    <p:sldId id="1665" r:id="rId30"/>
    <p:sldId id="1666" r:id="rId31"/>
    <p:sldId id="1677" r:id="rId32"/>
    <p:sldId id="1678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CE873"/>
    <a:srgbClr val="FFC000"/>
    <a:srgbClr val="EF7273"/>
    <a:srgbClr val="77E1FF"/>
    <a:srgbClr val="8077F9"/>
    <a:srgbClr val="7F7F7F"/>
    <a:srgbClr val="C00000"/>
    <a:srgbClr val="2818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12"/>
    <p:restoredTop sz="94694"/>
  </p:normalViewPr>
  <p:slideViewPr>
    <p:cSldViewPr>
      <p:cViewPr varScale="1">
        <p:scale>
          <a:sx n="94" d="100"/>
          <a:sy n="94" d="100"/>
        </p:scale>
        <p:origin x="224" y="7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7874F-140A-4D21-92AB-D788C5B8551D}" type="datetimeFigureOut">
              <a:rPr lang="en-US" smtClean="0"/>
              <a:t>11/12/23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F7B7BB-29AD-40B1-A9EE-52AC7829B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30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A4980-84F6-4B8A-ADD0-4F4AA28FDB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640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890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2861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7292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6188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818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6139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4097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5984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5933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1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1166BEF2-DC5E-467F-BCC3-2B8DA76944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5C892FF-6444-4EE0-9273-509D845A3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A3A762E6-DAFE-4F3E-BD4C-14FF85FA7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3A559B-D6B0-451B-9AA5-6CC3144A4A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8359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4396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846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55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7978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359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703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184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589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677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899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7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49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16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6388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58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657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34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883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0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247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224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480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955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85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07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992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07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pytorch.org/tutorials/beginner/dist_overview.html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ensorflow.org/guide/distributed_training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Distributed Systems</a:t>
            </a:r>
            <a:b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 15-440</a:t>
            </a:r>
            <a:b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47393"/>
            <a:ext cx="9144000" cy="2023258"/>
          </a:xfrm>
        </p:spPr>
        <p:txBody>
          <a:bodyPr>
            <a:normAutofit/>
          </a:bodyPr>
          <a:lstStyle/>
          <a:p>
            <a:r>
              <a:rPr lang="en-US" altLang="en-US" sz="3900" dirty="0"/>
              <a:t>GPT and BERT</a:t>
            </a:r>
          </a:p>
          <a:p>
            <a:r>
              <a:rPr lang="en-US" sz="3000" dirty="0"/>
              <a:t>Lecture 18, November</a:t>
            </a:r>
            <a:r>
              <a:rPr lang="en-US" altLang="en-US" sz="3000" dirty="0"/>
              <a:t> 07, 2023</a:t>
            </a:r>
            <a:endParaRPr lang="en-US" sz="3000" dirty="0"/>
          </a:p>
          <a:p>
            <a:endParaRPr lang="en-US" dirty="0"/>
          </a:p>
          <a:p>
            <a:r>
              <a:rPr lang="en-US" sz="3000" b="1" dirty="0">
                <a:solidFill>
                  <a:srgbClr val="EF7273"/>
                </a:solidFill>
              </a:rPr>
              <a:t>Mohammad Hammoud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27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6" name="Content Placeholder 2">
            <a:extLst>
              <a:ext uri="{FF2B5EF4-FFF2-40B4-BE49-F238E27FC236}">
                <a16:creationId xmlns:a16="http://schemas.microsoft.com/office/drawing/2014/main" id="{35E239EF-6128-DF62-7739-F1638E614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1122152" cy="478536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Consider the following two examples that sound the same:</a:t>
            </a:r>
          </a:p>
          <a:p>
            <a:pPr marL="685800" lvl="2" indent="-342900"/>
            <a:r>
              <a:rPr lang="en-US" sz="2400" dirty="0"/>
              <a:t>The apple and </a:t>
            </a:r>
            <a:r>
              <a:rPr lang="en-US" sz="2400" i="1" dirty="0"/>
              <a:t>pair</a:t>
            </a:r>
            <a:r>
              <a:rPr lang="en-US" sz="2400" dirty="0"/>
              <a:t> salad</a:t>
            </a:r>
          </a:p>
          <a:p>
            <a:pPr marL="685800" lvl="2" indent="-342900"/>
            <a:r>
              <a:rPr lang="en-US" sz="2400" dirty="0"/>
              <a:t>The apple and </a:t>
            </a:r>
            <a:r>
              <a:rPr lang="en-US" sz="2400" i="1" dirty="0"/>
              <a:t>pear</a:t>
            </a:r>
            <a:r>
              <a:rPr lang="en-US" sz="2400" dirty="0"/>
              <a:t> salad </a:t>
            </a:r>
          </a:p>
          <a:p>
            <a:pPr marL="685800" lvl="2" indent="-342900"/>
            <a:endParaRPr lang="en-US" dirty="0"/>
          </a:p>
          <a:p>
            <a:pPr marL="342900" lvl="1" indent="-342900"/>
            <a:r>
              <a:rPr lang="en-US" dirty="0"/>
              <a:t>Which example should be picked by a speech recognition system?</a:t>
            </a:r>
          </a:p>
          <a:p>
            <a:pPr marL="685800" lvl="2" indent="-342900"/>
            <a:r>
              <a:rPr lang="en-US" sz="2400" dirty="0"/>
              <a:t>The second sentence! </a:t>
            </a:r>
          </a:p>
          <a:p>
            <a:pPr marL="685800" lvl="2" indent="-342900"/>
            <a:r>
              <a:rPr lang="en-US" sz="2400" dirty="0"/>
              <a:t>This can be done using a </a:t>
            </a:r>
            <a:r>
              <a:rPr lang="en-US" sz="2400" i="1" dirty="0">
                <a:solidFill>
                  <a:srgbClr val="77E1FF"/>
                </a:solidFill>
              </a:rPr>
              <a:t>language model</a:t>
            </a:r>
            <a:r>
              <a:rPr lang="en-US" sz="2400" dirty="0"/>
              <a:t>,</a:t>
            </a:r>
            <a:r>
              <a:rPr lang="en-US" sz="2400" dirty="0">
                <a:solidFill>
                  <a:srgbClr val="77E1FF"/>
                </a:solidFill>
              </a:rPr>
              <a:t> </a:t>
            </a:r>
            <a:r>
              <a:rPr lang="en-US" sz="2400" i="1" dirty="0"/>
              <a:t>which produces a probability for each sentence</a:t>
            </a:r>
            <a:r>
              <a:rPr lang="en-US" sz="2400" dirty="0"/>
              <a:t> (thus should assign a higher probability for the second sentence) </a:t>
            </a:r>
          </a:p>
          <a:p>
            <a:pPr marL="685800" lvl="2" indent="-342900"/>
            <a:endParaRPr lang="en-US" sz="2400" dirty="0"/>
          </a:p>
          <a:p>
            <a:pPr marL="342900" lvl="1" indent="-342900"/>
            <a:r>
              <a:rPr lang="en-US" dirty="0"/>
              <a:t>Indeed, the fundamental job of a language model is to estimate a probability for any given sequence of words</a:t>
            </a:r>
          </a:p>
          <a:p>
            <a:pPr marL="685800" lvl="2" indent="-342900"/>
            <a:r>
              <a:rPr lang="en-US" sz="2400" dirty="0"/>
              <a:t>P(</a:t>
            </a:r>
            <a:r>
              <a:rPr lang="en-US" sz="2400" dirty="0">
                <a:solidFill>
                  <a:srgbClr val="77E1FF"/>
                </a:solidFill>
              </a:rPr>
              <a:t>y</a:t>
            </a:r>
            <a:r>
              <a:rPr lang="en-US" sz="2400" baseline="30000" dirty="0">
                <a:solidFill>
                  <a:srgbClr val="77E1FF"/>
                </a:solidFill>
              </a:rPr>
              <a:t>&lt;1&gt;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77E1FF"/>
                </a:solidFill>
              </a:rPr>
              <a:t>y</a:t>
            </a:r>
            <a:r>
              <a:rPr lang="en-US" sz="2400" baseline="30000" dirty="0">
                <a:solidFill>
                  <a:srgbClr val="77E1FF"/>
                </a:solidFill>
              </a:rPr>
              <a:t>&lt;2&gt;</a:t>
            </a:r>
            <a:r>
              <a:rPr lang="en-US" sz="2400" dirty="0"/>
              <a:t>, …, </a:t>
            </a:r>
            <a:r>
              <a:rPr lang="en-US" sz="2400" dirty="0">
                <a:solidFill>
                  <a:srgbClr val="77E1FF"/>
                </a:solidFill>
              </a:rPr>
              <a:t>y</a:t>
            </a:r>
            <a:r>
              <a:rPr lang="en-US" sz="2400" baseline="30000" dirty="0">
                <a:solidFill>
                  <a:srgbClr val="77E1FF"/>
                </a:solidFill>
              </a:rPr>
              <a:t>&lt;Ty&gt;</a:t>
            </a:r>
            <a:r>
              <a:rPr lang="en-US" sz="2400" dirty="0"/>
              <a:t>) = ?</a:t>
            </a:r>
          </a:p>
          <a:p>
            <a:pPr marL="685800" lvl="2" indent="-342900"/>
            <a:endParaRPr lang="en-US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5744A26-8017-F71B-82C0-089CF5F55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Modeling</a:t>
            </a:r>
          </a:p>
        </p:txBody>
      </p:sp>
    </p:spTree>
    <p:extLst>
      <p:ext uri="{BB962C8B-B14F-4D97-AF65-F5344CB8AC3E}">
        <p14:creationId xmlns:p14="http://schemas.microsoft.com/office/powerpoint/2010/main" val="386090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6" name="Content Placeholder 2">
            <a:extLst>
              <a:ext uri="{FF2B5EF4-FFF2-40B4-BE49-F238E27FC236}">
                <a16:creationId xmlns:a16="http://schemas.microsoft.com/office/drawing/2014/main" id="{35E239EF-6128-DF62-7739-F1638E614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1198352" cy="452628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How can we build a </a:t>
            </a:r>
            <a:r>
              <a:rPr lang="en-US" i="1" dirty="0">
                <a:solidFill>
                  <a:srgbClr val="77E1FF"/>
                </a:solidFill>
              </a:rPr>
              <a:t>language model</a:t>
            </a:r>
            <a:r>
              <a:rPr lang="en-US" dirty="0"/>
              <a:t>?</a:t>
            </a:r>
          </a:p>
          <a:p>
            <a:pPr marL="685800" lvl="2" indent="-342900"/>
            <a:r>
              <a:rPr lang="en-US" sz="2400" dirty="0"/>
              <a:t>We can use an RNN</a:t>
            </a:r>
          </a:p>
          <a:p>
            <a:pPr marL="685800" lvl="2" indent="-342900"/>
            <a:r>
              <a:rPr lang="en-US" sz="2400" dirty="0"/>
              <a:t>P(</a:t>
            </a:r>
            <a:r>
              <a:rPr lang="en-US" sz="2400" dirty="0">
                <a:solidFill>
                  <a:srgbClr val="77E1FF"/>
                </a:solidFill>
              </a:rPr>
              <a:t>y</a:t>
            </a:r>
            <a:r>
              <a:rPr lang="en-US" sz="2400" baseline="30000" dirty="0">
                <a:solidFill>
                  <a:srgbClr val="77E1FF"/>
                </a:solidFill>
              </a:rPr>
              <a:t>&lt;1&gt;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77E1FF"/>
                </a:solidFill>
              </a:rPr>
              <a:t>y</a:t>
            </a:r>
            <a:r>
              <a:rPr lang="en-US" sz="2400" baseline="30000" dirty="0">
                <a:solidFill>
                  <a:srgbClr val="77E1FF"/>
                </a:solidFill>
              </a:rPr>
              <a:t>&lt;2&gt;</a:t>
            </a:r>
            <a:r>
              <a:rPr lang="en-US" sz="2400" dirty="0"/>
              <a:t>, …, </a:t>
            </a:r>
            <a:r>
              <a:rPr lang="en-US" sz="2400" dirty="0">
                <a:solidFill>
                  <a:srgbClr val="77E1FF"/>
                </a:solidFill>
              </a:rPr>
              <a:t>y</a:t>
            </a:r>
            <a:r>
              <a:rPr lang="en-US" sz="2400" baseline="30000" dirty="0">
                <a:solidFill>
                  <a:srgbClr val="77E1FF"/>
                </a:solidFill>
              </a:rPr>
              <a:t>&lt;Ty&gt;</a:t>
            </a:r>
            <a:r>
              <a:rPr lang="en-US" sz="2400" dirty="0"/>
              <a:t>) = P(</a:t>
            </a:r>
            <a:r>
              <a:rPr lang="en-US" sz="2400" dirty="0">
                <a:solidFill>
                  <a:srgbClr val="77E1FF"/>
                </a:solidFill>
              </a:rPr>
              <a:t>y</a:t>
            </a:r>
            <a:r>
              <a:rPr lang="en-US" sz="2400" baseline="30000" dirty="0">
                <a:solidFill>
                  <a:srgbClr val="77E1FF"/>
                </a:solidFill>
              </a:rPr>
              <a:t>&lt;1&gt;</a:t>
            </a:r>
            <a:r>
              <a:rPr lang="en-US" sz="2400" dirty="0"/>
              <a:t>) P(</a:t>
            </a:r>
            <a:r>
              <a:rPr lang="en-US" sz="2400" dirty="0">
                <a:solidFill>
                  <a:srgbClr val="77E1FF"/>
                </a:solidFill>
              </a:rPr>
              <a:t>y</a:t>
            </a:r>
            <a:r>
              <a:rPr lang="en-US" sz="2400" baseline="30000" dirty="0">
                <a:solidFill>
                  <a:srgbClr val="77E1FF"/>
                </a:solidFill>
              </a:rPr>
              <a:t>&lt;2&gt; </a:t>
            </a:r>
            <a:r>
              <a:rPr lang="en-US" sz="2400" dirty="0"/>
              <a:t>| </a:t>
            </a:r>
            <a:r>
              <a:rPr lang="en-US" sz="2400" dirty="0">
                <a:solidFill>
                  <a:srgbClr val="77E1FF"/>
                </a:solidFill>
              </a:rPr>
              <a:t>y</a:t>
            </a:r>
            <a:r>
              <a:rPr lang="en-US" sz="2400" baseline="30000" dirty="0">
                <a:solidFill>
                  <a:srgbClr val="77E1FF"/>
                </a:solidFill>
              </a:rPr>
              <a:t>&lt;1&gt;</a:t>
            </a:r>
            <a:r>
              <a:rPr lang="en-US" sz="2400" dirty="0"/>
              <a:t>) … P(</a:t>
            </a:r>
            <a:r>
              <a:rPr lang="en-US" sz="2400" dirty="0">
                <a:solidFill>
                  <a:srgbClr val="77E1FF"/>
                </a:solidFill>
              </a:rPr>
              <a:t>y</a:t>
            </a:r>
            <a:r>
              <a:rPr lang="en-US" sz="2400" baseline="30000" dirty="0">
                <a:solidFill>
                  <a:srgbClr val="77E1FF"/>
                </a:solidFill>
              </a:rPr>
              <a:t>&lt;Ty&gt; </a:t>
            </a:r>
            <a:r>
              <a:rPr lang="en-US" sz="2400" dirty="0"/>
              <a:t>| </a:t>
            </a:r>
            <a:r>
              <a:rPr lang="en-US" sz="2400" dirty="0">
                <a:solidFill>
                  <a:srgbClr val="77E1FF"/>
                </a:solidFill>
              </a:rPr>
              <a:t>y</a:t>
            </a:r>
            <a:r>
              <a:rPr lang="en-US" sz="2400" baseline="30000" dirty="0">
                <a:solidFill>
                  <a:srgbClr val="77E1FF"/>
                </a:solidFill>
              </a:rPr>
              <a:t>&lt;1&gt;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77E1FF"/>
                </a:solidFill>
              </a:rPr>
              <a:t>y</a:t>
            </a:r>
            <a:r>
              <a:rPr lang="en-US" sz="2400" baseline="30000" dirty="0">
                <a:solidFill>
                  <a:srgbClr val="77E1FF"/>
                </a:solidFill>
              </a:rPr>
              <a:t>&lt;2&gt;</a:t>
            </a:r>
            <a:r>
              <a:rPr lang="en-US" sz="2400" dirty="0"/>
              <a:t>, …, </a:t>
            </a:r>
            <a:r>
              <a:rPr lang="en-US" sz="2400" dirty="0">
                <a:solidFill>
                  <a:srgbClr val="77E1FF"/>
                </a:solidFill>
              </a:rPr>
              <a:t>y</a:t>
            </a:r>
            <a:r>
              <a:rPr lang="en-US" sz="2400" baseline="30000" dirty="0">
                <a:solidFill>
                  <a:srgbClr val="77E1FF"/>
                </a:solidFill>
              </a:rPr>
              <a:t>&lt;Ty-1&gt;</a:t>
            </a:r>
            <a:r>
              <a:rPr lang="en-US" sz="2400" dirty="0"/>
              <a:t>)</a:t>
            </a:r>
          </a:p>
          <a:p>
            <a:pPr marL="685800" lvl="2" indent="-342900"/>
            <a:endParaRPr lang="en-US" sz="2400" dirty="0"/>
          </a:p>
          <a:p>
            <a:pPr marL="685800" lvl="2" indent="-342900"/>
            <a:endParaRPr lang="en-US" sz="14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5114632-FB6F-0D33-24EF-31A139AE1F23}"/>
              </a:ext>
            </a:extLst>
          </p:cNvPr>
          <p:cNvGrpSpPr/>
          <p:nvPr/>
        </p:nvGrpSpPr>
        <p:grpSpPr>
          <a:xfrm>
            <a:off x="2973521" y="3888828"/>
            <a:ext cx="533400" cy="1676400"/>
            <a:chOff x="1981200" y="3810000"/>
            <a:chExt cx="533400" cy="167640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D0CB71E-A36D-F432-53C0-E15181ACF358}"/>
                </a:ext>
              </a:extLst>
            </p:cNvPr>
            <p:cNvSpPr/>
            <p:nvPr/>
          </p:nvSpPr>
          <p:spPr>
            <a:xfrm>
              <a:off x="1981200" y="3810000"/>
              <a:ext cx="533400" cy="1676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D90149B-39A9-B73C-1F66-47CCE9340A7D}"/>
                </a:ext>
              </a:extLst>
            </p:cNvPr>
            <p:cNvSpPr/>
            <p:nvPr/>
          </p:nvSpPr>
          <p:spPr>
            <a:xfrm>
              <a:off x="2159000" y="391668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0948E67-D464-D4AF-EA75-712EBAB1DE8F}"/>
                </a:ext>
              </a:extLst>
            </p:cNvPr>
            <p:cNvSpPr/>
            <p:nvPr/>
          </p:nvSpPr>
          <p:spPr>
            <a:xfrm>
              <a:off x="2159000" y="42291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207288D1-7622-0C74-D34D-FF55CF889C6A}"/>
                </a:ext>
              </a:extLst>
            </p:cNvPr>
            <p:cNvSpPr/>
            <p:nvPr/>
          </p:nvSpPr>
          <p:spPr>
            <a:xfrm>
              <a:off x="2171700" y="522732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482793E-2C08-CB59-4252-FD4199CB2CEA}"/>
                </a:ext>
              </a:extLst>
            </p:cNvPr>
            <p:cNvSpPr txBox="1"/>
            <p:nvPr/>
          </p:nvSpPr>
          <p:spPr>
            <a:xfrm>
              <a:off x="2123507" y="4541520"/>
              <a:ext cx="248786" cy="5127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69EA063-1B1A-3634-B5BE-29F440C75A34}"/>
              </a:ext>
            </a:extLst>
          </p:cNvPr>
          <p:cNvSpPr txBox="1"/>
          <p:nvPr/>
        </p:nvSpPr>
        <p:spPr>
          <a:xfrm>
            <a:off x="2818470" y="5897967"/>
            <a:ext cx="843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EF7273"/>
                </a:solidFill>
              </a:rPr>
              <a:t>x</a:t>
            </a:r>
            <a:r>
              <a:rPr lang="en-US" baseline="30000" dirty="0">
                <a:solidFill>
                  <a:srgbClr val="EF7273"/>
                </a:solidFill>
              </a:rPr>
              <a:t>&lt;1&gt; </a:t>
            </a:r>
            <a:r>
              <a:rPr lang="en-US" dirty="0">
                <a:solidFill>
                  <a:srgbClr val="EF7273"/>
                </a:solidFill>
              </a:rPr>
              <a:t>= 0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003F47A-9704-86F6-E055-A9B92B63225D}"/>
              </a:ext>
            </a:extLst>
          </p:cNvPr>
          <p:cNvCxnSpPr>
            <a:stCxn id="8" idx="0"/>
            <a:endCxn id="3" idx="2"/>
          </p:cNvCxnSpPr>
          <p:nvPr/>
        </p:nvCxnSpPr>
        <p:spPr>
          <a:xfrm flipV="1">
            <a:off x="3240221" y="5565228"/>
            <a:ext cx="0" cy="3327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EC106A6-A318-2F80-E978-EBE73B7A0DE8}"/>
              </a:ext>
            </a:extLst>
          </p:cNvPr>
          <p:cNvCxnSpPr>
            <a:cxnSpLocks/>
            <a:stCxn id="3" idx="0"/>
          </p:cNvCxnSpPr>
          <p:nvPr/>
        </p:nvCxnSpPr>
        <p:spPr>
          <a:xfrm flipH="1" flipV="1">
            <a:off x="3240220" y="3555334"/>
            <a:ext cx="1" cy="3334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5EF0C07-C3AF-7DEB-1517-FD16DC2A3F81}"/>
              </a:ext>
            </a:extLst>
          </p:cNvPr>
          <p:cNvSpPr txBox="1"/>
          <p:nvPr/>
        </p:nvSpPr>
        <p:spPr>
          <a:xfrm>
            <a:off x="2984857" y="3203782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&lt;1&gt;</a:t>
            </a:r>
            <a:endParaRPr lang="en-US" dirty="0">
              <a:solidFill>
                <a:srgbClr val="77E1FF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F3DDAEA-F399-F6A3-CC55-01A2F2C94D05}"/>
              </a:ext>
            </a:extLst>
          </p:cNvPr>
          <p:cNvGrpSpPr/>
          <p:nvPr/>
        </p:nvGrpSpPr>
        <p:grpSpPr>
          <a:xfrm>
            <a:off x="4418272" y="3888828"/>
            <a:ext cx="533400" cy="1676400"/>
            <a:chOff x="1981200" y="3810000"/>
            <a:chExt cx="533400" cy="16764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A6ADCAE-AE83-7EFD-5C65-35C577D264B8}"/>
                </a:ext>
              </a:extLst>
            </p:cNvPr>
            <p:cNvSpPr/>
            <p:nvPr/>
          </p:nvSpPr>
          <p:spPr>
            <a:xfrm>
              <a:off x="1981200" y="3810000"/>
              <a:ext cx="533400" cy="1676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8A9CCA4-8768-A505-1172-0F0F33F5A03D}"/>
                </a:ext>
              </a:extLst>
            </p:cNvPr>
            <p:cNvSpPr/>
            <p:nvPr/>
          </p:nvSpPr>
          <p:spPr>
            <a:xfrm>
              <a:off x="2159000" y="391668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BD9630A-D277-B81B-6B77-30E41D679553}"/>
                </a:ext>
              </a:extLst>
            </p:cNvPr>
            <p:cNvSpPr/>
            <p:nvPr/>
          </p:nvSpPr>
          <p:spPr>
            <a:xfrm>
              <a:off x="2159000" y="42291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1335FCD-84D5-77A6-4B3C-F34E5204CC6E}"/>
                </a:ext>
              </a:extLst>
            </p:cNvPr>
            <p:cNvSpPr/>
            <p:nvPr/>
          </p:nvSpPr>
          <p:spPr>
            <a:xfrm>
              <a:off x="2171700" y="522732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013A161-76EF-7ADB-C58F-520B8188A919}"/>
                </a:ext>
              </a:extLst>
            </p:cNvPr>
            <p:cNvSpPr txBox="1"/>
            <p:nvPr/>
          </p:nvSpPr>
          <p:spPr>
            <a:xfrm>
              <a:off x="2123507" y="4541520"/>
              <a:ext cx="248786" cy="5127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A8BD4C4D-C2C3-18F8-8BC6-D8E199C5A8F7}"/>
              </a:ext>
            </a:extLst>
          </p:cNvPr>
          <p:cNvSpPr txBox="1"/>
          <p:nvPr/>
        </p:nvSpPr>
        <p:spPr>
          <a:xfrm>
            <a:off x="4115745" y="5897967"/>
            <a:ext cx="113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EF7273"/>
                </a:solidFill>
              </a:rPr>
              <a:t>x</a:t>
            </a:r>
            <a:r>
              <a:rPr lang="en-US" baseline="30000" dirty="0">
                <a:solidFill>
                  <a:srgbClr val="EF7273"/>
                </a:solidFill>
              </a:rPr>
              <a:t>&lt;2&gt;</a:t>
            </a:r>
            <a:r>
              <a:rPr lang="en-US" dirty="0">
                <a:solidFill>
                  <a:srgbClr val="EF7273"/>
                </a:solidFill>
              </a:rPr>
              <a:t> = </a:t>
            </a:r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&lt;1&gt;</a:t>
            </a:r>
            <a:r>
              <a:rPr lang="en-US" dirty="0">
                <a:solidFill>
                  <a:srgbClr val="EF7273"/>
                </a:solidFill>
              </a:rPr>
              <a:t>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6C215CD-5137-4D94-EB9E-5DE015EF34E5}"/>
              </a:ext>
            </a:extLst>
          </p:cNvPr>
          <p:cNvCxnSpPr>
            <a:stCxn id="18" idx="0"/>
            <a:endCxn id="13" idx="2"/>
          </p:cNvCxnSpPr>
          <p:nvPr/>
        </p:nvCxnSpPr>
        <p:spPr>
          <a:xfrm flipV="1">
            <a:off x="4684972" y="5565228"/>
            <a:ext cx="0" cy="3327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A8061BE-CFAC-C4AA-3FA5-0E3A00DC53AD}"/>
              </a:ext>
            </a:extLst>
          </p:cNvPr>
          <p:cNvCxnSpPr>
            <a:cxnSpLocks/>
            <a:stCxn id="13" idx="0"/>
          </p:cNvCxnSpPr>
          <p:nvPr/>
        </p:nvCxnSpPr>
        <p:spPr>
          <a:xfrm flipH="1" flipV="1">
            <a:off x="4684971" y="3555334"/>
            <a:ext cx="1" cy="3334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5BEEC47-226B-596A-00D5-CD892E5E4EAF}"/>
              </a:ext>
            </a:extLst>
          </p:cNvPr>
          <p:cNvSpPr txBox="1"/>
          <p:nvPr/>
        </p:nvSpPr>
        <p:spPr>
          <a:xfrm>
            <a:off x="4415317" y="3203782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&lt;2&gt;</a:t>
            </a:r>
            <a:endParaRPr lang="en-US" dirty="0">
              <a:solidFill>
                <a:srgbClr val="77E1FF"/>
              </a:solidFill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F50B141-D0EB-D32E-CEA0-06AFB76DFB2B}"/>
              </a:ext>
            </a:extLst>
          </p:cNvPr>
          <p:cNvCxnSpPr>
            <a:stCxn id="3" idx="3"/>
          </p:cNvCxnSpPr>
          <p:nvPr/>
        </p:nvCxnSpPr>
        <p:spPr>
          <a:xfrm>
            <a:off x="3506921" y="4727028"/>
            <a:ext cx="9113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F903A86-4C90-8796-98F5-AC618750705B}"/>
              </a:ext>
            </a:extLst>
          </p:cNvPr>
          <p:cNvSpPr txBox="1"/>
          <p:nvPr/>
        </p:nvSpPr>
        <p:spPr>
          <a:xfrm>
            <a:off x="3748256" y="4357696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a</a:t>
            </a:r>
            <a:r>
              <a:rPr lang="en-US" baseline="30000" dirty="0">
                <a:solidFill>
                  <a:srgbClr val="92D050"/>
                </a:solidFill>
              </a:rPr>
              <a:t>&lt;1&gt;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E60E0A3-B36F-58E3-7C29-AD9B63332DD7}"/>
              </a:ext>
            </a:extLst>
          </p:cNvPr>
          <p:cNvGrpSpPr/>
          <p:nvPr/>
        </p:nvGrpSpPr>
        <p:grpSpPr>
          <a:xfrm>
            <a:off x="5855334" y="3909148"/>
            <a:ext cx="533400" cy="1676400"/>
            <a:chOff x="1981200" y="3810000"/>
            <a:chExt cx="533400" cy="16764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45AA9BF-7A24-C160-BA46-B7FEB5835181}"/>
                </a:ext>
              </a:extLst>
            </p:cNvPr>
            <p:cNvSpPr/>
            <p:nvPr/>
          </p:nvSpPr>
          <p:spPr>
            <a:xfrm>
              <a:off x="1981200" y="3810000"/>
              <a:ext cx="533400" cy="1676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BB48D5B-ADDC-E4B9-BD20-040358C2C73A}"/>
                </a:ext>
              </a:extLst>
            </p:cNvPr>
            <p:cNvSpPr/>
            <p:nvPr/>
          </p:nvSpPr>
          <p:spPr>
            <a:xfrm>
              <a:off x="2159000" y="391668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45C99CA2-49A5-E593-EF5A-06B774A71686}"/>
                </a:ext>
              </a:extLst>
            </p:cNvPr>
            <p:cNvSpPr/>
            <p:nvPr/>
          </p:nvSpPr>
          <p:spPr>
            <a:xfrm>
              <a:off x="2159000" y="42291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35D25F7-ABD4-6D26-8AB5-C0A504B0781A}"/>
                </a:ext>
              </a:extLst>
            </p:cNvPr>
            <p:cNvSpPr/>
            <p:nvPr/>
          </p:nvSpPr>
          <p:spPr>
            <a:xfrm>
              <a:off x="2171700" y="522732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946D63F-7EDF-D342-334E-F5CBD9BF68CE}"/>
                </a:ext>
              </a:extLst>
            </p:cNvPr>
            <p:cNvSpPr txBox="1"/>
            <p:nvPr/>
          </p:nvSpPr>
          <p:spPr>
            <a:xfrm>
              <a:off x="2123507" y="4541520"/>
              <a:ext cx="248786" cy="5127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1D09AFF0-776C-433C-1A76-80EE0987B6AB}"/>
              </a:ext>
            </a:extLst>
          </p:cNvPr>
          <p:cNvSpPr txBox="1"/>
          <p:nvPr/>
        </p:nvSpPr>
        <p:spPr>
          <a:xfrm>
            <a:off x="5561624" y="5897967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EF7273"/>
                </a:solidFill>
              </a:rPr>
              <a:t>x</a:t>
            </a:r>
            <a:r>
              <a:rPr lang="en-US" baseline="30000" dirty="0">
                <a:solidFill>
                  <a:srgbClr val="EF7273"/>
                </a:solidFill>
              </a:rPr>
              <a:t>&lt;3&gt; </a:t>
            </a:r>
            <a:r>
              <a:rPr lang="en-US" dirty="0">
                <a:solidFill>
                  <a:srgbClr val="EF7273"/>
                </a:solidFill>
              </a:rPr>
              <a:t>= </a:t>
            </a:r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&lt;2&gt;</a:t>
            </a:r>
            <a:r>
              <a:rPr lang="en-US" dirty="0">
                <a:solidFill>
                  <a:srgbClr val="EF7273"/>
                </a:solidFill>
              </a:rPr>
              <a:t> 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9E9269A-2779-0A29-981E-B326CC1C39C4}"/>
              </a:ext>
            </a:extLst>
          </p:cNvPr>
          <p:cNvCxnSpPr>
            <a:stCxn id="30" idx="0"/>
            <a:endCxn id="25" idx="2"/>
          </p:cNvCxnSpPr>
          <p:nvPr/>
        </p:nvCxnSpPr>
        <p:spPr>
          <a:xfrm flipV="1">
            <a:off x="6122034" y="5585548"/>
            <a:ext cx="0" cy="3124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3DBF16E-13E6-CA37-F21E-04AD0C8A57B5}"/>
              </a:ext>
            </a:extLst>
          </p:cNvPr>
          <p:cNvCxnSpPr>
            <a:cxnSpLocks/>
            <a:stCxn id="25" idx="0"/>
          </p:cNvCxnSpPr>
          <p:nvPr/>
        </p:nvCxnSpPr>
        <p:spPr>
          <a:xfrm flipH="1" flipV="1">
            <a:off x="6122033" y="3575654"/>
            <a:ext cx="1" cy="3334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B453DFC7-53F5-9DC6-2D74-826A5A1927B8}"/>
              </a:ext>
            </a:extLst>
          </p:cNvPr>
          <p:cNvSpPr txBox="1"/>
          <p:nvPr/>
        </p:nvSpPr>
        <p:spPr>
          <a:xfrm>
            <a:off x="5832947" y="3197949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&lt;3&gt;</a:t>
            </a:r>
            <a:endParaRPr lang="en-US" dirty="0">
              <a:solidFill>
                <a:srgbClr val="77E1FF"/>
              </a:solidFill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5318477-215D-0E0F-0592-E47EEA60CE64}"/>
              </a:ext>
            </a:extLst>
          </p:cNvPr>
          <p:cNvCxnSpPr/>
          <p:nvPr/>
        </p:nvCxnSpPr>
        <p:spPr>
          <a:xfrm>
            <a:off x="4943983" y="4747348"/>
            <a:ext cx="9113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38D86D53-C02C-5680-A90D-4496E846EC85}"/>
              </a:ext>
            </a:extLst>
          </p:cNvPr>
          <p:cNvSpPr txBox="1"/>
          <p:nvPr/>
        </p:nvSpPr>
        <p:spPr>
          <a:xfrm>
            <a:off x="5185318" y="4378016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a</a:t>
            </a:r>
            <a:r>
              <a:rPr lang="en-US" baseline="30000" dirty="0">
                <a:solidFill>
                  <a:srgbClr val="92D050"/>
                </a:solidFill>
              </a:rPr>
              <a:t>&lt;2&gt;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06D1495-3BFA-8618-4C87-4A0E38D63B1F}"/>
              </a:ext>
            </a:extLst>
          </p:cNvPr>
          <p:cNvCxnSpPr/>
          <p:nvPr/>
        </p:nvCxnSpPr>
        <p:spPr>
          <a:xfrm>
            <a:off x="6388734" y="4747348"/>
            <a:ext cx="9113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769D1851-87FB-A6B3-88AE-CD0AC46ED436}"/>
              </a:ext>
            </a:extLst>
          </p:cNvPr>
          <p:cNvSpPr txBox="1"/>
          <p:nvPr/>
        </p:nvSpPr>
        <p:spPr>
          <a:xfrm>
            <a:off x="7597094" y="450736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77129BB-69D3-CDBD-0F2B-A7BB8CE01C42}"/>
              </a:ext>
            </a:extLst>
          </p:cNvPr>
          <p:cNvGrpSpPr/>
          <p:nvPr/>
        </p:nvGrpSpPr>
        <p:grpSpPr>
          <a:xfrm>
            <a:off x="9680448" y="3909148"/>
            <a:ext cx="533400" cy="1676400"/>
            <a:chOff x="1981200" y="3810000"/>
            <a:chExt cx="533400" cy="167640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C3413D1-3452-5F32-D60C-73EE8AAB41DA}"/>
                </a:ext>
              </a:extLst>
            </p:cNvPr>
            <p:cNvSpPr/>
            <p:nvPr/>
          </p:nvSpPr>
          <p:spPr>
            <a:xfrm>
              <a:off x="1981200" y="3810000"/>
              <a:ext cx="533400" cy="1676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C24913B2-8878-E6B8-CB51-598A807542B5}"/>
                </a:ext>
              </a:extLst>
            </p:cNvPr>
            <p:cNvSpPr/>
            <p:nvPr/>
          </p:nvSpPr>
          <p:spPr>
            <a:xfrm>
              <a:off x="2159000" y="391668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E0E390BB-6F1E-94D5-7927-1966B23ED909}"/>
                </a:ext>
              </a:extLst>
            </p:cNvPr>
            <p:cNvSpPr/>
            <p:nvPr/>
          </p:nvSpPr>
          <p:spPr>
            <a:xfrm>
              <a:off x="2159000" y="42291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37873A2C-462F-EC2A-BA6D-A09EF79938F3}"/>
                </a:ext>
              </a:extLst>
            </p:cNvPr>
            <p:cNvSpPr/>
            <p:nvPr/>
          </p:nvSpPr>
          <p:spPr>
            <a:xfrm>
              <a:off x="2171700" y="522732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A876435-79E1-6897-4C4B-34CDC62A2A36}"/>
                </a:ext>
              </a:extLst>
            </p:cNvPr>
            <p:cNvSpPr txBox="1"/>
            <p:nvPr/>
          </p:nvSpPr>
          <p:spPr>
            <a:xfrm>
              <a:off x="2123507" y="4541520"/>
              <a:ext cx="248786" cy="5127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0F090690-8C41-07BF-629E-E2A063C9BE34}"/>
              </a:ext>
            </a:extLst>
          </p:cNvPr>
          <p:cNvSpPr txBox="1"/>
          <p:nvPr/>
        </p:nvSpPr>
        <p:spPr>
          <a:xfrm>
            <a:off x="9225283" y="5897967"/>
            <a:ext cx="1443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EF7273"/>
                </a:solidFill>
              </a:rPr>
              <a:t>x</a:t>
            </a:r>
            <a:r>
              <a:rPr lang="en-US" baseline="30000" dirty="0">
                <a:solidFill>
                  <a:srgbClr val="EF7273"/>
                </a:solidFill>
              </a:rPr>
              <a:t>&lt;Tx&gt; </a:t>
            </a:r>
            <a:r>
              <a:rPr lang="en-US" dirty="0">
                <a:solidFill>
                  <a:srgbClr val="EF7273"/>
                </a:solidFill>
              </a:rPr>
              <a:t>= </a:t>
            </a:r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&lt;Ty -1&gt;</a:t>
            </a:r>
            <a:r>
              <a:rPr lang="en-US" dirty="0">
                <a:solidFill>
                  <a:srgbClr val="EF7273"/>
                </a:solidFill>
              </a:rPr>
              <a:t> 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321EF1B-89CE-69E5-03BA-FE37B5342FA7}"/>
              </a:ext>
            </a:extLst>
          </p:cNvPr>
          <p:cNvCxnSpPr>
            <a:stCxn id="44" idx="0"/>
            <a:endCxn id="39" idx="2"/>
          </p:cNvCxnSpPr>
          <p:nvPr/>
        </p:nvCxnSpPr>
        <p:spPr>
          <a:xfrm flipV="1">
            <a:off x="9947148" y="5585548"/>
            <a:ext cx="0" cy="3124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AF14F30-39C0-1152-32E8-B59A8300701C}"/>
              </a:ext>
            </a:extLst>
          </p:cNvPr>
          <p:cNvCxnSpPr>
            <a:cxnSpLocks/>
            <a:stCxn id="39" idx="0"/>
          </p:cNvCxnSpPr>
          <p:nvPr/>
        </p:nvCxnSpPr>
        <p:spPr>
          <a:xfrm flipH="1" flipV="1">
            <a:off x="9947147" y="3575654"/>
            <a:ext cx="1" cy="3334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5E953EC-CE8D-ECBC-F3F6-DE63E72E2802}"/>
              </a:ext>
            </a:extLst>
          </p:cNvPr>
          <p:cNvSpPr txBox="1"/>
          <p:nvPr/>
        </p:nvSpPr>
        <p:spPr>
          <a:xfrm>
            <a:off x="9578528" y="3197949"/>
            <a:ext cx="584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&lt;Ty&gt;</a:t>
            </a:r>
            <a:endParaRPr lang="en-US" dirty="0">
              <a:solidFill>
                <a:srgbClr val="77E1FF"/>
              </a:solidFill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EB621FB-B466-2516-3DC8-B570753CCB09}"/>
              </a:ext>
            </a:extLst>
          </p:cNvPr>
          <p:cNvCxnSpPr/>
          <p:nvPr/>
        </p:nvCxnSpPr>
        <p:spPr>
          <a:xfrm>
            <a:off x="8769097" y="4747348"/>
            <a:ext cx="9113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0D1A8AFA-D283-636C-832D-E9A6F04AA814}"/>
              </a:ext>
            </a:extLst>
          </p:cNvPr>
          <p:cNvSpPr txBox="1"/>
          <p:nvPr/>
        </p:nvSpPr>
        <p:spPr>
          <a:xfrm>
            <a:off x="9010432" y="4378016"/>
            <a:ext cx="705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a</a:t>
            </a:r>
            <a:r>
              <a:rPr lang="en-US" baseline="30000" dirty="0">
                <a:solidFill>
                  <a:srgbClr val="92D050"/>
                </a:solidFill>
              </a:rPr>
              <a:t>&lt;Tx-1&gt;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620ACE2-A816-A9E2-E08D-F4CD0264B2AE}"/>
              </a:ext>
            </a:extLst>
          </p:cNvPr>
          <p:cNvCxnSpPr/>
          <p:nvPr/>
        </p:nvCxnSpPr>
        <p:spPr>
          <a:xfrm>
            <a:off x="1982340" y="4727028"/>
            <a:ext cx="9113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6D090A47-5E4A-CDA3-33D9-149B50F6D596}"/>
              </a:ext>
            </a:extLst>
          </p:cNvPr>
          <p:cNvSpPr txBox="1"/>
          <p:nvPr/>
        </p:nvSpPr>
        <p:spPr>
          <a:xfrm>
            <a:off x="2223675" y="4357696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a</a:t>
            </a:r>
            <a:r>
              <a:rPr lang="en-US" baseline="30000" dirty="0">
                <a:solidFill>
                  <a:srgbClr val="92D050"/>
                </a:solidFill>
              </a:rPr>
              <a:t>&lt;0&gt;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B9E35B7-00DD-CAD2-3576-E642C7EF37DA}"/>
              </a:ext>
            </a:extLst>
          </p:cNvPr>
          <p:cNvSpPr txBox="1"/>
          <p:nvPr/>
        </p:nvSpPr>
        <p:spPr>
          <a:xfrm>
            <a:off x="330772" y="3480533"/>
            <a:ext cx="20865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probability of </a:t>
            </a:r>
            <a:br>
              <a:rPr lang="en-US" sz="2000" dirty="0"/>
            </a:br>
            <a:r>
              <a:rPr lang="en-US" sz="2000" dirty="0"/>
              <a:t>the </a:t>
            </a:r>
            <a:r>
              <a:rPr lang="en-US" sz="2000" i="1" dirty="0"/>
              <a:t>first</a:t>
            </a:r>
            <a:r>
              <a:rPr lang="en-US" sz="2000" dirty="0"/>
              <a:t> word</a:t>
            </a:r>
          </a:p>
        </p:txBody>
      </p:sp>
      <p:cxnSp>
        <p:nvCxnSpPr>
          <p:cNvPr id="23553" name="Curved Connector 23552">
            <a:extLst>
              <a:ext uri="{FF2B5EF4-FFF2-40B4-BE49-F238E27FC236}">
                <a16:creationId xmlns:a16="http://schemas.microsoft.com/office/drawing/2014/main" id="{EB8B5AAB-0D70-8E22-3451-0B7ED72018EF}"/>
              </a:ext>
            </a:extLst>
          </p:cNvPr>
          <p:cNvCxnSpPr>
            <a:cxnSpLocks/>
            <a:stCxn id="11" idx="1"/>
            <a:endCxn id="63" idx="3"/>
          </p:cNvCxnSpPr>
          <p:nvPr/>
        </p:nvCxnSpPr>
        <p:spPr>
          <a:xfrm rot="10800000" flipV="1">
            <a:off x="2417305" y="3388448"/>
            <a:ext cx="567552" cy="446028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4" name="TextBox 23553">
            <a:extLst>
              <a:ext uri="{FF2B5EF4-FFF2-40B4-BE49-F238E27FC236}">
                <a16:creationId xmlns:a16="http://schemas.microsoft.com/office/drawing/2014/main" id="{19F9E212-0E5E-6FFA-E86B-4544A633A35F}"/>
              </a:ext>
            </a:extLst>
          </p:cNvPr>
          <p:cNvSpPr txBox="1"/>
          <p:nvPr/>
        </p:nvSpPr>
        <p:spPr>
          <a:xfrm>
            <a:off x="5016276" y="2800290"/>
            <a:ext cx="5952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probability of the </a:t>
            </a:r>
            <a:r>
              <a:rPr lang="en-US" sz="2000" i="1" dirty="0"/>
              <a:t>second</a:t>
            </a:r>
            <a:r>
              <a:rPr lang="en-US" sz="2000" dirty="0"/>
              <a:t> word, </a:t>
            </a:r>
            <a:r>
              <a:rPr lang="en-US" sz="2000" i="1" dirty="0"/>
              <a:t>given</a:t>
            </a:r>
            <a:r>
              <a:rPr lang="en-US" sz="2000" dirty="0"/>
              <a:t> the </a:t>
            </a:r>
            <a:r>
              <a:rPr lang="en-US" sz="2000" i="1" dirty="0"/>
              <a:t>first</a:t>
            </a:r>
            <a:r>
              <a:rPr lang="en-US" sz="2000" dirty="0"/>
              <a:t> word</a:t>
            </a:r>
          </a:p>
        </p:txBody>
      </p:sp>
      <p:cxnSp>
        <p:nvCxnSpPr>
          <p:cNvPr id="23557" name="Curved Connector 23556">
            <a:extLst>
              <a:ext uri="{FF2B5EF4-FFF2-40B4-BE49-F238E27FC236}">
                <a16:creationId xmlns:a16="http://schemas.microsoft.com/office/drawing/2014/main" id="{A8B8DDAE-B336-2DD5-2CB1-FDD38335304E}"/>
              </a:ext>
            </a:extLst>
          </p:cNvPr>
          <p:cNvCxnSpPr>
            <a:stCxn id="21" idx="0"/>
            <a:endCxn id="23554" idx="1"/>
          </p:cNvCxnSpPr>
          <p:nvPr/>
        </p:nvCxnSpPr>
        <p:spPr>
          <a:xfrm rot="5400000" flipH="1" flipV="1">
            <a:off x="4745605" y="2933111"/>
            <a:ext cx="203437" cy="337906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5" name="Title 23554">
            <a:extLst>
              <a:ext uri="{FF2B5EF4-FFF2-40B4-BE49-F238E27FC236}">
                <a16:creationId xmlns:a16="http://schemas.microsoft.com/office/drawing/2014/main" id="{670FCE71-14B4-FE82-A58F-EEEB82401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Modeling</a:t>
            </a:r>
          </a:p>
        </p:txBody>
      </p:sp>
    </p:spTree>
    <p:extLst>
      <p:ext uri="{BB962C8B-B14F-4D97-AF65-F5344CB8AC3E}">
        <p14:creationId xmlns:p14="http://schemas.microsoft.com/office/powerpoint/2010/main" val="359958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8" grpId="0"/>
      <p:bldP spid="21" grpId="0"/>
      <p:bldP spid="23" grpId="0"/>
      <p:bldP spid="30" grpId="0"/>
      <p:bldP spid="33" grpId="0"/>
      <p:bldP spid="35" grpId="0"/>
      <p:bldP spid="37" grpId="0"/>
      <p:bldP spid="44" grpId="0"/>
      <p:bldP spid="47" grpId="0"/>
      <p:bldP spid="49" grpId="0"/>
      <p:bldP spid="55" grpId="0"/>
      <p:bldP spid="63" grpId="0"/>
      <p:bldP spid="235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6" name="Content Placeholder 2">
            <a:extLst>
              <a:ext uri="{FF2B5EF4-FFF2-40B4-BE49-F238E27FC236}">
                <a16:creationId xmlns:a16="http://schemas.microsoft.com/office/drawing/2014/main" id="{35E239EF-6128-DF62-7739-F1638E614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1019980" cy="452628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After you train a language model, you can randomly sample sequences to get a sense of what it has learnt </a:t>
            </a:r>
            <a:endParaRPr lang="en-US" sz="2400" dirty="0"/>
          </a:p>
          <a:p>
            <a:pPr marL="685800" lvl="2" indent="-342900"/>
            <a:endParaRPr lang="en-US" sz="2400" dirty="0"/>
          </a:p>
          <a:p>
            <a:pPr marL="685800" lvl="2" indent="-342900"/>
            <a:endParaRPr lang="en-US" sz="14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5114632-FB6F-0D33-24EF-31A139AE1F23}"/>
              </a:ext>
            </a:extLst>
          </p:cNvPr>
          <p:cNvGrpSpPr/>
          <p:nvPr/>
        </p:nvGrpSpPr>
        <p:grpSpPr>
          <a:xfrm>
            <a:off x="2973521" y="3428246"/>
            <a:ext cx="533400" cy="1676400"/>
            <a:chOff x="1981200" y="3810000"/>
            <a:chExt cx="533400" cy="167640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D0CB71E-A36D-F432-53C0-E15181ACF358}"/>
                </a:ext>
              </a:extLst>
            </p:cNvPr>
            <p:cNvSpPr/>
            <p:nvPr/>
          </p:nvSpPr>
          <p:spPr>
            <a:xfrm>
              <a:off x="1981200" y="3810000"/>
              <a:ext cx="533400" cy="1676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D90149B-39A9-B73C-1F66-47CCE9340A7D}"/>
                </a:ext>
              </a:extLst>
            </p:cNvPr>
            <p:cNvSpPr/>
            <p:nvPr/>
          </p:nvSpPr>
          <p:spPr>
            <a:xfrm>
              <a:off x="2159000" y="391668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0948E67-D464-D4AF-EA75-712EBAB1DE8F}"/>
                </a:ext>
              </a:extLst>
            </p:cNvPr>
            <p:cNvSpPr/>
            <p:nvPr/>
          </p:nvSpPr>
          <p:spPr>
            <a:xfrm>
              <a:off x="2159000" y="42291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207288D1-7622-0C74-D34D-FF55CF889C6A}"/>
                </a:ext>
              </a:extLst>
            </p:cNvPr>
            <p:cNvSpPr/>
            <p:nvPr/>
          </p:nvSpPr>
          <p:spPr>
            <a:xfrm>
              <a:off x="2171700" y="522732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482793E-2C08-CB59-4252-FD4199CB2CEA}"/>
                </a:ext>
              </a:extLst>
            </p:cNvPr>
            <p:cNvSpPr txBox="1"/>
            <p:nvPr/>
          </p:nvSpPr>
          <p:spPr>
            <a:xfrm>
              <a:off x="2123507" y="4541520"/>
              <a:ext cx="248786" cy="5127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69EA063-1B1A-3634-B5BE-29F440C75A34}"/>
              </a:ext>
            </a:extLst>
          </p:cNvPr>
          <p:cNvSpPr txBox="1"/>
          <p:nvPr/>
        </p:nvSpPr>
        <p:spPr>
          <a:xfrm>
            <a:off x="3089378" y="54520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F7273"/>
                </a:solidFill>
              </a:rPr>
              <a:t>0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003F47A-9704-86F6-E055-A9B92B63225D}"/>
              </a:ext>
            </a:extLst>
          </p:cNvPr>
          <p:cNvCxnSpPr>
            <a:stCxn id="8" idx="0"/>
            <a:endCxn id="3" idx="2"/>
          </p:cNvCxnSpPr>
          <p:nvPr/>
        </p:nvCxnSpPr>
        <p:spPr>
          <a:xfrm flipV="1">
            <a:off x="3240221" y="5104646"/>
            <a:ext cx="0" cy="3474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EC106A6-A318-2F80-E978-EBE73B7A0DE8}"/>
              </a:ext>
            </a:extLst>
          </p:cNvPr>
          <p:cNvCxnSpPr>
            <a:cxnSpLocks/>
            <a:stCxn id="3" idx="0"/>
          </p:cNvCxnSpPr>
          <p:nvPr/>
        </p:nvCxnSpPr>
        <p:spPr>
          <a:xfrm flipH="1" flipV="1">
            <a:off x="3240220" y="3094752"/>
            <a:ext cx="1" cy="3334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5EF0C07-C3AF-7DEB-1517-FD16DC2A3F81}"/>
              </a:ext>
            </a:extLst>
          </p:cNvPr>
          <p:cNvSpPr txBox="1"/>
          <p:nvPr/>
        </p:nvSpPr>
        <p:spPr>
          <a:xfrm>
            <a:off x="2968665" y="2743200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&lt;1&gt;</a:t>
            </a:r>
            <a:endParaRPr lang="en-US" dirty="0">
              <a:solidFill>
                <a:srgbClr val="77E1FF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F3DDAEA-F399-F6A3-CC55-01A2F2C94D05}"/>
              </a:ext>
            </a:extLst>
          </p:cNvPr>
          <p:cNvGrpSpPr/>
          <p:nvPr/>
        </p:nvGrpSpPr>
        <p:grpSpPr>
          <a:xfrm>
            <a:off x="4418272" y="3428246"/>
            <a:ext cx="533400" cy="1676400"/>
            <a:chOff x="1981200" y="3810000"/>
            <a:chExt cx="533400" cy="16764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A6ADCAE-AE83-7EFD-5C65-35C577D264B8}"/>
                </a:ext>
              </a:extLst>
            </p:cNvPr>
            <p:cNvSpPr/>
            <p:nvPr/>
          </p:nvSpPr>
          <p:spPr>
            <a:xfrm>
              <a:off x="1981200" y="3810000"/>
              <a:ext cx="533400" cy="1676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8A9CCA4-8768-A505-1172-0F0F33F5A03D}"/>
                </a:ext>
              </a:extLst>
            </p:cNvPr>
            <p:cNvSpPr/>
            <p:nvPr/>
          </p:nvSpPr>
          <p:spPr>
            <a:xfrm>
              <a:off x="2159000" y="391668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BD9630A-D277-B81B-6B77-30E41D679553}"/>
                </a:ext>
              </a:extLst>
            </p:cNvPr>
            <p:cNvSpPr/>
            <p:nvPr/>
          </p:nvSpPr>
          <p:spPr>
            <a:xfrm>
              <a:off x="2159000" y="42291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1335FCD-84D5-77A6-4B3C-F34E5204CC6E}"/>
                </a:ext>
              </a:extLst>
            </p:cNvPr>
            <p:cNvSpPr/>
            <p:nvPr/>
          </p:nvSpPr>
          <p:spPr>
            <a:xfrm>
              <a:off x="2171700" y="522732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013A161-76EF-7ADB-C58F-520B8188A919}"/>
                </a:ext>
              </a:extLst>
            </p:cNvPr>
            <p:cNvSpPr txBox="1"/>
            <p:nvPr/>
          </p:nvSpPr>
          <p:spPr>
            <a:xfrm>
              <a:off x="2123507" y="4541520"/>
              <a:ext cx="248786" cy="5127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</p:txBody>
        </p:sp>
      </p:grp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A8061BE-CFAC-C4AA-3FA5-0E3A00DC53AD}"/>
              </a:ext>
            </a:extLst>
          </p:cNvPr>
          <p:cNvCxnSpPr>
            <a:cxnSpLocks/>
            <a:stCxn id="13" idx="0"/>
          </p:cNvCxnSpPr>
          <p:nvPr/>
        </p:nvCxnSpPr>
        <p:spPr>
          <a:xfrm flipH="1" flipV="1">
            <a:off x="4684971" y="3094752"/>
            <a:ext cx="1" cy="3334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5BEEC47-226B-596A-00D5-CD892E5E4EAF}"/>
              </a:ext>
            </a:extLst>
          </p:cNvPr>
          <p:cNvSpPr txBox="1"/>
          <p:nvPr/>
        </p:nvSpPr>
        <p:spPr>
          <a:xfrm>
            <a:off x="4431204" y="2743200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&lt;2&gt;</a:t>
            </a:r>
            <a:endParaRPr lang="en-US" dirty="0">
              <a:solidFill>
                <a:srgbClr val="77E1FF"/>
              </a:solidFill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F50B141-D0EB-D32E-CEA0-06AFB76DFB2B}"/>
              </a:ext>
            </a:extLst>
          </p:cNvPr>
          <p:cNvCxnSpPr>
            <a:stCxn id="3" idx="3"/>
          </p:cNvCxnSpPr>
          <p:nvPr/>
        </p:nvCxnSpPr>
        <p:spPr>
          <a:xfrm>
            <a:off x="3506921" y="4266446"/>
            <a:ext cx="9113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F903A86-4C90-8796-98F5-AC618750705B}"/>
              </a:ext>
            </a:extLst>
          </p:cNvPr>
          <p:cNvSpPr txBox="1"/>
          <p:nvPr/>
        </p:nvSpPr>
        <p:spPr>
          <a:xfrm>
            <a:off x="3748256" y="3897114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a</a:t>
            </a:r>
            <a:r>
              <a:rPr lang="en-US" baseline="30000" dirty="0">
                <a:solidFill>
                  <a:srgbClr val="92D050"/>
                </a:solidFill>
              </a:rPr>
              <a:t>&lt;1&gt;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E60E0A3-B36F-58E3-7C29-AD9B63332DD7}"/>
              </a:ext>
            </a:extLst>
          </p:cNvPr>
          <p:cNvGrpSpPr/>
          <p:nvPr/>
        </p:nvGrpSpPr>
        <p:grpSpPr>
          <a:xfrm>
            <a:off x="5855334" y="3448566"/>
            <a:ext cx="533400" cy="1676400"/>
            <a:chOff x="1981200" y="3810000"/>
            <a:chExt cx="533400" cy="16764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45AA9BF-7A24-C160-BA46-B7FEB5835181}"/>
                </a:ext>
              </a:extLst>
            </p:cNvPr>
            <p:cNvSpPr/>
            <p:nvPr/>
          </p:nvSpPr>
          <p:spPr>
            <a:xfrm>
              <a:off x="1981200" y="3810000"/>
              <a:ext cx="533400" cy="1676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BB48D5B-ADDC-E4B9-BD20-040358C2C73A}"/>
                </a:ext>
              </a:extLst>
            </p:cNvPr>
            <p:cNvSpPr/>
            <p:nvPr/>
          </p:nvSpPr>
          <p:spPr>
            <a:xfrm>
              <a:off x="2159000" y="391668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45C99CA2-49A5-E593-EF5A-06B774A71686}"/>
                </a:ext>
              </a:extLst>
            </p:cNvPr>
            <p:cNvSpPr/>
            <p:nvPr/>
          </p:nvSpPr>
          <p:spPr>
            <a:xfrm>
              <a:off x="2159000" y="42291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35D25F7-ABD4-6D26-8AB5-C0A504B0781A}"/>
                </a:ext>
              </a:extLst>
            </p:cNvPr>
            <p:cNvSpPr/>
            <p:nvPr/>
          </p:nvSpPr>
          <p:spPr>
            <a:xfrm>
              <a:off x="2171700" y="522732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946D63F-7EDF-D342-334E-F5CBD9BF68CE}"/>
                </a:ext>
              </a:extLst>
            </p:cNvPr>
            <p:cNvSpPr txBox="1"/>
            <p:nvPr/>
          </p:nvSpPr>
          <p:spPr>
            <a:xfrm>
              <a:off x="2123507" y="4541520"/>
              <a:ext cx="248786" cy="5127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</p:txBody>
        </p:sp>
      </p:grp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3DBF16E-13E6-CA37-F21E-04AD0C8A57B5}"/>
              </a:ext>
            </a:extLst>
          </p:cNvPr>
          <p:cNvCxnSpPr>
            <a:cxnSpLocks/>
            <a:stCxn id="25" idx="0"/>
          </p:cNvCxnSpPr>
          <p:nvPr/>
        </p:nvCxnSpPr>
        <p:spPr>
          <a:xfrm flipH="1" flipV="1">
            <a:off x="6122033" y="3115072"/>
            <a:ext cx="1" cy="3334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B453DFC7-53F5-9DC6-2D74-826A5A1927B8}"/>
              </a:ext>
            </a:extLst>
          </p:cNvPr>
          <p:cNvSpPr txBox="1"/>
          <p:nvPr/>
        </p:nvSpPr>
        <p:spPr>
          <a:xfrm>
            <a:off x="5841267" y="2749447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&lt;3&gt;</a:t>
            </a:r>
            <a:endParaRPr lang="en-US" dirty="0">
              <a:solidFill>
                <a:srgbClr val="77E1FF"/>
              </a:solidFill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5318477-215D-0E0F-0592-E47EEA60CE64}"/>
              </a:ext>
            </a:extLst>
          </p:cNvPr>
          <p:cNvCxnSpPr/>
          <p:nvPr/>
        </p:nvCxnSpPr>
        <p:spPr>
          <a:xfrm>
            <a:off x="4943983" y="4286766"/>
            <a:ext cx="9113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38D86D53-C02C-5680-A90D-4496E846EC85}"/>
              </a:ext>
            </a:extLst>
          </p:cNvPr>
          <p:cNvSpPr txBox="1"/>
          <p:nvPr/>
        </p:nvSpPr>
        <p:spPr>
          <a:xfrm>
            <a:off x="5185318" y="3917434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a</a:t>
            </a:r>
            <a:r>
              <a:rPr lang="en-US" baseline="30000" dirty="0">
                <a:solidFill>
                  <a:srgbClr val="92D050"/>
                </a:solidFill>
              </a:rPr>
              <a:t>&lt;2&gt;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06D1495-3BFA-8618-4C87-4A0E38D63B1F}"/>
              </a:ext>
            </a:extLst>
          </p:cNvPr>
          <p:cNvCxnSpPr/>
          <p:nvPr/>
        </p:nvCxnSpPr>
        <p:spPr>
          <a:xfrm>
            <a:off x="6388734" y="4286766"/>
            <a:ext cx="9113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769D1851-87FB-A6B3-88AE-CD0AC46ED436}"/>
              </a:ext>
            </a:extLst>
          </p:cNvPr>
          <p:cNvSpPr txBox="1"/>
          <p:nvPr/>
        </p:nvSpPr>
        <p:spPr>
          <a:xfrm>
            <a:off x="7597094" y="404678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77129BB-69D3-CDBD-0F2B-A7BB8CE01C42}"/>
              </a:ext>
            </a:extLst>
          </p:cNvPr>
          <p:cNvGrpSpPr/>
          <p:nvPr/>
        </p:nvGrpSpPr>
        <p:grpSpPr>
          <a:xfrm>
            <a:off x="9680448" y="3448566"/>
            <a:ext cx="533400" cy="1676400"/>
            <a:chOff x="1981200" y="3810000"/>
            <a:chExt cx="533400" cy="167640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C3413D1-3452-5F32-D60C-73EE8AAB41DA}"/>
                </a:ext>
              </a:extLst>
            </p:cNvPr>
            <p:cNvSpPr/>
            <p:nvPr/>
          </p:nvSpPr>
          <p:spPr>
            <a:xfrm>
              <a:off x="1981200" y="3810000"/>
              <a:ext cx="533400" cy="1676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C24913B2-8878-E6B8-CB51-598A807542B5}"/>
                </a:ext>
              </a:extLst>
            </p:cNvPr>
            <p:cNvSpPr/>
            <p:nvPr/>
          </p:nvSpPr>
          <p:spPr>
            <a:xfrm>
              <a:off x="2159000" y="391668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E0E390BB-6F1E-94D5-7927-1966B23ED909}"/>
                </a:ext>
              </a:extLst>
            </p:cNvPr>
            <p:cNvSpPr/>
            <p:nvPr/>
          </p:nvSpPr>
          <p:spPr>
            <a:xfrm>
              <a:off x="2159000" y="42291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37873A2C-462F-EC2A-BA6D-A09EF79938F3}"/>
                </a:ext>
              </a:extLst>
            </p:cNvPr>
            <p:cNvSpPr/>
            <p:nvPr/>
          </p:nvSpPr>
          <p:spPr>
            <a:xfrm>
              <a:off x="2171700" y="522732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A876435-79E1-6897-4C4B-34CDC62A2A36}"/>
                </a:ext>
              </a:extLst>
            </p:cNvPr>
            <p:cNvSpPr txBox="1"/>
            <p:nvPr/>
          </p:nvSpPr>
          <p:spPr>
            <a:xfrm>
              <a:off x="2123507" y="4541520"/>
              <a:ext cx="248786" cy="5127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</p:txBody>
        </p:sp>
      </p:grp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AF14F30-39C0-1152-32E8-B59A8300701C}"/>
              </a:ext>
            </a:extLst>
          </p:cNvPr>
          <p:cNvCxnSpPr>
            <a:cxnSpLocks/>
            <a:stCxn id="39" idx="0"/>
          </p:cNvCxnSpPr>
          <p:nvPr/>
        </p:nvCxnSpPr>
        <p:spPr>
          <a:xfrm flipH="1" flipV="1">
            <a:off x="9947147" y="3115072"/>
            <a:ext cx="1" cy="3334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5E953EC-CE8D-ECBC-F3F6-DE63E72E2802}"/>
              </a:ext>
            </a:extLst>
          </p:cNvPr>
          <p:cNvSpPr txBox="1"/>
          <p:nvPr/>
        </p:nvSpPr>
        <p:spPr>
          <a:xfrm>
            <a:off x="9650085" y="2749113"/>
            <a:ext cx="584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&lt;Ty&gt;</a:t>
            </a:r>
            <a:endParaRPr lang="en-US" dirty="0">
              <a:solidFill>
                <a:srgbClr val="77E1FF"/>
              </a:solidFill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EB621FB-B466-2516-3DC8-B570753CCB09}"/>
              </a:ext>
            </a:extLst>
          </p:cNvPr>
          <p:cNvCxnSpPr/>
          <p:nvPr/>
        </p:nvCxnSpPr>
        <p:spPr>
          <a:xfrm>
            <a:off x="8769097" y="4286766"/>
            <a:ext cx="9113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0D1A8AFA-D283-636C-832D-E9A6F04AA814}"/>
              </a:ext>
            </a:extLst>
          </p:cNvPr>
          <p:cNvSpPr txBox="1"/>
          <p:nvPr/>
        </p:nvSpPr>
        <p:spPr>
          <a:xfrm>
            <a:off x="9010432" y="3917434"/>
            <a:ext cx="705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a</a:t>
            </a:r>
            <a:r>
              <a:rPr lang="en-US" baseline="30000" dirty="0">
                <a:solidFill>
                  <a:srgbClr val="92D050"/>
                </a:solidFill>
              </a:rPr>
              <a:t>&lt;Tx-1&gt;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620ACE2-A816-A9E2-E08D-F4CD0264B2AE}"/>
              </a:ext>
            </a:extLst>
          </p:cNvPr>
          <p:cNvCxnSpPr/>
          <p:nvPr/>
        </p:nvCxnSpPr>
        <p:spPr>
          <a:xfrm>
            <a:off x="1982340" y="4266446"/>
            <a:ext cx="9113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6D090A47-5E4A-CDA3-33D9-149B50F6D596}"/>
              </a:ext>
            </a:extLst>
          </p:cNvPr>
          <p:cNvSpPr txBox="1"/>
          <p:nvPr/>
        </p:nvSpPr>
        <p:spPr>
          <a:xfrm>
            <a:off x="2223675" y="3897114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a</a:t>
            </a:r>
            <a:r>
              <a:rPr lang="en-US" baseline="30000" dirty="0">
                <a:solidFill>
                  <a:srgbClr val="92D050"/>
                </a:solidFill>
              </a:rPr>
              <a:t>&lt;0&gt;</a:t>
            </a:r>
          </a:p>
        </p:txBody>
      </p:sp>
      <p:cxnSp>
        <p:nvCxnSpPr>
          <p:cNvPr id="51" name="Curved Connector 50">
            <a:extLst>
              <a:ext uri="{FF2B5EF4-FFF2-40B4-BE49-F238E27FC236}">
                <a16:creationId xmlns:a16="http://schemas.microsoft.com/office/drawing/2014/main" id="{43CD40BF-5559-1279-B407-B5A0B46EE382}"/>
              </a:ext>
            </a:extLst>
          </p:cNvPr>
          <p:cNvCxnSpPr>
            <a:cxnSpLocks/>
            <a:stCxn id="11" idx="3"/>
            <a:endCxn id="13" idx="2"/>
          </p:cNvCxnSpPr>
          <p:nvPr/>
        </p:nvCxnSpPr>
        <p:spPr>
          <a:xfrm>
            <a:off x="3494771" y="2927866"/>
            <a:ext cx="1190201" cy="2176780"/>
          </a:xfrm>
          <a:prstGeom prst="curvedConnector4">
            <a:avLst>
              <a:gd name="adj1" fmla="val 38796"/>
              <a:gd name="adj2" fmla="val 110502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urved Connector 55">
            <a:extLst>
              <a:ext uri="{FF2B5EF4-FFF2-40B4-BE49-F238E27FC236}">
                <a16:creationId xmlns:a16="http://schemas.microsoft.com/office/drawing/2014/main" id="{CA0B2998-19DC-DF19-70ED-55E3F2D3C4AD}"/>
              </a:ext>
            </a:extLst>
          </p:cNvPr>
          <p:cNvCxnSpPr>
            <a:cxnSpLocks/>
            <a:stCxn id="21" idx="3"/>
            <a:endCxn id="25" idx="2"/>
          </p:cNvCxnSpPr>
          <p:nvPr/>
        </p:nvCxnSpPr>
        <p:spPr>
          <a:xfrm>
            <a:off x="4957310" y="2927866"/>
            <a:ext cx="1164724" cy="2197100"/>
          </a:xfrm>
          <a:prstGeom prst="curvedConnector4">
            <a:avLst>
              <a:gd name="adj1" fmla="val 38551"/>
              <a:gd name="adj2" fmla="val 11040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urved Connector 59">
            <a:extLst>
              <a:ext uri="{FF2B5EF4-FFF2-40B4-BE49-F238E27FC236}">
                <a16:creationId xmlns:a16="http://schemas.microsoft.com/office/drawing/2014/main" id="{A04410E1-C37C-3AB2-592B-2C22204CE24C}"/>
              </a:ext>
            </a:extLst>
          </p:cNvPr>
          <p:cNvCxnSpPr>
            <a:cxnSpLocks/>
          </p:cNvCxnSpPr>
          <p:nvPr/>
        </p:nvCxnSpPr>
        <p:spPr>
          <a:xfrm>
            <a:off x="8824415" y="2958396"/>
            <a:ext cx="1113447" cy="2176780"/>
          </a:xfrm>
          <a:prstGeom prst="curvedConnector4">
            <a:avLst>
              <a:gd name="adj1" fmla="val 19638"/>
              <a:gd name="adj2" fmla="val 110502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1389A2D3-3955-3D11-3F98-441DBE7C5425}"/>
              </a:ext>
            </a:extLst>
          </p:cNvPr>
          <p:cNvSpPr txBox="1"/>
          <p:nvPr/>
        </p:nvSpPr>
        <p:spPr>
          <a:xfrm>
            <a:off x="4267200" y="5537537"/>
            <a:ext cx="5272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Moving forward, we will illustrate each </a:t>
            </a:r>
            <a:r>
              <a:rPr lang="en-US" sz="2000" i="1" dirty="0" err="1"/>
              <a:t>i</a:t>
            </a:r>
            <a:r>
              <a:rPr lang="en-US" sz="2000" baseline="30000" dirty="0" err="1"/>
              <a:t>th</a:t>
            </a:r>
            <a:r>
              <a:rPr lang="en-US" sz="2000" dirty="0"/>
              <a:t> </a:t>
            </a:r>
            <a:r>
              <a:rPr lang="en-US" sz="2000" b="1" i="1" dirty="0"/>
              <a:t>hidden</a:t>
            </a:r>
            <a:br>
              <a:rPr lang="en-US" sz="2000" dirty="0"/>
            </a:br>
            <a:r>
              <a:rPr lang="en-US" sz="2000" dirty="0"/>
              <a:t>neural network layer as simply </a:t>
            </a:r>
            <a:r>
              <a:rPr lang="en-US" sz="2000" b="1" i="1" dirty="0"/>
              <a:t>h</a:t>
            </a:r>
            <a:r>
              <a:rPr lang="en-US" sz="2000" b="1" i="1" baseline="-25000" dirty="0"/>
              <a:t>i </a:t>
            </a:r>
            <a:r>
              <a:rPr lang="en-US" sz="2000" dirty="0"/>
              <a:t>(e.g., </a:t>
            </a:r>
            <a:r>
              <a:rPr lang="en-US" sz="2000" b="1" i="1" dirty="0"/>
              <a:t>h</a:t>
            </a:r>
            <a:r>
              <a:rPr lang="en-US" sz="2000" b="1" i="1" baseline="-25000" dirty="0"/>
              <a:t>1</a:t>
            </a:r>
            <a:r>
              <a:rPr lang="en-US" sz="2000" dirty="0"/>
              <a:t> for the </a:t>
            </a:r>
            <a:br>
              <a:rPr lang="en-US" sz="2000" dirty="0"/>
            </a:br>
            <a:r>
              <a:rPr lang="en-US" sz="2000" dirty="0"/>
              <a:t>above first layer)</a:t>
            </a:r>
          </a:p>
        </p:txBody>
      </p:sp>
      <p:cxnSp>
        <p:nvCxnSpPr>
          <p:cNvPr id="23555" name="Curved Connector 23554">
            <a:extLst>
              <a:ext uri="{FF2B5EF4-FFF2-40B4-BE49-F238E27FC236}">
                <a16:creationId xmlns:a16="http://schemas.microsoft.com/office/drawing/2014/main" id="{41BE341E-CBA2-E1D3-AC14-28000093E171}"/>
              </a:ext>
            </a:extLst>
          </p:cNvPr>
          <p:cNvCxnSpPr>
            <a:cxnSpLocks/>
          </p:cNvCxnSpPr>
          <p:nvPr/>
        </p:nvCxnSpPr>
        <p:spPr>
          <a:xfrm>
            <a:off x="3506921" y="5018286"/>
            <a:ext cx="769044" cy="696714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itle 43">
            <a:extLst>
              <a:ext uri="{FF2B5EF4-FFF2-40B4-BE49-F238E27FC236}">
                <a16:creationId xmlns:a16="http://schemas.microsoft.com/office/drawing/2014/main" id="{88848E6E-C2CF-AFEC-96BE-B01EE5E16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Sampling Using a Language Model</a:t>
            </a:r>
          </a:p>
        </p:txBody>
      </p:sp>
    </p:spTree>
    <p:extLst>
      <p:ext uri="{BB962C8B-B14F-4D97-AF65-F5344CB8AC3E}">
        <p14:creationId xmlns:p14="http://schemas.microsoft.com/office/powerpoint/2010/main" val="3962388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1" grpId="0"/>
      <p:bldP spid="23" grpId="0"/>
      <p:bldP spid="33" grpId="0"/>
      <p:bldP spid="35" grpId="0"/>
      <p:bldP spid="37" grpId="0"/>
      <p:bldP spid="47" grpId="0"/>
      <p:bldP spid="49" grpId="0"/>
      <p:bldP spid="55" grpId="0"/>
      <p:bldP spid="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6" name="Content Placeholder 2">
            <a:extLst>
              <a:ext uri="{FF2B5EF4-FFF2-40B4-BE49-F238E27FC236}">
                <a16:creationId xmlns:a16="http://schemas.microsoft.com/office/drawing/2014/main" id="{35E239EF-6128-DF62-7739-F1638E614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1019980" cy="452628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After you train a language model, you can randomly sample sequences to get a sense of what it has learnt </a:t>
            </a:r>
            <a:endParaRPr lang="en-US" sz="2400" dirty="0"/>
          </a:p>
          <a:p>
            <a:pPr marL="685800" lvl="2" indent="-342900"/>
            <a:endParaRPr lang="en-US" sz="2400" dirty="0"/>
          </a:p>
          <a:p>
            <a:pPr marL="685800" lvl="2" indent="-342900"/>
            <a:endParaRPr lang="en-US" sz="14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AF00C9-C3D4-135D-6E93-3E1716A63BE5}"/>
              </a:ext>
            </a:extLst>
          </p:cNvPr>
          <p:cNvSpPr txBox="1"/>
          <p:nvPr/>
        </p:nvSpPr>
        <p:spPr>
          <a:xfrm>
            <a:off x="3246634" y="3438099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a</a:t>
            </a:r>
            <a:r>
              <a:rPr lang="en-US" baseline="30000" dirty="0">
                <a:solidFill>
                  <a:srgbClr val="92D050"/>
                </a:solidFill>
              </a:rPr>
              <a:t>&lt;0&gt;</a:t>
            </a:r>
          </a:p>
        </p:txBody>
      </p:sp>
      <p:cxnSp>
        <p:nvCxnSpPr>
          <p:cNvPr id="23552" name="Straight Arrow Connector 23551">
            <a:extLst>
              <a:ext uri="{FF2B5EF4-FFF2-40B4-BE49-F238E27FC236}">
                <a16:creationId xmlns:a16="http://schemas.microsoft.com/office/drawing/2014/main" id="{82D34AFD-C1B8-85DE-9238-C436DF85B39C}"/>
              </a:ext>
            </a:extLst>
          </p:cNvPr>
          <p:cNvCxnSpPr/>
          <p:nvPr/>
        </p:nvCxnSpPr>
        <p:spPr>
          <a:xfrm>
            <a:off x="3124200" y="3798332"/>
            <a:ext cx="9113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4" name="Rectangle 23553">
            <a:extLst>
              <a:ext uri="{FF2B5EF4-FFF2-40B4-BE49-F238E27FC236}">
                <a16:creationId xmlns:a16="http://schemas.microsoft.com/office/drawing/2014/main" id="{2E0CDA10-D71B-81FF-78C4-73CE07C807BA}"/>
              </a:ext>
            </a:extLst>
          </p:cNvPr>
          <p:cNvSpPr/>
          <p:nvPr/>
        </p:nvSpPr>
        <p:spPr>
          <a:xfrm>
            <a:off x="4073856" y="3531632"/>
            <a:ext cx="914400" cy="5334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tx1"/>
                </a:solidFill>
              </a:rPr>
              <a:t>h</a:t>
            </a:r>
            <a:r>
              <a:rPr lang="en-US" i="1" baseline="-250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23556" name="Straight Arrow Connector 23555">
            <a:extLst>
              <a:ext uri="{FF2B5EF4-FFF2-40B4-BE49-F238E27FC236}">
                <a16:creationId xmlns:a16="http://schemas.microsoft.com/office/drawing/2014/main" id="{E486EC97-90B5-483C-1126-EECED77F47EE}"/>
              </a:ext>
            </a:extLst>
          </p:cNvPr>
          <p:cNvCxnSpPr/>
          <p:nvPr/>
        </p:nvCxnSpPr>
        <p:spPr>
          <a:xfrm>
            <a:off x="4975521" y="3798332"/>
            <a:ext cx="9113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7" name="TextBox 23556">
            <a:extLst>
              <a:ext uri="{FF2B5EF4-FFF2-40B4-BE49-F238E27FC236}">
                <a16:creationId xmlns:a16="http://schemas.microsoft.com/office/drawing/2014/main" id="{D1EC9BDE-DA59-61FE-5C57-2FBBFB247570}"/>
              </a:ext>
            </a:extLst>
          </p:cNvPr>
          <p:cNvSpPr txBox="1"/>
          <p:nvPr/>
        </p:nvSpPr>
        <p:spPr>
          <a:xfrm>
            <a:off x="5216856" y="3429000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a</a:t>
            </a:r>
            <a:r>
              <a:rPr lang="en-US" baseline="30000" dirty="0">
                <a:solidFill>
                  <a:srgbClr val="92D050"/>
                </a:solidFill>
              </a:rPr>
              <a:t>&lt;1&gt;</a:t>
            </a:r>
          </a:p>
        </p:txBody>
      </p:sp>
      <p:sp>
        <p:nvSpPr>
          <p:cNvPr id="23558" name="TextBox 23557">
            <a:extLst>
              <a:ext uri="{FF2B5EF4-FFF2-40B4-BE49-F238E27FC236}">
                <a16:creationId xmlns:a16="http://schemas.microsoft.com/office/drawing/2014/main" id="{209925D4-B4BC-42A7-C366-F9614C124F35}"/>
              </a:ext>
            </a:extLst>
          </p:cNvPr>
          <p:cNvSpPr txBox="1"/>
          <p:nvPr/>
        </p:nvSpPr>
        <p:spPr>
          <a:xfrm>
            <a:off x="6016492" y="356036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3559" name="Rectangle 23558">
            <a:extLst>
              <a:ext uri="{FF2B5EF4-FFF2-40B4-BE49-F238E27FC236}">
                <a16:creationId xmlns:a16="http://schemas.microsoft.com/office/drawing/2014/main" id="{38D2D722-168D-AB7B-BA57-E4447F53065F}"/>
              </a:ext>
            </a:extLst>
          </p:cNvPr>
          <p:cNvSpPr/>
          <p:nvPr/>
        </p:nvSpPr>
        <p:spPr>
          <a:xfrm>
            <a:off x="7012157" y="3531632"/>
            <a:ext cx="914400" cy="5334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>
                <a:solidFill>
                  <a:schemeClr val="tx1"/>
                </a:solidFill>
              </a:rPr>
              <a:t>h</a:t>
            </a:r>
            <a:r>
              <a:rPr lang="en-US" i="1" baseline="-25000" dirty="0" err="1">
                <a:solidFill>
                  <a:schemeClr val="tx1"/>
                </a:solidFill>
              </a:rPr>
              <a:t>Ty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cxnSp>
        <p:nvCxnSpPr>
          <p:cNvPr id="23560" name="Straight Arrow Connector 23559">
            <a:extLst>
              <a:ext uri="{FF2B5EF4-FFF2-40B4-BE49-F238E27FC236}">
                <a16:creationId xmlns:a16="http://schemas.microsoft.com/office/drawing/2014/main" id="{3C402879-0FD2-584A-2EB8-6CA855AFCC0D}"/>
              </a:ext>
            </a:extLst>
          </p:cNvPr>
          <p:cNvCxnSpPr>
            <a:cxnSpLocks/>
            <a:endCxn id="23559" idx="1"/>
          </p:cNvCxnSpPr>
          <p:nvPr/>
        </p:nvCxnSpPr>
        <p:spPr>
          <a:xfrm>
            <a:off x="6402557" y="3798332"/>
            <a:ext cx="6096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1" name="TextBox 23560">
            <a:extLst>
              <a:ext uri="{FF2B5EF4-FFF2-40B4-BE49-F238E27FC236}">
                <a16:creationId xmlns:a16="http://schemas.microsoft.com/office/drawing/2014/main" id="{A4BF40E6-B595-BA97-75D2-436962982EA3}"/>
              </a:ext>
            </a:extLst>
          </p:cNvPr>
          <p:cNvSpPr txBox="1"/>
          <p:nvPr/>
        </p:nvSpPr>
        <p:spPr>
          <a:xfrm>
            <a:off x="6283656" y="3438099"/>
            <a:ext cx="705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a</a:t>
            </a:r>
            <a:r>
              <a:rPr lang="en-US" baseline="30000" dirty="0">
                <a:solidFill>
                  <a:srgbClr val="92D050"/>
                </a:solidFill>
              </a:rPr>
              <a:t>&lt;Tx-1&gt;</a:t>
            </a:r>
          </a:p>
        </p:txBody>
      </p:sp>
      <p:cxnSp>
        <p:nvCxnSpPr>
          <p:cNvPr id="23564" name="Straight Arrow Connector 23563">
            <a:extLst>
              <a:ext uri="{FF2B5EF4-FFF2-40B4-BE49-F238E27FC236}">
                <a16:creationId xmlns:a16="http://schemas.microsoft.com/office/drawing/2014/main" id="{57842257-18FB-BA7E-0948-D5329589AB08}"/>
              </a:ext>
            </a:extLst>
          </p:cNvPr>
          <p:cNvCxnSpPr>
            <a:cxnSpLocks/>
          </p:cNvCxnSpPr>
          <p:nvPr/>
        </p:nvCxnSpPr>
        <p:spPr>
          <a:xfrm flipH="1" flipV="1">
            <a:off x="4545554" y="3190472"/>
            <a:ext cx="1" cy="3334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5" name="TextBox 23564">
            <a:extLst>
              <a:ext uri="{FF2B5EF4-FFF2-40B4-BE49-F238E27FC236}">
                <a16:creationId xmlns:a16="http://schemas.microsoft.com/office/drawing/2014/main" id="{9B35441F-120E-0968-B17F-A308644ED268}"/>
              </a:ext>
            </a:extLst>
          </p:cNvPr>
          <p:cNvSpPr txBox="1"/>
          <p:nvPr/>
        </p:nvSpPr>
        <p:spPr>
          <a:xfrm>
            <a:off x="4269765" y="2846022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&lt;1&gt;</a:t>
            </a:r>
            <a:endParaRPr lang="en-US" dirty="0">
              <a:solidFill>
                <a:srgbClr val="77E1FF"/>
              </a:solidFill>
            </a:endParaRPr>
          </a:p>
        </p:txBody>
      </p:sp>
      <p:cxnSp>
        <p:nvCxnSpPr>
          <p:cNvPr id="23566" name="Curved Connector 23565">
            <a:extLst>
              <a:ext uri="{FF2B5EF4-FFF2-40B4-BE49-F238E27FC236}">
                <a16:creationId xmlns:a16="http://schemas.microsoft.com/office/drawing/2014/main" id="{5988D3BB-6B63-D777-90B3-DAB7A1779DF9}"/>
              </a:ext>
            </a:extLst>
          </p:cNvPr>
          <p:cNvCxnSpPr>
            <a:cxnSpLocks/>
            <a:endCxn id="23559" idx="2"/>
          </p:cNvCxnSpPr>
          <p:nvPr/>
        </p:nvCxnSpPr>
        <p:spPr>
          <a:xfrm>
            <a:off x="6620569" y="3026155"/>
            <a:ext cx="848788" cy="1038877"/>
          </a:xfrm>
          <a:prstGeom prst="curvedConnector4">
            <a:avLst>
              <a:gd name="adj1" fmla="val 23067"/>
              <a:gd name="adj2" fmla="val 12200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67" name="Curved Connector 23566">
            <a:extLst>
              <a:ext uri="{FF2B5EF4-FFF2-40B4-BE49-F238E27FC236}">
                <a16:creationId xmlns:a16="http://schemas.microsoft.com/office/drawing/2014/main" id="{74502354-C1EF-633E-BEA9-90DD97CB6EF5}"/>
              </a:ext>
            </a:extLst>
          </p:cNvPr>
          <p:cNvCxnSpPr>
            <a:cxnSpLocks/>
          </p:cNvCxnSpPr>
          <p:nvPr/>
        </p:nvCxnSpPr>
        <p:spPr>
          <a:xfrm>
            <a:off x="4835789" y="2987612"/>
            <a:ext cx="848788" cy="1038877"/>
          </a:xfrm>
          <a:prstGeom prst="curvedConnector4">
            <a:avLst>
              <a:gd name="adj1" fmla="val 23067"/>
              <a:gd name="adj2" fmla="val 12200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68" name="Straight Arrow Connector 23567">
            <a:extLst>
              <a:ext uri="{FF2B5EF4-FFF2-40B4-BE49-F238E27FC236}">
                <a16:creationId xmlns:a16="http://schemas.microsoft.com/office/drawing/2014/main" id="{E6B81146-6B36-84AB-B4B2-A8F54D135C6D}"/>
              </a:ext>
            </a:extLst>
          </p:cNvPr>
          <p:cNvCxnSpPr>
            <a:cxnSpLocks/>
          </p:cNvCxnSpPr>
          <p:nvPr/>
        </p:nvCxnSpPr>
        <p:spPr>
          <a:xfrm flipH="1" flipV="1">
            <a:off x="7496477" y="3190472"/>
            <a:ext cx="1" cy="3334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9" name="TextBox 23568">
            <a:extLst>
              <a:ext uri="{FF2B5EF4-FFF2-40B4-BE49-F238E27FC236}">
                <a16:creationId xmlns:a16="http://schemas.microsoft.com/office/drawing/2014/main" id="{CAD496A8-4941-3FC3-80D3-EE283A38864A}"/>
              </a:ext>
            </a:extLst>
          </p:cNvPr>
          <p:cNvSpPr txBox="1"/>
          <p:nvPr/>
        </p:nvSpPr>
        <p:spPr>
          <a:xfrm>
            <a:off x="7204082" y="2846022"/>
            <a:ext cx="584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&lt;Ty&gt;</a:t>
            </a:r>
            <a:endParaRPr lang="en-US" dirty="0">
              <a:solidFill>
                <a:srgbClr val="77E1FF"/>
              </a:solidFill>
            </a:endParaRPr>
          </a:p>
        </p:txBody>
      </p:sp>
      <p:sp>
        <p:nvSpPr>
          <p:cNvPr id="23570" name="TextBox 23569">
            <a:extLst>
              <a:ext uri="{FF2B5EF4-FFF2-40B4-BE49-F238E27FC236}">
                <a16:creationId xmlns:a16="http://schemas.microsoft.com/office/drawing/2014/main" id="{5BFD699B-8EAC-629C-5D20-63849D3BA7B4}"/>
              </a:ext>
            </a:extLst>
          </p:cNvPr>
          <p:cNvSpPr txBox="1"/>
          <p:nvPr/>
        </p:nvSpPr>
        <p:spPr>
          <a:xfrm>
            <a:off x="4394711" y="44094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F7273"/>
                </a:solidFill>
              </a:rPr>
              <a:t>0</a:t>
            </a:r>
          </a:p>
        </p:txBody>
      </p:sp>
      <p:cxnSp>
        <p:nvCxnSpPr>
          <p:cNvPr id="23571" name="Straight Arrow Connector 23570">
            <a:extLst>
              <a:ext uri="{FF2B5EF4-FFF2-40B4-BE49-F238E27FC236}">
                <a16:creationId xmlns:a16="http://schemas.microsoft.com/office/drawing/2014/main" id="{257D7B41-63D2-2FFC-C11F-40FF3FAA5B2A}"/>
              </a:ext>
            </a:extLst>
          </p:cNvPr>
          <p:cNvCxnSpPr>
            <a:stCxn id="23570" idx="0"/>
          </p:cNvCxnSpPr>
          <p:nvPr/>
        </p:nvCxnSpPr>
        <p:spPr>
          <a:xfrm flipV="1">
            <a:off x="4545554" y="4062053"/>
            <a:ext cx="0" cy="3474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6EC691D2-2A15-6FF1-39CD-E90261ED3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Sampling Using a Language Model</a:t>
            </a:r>
          </a:p>
        </p:txBody>
      </p:sp>
    </p:spTree>
    <p:extLst>
      <p:ext uri="{BB962C8B-B14F-4D97-AF65-F5344CB8AC3E}">
        <p14:creationId xmlns:p14="http://schemas.microsoft.com/office/powerpoint/2010/main" val="2839792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6" name="Content Placeholder 2">
            <a:extLst>
              <a:ext uri="{FF2B5EF4-FFF2-40B4-BE49-F238E27FC236}">
                <a16:creationId xmlns:a16="http://schemas.microsoft.com/office/drawing/2014/main" id="{35E239EF-6128-DF62-7739-F1638E614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1019980" cy="452628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Language models bear some similarity with </a:t>
            </a:r>
            <a:r>
              <a:rPr lang="en-US" i="1" dirty="0"/>
              <a:t>machine translation </a:t>
            </a:r>
            <a:r>
              <a:rPr lang="en-US" dirty="0"/>
              <a:t>models</a:t>
            </a:r>
            <a:endParaRPr lang="en-US" sz="2400" dirty="0"/>
          </a:p>
          <a:p>
            <a:pPr marL="685800" lvl="2" indent="-342900"/>
            <a:endParaRPr lang="en-US" sz="2400" dirty="0"/>
          </a:p>
          <a:p>
            <a:pPr marL="685800" lvl="2" indent="-342900"/>
            <a:endParaRPr lang="en-US" sz="1400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90F4C30-B2E7-C63E-D1F9-006E6A294C0D}"/>
              </a:ext>
            </a:extLst>
          </p:cNvPr>
          <p:cNvGrpSpPr/>
          <p:nvPr/>
        </p:nvGrpSpPr>
        <p:grpSpPr>
          <a:xfrm>
            <a:off x="1295400" y="2838920"/>
            <a:ext cx="9251923" cy="1917304"/>
            <a:chOff x="1295400" y="2838920"/>
            <a:chExt cx="9251923" cy="1917304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BC86B7F-CF1A-BFA9-59D7-4E7C4A94B54E}"/>
                </a:ext>
              </a:extLst>
            </p:cNvPr>
            <p:cNvSpPr/>
            <p:nvPr/>
          </p:nvSpPr>
          <p:spPr>
            <a:xfrm>
              <a:off x="1905000" y="3531632"/>
              <a:ext cx="914400" cy="5334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>
                  <a:solidFill>
                    <a:schemeClr val="tx1"/>
                  </a:solidFill>
                </a:rPr>
                <a:t>h</a:t>
              </a:r>
              <a:r>
                <a:rPr lang="en-US" i="1" baseline="-25000" dirty="0">
                  <a:solidFill>
                    <a:schemeClr val="tx1"/>
                  </a:solidFill>
                </a:rPr>
                <a:t>1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B8C1FFC3-7BA1-04F3-AF87-5A7A9514E167}"/>
                </a:ext>
              </a:extLst>
            </p:cNvPr>
            <p:cNvCxnSpPr>
              <a:cxnSpLocks/>
              <a:endCxn id="18" idx="1"/>
            </p:cNvCxnSpPr>
            <p:nvPr/>
          </p:nvCxnSpPr>
          <p:spPr>
            <a:xfrm>
              <a:off x="1295400" y="3798332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A214736B-4AFD-1887-CFC9-4DAC7959C486}"/>
                </a:ext>
              </a:extLst>
            </p:cNvPr>
            <p:cNvSpPr txBox="1"/>
            <p:nvPr/>
          </p:nvSpPr>
          <p:spPr>
            <a:xfrm>
              <a:off x="1295400" y="3438099"/>
              <a:ext cx="5277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92D050"/>
                  </a:solidFill>
                </a:rPr>
                <a:t>a</a:t>
              </a:r>
              <a:r>
                <a:rPr lang="en-US" baseline="30000" dirty="0">
                  <a:solidFill>
                    <a:srgbClr val="92D050"/>
                  </a:solidFill>
                </a:rPr>
                <a:t>&lt;0&gt;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11115A9-7B31-CF0B-EC7E-76EE9A8E417E}"/>
                </a:ext>
              </a:extLst>
            </p:cNvPr>
            <p:cNvSpPr txBox="1"/>
            <p:nvPr/>
          </p:nvSpPr>
          <p:spPr>
            <a:xfrm>
              <a:off x="2018195" y="4386892"/>
              <a:ext cx="6880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>
                  <a:solidFill>
                    <a:srgbClr val="EF7273"/>
                  </a:solidFill>
                </a:rPr>
                <a:t>x</a:t>
              </a:r>
              <a:r>
                <a:rPr lang="en-US" baseline="30000" dirty="0">
                  <a:solidFill>
                    <a:srgbClr val="EF7273"/>
                  </a:solidFill>
                </a:rPr>
                <a:t>(1)&lt;1&gt;</a:t>
              </a:r>
              <a:endParaRPr lang="en-US" dirty="0">
                <a:solidFill>
                  <a:srgbClr val="EF7273"/>
                </a:solidFill>
              </a:endParaRP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CFEFCD29-3B55-EFE3-373F-FCA07EAE1E36}"/>
                </a:ext>
              </a:extLst>
            </p:cNvPr>
            <p:cNvCxnSpPr>
              <a:cxnSpLocks/>
              <a:stCxn id="45" idx="0"/>
              <a:endCxn id="18" idx="2"/>
            </p:cNvCxnSpPr>
            <p:nvPr/>
          </p:nvCxnSpPr>
          <p:spPr>
            <a:xfrm flipV="1">
              <a:off x="2362200" y="4065032"/>
              <a:ext cx="0" cy="32186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2CB13C11-8367-C92B-954B-20F436ED76F4}"/>
                </a:ext>
              </a:extLst>
            </p:cNvPr>
            <p:cNvCxnSpPr/>
            <p:nvPr/>
          </p:nvCxnSpPr>
          <p:spPr>
            <a:xfrm>
              <a:off x="2806665" y="3798332"/>
              <a:ext cx="91135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48024A14-0911-AE9E-C61F-5421C87B3374}"/>
                </a:ext>
              </a:extLst>
            </p:cNvPr>
            <p:cNvSpPr txBox="1"/>
            <p:nvPr/>
          </p:nvSpPr>
          <p:spPr>
            <a:xfrm>
              <a:off x="3048000" y="3429000"/>
              <a:ext cx="5277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92D050"/>
                  </a:solidFill>
                </a:rPr>
                <a:t>a</a:t>
              </a:r>
              <a:r>
                <a:rPr lang="en-US" baseline="30000" dirty="0">
                  <a:solidFill>
                    <a:srgbClr val="92D050"/>
                  </a:solidFill>
                </a:rPr>
                <a:t>&lt;1&gt;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F55378A-AAC2-D4DC-9027-299F8BD71B68}"/>
                </a:ext>
              </a:extLst>
            </p:cNvPr>
            <p:cNvSpPr txBox="1"/>
            <p:nvPr/>
          </p:nvSpPr>
          <p:spPr>
            <a:xfrm>
              <a:off x="3847636" y="3560360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CEAA3F6C-E06F-3BCF-AA31-9F16AE2D363E}"/>
                </a:ext>
              </a:extLst>
            </p:cNvPr>
            <p:cNvSpPr/>
            <p:nvPr/>
          </p:nvSpPr>
          <p:spPr>
            <a:xfrm>
              <a:off x="4843301" y="3531632"/>
              <a:ext cx="914400" cy="5334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err="1">
                  <a:solidFill>
                    <a:schemeClr val="tx1"/>
                  </a:solidFill>
                </a:rPr>
                <a:t>h</a:t>
              </a:r>
              <a:r>
                <a:rPr lang="en-US" i="1" baseline="-25000" dirty="0" err="1">
                  <a:solidFill>
                    <a:schemeClr val="tx1"/>
                  </a:solidFill>
                </a:rPr>
                <a:t>Tx</a:t>
              </a:r>
              <a:endParaRPr lang="en-US" i="1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23552" name="Straight Arrow Connector 23551">
              <a:extLst>
                <a:ext uri="{FF2B5EF4-FFF2-40B4-BE49-F238E27FC236}">
                  <a16:creationId xmlns:a16="http://schemas.microsoft.com/office/drawing/2014/main" id="{F98B9380-9C99-10AD-1F5B-94DF71189416}"/>
                </a:ext>
              </a:extLst>
            </p:cNvPr>
            <p:cNvCxnSpPr>
              <a:cxnSpLocks/>
              <a:endCxn id="63" idx="1"/>
            </p:cNvCxnSpPr>
            <p:nvPr/>
          </p:nvCxnSpPr>
          <p:spPr>
            <a:xfrm>
              <a:off x="4233701" y="3798332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53" name="TextBox 23552">
              <a:extLst>
                <a:ext uri="{FF2B5EF4-FFF2-40B4-BE49-F238E27FC236}">
                  <a16:creationId xmlns:a16="http://schemas.microsoft.com/office/drawing/2014/main" id="{5AD5BAD3-FDE0-A81D-7A01-94B7CF81E618}"/>
                </a:ext>
              </a:extLst>
            </p:cNvPr>
            <p:cNvSpPr txBox="1"/>
            <p:nvPr/>
          </p:nvSpPr>
          <p:spPr>
            <a:xfrm>
              <a:off x="4114800" y="3438099"/>
              <a:ext cx="7054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92D050"/>
                  </a:solidFill>
                </a:rPr>
                <a:t>a</a:t>
              </a:r>
              <a:r>
                <a:rPr lang="en-US" baseline="30000" dirty="0">
                  <a:solidFill>
                    <a:srgbClr val="92D050"/>
                  </a:solidFill>
                </a:rPr>
                <a:t>&lt;Tx-1&gt;</a:t>
              </a:r>
            </a:p>
          </p:txBody>
        </p:sp>
        <p:sp>
          <p:nvSpPr>
            <p:cNvPr id="23554" name="TextBox 23553">
              <a:extLst>
                <a:ext uri="{FF2B5EF4-FFF2-40B4-BE49-F238E27FC236}">
                  <a16:creationId xmlns:a16="http://schemas.microsoft.com/office/drawing/2014/main" id="{7164A78F-81CC-2310-17E0-45C3E6DC4F7A}"/>
                </a:ext>
              </a:extLst>
            </p:cNvPr>
            <p:cNvSpPr txBox="1"/>
            <p:nvPr/>
          </p:nvSpPr>
          <p:spPr>
            <a:xfrm>
              <a:off x="4924596" y="4386892"/>
              <a:ext cx="7518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>
                  <a:solidFill>
                    <a:srgbClr val="EF7273"/>
                  </a:solidFill>
                </a:rPr>
                <a:t>x</a:t>
              </a:r>
              <a:r>
                <a:rPr lang="en-US" baseline="30000" dirty="0">
                  <a:solidFill>
                    <a:srgbClr val="EF7273"/>
                  </a:solidFill>
                </a:rPr>
                <a:t>(1)&lt;Tx&gt;</a:t>
              </a:r>
              <a:endParaRPr lang="en-US" dirty="0">
                <a:solidFill>
                  <a:srgbClr val="EF7273"/>
                </a:solidFill>
              </a:endParaRPr>
            </a:p>
          </p:txBody>
        </p:sp>
        <p:cxnSp>
          <p:nvCxnSpPr>
            <p:cNvPr id="23556" name="Straight Arrow Connector 23555">
              <a:extLst>
                <a:ext uri="{FF2B5EF4-FFF2-40B4-BE49-F238E27FC236}">
                  <a16:creationId xmlns:a16="http://schemas.microsoft.com/office/drawing/2014/main" id="{9C035047-DE98-CE20-A94D-52283CC9EF12}"/>
                </a:ext>
              </a:extLst>
            </p:cNvPr>
            <p:cNvCxnSpPr>
              <a:cxnSpLocks/>
              <a:stCxn id="23554" idx="0"/>
              <a:endCxn id="63" idx="2"/>
            </p:cNvCxnSpPr>
            <p:nvPr/>
          </p:nvCxnSpPr>
          <p:spPr>
            <a:xfrm flipV="1">
              <a:off x="5300501" y="4065032"/>
              <a:ext cx="0" cy="32186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57" name="Straight Arrow Connector 23556">
              <a:extLst>
                <a:ext uri="{FF2B5EF4-FFF2-40B4-BE49-F238E27FC236}">
                  <a16:creationId xmlns:a16="http://schemas.microsoft.com/office/drawing/2014/main" id="{DD7F51FA-092E-9B9E-1AFE-737ABD3A22B5}"/>
                </a:ext>
              </a:extLst>
            </p:cNvPr>
            <p:cNvCxnSpPr/>
            <p:nvPr/>
          </p:nvCxnSpPr>
          <p:spPr>
            <a:xfrm>
              <a:off x="5744966" y="3798332"/>
              <a:ext cx="91135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58" name="TextBox 23557">
              <a:extLst>
                <a:ext uri="{FF2B5EF4-FFF2-40B4-BE49-F238E27FC236}">
                  <a16:creationId xmlns:a16="http://schemas.microsoft.com/office/drawing/2014/main" id="{B18E9ED2-EB81-94F7-5117-4D6D934FFC40}"/>
                </a:ext>
              </a:extLst>
            </p:cNvPr>
            <p:cNvSpPr txBox="1"/>
            <p:nvPr/>
          </p:nvSpPr>
          <p:spPr>
            <a:xfrm>
              <a:off x="5986301" y="3429000"/>
              <a:ext cx="58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92D050"/>
                  </a:solidFill>
                </a:rPr>
                <a:t>a</a:t>
              </a:r>
              <a:r>
                <a:rPr lang="en-US" baseline="30000" dirty="0">
                  <a:solidFill>
                    <a:srgbClr val="92D050"/>
                  </a:solidFill>
                </a:rPr>
                <a:t>&lt;Tx&gt;</a:t>
              </a:r>
            </a:p>
          </p:txBody>
        </p:sp>
        <p:sp>
          <p:nvSpPr>
            <p:cNvPr id="23560" name="Rectangle 23559">
              <a:extLst>
                <a:ext uri="{FF2B5EF4-FFF2-40B4-BE49-F238E27FC236}">
                  <a16:creationId xmlns:a16="http://schemas.microsoft.com/office/drawing/2014/main" id="{40FF110A-B9B6-7940-D768-017340700B26}"/>
                </a:ext>
              </a:extLst>
            </p:cNvPr>
            <p:cNvSpPr/>
            <p:nvPr/>
          </p:nvSpPr>
          <p:spPr>
            <a:xfrm>
              <a:off x="6694622" y="3531632"/>
              <a:ext cx="914400" cy="53340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>
                  <a:solidFill>
                    <a:schemeClr val="tx1"/>
                  </a:solidFill>
                </a:rPr>
                <a:t>h</a:t>
              </a:r>
              <a:r>
                <a:rPr lang="en-US" i="1" baseline="-25000" dirty="0">
                  <a:solidFill>
                    <a:schemeClr val="tx1"/>
                  </a:solidFill>
                </a:rPr>
                <a:t>1</a:t>
              </a:r>
            </a:p>
          </p:txBody>
        </p:sp>
        <p:cxnSp>
          <p:nvCxnSpPr>
            <p:cNvPr id="23565" name="Straight Arrow Connector 23564">
              <a:extLst>
                <a:ext uri="{FF2B5EF4-FFF2-40B4-BE49-F238E27FC236}">
                  <a16:creationId xmlns:a16="http://schemas.microsoft.com/office/drawing/2014/main" id="{1B5A1DD7-1264-721E-A238-18FFCF56A57F}"/>
                </a:ext>
              </a:extLst>
            </p:cNvPr>
            <p:cNvCxnSpPr/>
            <p:nvPr/>
          </p:nvCxnSpPr>
          <p:spPr>
            <a:xfrm>
              <a:off x="7596287" y="3798332"/>
              <a:ext cx="91135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66" name="TextBox 23565">
              <a:extLst>
                <a:ext uri="{FF2B5EF4-FFF2-40B4-BE49-F238E27FC236}">
                  <a16:creationId xmlns:a16="http://schemas.microsoft.com/office/drawing/2014/main" id="{DFDAE320-73B1-8073-E414-BA6CA5B570D1}"/>
                </a:ext>
              </a:extLst>
            </p:cNvPr>
            <p:cNvSpPr txBox="1"/>
            <p:nvPr/>
          </p:nvSpPr>
          <p:spPr>
            <a:xfrm>
              <a:off x="7837622" y="3429000"/>
              <a:ext cx="5277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92D050"/>
                  </a:solidFill>
                </a:rPr>
                <a:t>a</a:t>
              </a:r>
              <a:r>
                <a:rPr lang="en-US" baseline="30000" dirty="0">
                  <a:solidFill>
                    <a:srgbClr val="92D050"/>
                  </a:solidFill>
                </a:rPr>
                <a:t>&lt;1&gt;</a:t>
              </a:r>
            </a:p>
          </p:txBody>
        </p:sp>
        <p:sp>
          <p:nvSpPr>
            <p:cNvPr id="23567" name="TextBox 23566">
              <a:extLst>
                <a:ext uri="{FF2B5EF4-FFF2-40B4-BE49-F238E27FC236}">
                  <a16:creationId xmlns:a16="http://schemas.microsoft.com/office/drawing/2014/main" id="{1D1106F0-F0A0-65E6-E16F-0A35B8DF6987}"/>
                </a:ext>
              </a:extLst>
            </p:cNvPr>
            <p:cNvSpPr txBox="1"/>
            <p:nvPr/>
          </p:nvSpPr>
          <p:spPr>
            <a:xfrm>
              <a:off x="8637258" y="3560360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23568" name="Rectangle 23567">
              <a:extLst>
                <a:ext uri="{FF2B5EF4-FFF2-40B4-BE49-F238E27FC236}">
                  <a16:creationId xmlns:a16="http://schemas.microsoft.com/office/drawing/2014/main" id="{3CB3D9E6-4EA6-8CF0-4252-2244FE5B2703}"/>
                </a:ext>
              </a:extLst>
            </p:cNvPr>
            <p:cNvSpPr/>
            <p:nvPr/>
          </p:nvSpPr>
          <p:spPr>
            <a:xfrm>
              <a:off x="9632923" y="3531632"/>
              <a:ext cx="914400" cy="53340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err="1">
                  <a:solidFill>
                    <a:schemeClr val="tx1"/>
                  </a:solidFill>
                </a:rPr>
                <a:t>h</a:t>
              </a:r>
              <a:r>
                <a:rPr lang="en-US" i="1" baseline="-25000" dirty="0" err="1">
                  <a:solidFill>
                    <a:schemeClr val="tx1"/>
                  </a:solidFill>
                </a:rPr>
                <a:t>Ty</a:t>
              </a:r>
              <a:endParaRPr lang="en-US" i="1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23569" name="Straight Arrow Connector 23568">
              <a:extLst>
                <a:ext uri="{FF2B5EF4-FFF2-40B4-BE49-F238E27FC236}">
                  <a16:creationId xmlns:a16="http://schemas.microsoft.com/office/drawing/2014/main" id="{45A33758-37C8-77BF-A7FB-3E65F7393115}"/>
                </a:ext>
              </a:extLst>
            </p:cNvPr>
            <p:cNvCxnSpPr>
              <a:cxnSpLocks/>
              <a:endCxn id="23568" idx="1"/>
            </p:cNvCxnSpPr>
            <p:nvPr/>
          </p:nvCxnSpPr>
          <p:spPr>
            <a:xfrm>
              <a:off x="9023323" y="3798332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70" name="TextBox 23569">
              <a:extLst>
                <a:ext uri="{FF2B5EF4-FFF2-40B4-BE49-F238E27FC236}">
                  <a16:creationId xmlns:a16="http://schemas.microsoft.com/office/drawing/2014/main" id="{DF219D48-49EB-5C12-A9BA-377B35A905D3}"/>
                </a:ext>
              </a:extLst>
            </p:cNvPr>
            <p:cNvSpPr txBox="1"/>
            <p:nvPr/>
          </p:nvSpPr>
          <p:spPr>
            <a:xfrm>
              <a:off x="8904422" y="3438099"/>
              <a:ext cx="7054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92D050"/>
                  </a:solidFill>
                </a:rPr>
                <a:t>a</a:t>
              </a:r>
              <a:r>
                <a:rPr lang="en-US" baseline="30000" dirty="0">
                  <a:solidFill>
                    <a:srgbClr val="92D050"/>
                  </a:solidFill>
                </a:rPr>
                <a:t>&lt;Tx-1&gt;</a:t>
              </a:r>
            </a:p>
          </p:txBody>
        </p:sp>
        <p:cxnSp>
          <p:nvCxnSpPr>
            <p:cNvPr id="23573" name="Straight Arrow Connector 23572">
              <a:extLst>
                <a:ext uri="{FF2B5EF4-FFF2-40B4-BE49-F238E27FC236}">
                  <a16:creationId xmlns:a16="http://schemas.microsoft.com/office/drawing/2014/main" id="{98C0F1DA-96DB-C99F-C019-5D4738DD029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166320" y="3190472"/>
              <a:ext cx="1" cy="33349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74" name="TextBox 23573">
              <a:extLst>
                <a:ext uri="{FF2B5EF4-FFF2-40B4-BE49-F238E27FC236}">
                  <a16:creationId xmlns:a16="http://schemas.microsoft.com/office/drawing/2014/main" id="{91A61CDB-A468-8A17-5FD6-B4D43B4350D2}"/>
                </a:ext>
              </a:extLst>
            </p:cNvPr>
            <p:cNvSpPr txBox="1"/>
            <p:nvPr/>
          </p:nvSpPr>
          <p:spPr>
            <a:xfrm>
              <a:off x="6799998" y="2838920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>
                  <a:solidFill>
                    <a:srgbClr val="77E1FF"/>
                  </a:solidFill>
                </a:rPr>
                <a:t>y</a:t>
              </a:r>
              <a:r>
                <a:rPr lang="en-US" baseline="30000" dirty="0">
                  <a:solidFill>
                    <a:srgbClr val="77E1FF"/>
                  </a:solidFill>
                </a:rPr>
                <a:t>(1)&lt;1&gt;</a:t>
              </a:r>
              <a:endParaRPr lang="en-US" dirty="0">
                <a:solidFill>
                  <a:srgbClr val="77E1FF"/>
                </a:solidFill>
              </a:endParaRPr>
            </a:p>
          </p:txBody>
        </p:sp>
        <p:cxnSp>
          <p:nvCxnSpPr>
            <p:cNvPr id="23603" name="Curved Connector 23602">
              <a:extLst>
                <a:ext uri="{FF2B5EF4-FFF2-40B4-BE49-F238E27FC236}">
                  <a16:creationId xmlns:a16="http://schemas.microsoft.com/office/drawing/2014/main" id="{6A006773-F6AD-CE44-F20E-858053D65E91}"/>
                </a:ext>
              </a:extLst>
            </p:cNvPr>
            <p:cNvCxnSpPr>
              <a:cxnSpLocks/>
              <a:endCxn id="23568" idx="2"/>
            </p:cNvCxnSpPr>
            <p:nvPr/>
          </p:nvCxnSpPr>
          <p:spPr>
            <a:xfrm>
              <a:off x="9241335" y="3026155"/>
              <a:ext cx="848788" cy="1038877"/>
            </a:xfrm>
            <a:prstGeom prst="curvedConnector4">
              <a:avLst>
                <a:gd name="adj1" fmla="val 23067"/>
                <a:gd name="adj2" fmla="val 122005"/>
              </a:avLst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08" name="Curved Connector 23607">
              <a:extLst>
                <a:ext uri="{FF2B5EF4-FFF2-40B4-BE49-F238E27FC236}">
                  <a16:creationId xmlns:a16="http://schemas.microsoft.com/office/drawing/2014/main" id="{6750E16E-6F1B-02E3-0201-BD0B491EAAC7}"/>
                </a:ext>
              </a:extLst>
            </p:cNvPr>
            <p:cNvCxnSpPr>
              <a:cxnSpLocks/>
            </p:cNvCxnSpPr>
            <p:nvPr/>
          </p:nvCxnSpPr>
          <p:spPr>
            <a:xfrm>
              <a:off x="7456555" y="2987612"/>
              <a:ext cx="848788" cy="1038877"/>
            </a:xfrm>
            <a:prstGeom prst="curvedConnector4">
              <a:avLst>
                <a:gd name="adj1" fmla="val 23067"/>
                <a:gd name="adj2" fmla="val 122005"/>
              </a:avLst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09" name="Straight Arrow Connector 23608">
              <a:extLst>
                <a:ext uri="{FF2B5EF4-FFF2-40B4-BE49-F238E27FC236}">
                  <a16:creationId xmlns:a16="http://schemas.microsoft.com/office/drawing/2014/main" id="{89585968-8FD0-0EEB-7EF4-B6FDDA611F8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117243" y="3190472"/>
              <a:ext cx="1" cy="33349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10" name="TextBox 23609">
              <a:extLst>
                <a:ext uri="{FF2B5EF4-FFF2-40B4-BE49-F238E27FC236}">
                  <a16:creationId xmlns:a16="http://schemas.microsoft.com/office/drawing/2014/main" id="{A7CF8F94-53BF-0CBF-7890-04D1A7E0158F}"/>
                </a:ext>
              </a:extLst>
            </p:cNvPr>
            <p:cNvSpPr txBox="1"/>
            <p:nvPr/>
          </p:nvSpPr>
          <p:spPr>
            <a:xfrm>
              <a:off x="9750921" y="2838920"/>
              <a:ext cx="7563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>
                  <a:solidFill>
                    <a:srgbClr val="77E1FF"/>
                  </a:solidFill>
                </a:rPr>
                <a:t>y</a:t>
              </a:r>
              <a:r>
                <a:rPr lang="en-US" baseline="30000" dirty="0">
                  <a:solidFill>
                    <a:srgbClr val="77E1FF"/>
                  </a:solidFill>
                </a:rPr>
                <a:t>(1)&lt;Ty&gt;</a:t>
              </a:r>
              <a:endParaRPr lang="en-US" dirty="0">
                <a:solidFill>
                  <a:srgbClr val="77E1FF"/>
                </a:solidFill>
              </a:endParaRPr>
            </a:p>
          </p:txBody>
        </p:sp>
      </p:grpSp>
      <p:sp>
        <p:nvSpPr>
          <p:cNvPr id="23611" name="Right Brace 23610">
            <a:extLst>
              <a:ext uri="{FF2B5EF4-FFF2-40B4-BE49-F238E27FC236}">
                <a16:creationId xmlns:a16="http://schemas.microsoft.com/office/drawing/2014/main" id="{20B59882-0795-1F7F-A735-3E9F45BC0054}"/>
              </a:ext>
            </a:extLst>
          </p:cNvPr>
          <p:cNvSpPr/>
          <p:nvPr/>
        </p:nvSpPr>
        <p:spPr>
          <a:xfrm rot="5400000">
            <a:off x="3405263" y="2663421"/>
            <a:ext cx="369331" cy="4554936"/>
          </a:xfrm>
          <a:prstGeom prst="rightBrac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12" name="TextBox 23611">
            <a:extLst>
              <a:ext uri="{FF2B5EF4-FFF2-40B4-BE49-F238E27FC236}">
                <a16:creationId xmlns:a16="http://schemas.microsoft.com/office/drawing/2014/main" id="{C476E968-FF04-E575-4CA9-BE195F1D9158}"/>
              </a:ext>
            </a:extLst>
          </p:cNvPr>
          <p:cNvSpPr txBox="1"/>
          <p:nvPr/>
        </p:nvSpPr>
        <p:spPr>
          <a:xfrm>
            <a:off x="3086585" y="5269468"/>
            <a:ext cx="1006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Encoder</a:t>
            </a:r>
            <a:r>
              <a:rPr lang="en-US" dirty="0"/>
              <a:t> </a:t>
            </a:r>
          </a:p>
        </p:txBody>
      </p:sp>
      <p:sp>
        <p:nvSpPr>
          <p:cNvPr id="23613" name="Right Brace 23612">
            <a:extLst>
              <a:ext uri="{FF2B5EF4-FFF2-40B4-BE49-F238E27FC236}">
                <a16:creationId xmlns:a16="http://schemas.microsoft.com/office/drawing/2014/main" id="{451F5994-4940-F2B2-7D82-8793CE8166C2}"/>
              </a:ext>
            </a:extLst>
          </p:cNvPr>
          <p:cNvSpPr/>
          <p:nvPr/>
        </p:nvSpPr>
        <p:spPr>
          <a:xfrm rot="5400000">
            <a:off x="8322973" y="2625616"/>
            <a:ext cx="369331" cy="4554936"/>
          </a:xfrm>
          <a:prstGeom prst="rightBrac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14" name="TextBox 23613">
            <a:extLst>
              <a:ext uri="{FF2B5EF4-FFF2-40B4-BE49-F238E27FC236}">
                <a16:creationId xmlns:a16="http://schemas.microsoft.com/office/drawing/2014/main" id="{A34A0099-C5E2-F41E-5A92-C8488F5C2233}"/>
              </a:ext>
            </a:extLst>
          </p:cNvPr>
          <p:cNvSpPr txBox="1"/>
          <p:nvPr/>
        </p:nvSpPr>
        <p:spPr>
          <a:xfrm>
            <a:off x="8004295" y="5231663"/>
            <a:ext cx="1030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Decoder</a:t>
            </a:r>
            <a:r>
              <a:rPr lang="en-US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A003DA-37E0-0A10-0B5C-9AA6CE7BDD9F}"/>
              </a:ext>
            </a:extLst>
          </p:cNvPr>
          <p:cNvSpPr txBox="1"/>
          <p:nvPr/>
        </p:nvSpPr>
        <p:spPr>
          <a:xfrm>
            <a:off x="1259219" y="1969344"/>
            <a:ext cx="918861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8077F9"/>
                </a:solidFill>
              </a:rPr>
              <a:t>This is very similar to a language model, but instead of starting off with a</a:t>
            </a:r>
            <a:r>
              <a:rPr lang="en-US" sz="2000" baseline="30000" dirty="0">
                <a:solidFill>
                  <a:srgbClr val="8077F9"/>
                </a:solidFill>
              </a:rPr>
              <a:t>&lt;0&gt;</a:t>
            </a:r>
            <a:r>
              <a:rPr lang="en-US" sz="2000" dirty="0">
                <a:solidFill>
                  <a:srgbClr val="8077F9"/>
                </a:solidFill>
              </a:rPr>
              <a:t>, </a:t>
            </a:r>
            <a:br>
              <a:rPr lang="en-US" sz="2000" dirty="0">
                <a:solidFill>
                  <a:srgbClr val="8077F9"/>
                </a:solidFill>
              </a:rPr>
            </a:br>
            <a:r>
              <a:rPr lang="en-US" sz="2000" dirty="0">
                <a:solidFill>
                  <a:srgbClr val="8077F9"/>
                </a:solidFill>
              </a:rPr>
              <a:t>we start off with an encoder to capitalize on a representation of the input sequence 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CADA2C9-E01F-EEE1-CCF3-D96E59330BD1}"/>
              </a:ext>
            </a:extLst>
          </p:cNvPr>
          <p:cNvSpPr/>
          <p:nvPr/>
        </p:nvSpPr>
        <p:spPr>
          <a:xfrm>
            <a:off x="5855956" y="2677230"/>
            <a:ext cx="5562603" cy="2178192"/>
          </a:xfrm>
          <a:prstGeom prst="ellipse">
            <a:avLst/>
          </a:prstGeom>
          <a:noFill/>
          <a:ln>
            <a:solidFill>
              <a:srgbClr val="8077F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Curved Connector 11">
            <a:extLst>
              <a:ext uri="{FF2B5EF4-FFF2-40B4-BE49-F238E27FC236}">
                <a16:creationId xmlns:a16="http://schemas.microsoft.com/office/drawing/2014/main" id="{5D5BE115-EEDB-A13A-1CB3-ECAEE2465040}"/>
              </a:ext>
            </a:extLst>
          </p:cNvPr>
          <p:cNvCxnSpPr>
            <a:cxnSpLocks/>
            <a:endCxn id="3" idx="2"/>
          </p:cNvCxnSpPr>
          <p:nvPr/>
        </p:nvCxnSpPr>
        <p:spPr>
          <a:xfrm rot="10800000">
            <a:off x="5853526" y="2677230"/>
            <a:ext cx="623475" cy="382438"/>
          </a:xfrm>
          <a:prstGeom prst="curvedConnector2">
            <a:avLst/>
          </a:prstGeom>
          <a:ln>
            <a:solidFill>
              <a:srgbClr val="8077F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7036351E-D46B-1FB0-E001-15C0D395D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74320"/>
            <a:ext cx="10210800" cy="1325880"/>
          </a:xfrm>
        </p:spPr>
        <p:txBody>
          <a:bodyPr/>
          <a:lstStyle/>
          <a:p>
            <a:r>
              <a:rPr lang="en-US" dirty="0"/>
              <a:t>Sequence to Sequence (Seq2Seq) Models</a:t>
            </a:r>
          </a:p>
        </p:txBody>
      </p:sp>
    </p:spTree>
    <p:extLst>
      <p:ext uri="{BB962C8B-B14F-4D97-AF65-F5344CB8AC3E}">
        <p14:creationId xmlns:p14="http://schemas.microsoft.com/office/powerpoint/2010/main" val="1401500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3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11" grpId="0" animBg="1"/>
      <p:bldP spid="23612" grpId="0"/>
      <p:bldP spid="23613" grpId="0" animBg="1"/>
      <p:bldP spid="23614" grpId="0"/>
      <p:bldP spid="3" grpId="0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6" name="Content Placeholder 2">
            <a:extLst>
              <a:ext uri="{FF2B5EF4-FFF2-40B4-BE49-F238E27FC236}">
                <a16:creationId xmlns:a16="http://schemas.microsoft.com/office/drawing/2014/main" id="{35E239EF-6128-DF62-7739-F1638E614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452628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As such, </a:t>
            </a:r>
            <a:r>
              <a:rPr lang="en-US" sz="2800" dirty="0">
                <a:solidFill>
                  <a:schemeClr val="tx1"/>
                </a:solidFill>
              </a:rPr>
              <a:t>the </a:t>
            </a:r>
            <a:r>
              <a:rPr lang="en-US" sz="2800" dirty="0">
                <a:solidFill>
                  <a:srgbClr val="FFC000"/>
                </a:solidFill>
              </a:rPr>
              <a:t>encoder</a:t>
            </a:r>
            <a:r>
              <a:rPr lang="en-US" sz="2800" dirty="0">
                <a:solidFill>
                  <a:schemeClr val="tx1"/>
                </a:solidFill>
              </a:rPr>
              <a:t>-</a:t>
            </a:r>
            <a:r>
              <a:rPr lang="en-US" sz="2800" dirty="0">
                <a:solidFill>
                  <a:srgbClr val="92D050"/>
                </a:solidFill>
              </a:rPr>
              <a:t>decoder</a:t>
            </a:r>
            <a:r>
              <a:rPr lang="en-US" sz="2800" dirty="0">
                <a:solidFill>
                  <a:schemeClr val="tx1"/>
                </a:solidFill>
              </a:rPr>
              <a:t> (or seq2seq) architecture can be thought of as a “conditional” language model, which models the probability P(</a:t>
            </a:r>
            <a:r>
              <a:rPr lang="en-US" sz="2800" dirty="0">
                <a:solidFill>
                  <a:srgbClr val="77E1FF"/>
                </a:solidFill>
              </a:rPr>
              <a:t>y</a:t>
            </a:r>
            <a:r>
              <a:rPr lang="en-US" sz="2800" baseline="30000" dirty="0">
                <a:solidFill>
                  <a:srgbClr val="77E1FF"/>
                </a:solidFill>
              </a:rPr>
              <a:t>&lt;1&gt;</a:t>
            </a:r>
            <a:r>
              <a:rPr lang="en-US" sz="2800" dirty="0">
                <a:solidFill>
                  <a:schemeClr val="tx1"/>
                </a:solidFill>
              </a:rPr>
              <a:t>, …, </a:t>
            </a:r>
            <a:r>
              <a:rPr lang="en-US" sz="2800" dirty="0">
                <a:solidFill>
                  <a:srgbClr val="77E1FF"/>
                </a:solidFill>
              </a:rPr>
              <a:t>y</a:t>
            </a:r>
            <a:r>
              <a:rPr lang="en-US" sz="2800" baseline="30000" dirty="0">
                <a:solidFill>
                  <a:srgbClr val="77E1FF"/>
                </a:solidFill>
              </a:rPr>
              <a:t>&lt;Ty&gt;</a:t>
            </a:r>
            <a:r>
              <a:rPr lang="en-US" sz="2800" baseline="300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| </a:t>
            </a:r>
            <a:r>
              <a:rPr lang="en-US" sz="2800" dirty="0">
                <a:solidFill>
                  <a:srgbClr val="EF7273"/>
                </a:solidFill>
              </a:rPr>
              <a:t>x</a:t>
            </a:r>
            <a:r>
              <a:rPr lang="en-US" sz="2800" baseline="30000" dirty="0">
                <a:solidFill>
                  <a:srgbClr val="EF7273"/>
                </a:solidFill>
              </a:rPr>
              <a:t>&lt;1&gt;</a:t>
            </a:r>
            <a:r>
              <a:rPr lang="en-US" sz="2800" dirty="0">
                <a:solidFill>
                  <a:schemeClr val="tx1"/>
                </a:solidFill>
              </a:rPr>
              <a:t>, …, </a:t>
            </a:r>
            <a:r>
              <a:rPr lang="en-US" sz="2800" dirty="0">
                <a:solidFill>
                  <a:srgbClr val="EF7273"/>
                </a:solidFill>
              </a:rPr>
              <a:t>x</a:t>
            </a:r>
            <a:r>
              <a:rPr lang="en-US" sz="2800" baseline="30000" dirty="0">
                <a:solidFill>
                  <a:srgbClr val="EF7273"/>
                </a:solidFill>
              </a:rPr>
              <a:t>&lt;Ty&gt;</a:t>
            </a:r>
            <a:r>
              <a:rPr lang="en-US" sz="2800" dirty="0">
                <a:solidFill>
                  <a:schemeClr val="tx1"/>
                </a:solidFill>
              </a:rPr>
              <a:t>)</a:t>
            </a:r>
            <a:r>
              <a:rPr lang="en-US" dirty="0"/>
              <a:t> </a:t>
            </a:r>
            <a:endParaRPr lang="en-US" sz="2400" dirty="0"/>
          </a:p>
          <a:p>
            <a:pPr marL="685800" lvl="2" indent="-342900"/>
            <a:endParaRPr lang="en-US" sz="2400" dirty="0"/>
          </a:p>
          <a:p>
            <a:pPr marL="685800" lvl="2" indent="-342900"/>
            <a:endParaRPr lang="en-US" sz="1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BC86B7F-CF1A-BFA9-59D7-4E7C4A94B54E}"/>
              </a:ext>
            </a:extLst>
          </p:cNvPr>
          <p:cNvSpPr/>
          <p:nvPr/>
        </p:nvSpPr>
        <p:spPr>
          <a:xfrm>
            <a:off x="1905000" y="3531632"/>
            <a:ext cx="914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tx1"/>
                </a:solidFill>
              </a:rPr>
              <a:t>h</a:t>
            </a:r>
            <a:r>
              <a:rPr lang="en-US" i="1" baseline="-250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8C1FFC3-7BA1-04F3-AF87-5A7A9514E167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1295400" y="3798332"/>
            <a:ext cx="6096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A214736B-4AFD-1887-CFC9-4DAC7959C486}"/>
              </a:ext>
            </a:extLst>
          </p:cNvPr>
          <p:cNvSpPr txBox="1"/>
          <p:nvPr/>
        </p:nvSpPr>
        <p:spPr>
          <a:xfrm>
            <a:off x="1295400" y="3438099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a</a:t>
            </a:r>
            <a:r>
              <a:rPr lang="en-US" baseline="30000" dirty="0">
                <a:solidFill>
                  <a:srgbClr val="92D050"/>
                </a:solidFill>
              </a:rPr>
              <a:t>&lt;0&gt;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11115A9-7B31-CF0B-EC7E-76EE9A8E417E}"/>
              </a:ext>
            </a:extLst>
          </p:cNvPr>
          <p:cNvSpPr txBox="1"/>
          <p:nvPr/>
        </p:nvSpPr>
        <p:spPr>
          <a:xfrm>
            <a:off x="2018195" y="4386892"/>
            <a:ext cx="6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EF7273"/>
                </a:solidFill>
              </a:rPr>
              <a:t>x</a:t>
            </a:r>
            <a:r>
              <a:rPr lang="en-US" baseline="30000" dirty="0">
                <a:solidFill>
                  <a:srgbClr val="EF7273"/>
                </a:solidFill>
              </a:rPr>
              <a:t>(1)&lt;1&gt;</a:t>
            </a:r>
            <a:endParaRPr lang="en-US" dirty="0">
              <a:solidFill>
                <a:srgbClr val="EF7273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CFEFCD29-3B55-EFE3-373F-FCA07EAE1E36}"/>
              </a:ext>
            </a:extLst>
          </p:cNvPr>
          <p:cNvCxnSpPr>
            <a:cxnSpLocks/>
            <a:stCxn id="45" idx="0"/>
            <a:endCxn id="18" idx="2"/>
          </p:cNvCxnSpPr>
          <p:nvPr/>
        </p:nvCxnSpPr>
        <p:spPr>
          <a:xfrm flipV="1">
            <a:off x="2362200" y="4065032"/>
            <a:ext cx="0" cy="3218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2CB13C11-8367-C92B-954B-20F436ED76F4}"/>
              </a:ext>
            </a:extLst>
          </p:cNvPr>
          <p:cNvCxnSpPr/>
          <p:nvPr/>
        </p:nvCxnSpPr>
        <p:spPr>
          <a:xfrm>
            <a:off x="2806665" y="3798332"/>
            <a:ext cx="9113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48024A14-0911-AE9E-C61F-5421C87B3374}"/>
              </a:ext>
            </a:extLst>
          </p:cNvPr>
          <p:cNvSpPr txBox="1"/>
          <p:nvPr/>
        </p:nvSpPr>
        <p:spPr>
          <a:xfrm>
            <a:off x="3048000" y="3429000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a</a:t>
            </a:r>
            <a:r>
              <a:rPr lang="en-US" baseline="30000" dirty="0">
                <a:solidFill>
                  <a:srgbClr val="92D050"/>
                </a:solidFill>
              </a:rPr>
              <a:t>&lt;1&gt;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F55378A-AAC2-D4DC-9027-299F8BD71B68}"/>
              </a:ext>
            </a:extLst>
          </p:cNvPr>
          <p:cNvSpPr txBox="1"/>
          <p:nvPr/>
        </p:nvSpPr>
        <p:spPr>
          <a:xfrm>
            <a:off x="3847636" y="356036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EAA3F6C-E06F-3BCF-AA31-9F16AE2D363E}"/>
              </a:ext>
            </a:extLst>
          </p:cNvPr>
          <p:cNvSpPr/>
          <p:nvPr/>
        </p:nvSpPr>
        <p:spPr>
          <a:xfrm>
            <a:off x="4843301" y="3531632"/>
            <a:ext cx="914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>
                <a:solidFill>
                  <a:schemeClr val="tx1"/>
                </a:solidFill>
              </a:rPr>
              <a:t>h</a:t>
            </a:r>
            <a:r>
              <a:rPr lang="en-US" i="1" baseline="-25000" dirty="0" err="1">
                <a:solidFill>
                  <a:schemeClr val="tx1"/>
                </a:solidFill>
              </a:rPr>
              <a:t>Tx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cxnSp>
        <p:nvCxnSpPr>
          <p:cNvPr id="23552" name="Straight Arrow Connector 23551">
            <a:extLst>
              <a:ext uri="{FF2B5EF4-FFF2-40B4-BE49-F238E27FC236}">
                <a16:creationId xmlns:a16="http://schemas.microsoft.com/office/drawing/2014/main" id="{F98B9380-9C99-10AD-1F5B-94DF71189416}"/>
              </a:ext>
            </a:extLst>
          </p:cNvPr>
          <p:cNvCxnSpPr>
            <a:cxnSpLocks/>
            <a:endCxn id="63" idx="1"/>
          </p:cNvCxnSpPr>
          <p:nvPr/>
        </p:nvCxnSpPr>
        <p:spPr>
          <a:xfrm>
            <a:off x="4233701" y="3798332"/>
            <a:ext cx="6096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3" name="TextBox 23552">
            <a:extLst>
              <a:ext uri="{FF2B5EF4-FFF2-40B4-BE49-F238E27FC236}">
                <a16:creationId xmlns:a16="http://schemas.microsoft.com/office/drawing/2014/main" id="{5AD5BAD3-FDE0-A81D-7A01-94B7CF81E618}"/>
              </a:ext>
            </a:extLst>
          </p:cNvPr>
          <p:cNvSpPr txBox="1"/>
          <p:nvPr/>
        </p:nvSpPr>
        <p:spPr>
          <a:xfrm>
            <a:off x="4114800" y="3438099"/>
            <a:ext cx="705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a</a:t>
            </a:r>
            <a:r>
              <a:rPr lang="en-US" baseline="30000" dirty="0">
                <a:solidFill>
                  <a:srgbClr val="92D050"/>
                </a:solidFill>
              </a:rPr>
              <a:t>&lt;Tx-1&gt;</a:t>
            </a:r>
          </a:p>
        </p:txBody>
      </p:sp>
      <p:sp>
        <p:nvSpPr>
          <p:cNvPr id="23554" name="TextBox 23553">
            <a:extLst>
              <a:ext uri="{FF2B5EF4-FFF2-40B4-BE49-F238E27FC236}">
                <a16:creationId xmlns:a16="http://schemas.microsoft.com/office/drawing/2014/main" id="{7164A78F-81CC-2310-17E0-45C3E6DC4F7A}"/>
              </a:ext>
            </a:extLst>
          </p:cNvPr>
          <p:cNvSpPr txBox="1"/>
          <p:nvPr/>
        </p:nvSpPr>
        <p:spPr>
          <a:xfrm>
            <a:off x="4924596" y="4386892"/>
            <a:ext cx="75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EF7273"/>
                </a:solidFill>
              </a:rPr>
              <a:t>x</a:t>
            </a:r>
            <a:r>
              <a:rPr lang="en-US" baseline="30000" dirty="0">
                <a:solidFill>
                  <a:srgbClr val="EF7273"/>
                </a:solidFill>
              </a:rPr>
              <a:t>(1)&lt;Tx&gt;</a:t>
            </a:r>
            <a:endParaRPr lang="en-US" dirty="0">
              <a:solidFill>
                <a:srgbClr val="EF7273"/>
              </a:solidFill>
            </a:endParaRPr>
          </a:p>
        </p:txBody>
      </p:sp>
      <p:cxnSp>
        <p:nvCxnSpPr>
          <p:cNvPr id="23556" name="Straight Arrow Connector 23555">
            <a:extLst>
              <a:ext uri="{FF2B5EF4-FFF2-40B4-BE49-F238E27FC236}">
                <a16:creationId xmlns:a16="http://schemas.microsoft.com/office/drawing/2014/main" id="{9C035047-DE98-CE20-A94D-52283CC9EF12}"/>
              </a:ext>
            </a:extLst>
          </p:cNvPr>
          <p:cNvCxnSpPr>
            <a:cxnSpLocks/>
            <a:stCxn id="23554" idx="0"/>
            <a:endCxn id="63" idx="2"/>
          </p:cNvCxnSpPr>
          <p:nvPr/>
        </p:nvCxnSpPr>
        <p:spPr>
          <a:xfrm flipV="1">
            <a:off x="5300501" y="4065032"/>
            <a:ext cx="0" cy="3218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57" name="Straight Arrow Connector 23556">
            <a:extLst>
              <a:ext uri="{FF2B5EF4-FFF2-40B4-BE49-F238E27FC236}">
                <a16:creationId xmlns:a16="http://schemas.microsoft.com/office/drawing/2014/main" id="{DD7F51FA-092E-9B9E-1AFE-737ABD3A22B5}"/>
              </a:ext>
            </a:extLst>
          </p:cNvPr>
          <p:cNvCxnSpPr/>
          <p:nvPr/>
        </p:nvCxnSpPr>
        <p:spPr>
          <a:xfrm>
            <a:off x="5744966" y="3798332"/>
            <a:ext cx="9113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8" name="TextBox 23557">
            <a:extLst>
              <a:ext uri="{FF2B5EF4-FFF2-40B4-BE49-F238E27FC236}">
                <a16:creationId xmlns:a16="http://schemas.microsoft.com/office/drawing/2014/main" id="{B18E9ED2-EB81-94F7-5117-4D6D934FFC40}"/>
              </a:ext>
            </a:extLst>
          </p:cNvPr>
          <p:cNvSpPr txBox="1"/>
          <p:nvPr/>
        </p:nvSpPr>
        <p:spPr>
          <a:xfrm>
            <a:off x="5986301" y="3429000"/>
            <a:ext cx="58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a</a:t>
            </a:r>
            <a:r>
              <a:rPr lang="en-US" baseline="30000" dirty="0">
                <a:solidFill>
                  <a:srgbClr val="92D050"/>
                </a:solidFill>
              </a:rPr>
              <a:t>&lt;Tx&gt;</a:t>
            </a:r>
          </a:p>
        </p:txBody>
      </p:sp>
      <p:sp>
        <p:nvSpPr>
          <p:cNvPr id="23560" name="Rectangle 23559">
            <a:extLst>
              <a:ext uri="{FF2B5EF4-FFF2-40B4-BE49-F238E27FC236}">
                <a16:creationId xmlns:a16="http://schemas.microsoft.com/office/drawing/2014/main" id="{40FF110A-B9B6-7940-D768-017340700B26}"/>
              </a:ext>
            </a:extLst>
          </p:cNvPr>
          <p:cNvSpPr/>
          <p:nvPr/>
        </p:nvSpPr>
        <p:spPr>
          <a:xfrm>
            <a:off x="6694622" y="3531632"/>
            <a:ext cx="914400" cy="5334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tx1"/>
                </a:solidFill>
              </a:rPr>
              <a:t>h</a:t>
            </a:r>
            <a:r>
              <a:rPr lang="en-US" i="1" baseline="-250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23565" name="Straight Arrow Connector 23564">
            <a:extLst>
              <a:ext uri="{FF2B5EF4-FFF2-40B4-BE49-F238E27FC236}">
                <a16:creationId xmlns:a16="http://schemas.microsoft.com/office/drawing/2014/main" id="{1B5A1DD7-1264-721E-A238-18FFCF56A57F}"/>
              </a:ext>
            </a:extLst>
          </p:cNvPr>
          <p:cNvCxnSpPr/>
          <p:nvPr/>
        </p:nvCxnSpPr>
        <p:spPr>
          <a:xfrm>
            <a:off x="7596287" y="3798332"/>
            <a:ext cx="9113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6" name="TextBox 23565">
            <a:extLst>
              <a:ext uri="{FF2B5EF4-FFF2-40B4-BE49-F238E27FC236}">
                <a16:creationId xmlns:a16="http://schemas.microsoft.com/office/drawing/2014/main" id="{DFDAE320-73B1-8073-E414-BA6CA5B570D1}"/>
              </a:ext>
            </a:extLst>
          </p:cNvPr>
          <p:cNvSpPr txBox="1"/>
          <p:nvPr/>
        </p:nvSpPr>
        <p:spPr>
          <a:xfrm>
            <a:off x="7837622" y="3429000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a</a:t>
            </a:r>
            <a:r>
              <a:rPr lang="en-US" baseline="30000" dirty="0">
                <a:solidFill>
                  <a:srgbClr val="92D050"/>
                </a:solidFill>
              </a:rPr>
              <a:t>&lt;1&gt;</a:t>
            </a:r>
          </a:p>
        </p:txBody>
      </p:sp>
      <p:sp>
        <p:nvSpPr>
          <p:cNvPr id="23567" name="TextBox 23566">
            <a:extLst>
              <a:ext uri="{FF2B5EF4-FFF2-40B4-BE49-F238E27FC236}">
                <a16:creationId xmlns:a16="http://schemas.microsoft.com/office/drawing/2014/main" id="{1D1106F0-F0A0-65E6-E16F-0A35B8DF6987}"/>
              </a:ext>
            </a:extLst>
          </p:cNvPr>
          <p:cNvSpPr txBox="1"/>
          <p:nvPr/>
        </p:nvSpPr>
        <p:spPr>
          <a:xfrm>
            <a:off x="8637258" y="356036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3568" name="Rectangle 23567">
            <a:extLst>
              <a:ext uri="{FF2B5EF4-FFF2-40B4-BE49-F238E27FC236}">
                <a16:creationId xmlns:a16="http://schemas.microsoft.com/office/drawing/2014/main" id="{3CB3D9E6-4EA6-8CF0-4252-2244FE5B2703}"/>
              </a:ext>
            </a:extLst>
          </p:cNvPr>
          <p:cNvSpPr/>
          <p:nvPr/>
        </p:nvSpPr>
        <p:spPr>
          <a:xfrm>
            <a:off x="9632923" y="3531632"/>
            <a:ext cx="914400" cy="5334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>
                <a:solidFill>
                  <a:schemeClr val="tx1"/>
                </a:solidFill>
              </a:rPr>
              <a:t>h</a:t>
            </a:r>
            <a:r>
              <a:rPr lang="en-US" i="1" baseline="-25000" dirty="0" err="1">
                <a:solidFill>
                  <a:schemeClr val="tx1"/>
                </a:solidFill>
              </a:rPr>
              <a:t>Ty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cxnSp>
        <p:nvCxnSpPr>
          <p:cNvPr id="23569" name="Straight Arrow Connector 23568">
            <a:extLst>
              <a:ext uri="{FF2B5EF4-FFF2-40B4-BE49-F238E27FC236}">
                <a16:creationId xmlns:a16="http://schemas.microsoft.com/office/drawing/2014/main" id="{45A33758-37C8-77BF-A7FB-3E65F7393115}"/>
              </a:ext>
            </a:extLst>
          </p:cNvPr>
          <p:cNvCxnSpPr>
            <a:cxnSpLocks/>
            <a:endCxn id="23568" idx="1"/>
          </p:cNvCxnSpPr>
          <p:nvPr/>
        </p:nvCxnSpPr>
        <p:spPr>
          <a:xfrm>
            <a:off x="9023323" y="3798332"/>
            <a:ext cx="6096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0" name="TextBox 23569">
            <a:extLst>
              <a:ext uri="{FF2B5EF4-FFF2-40B4-BE49-F238E27FC236}">
                <a16:creationId xmlns:a16="http://schemas.microsoft.com/office/drawing/2014/main" id="{DF219D48-49EB-5C12-A9BA-377B35A905D3}"/>
              </a:ext>
            </a:extLst>
          </p:cNvPr>
          <p:cNvSpPr txBox="1"/>
          <p:nvPr/>
        </p:nvSpPr>
        <p:spPr>
          <a:xfrm>
            <a:off x="8904422" y="3438099"/>
            <a:ext cx="705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a</a:t>
            </a:r>
            <a:r>
              <a:rPr lang="en-US" baseline="30000" dirty="0">
                <a:solidFill>
                  <a:srgbClr val="92D050"/>
                </a:solidFill>
              </a:rPr>
              <a:t>&lt;Tx-1&gt;</a:t>
            </a:r>
          </a:p>
        </p:txBody>
      </p:sp>
      <p:cxnSp>
        <p:nvCxnSpPr>
          <p:cNvPr id="23573" name="Straight Arrow Connector 23572">
            <a:extLst>
              <a:ext uri="{FF2B5EF4-FFF2-40B4-BE49-F238E27FC236}">
                <a16:creationId xmlns:a16="http://schemas.microsoft.com/office/drawing/2014/main" id="{98C0F1DA-96DB-C99F-C019-5D4738DD029E}"/>
              </a:ext>
            </a:extLst>
          </p:cNvPr>
          <p:cNvCxnSpPr>
            <a:cxnSpLocks/>
          </p:cNvCxnSpPr>
          <p:nvPr/>
        </p:nvCxnSpPr>
        <p:spPr>
          <a:xfrm flipH="1" flipV="1">
            <a:off x="7166320" y="3190472"/>
            <a:ext cx="1" cy="3334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4" name="TextBox 23573">
            <a:extLst>
              <a:ext uri="{FF2B5EF4-FFF2-40B4-BE49-F238E27FC236}">
                <a16:creationId xmlns:a16="http://schemas.microsoft.com/office/drawing/2014/main" id="{91A61CDB-A468-8A17-5FD6-B4D43B4350D2}"/>
              </a:ext>
            </a:extLst>
          </p:cNvPr>
          <p:cNvSpPr txBox="1"/>
          <p:nvPr/>
        </p:nvSpPr>
        <p:spPr>
          <a:xfrm>
            <a:off x="6799998" y="283892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(1)&lt;1&gt;</a:t>
            </a:r>
            <a:endParaRPr lang="en-US" dirty="0">
              <a:solidFill>
                <a:srgbClr val="77E1FF"/>
              </a:solidFill>
            </a:endParaRPr>
          </a:p>
        </p:txBody>
      </p:sp>
      <p:cxnSp>
        <p:nvCxnSpPr>
          <p:cNvPr id="23603" name="Curved Connector 23602">
            <a:extLst>
              <a:ext uri="{FF2B5EF4-FFF2-40B4-BE49-F238E27FC236}">
                <a16:creationId xmlns:a16="http://schemas.microsoft.com/office/drawing/2014/main" id="{6A006773-F6AD-CE44-F20E-858053D65E91}"/>
              </a:ext>
            </a:extLst>
          </p:cNvPr>
          <p:cNvCxnSpPr>
            <a:cxnSpLocks/>
            <a:endCxn id="23568" idx="2"/>
          </p:cNvCxnSpPr>
          <p:nvPr/>
        </p:nvCxnSpPr>
        <p:spPr>
          <a:xfrm>
            <a:off x="9241335" y="3026155"/>
            <a:ext cx="848788" cy="1038877"/>
          </a:xfrm>
          <a:prstGeom prst="curvedConnector4">
            <a:avLst>
              <a:gd name="adj1" fmla="val 23067"/>
              <a:gd name="adj2" fmla="val 12200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8" name="Curved Connector 23607">
            <a:extLst>
              <a:ext uri="{FF2B5EF4-FFF2-40B4-BE49-F238E27FC236}">
                <a16:creationId xmlns:a16="http://schemas.microsoft.com/office/drawing/2014/main" id="{6750E16E-6F1B-02E3-0201-BD0B491EAAC7}"/>
              </a:ext>
            </a:extLst>
          </p:cNvPr>
          <p:cNvCxnSpPr>
            <a:cxnSpLocks/>
          </p:cNvCxnSpPr>
          <p:nvPr/>
        </p:nvCxnSpPr>
        <p:spPr>
          <a:xfrm>
            <a:off x="7456555" y="2987612"/>
            <a:ext cx="848788" cy="1038877"/>
          </a:xfrm>
          <a:prstGeom prst="curvedConnector4">
            <a:avLst>
              <a:gd name="adj1" fmla="val 23067"/>
              <a:gd name="adj2" fmla="val 12200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9" name="Straight Arrow Connector 23608">
            <a:extLst>
              <a:ext uri="{FF2B5EF4-FFF2-40B4-BE49-F238E27FC236}">
                <a16:creationId xmlns:a16="http://schemas.microsoft.com/office/drawing/2014/main" id="{89585968-8FD0-0EEB-7EF4-B6FDDA611F89}"/>
              </a:ext>
            </a:extLst>
          </p:cNvPr>
          <p:cNvCxnSpPr>
            <a:cxnSpLocks/>
          </p:cNvCxnSpPr>
          <p:nvPr/>
        </p:nvCxnSpPr>
        <p:spPr>
          <a:xfrm flipH="1" flipV="1">
            <a:off x="10117243" y="3190472"/>
            <a:ext cx="1" cy="3334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10" name="TextBox 23609">
            <a:extLst>
              <a:ext uri="{FF2B5EF4-FFF2-40B4-BE49-F238E27FC236}">
                <a16:creationId xmlns:a16="http://schemas.microsoft.com/office/drawing/2014/main" id="{A7CF8F94-53BF-0CBF-7890-04D1A7E0158F}"/>
              </a:ext>
            </a:extLst>
          </p:cNvPr>
          <p:cNvSpPr txBox="1"/>
          <p:nvPr/>
        </p:nvSpPr>
        <p:spPr>
          <a:xfrm>
            <a:off x="9750921" y="2838920"/>
            <a:ext cx="756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(1)&lt;Ty&gt;</a:t>
            </a:r>
            <a:endParaRPr lang="en-US" dirty="0">
              <a:solidFill>
                <a:srgbClr val="77E1FF"/>
              </a:solidFill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968B3DC-7915-AA5E-C55F-8BECDBC04686}"/>
              </a:ext>
            </a:extLst>
          </p:cNvPr>
          <p:cNvSpPr/>
          <p:nvPr/>
        </p:nvSpPr>
        <p:spPr>
          <a:xfrm>
            <a:off x="1823109" y="4386892"/>
            <a:ext cx="4044291" cy="369332"/>
          </a:xfrm>
          <a:prstGeom prst="ellipse">
            <a:avLst/>
          </a:prstGeom>
          <a:noFill/>
          <a:ln>
            <a:solidFill>
              <a:srgbClr val="EF72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C56165-7A9F-A5DA-129F-3A95CBCD7C32}"/>
              </a:ext>
            </a:extLst>
          </p:cNvPr>
          <p:cNvSpPr txBox="1"/>
          <p:nvPr/>
        </p:nvSpPr>
        <p:spPr>
          <a:xfrm>
            <a:off x="2063067" y="5135630"/>
            <a:ext cx="35643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F7273"/>
                </a:solidFill>
              </a:rPr>
              <a:t>This could be a French sentence </a:t>
            </a:r>
          </a:p>
        </p:txBody>
      </p:sp>
      <p:cxnSp>
        <p:nvCxnSpPr>
          <p:cNvPr id="5" name="Curved Connector 4">
            <a:extLst>
              <a:ext uri="{FF2B5EF4-FFF2-40B4-BE49-F238E27FC236}">
                <a16:creationId xmlns:a16="http://schemas.microsoft.com/office/drawing/2014/main" id="{ABFFFC85-6A89-3C2C-AA37-E2BCB967C803}"/>
              </a:ext>
            </a:extLst>
          </p:cNvPr>
          <p:cNvCxnSpPr>
            <a:stCxn id="2" idx="4"/>
            <a:endCxn id="3" idx="0"/>
          </p:cNvCxnSpPr>
          <p:nvPr/>
        </p:nvCxnSpPr>
        <p:spPr>
          <a:xfrm rot="5400000">
            <a:off x="3655552" y="4945927"/>
            <a:ext cx="379406" cy="1"/>
          </a:xfrm>
          <a:prstGeom prst="curvedConnector3">
            <a:avLst/>
          </a:prstGeom>
          <a:ln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836FBE30-C109-4D99-AE2E-9A1FA0EFAD91}"/>
              </a:ext>
            </a:extLst>
          </p:cNvPr>
          <p:cNvSpPr/>
          <p:nvPr/>
        </p:nvSpPr>
        <p:spPr>
          <a:xfrm>
            <a:off x="6572638" y="2846018"/>
            <a:ext cx="4044291" cy="369332"/>
          </a:xfrm>
          <a:prstGeom prst="ellipse">
            <a:avLst/>
          </a:prstGeom>
          <a:noFill/>
          <a:ln>
            <a:solidFill>
              <a:srgbClr val="77E1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8149A3-A093-2B0D-4853-3D582CEF071F}"/>
              </a:ext>
            </a:extLst>
          </p:cNvPr>
          <p:cNvSpPr txBox="1"/>
          <p:nvPr/>
        </p:nvSpPr>
        <p:spPr>
          <a:xfrm>
            <a:off x="5713900" y="4987052"/>
            <a:ext cx="57617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77E1FF"/>
                </a:solidFill>
              </a:rPr>
              <a:t>This could be an English sentence </a:t>
            </a:r>
            <a:r>
              <a:rPr lang="en-US" sz="2000" i="1" dirty="0">
                <a:solidFill>
                  <a:srgbClr val="77E1FF"/>
                </a:solidFill>
              </a:rPr>
              <a:t>conditioned</a:t>
            </a:r>
            <a:r>
              <a:rPr lang="en-US" sz="2000" dirty="0">
                <a:solidFill>
                  <a:srgbClr val="77E1FF"/>
                </a:solidFill>
              </a:rPr>
              <a:t> on the </a:t>
            </a:r>
            <a:br>
              <a:rPr lang="en-US" sz="2000" dirty="0">
                <a:solidFill>
                  <a:srgbClr val="77E1FF"/>
                </a:solidFill>
              </a:rPr>
            </a:br>
            <a:r>
              <a:rPr lang="en-US" sz="2000" dirty="0">
                <a:solidFill>
                  <a:srgbClr val="77E1FF"/>
                </a:solidFill>
              </a:rPr>
              <a:t>input French sentence (thus serving as a </a:t>
            </a:r>
            <a:r>
              <a:rPr lang="en-US" sz="2000" i="1" dirty="0">
                <a:solidFill>
                  <a:srgbClr val="77E1FF"/>
                </a:solidFill>
              </a:rPr>
              <a:t>translation</a:t>
            </a:r>
            <a:r>
              <a:rPr lang="en-US" sz="2000" dirty="0">
                <a:solidFill>
                  <a:srgbClr val="77E1FF"/>
                </a:solidFill>
              </a:rPr>
              <a:t>) </a:t>
            </a:r>
          </a:p>
        </p:txBody>
      </p:sp>
      <p:cxnSp>
        <p:nvCxnSpPr>
          <p:cNvPr id="11" name="Curved Connector 10">
            <a:extLst>
              <a:ext uri="{FF2B5EF4-FFF2-40B4-BE49-F238E27FC236}">
                <a16:creationId xmlns:a16="http://schemas.microsoft.com/office/drawing/2014/main" id="{838FB3C6-926B-BC17-6ED2-0201406249F5}"/>
              </a:ext>
            </a:extLst>
          </p:cNvPr>
          <p:cNvCxnSpPr>
            <a:stCxn id="7" idx="4"/>
            <a:endCxn id="9" idx="0"/>
          </p:cNvCxnSpPr>
          <p:nvPr/>
        </p:nvCxnSpPr>
        <p:spPr>
          <a:xfrm rot="16200000" flipH="1">
            <a:off x="7708933" y="4101200"/>
            <a:ext cx="1771702" cy="1"/>
          </a:xfrm>
          <a:prstGeom prst="curvedConnector3">
            <a:avLst/>
          </a:prstGeom>
          <a:ln>
            <a:solidFill>
              <a:srgbClr val="77E1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9C4B4298-9DDA-B656-5984-0F8FB1CC9ADB}"/>
              </a:ext>
            </a:extLst>
          </p:cNvPr>
          <p:cNvSpPr/>
          <p:nvPr/>
        </p:nvSpPr>
        <p:spPr>
          <a:xfrm>
            <a:off x="1321882" y="5801212"/>
            <a:ext cx="9913933" cy="834152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Here, we do not want to </a:t>
            </a:r>
            <a:r>
              <a:rPr lang="en-US" sz="2400" i="1" dirty="0">
                <a:solidFill>
                  <a:schemeClr val="tx1"/>
                </a:solidFill>
              </a:rPr>
              <a:t>sample</a:t>
            </a:r>
            <a:r>
              <a:rPr lang="en-US" sz="2400" dirty="0">
                <a:solidFill>
                  <a:schemeClr val="tx1"/>
                </a:solidFill>
              </a:rPr>
              <a:t> an output </a:t>
            </a:r>
            <a:r>
              <a:rPr lang="en-US" sz="2400" i="1" dirty="0">
                <a:solidFill>
                  <a:schemeClr val="tx1"/>
                </a:solidFill>
              </a:rPr>
              <a:t>at random</a:t>
            </a:r>
            <a:r>
              <a:rPr lang="en-US" sz="2400" dirty="0">
                <a:solidFill>
                  <a:schemeClr val="tx1"/>
                </a:solidFill>
              </a:rPr>
              <a:t>, but rather to predict (or generate) an English sentence given a French sentence (for example) 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18777A17-055D-0B6D-06DD-D09E79DFE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74320"/>
            <a:ext cx="10210800" cy="1325880"/>
          </a:xfrm>
        </p:spPr>
        <p:txBody>
          <a:bodyPr/>
          <a:lstStyle/>
          <a:p>
            <a:r>
              <a:rPr lang="en-US" dirty="0"/>
              <a:t>Sequence to Sequence (Seq2Seq) Models</a:t>
            </a:r>
          </a:p>
        </p:txBody>
      </p:sp>
    </p:spTree>
    <p:extLst>
      <p:ext uri="{BB962C8B-B14F-4D97-AF65-F5344CB8AC3E}">
        <p14:creationId xmlns:p14="http://schemas.microsoft.com/office/powerpoint/2010/main" val="51411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7" grpId="0" animBg="1"/>
      <p:bldP spid="9" grpId="0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6" name="Content Placeholder 2">
            <a:extLst>
              <a:ext uri="{FF2B5EF4-FFF2-40B4-BE49-F238E27FC236}">
                <a16:creationId xmlns:a16="http://schemas.microsoft.com/office/drawing/2014/main" id="{35E239EF-6128-DF62-7739-F1638E614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452628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As such, </a:t>
            </a:r>
            <a:r>
              <a:rPr lang="en-US" sz="2800" dirty="0">
                <a:solidFill>
                  <a:schemeClr val="tx1"/>
                </a:solidFill>
              </a:rPr>
              <a:t>the </a:t>
            </a:r>
            <a:r>
              <a:rPr lang="en-US" sz="2800" dirty="0">
                <a:solidFill>
                  <a:srgbClr val="FFC000"/>
                </a:solidFill>
              </a:rPr>
              <a:t>encoder</a:t>
            </a:r>
            <a:r>
              <a:rPr lang="en-US" sz="2800" dirty="0">
                <a:solidFill>
                  <a:schemeClr val="tx1"/>
                </a:solidFill>
              </a:rPr>
              <a:t>-</a:t>
            </a:r>
            <a:r>
              <a:rPr lang="en-US" sz="2800" dirty="0">
                <a:solidFill>
                  <a:srgbClr val="92D050"/>
                </a:solidFill>
              </a:rPr>
              <a:t>decoder</a:t>
            </a:r>
            <a:r>
              <a:rPr lang="en-US" sz="2800" dirty="0">
                <a:solidFill>
                  <a:schemeClr val="tx1"/>
                </a:solidFill>
              </a:rPr>
              <a:t> (or seq2seq) architecture can be thought of as a “conditional” language model, which models the probability P(</a:t>
            </a:r>
            <a:r>
              <a:rPr lang="en-US" sz="2800" dirty="0">
                <a:solidFill>
                  <a:srgbClr val="77E1FF"/>
                </a:solidFill>
              </a:rPr>
              <a:t>y</a:t>
            </a:r>
            <a:r>
              <a:rPr lang="en-US" sz="2800" baseline="30000" dirty="0">
                <a:solidFill>
                  <a:srgbClr val="77E1FF"/>
                </a:solidFill>
              </a:rPr>
              <a:t>&lt;1&gt;</a:t>
            </a:r>
            <a:r>
              <a:rPr lang="en-US" sz="2800" dirty="0">
                <a:solidFill>
                  <a:schemeClr val="tx1"/>
                </a:solidFill>
              </a:rPr>
              <a:t>, …, </a:t>
            </a:r>
            <a:r>
              <a:rPr lang="en-US" sz="2800" dirty="0">
                <a:solidFill>
                  <a:srgbClr val="77E1FF"/>
                </a:solidFill>
              </a:rPr>
              <a:t>y</a:t>
            </a:r>
            <a:r>
              <a:rPr lang="en-US" sz="2800" baseline="30000" dirty="0">
                <a:solidFill>
                  <a:srgbClr val="77E1FF"/>
                </a:solidFill>
              </a:rPr>
              <a:t>&lt;Ty&gt;</a:t>
            </a:r>
            <a:r>
              <a:rPr lang="en-US" sz="2800" baseline="300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| </a:t>
            </a:r>
            <a:r>
              <a:rPr lang="en-US" sz="2800" dirty="0">
                <a:solidFill>
                  <a:srgbClr val="EF7273"/>
                </a:solidFill>
              </a:rPr>
              <a:t>x</a:t>
            </a:r>
            <a:r>
              <a:rPr lang="en-US" sz="2800" baseline="30000" dirty="0">
                <a:solidFill>
                  <a:srgbClr val="EF7273"/>
                </a:solidFill>
              </a:rPr>
              <a:t>&lt;1&gt;</a:t>
            </a:r>
            <a:r>
              <a:rPr lang="en-US" sz="2800" dirty="0">
                <a:solidFill>
                  <a:schemeClr val="tx1"/>
                </a:solidFill>
              </a:rPr>
              <a:t>, …, </a:t>
            </a:r>
            <a:r>
              <a:rPr lang="en-US" sz="2800" dirty="0">
                <a:solidFill>
                  <a:srgbClr val="EF7273"/>
                </a:solidFill>
              </a:rPr>
              <a:t>x</a:t>
            </a:r>
            <a:r>
              <a:rPr lang="en-US" sz="2800" baseline="30000" dirty="0">
                <a:solidFill>
                  <a:srgbClr val="EF7273"/>
                </a:solidFill>
              </a:rPr>
              <a:t>&lt;Ty&gt;</a:t>
            </a:r>
            <a:r>
              <a:rPr lang="en-US" sz="2800" dirty="0">
                <a:solidFill>
                  <a:schemeClr val="tx1"/>
                </a:solidFill>
              </a:rPr>
              <a:t>)</a:t>
            </a:r>
            <a:r>
              <a:rPr lang="en-US" dirty="0"/>
              <a:t> </a:t>
            </a:r>
          </a:p>
          <a:p>
            <a:pPr marL="685800" lvl="2" indent="-342900"/>
            <a:r>
              <a:rPr lang="en-US" sz="2400" dirty="0"/>
              <a:t>Such a seq2seq model can generate for the French sentence “Jane </a:t>
            </a:r>
            <a:r>
              <a:rPr lang="en-US" sz="2400" dirty="0" err="1"/>
              <a:t>visite</a:t>
            </a:r>
            <a:r>
              <a:rPr lang="en-US" sz="2400" dirty="0"/>
              <a:t> </a:t>
            </a:r>
            <a:r>
              <a:rPr lang="en-US" sz="2400" dirty="0" err="1"/>
              <a:t>l’Afrique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Septembre</a:t>
            </a:r>
            <a:r>
              <a:rPr lang="en-US" sz="2400" dirty="0"/>
              <a:t>” the following English sentences</a:t>
            </a:r>
          </a:p>
          <a:p>
            <a:pPr marL="1028700" lvl="3" indent="-342900"/>
            <a:r>
              <a:rPr lang="en-US" sz="2400" dirty="0"/>
              <a:t>“Jane is </a:t>
            </a:r>
            <a:r>
              <a:rPr lang="en-US" sz="2400" dirty="0" err="1"/>
              <a:t>visting</a:t>
            </a:r>
            <a:r>
              <a:rPr lang="en-US" sz="2400" dirty="0"/>
              <a:t> Africa in September”</a:t>
            </a:r>
          </a:p>
          <a:p>
            <a:pPr marL="1028700" lvl="3" indent="-342900"/>
            <a:r>
              <a:rPr lang="en-US" sz="2400" dirty="0"/>
              <a:t>“Jane is going to be visiting Africa in September”</a:t>
            </a:r>
          </a:p>
          <a:p>
            <a:pPr marL="1028700" lvl="3" indent="-342900"/>
            <a:r>
              <a:rPr lang="en-US" sz="2400" dirty="0"/>
              <a:t>“In September, Jane will visit Africa”</a:t>
            </a:r>
          </a:p>
          <a:p>
            <a:pPr marL="1028700" lvl="3" indent="-342900"/>
            <a:r>
              <a:rPr lang="en-US" sz="2400" dirty="0"/>
              <a:t>“Her African friend welcomed Jane in September”</a:t>
            </a:r>
          </a:p>
          <a:p>
            <a:pPr marL="685800" lvl="2" indent="-342900"/>
            <a:endParaRPr lang="en-US" sz="2400" dirty="0"/>
          </a:p>
          <a:p>
            <a:pPr marL="685800" lvl="2" indent="-342900"/>
            <a:endParaRPr lang="en-US" sz="14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F9A6F61-3338-E58C-15F2-7AB675DB9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74320"/>
            <a:ext cx="10210800" cy="1325880"/>
          </a:xfrm>
        </p:spPr>
        <p:txBody>
          <a:bodyPr/>
          <a:lstStyle/>
          <a:p>
            <a:r>
              <a:rPr lang="en-US" dirty="0"/>
              <a:t>Sequence to Sequence (Seq2Seq) Models</a:t>
            </a:r>
          </a:p>
        </p:txBody>
      </p:sp>
    </p:spTree>
    <p:extLst>
      <p:ext uri="{BB962C8B-B14F-4D97-AF65-F5344CB8AC3E}">
        <p14:creationId xmlns:p14="http://schemas.microsoft.com/office/powerpoint/2010/main" val="22133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320"/>
            <a:ext cx="105918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i="1" dirty="0"/>
              <a:t>Conditional</a:t>
            </a:r>
            <a:r>
              <a:rPr lang="en-US" dirty="0"/>
              <a:t> Language Modeling using RNNs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D04ACB-8D42-4BD8-DCF8-DC7FE02E6D4D}"/>
              </a:ext>
            </a:extLst>
          </p:cNvPr>
          <p:cNvSpPr txBox="1"/>
          <p:nvPr/>
        </p:nvSpPr>
        <p:spPr>
          <a:xfrm>
            <a:off x="4228052" y="1600200"/>
            <a:ext cx="3735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EF7273"/>
                </a:solidFill>
              </a:rPr>
              <a:t>x</a:t>
            </a:r>
            <a:r>
              <a:rPr lang="en-US" sz="2400" dirty="0"/>
              <a:t>: Distributed Systems is fun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191971-12CA-AFF6-0F25-C1FBED021BEE}"/>
              </a:ext>
            </a:extLst>
          </p:cNvPr>
          <p:cNvSpPr txBox="1"/>
          <p:nvPr/>
        </p:nvSpPr>
        <p:spPr>
          <a:xfrm>
            <a:off x="3697970" y="2133600"/>
            <a:ext cx="47960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EF7273"/>
                </a:solidFill>
              </a:rPr>
              <a:t>x</a:t>
            </a:r>
            <a:r>
              <a:rPr lang="en-US" sz="2400" dirty="0"/>
              <a:t>: &lt;s&gt; Distributed Systems is fun &lt;/s&gt;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183127-D072-DD8C-2B0F-68E4180A751F}"/>
              </a:ext>
            </a:extLst>
          </p:cNvPr>
          <p:cNvSpPr txBox="1"/>
          <p:nvPr/>
        </p:nvSpPr>
        <p:spPr>
          <a:xfrm>
            <a:off x="2286000" y="1831032"/>
            <a:ext cx="632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5667156-7580-147C-302A-13C0AFB9AE17}"/>
              </a:ext>
            </a:extLst>
          </p:cNvPr>
          <p:cNvSpPr/>
          <p:nvPr/>
        </p:nvSpPr>
        <p:spPr>
          <a:xfrm>
            <a:off x="4038600" y="2133600"/>
            <a:ext cx="533400" cy="461665"/>
          </a:xfrm>
          <a:prstGeom prst="ellipse">
            <a:avLst/>
          </a:prstGeom>
          <a:noFill/>
          <a:ln>
            <a:solidFill>
              <a:srgbClr val="EF72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cxnSp>
        <p:nvCxnSpPr>
          <p:cNvPr id="9" name="Curved Connector 8">
            <a:extLst>
              <a:ext uri="{FF2B5EF4-FFF2-40B4-BE49-F238E27FC236}">
                <a16:creationId xmlns:a16="http://schemas.microsoft.com/office/drawing/2014/main" id="{B709CD35-53A9-5A4D-4D6F-60C3CD916B99}"/>
              </a:ext>
            </a:extLst>
          </p:cNvPr>
          <p:cNvCxnSpPr>
            <a:cxnSpLocks/>
            <a:stCxn id="7" idx="0"/>
            <a:endCxn id="6" idx="3"/>
          </p:cNvCxnSpPr>
          <p:nvPr/>
        </p:nvCxnSpPr>
        <p:spPr>
          <a:xfrm rot="16200000" flipV="1">
            <a:off x="3552844" y="1381143"/>
            <a:ext cx="117902" cy="1387011"/>
          </a:xfrm>
          <a:prstGeom prst="curvedConnector2">
            <a:avLst/>
          </a:prstGeom>
          <a:ln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1DFAEB7-F179-9E80-04DB-35B80481FB72}"/>
              </a:ext>
            </a:extLst>
          </p:cNvPr>
          <p:cNvSpPr txBox="1"/>
          <p:nvPr/>
        </p:nvSpPr>
        <p:spPr>
          <a:xfrm>
            <a:off x="9171501" y="1831031"/>
            <a:ext cx="54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End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A9BA0E0-0ED4-F60E-2B75-DE134E75EF53}"/>
              </a:ext>
            </a:extLst>
          </p:cNvPr>
          <p:cNvSpPr/>
          <p:nvPr/>
        </p:nvSpPr>
        <p:spPr>
          <a:xfrm>
            <a:off x="7772400" y="2133600"/>
            <a:ext cx="632288" cy="461665"/>
          </a:xfrm>
          <a:prstGeom prst="ellipse">
            <a:avLst/>
          </a:prstGeom>
          <a:noFill/>
          <a:ln>
            <a:solidFill>
              <a:srgbClr val="EF72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cxnSp>
        <p:nvCxnSpPr>
          <p:cNvPr id="12" name="Curved Connector 11">
            <a:extLst>
              <a:ext uri="{FF2B5EF4-FFF2-40B4-BE49-F238E27FC236}">
                <a16:creationId xmlns:a16="http://schemas.microsoft.com/office/drawing/2014/main" id="{FCA0F8C7-8C3C-F916-8E6C-2DA68DE3A8A5}"/>
              </a:ext>
            </a:extLst>
          </p:cNvPr>
          <p:cNvCxnSpPr>
            <a:cxnSpLocks/>
            <a:stCxn id="11" idx="0"/>
            <a:endCxn id="10" idx="1"/>
          </p:cNvCxnSpPr>
          <p:nvPr/>
        </p:nvCxnSpPr>
        <p:spPr>
          <a:xfrm rot="5400000" flipH="1" flipV="1">
            <a:off x="8571071" y="1533171"/>
            <a:ext cx="117903" cy="1082957"/>
          </a:xfrm>
          <a:prstGeom prst="curvedConnector2">
            <a:avLst/>
          </a:prstGeom>
          <a:ln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7AD21016-FFEC-73A4-19D6-2113A87E9B17}"/>
              </a:ext>
            </a:extLst>
          </p:cNvPr>
          <p:cNvSpPr/>
          <p:nvPr/>
        </p:nvSpPr>
        <p:spPr>
          <a:xfrm>
            <a:off x="4016923" y="4920714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Distributed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EF55EE1-C8C2-8915-63DB-E79B93DD9873}"/>
              </a:ext>
            </a:extLst>
          </p:cNvPr>
          <p:cNvSpPr/>
          <p:nvPr/>
        </p:nvSpPr>
        <p:spPr>
          <a:xfrm>
            <a:off x="5638800" y="4920714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A6CC299-F71C-76F8-31DD-07A1E7D44508}"/>
              </a:ext>
            </a:extLst>
          </p:cNvPr>
          <p:cNvSpPr/>
          <p:nvPr/>
        </p:nvSpPr>
        <p:spPr>
          <a:xfrm>
            <a:off x="7283342" y="4920714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3A7E604-B99D-8973-0AD9-47C1CCB7AE57}"/>
              </a:ext>
            </a:extLst>
          </p:cNvPr>
          <p:cNvSpPr/>
          <p:nvPr/>
        </p:nvSpPr>
        <p:spPr>
          <a:xfrm>
            <a:off x="8937734" y="4920714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fun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47873-9931-87AD-E399-9555A8E3754B}"/>
              </a:ext>
            </a:extLst>
          </p:cNvPr>
          <p:cNvSpPr/>
          <p:nvPr/>
        </p:nvSpPr>
        <p:spPr>
          <a:xfrm>
            <a:off x="4016923" y="4387314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C212B93-C0B5-3C6F-1EB7-32EA98DB95B8}"/>
              </a:ext>
            </a:extLst>
          </p:cNvPr>
          <p:cNvSpPr/>
          <p:nvPr/>
        </p:nvSpPr>
        <p:spPr>
          <a:xfrm>
            <a:off x="5638800" y="4387314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1D91841-3679-002F-7DBE-E04D1B7580BB}"/>
              </a:ext>
            </a:extLst>
          </p:cNvPr>
          <p:cNvSpPr/>
          <p:nvPr/>
        </p:nvSpPr>
        <p:spPr>
          <a:xfrm>
            <a:off x="7283342" y="4387314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BB3F1B2-C9DF-55EF-76AD-963BAC9C6ED3}"/>
              </a:ext>
            </a:extLst>
          </p:cNvPr>
          <p:cNvSpPr/>
          <p:nvPr/>
        </p:nvSpPr>
        <p:spPr>
          <a:xfrm>
            <a:off x="8937734" y="4387314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78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2EEC946-EFDE-C032-DE20-2C27F9F1FEF8}"/>
              </a:ext>
            </a:extLst>
          </p:cNvPr>
          <p:cNvCxnSpPr>
            <a:stCxn id="25" idx="2"/>
            <a:endCxn id="17" idx="0"/>
          </p:cNvCxnSpPr>
          <p:nvPr/>
        </p:nvCxnSpPr>
        <p:spPr>
          <a:xfrm>
            <a:off x="4474123" y="4692114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B4E039F-D508-7DF1-019D-8D8712F516B4}"/>
              </a:ext>
            </a:extLst>
          </p:cNvPr>
          <p:cNvCxnSpPr>
            <a:stCxn id="26" idx="2"/>
            <a:endCxn id="18" idx="0"/>
          </p:cNvCxnSpPr>
          <p:nvPr/>
        </p:nvCxnSpPr>
        <p:spPr>
          <a:xfrm>
            <a:off x="6096000" y="4692114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7DC0DF4-24FB-0CF8-DA41-E434CE8C4256}"/>
              </a:ext>
            </a:extLst>
          </p:cNvPr>
          <p:cNvCxnSpPr>
            <a:stCxn id="27" idx="2"/>
            <a:endCxn id="19" idx="0"/>
          </p:cNvCxnSpPr>
          <p:nvPr/>
        </p:nvCxnSpPr>
        <p:spPr>
          <a:xfrm>
            <a:off x="7740542" y="4692114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E376806-643F-8B04-3D3F-046147A0D5C8}"/>
              </a:ext>
            </a:extLst>
          </p:cNvPr>
          <p:cNvCxnSpPr>
            <a:stCxn id="28" idx="2"/>
            <a:endCxn id="20" idx="0"/>
          </p:cNvCxnSpPr>
          <p:nvPr/>
        </p:nvCxnSpPr>
        <p:spPr>
          <a:xfrm>
            <a:off x="9394934" y="4692114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4AF3791E-44A0-3045-5C53-DF03931FFD4F}"/>
              </a:ext>
            </a:extLst>
          </p:cNvPr>
          <p:cNvSpPr/>
          <p:nvPr/>
        </p:nvSpPr>
        <p:spPr>
          <a:xfrm>
            <a:off x="2448268" y="4920714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&lt;s&gt;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CA3B42C-64C3-B26D-2129-CEEDC3179882}"/>
              </a:ext>
            </a:extLst>
          </p:cNvPr>
          <p:cNvSpPr/>
          <p:nvPr/>
        </p:nvSpPr>
        <p:spPr>
          <a:xfrm>
            <a:off x="2448268" y="4387314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996DA8B-E1E8-AF02-7759-068CA694AF29}"/>
              </a:ext>
            </a:extLst>
          </p:cNvPr>
          <p:cNvCxnSpPr>
            <a:stCxn id="43" idx="2"/>
            <a:endCxn id="41" idx="0"/>
          </p:cNvCxnSpPr>
          <p:nvPr/>
        </p:nvCxnSpPr>
        <p:spPr>
          <a:xfrm>
            <a:off x="2905468" y="4692114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2CFB6FDD-7E48-7622-8FA1-72D34F12B3AC}"/>
              </a:ext>
            </a:extLst>
          </p:cNvPr>
          <p:cNvSpPr/>
          <p:nvPr/>
        </p:nvSpPr>
        <p:spPr>
          <a:xfrm>
            <a:off x="4016923" y="3799238"/>
            <a:ext cx="914400" cy="304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>
                <a:solidFill>
                  <a:schemeClr val="tx1"/>
                </a:solidFill>
              </a:rPr>
              <a:t>h</a:t>
            </a:r>
            <a:r>
              <a:rPr lang="en-US" sz="1200" i="1" baseline="-25000" dirty="0">
                <a:solidFill>
                  <a:schemeClr val="tx1"/>
                </a:solidFill>
              </a:rPr>
              <a:t>2</a:t>
            </a:r>
            <a:endParaRPr lang="en-US" sz="1200" i="1" dirty="0">
              <a:solidFill>
                <a:schemeClr val="tx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5067B39-1561-AC3E-05D4-E4C98489494A}"/>
              </a:ext>
            </a:extLst>
          </p:cNvPr>
          <p:cNvSpPr/>
          <p:nvPr/>
        </p:nvSpPr>
        <p:spPr>
          <a:xfrm>
            <a:off x="5638800" y="3799238"/>
            <a:ext cx="914400" cy="304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>
                <a:solidFill>
                  <a:schemeClr val="tx1"/>
                </a:solidFill>
              </a:rPr>
              <a:t>h</a:t>
            </a:r>
            <a:r>
              <a:rPr lang="en-US" sz="1200" i="1" baseline="-25000" dirty="0">
                <a:solidFill>
                  <a:schemeClr val="tx1"/>
                </a:solidFill>
              </a:rPr>
              <a:t>3</a:t>
            </a:r>
            <a:endParaRPr lang="en-US" sz="1200" i="1" dirty="0">
              <a:solidFill>
                <a:schemeClr val="tx1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F6913CB-106A-332C-EA8D-C0DA17685B1B}"/>
              </a:ext>
            </a:extLst>
          </p:cNvPr>
          <p:cNvSpPr/>
          <p:nvPr/>
        </p:nvSpPr>
        <p:spPr>
          <a:xfrm>
            <a:off x="7283342" y="3799238"/>
            <a:ext cx="914400" cy="304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>
                <a:solidFill>
                  <a:schemeClr val="tx1"/>
                </a:solidFill>
              </a:rPr>
              <a:t>h</a:t>
            </a:r>
            <a:r>
              <a:rPr lang="en-US" sz="1200" i="1" baseline="-250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A8BF55D-1047-E1E8-CD2E-6FEA1A2A2AE4}"/>
              </a:ext>
            </a:extLst>
          </p:cNvPr>
          <p:cNvSpPr/>
          <p:nvPr/>
        </p:nvSpPr>
        <p:spPr>
          <a:xfrm>
            <a:off x="8937734" y="3799238"/>
            <a:ext cx="914400" cy="304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>
                <a:solidFill>
                  <a:schemeClr val="tx1"/>
                </a:solidFill>
              </a:rPr>
              <a:t>h</a:t>
            </a:r>
            <a:r>
              <a:rPr lang="en-US" sz="1200" i="1" baseline="-25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58C72D0-CC5E-0CA4-3CD1-A28599A050C8}"/>
              </a:ext>
            </a:extLst>
          </p:cNvPr>
          <p:cNvSpPr/>
          <p:nvPr/>
        </p:nvSpPr>
        <p:spPr>
          <a:xfrm>
            <a:off x="2448268" y="3799238"/>
            <a:ext cx="914400" cy="304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>
                <a:solidFill>
                  <a:schemeClr val="tx1"/>
                </a:solidFill>
              </a:rPr>
              <a:t>h</a:t>
            </a:r>
            <a:r>
              <a:rPr lang="en-US" sz="1200" i="1" baseline="-25000" dirty="0">
                <a:solidFill>
                  <a:schemeClr val="tx1"/>
                </a:solidFill>
              </a:rPr>
              <a:t>1</a:t>
            </a:r>
            <a:endParaRPr lang="en-US" sz="1200" i="1" dirty="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0777818-377F-9B60-5AAD-8EC8F985C905}"/>
              </a:ext>
            </a:extLst>
          </p:cNvPr>
          <p:cNvSpPr/>
          <p:nvPr/>
        </p:nvSpPr>
        <p:spPr>
          <a:xfrm>
            <a:off x="2448268" y="3203539"/>
            <a:ext cx="914400" cy="304800"/>
          </a:xfrm>
          <a:prstGeom prst="rect">
            <a:avLst/>
          </a:prstGeom>
          <a:solidFill>
            <a:srgbClr val="77E1FF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Distributed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DA805B5-ECD5-D49F-96D8-4FBF425147E1}"/>
              </a:ext>
            </a:extLst>
          </p:cNvPr>
          <p:cNvSpPr/>
          <p:nvPr/>
        </p:nvSpPr>
        <p:spPr>
          <a:xfrm>
            <a:off x="4016923" y="3200400"/>
            <a:ext cx="914400" cy="304800"/>
          </a:xfrm>
          <a:prstGeom prst="rect">
            <a:avLst/>
          </a:prstGeom>
          <a:solidFill>
            <a:srgbClr val="77E1FF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B960BD2-B332-B444-0CA1-9F27838DF88C}"/>
              </a:ext>
            </a:extLst>
          </p:cNvPr>
          <p:cNvSpPr/>
          <p:nvPr/>
        </p:nvSpPr>
        <p:spPr>
          <a:xfrm>
            <a:off x="5638798" y="3205518"/>
            <a:ext cx="914400" cy="304800"/>
          </a:xfrm>
          <a:prstGeom prst="rect">
            <a:avLst/>
          </a:prstGeom>
          <a:solidFill>
            <a:srgbClr val="77E1FF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is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B16E049-63DA-E5D8-CD35-F0D7ED3EC730}"/>
              </a:ext>
            </a:extLst>
          </p:cNvPr>
          <p:cNvSpPr/>
          <p:nvPr/>
        </p:nvSpPr>
        <p:spPr>
          <a:xfrm>
            <a:off x="7283342" y="3200400"/>
            <a:ext cx="914400" cy="304800"/>
          </a:xfrm>
          <a:prstGeom prst="rect">
            <a:avLst/>
          </a:prstGeom>
          <a:solidFill>
            <a:srgbClr val="77E1FF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fun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D15B2DF-6A49-2B35-8756-A0CB187DBDDF}"/>
              </a:ext>
            </a:extLst>
          </p:cNvPr>
          <p:cNvSpPr/>
          <p:nvPr/>
        </p:nvSpPr>
        <p:spPr>
          <a:xfrm>
            <a:off x="8937734" y="3200400"/>
            <a:ext cx="914400" cy="304800"/>
          </a:xfrm>
          <a:prstGeom prst="rect">
            <a:avLst/>
          </a:prstGeom>
          <a:solidFill>
            <a:srgbClr val="77E1FF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&lt;/s&gt;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76B24F96-AAD9-9082-DC96-60DED2342B16}"/>
              </a:ext>
            </a:extLst>
          </p:cNvPr>
          <p:cNvCxnSpPr>
            <a:cxnSpLocks/>
            <a:stCxn id="51" idx="2"/>
            <a:endCxn id="43" idx="0"/>
          </p:cNvCxnSpPr>
          <p:nvPr/>
        </p:nvCxnSpPr>
        <p:spPr>
          <a:xfrm>
            <a:off x="2905468" y="4104038"/>
            <a:ext cx="0" cy="283276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A9F6BEE6-CC78-3019-F042-2DB2FAD5CF16}"/>
              </a:ext>
            </a:extLst>
          </p:cNvPr>
          <p:cNvCxnSpPr>
            <a:cxnSpLocks/>
            <a:stCxn id="52" idx="2"/>
            <a:endCxn id="51" idx="0"/>
          </p:cNvCxnSpPr>
          <p:nvPr/>
        </p:nvCxnSpPr>
        <p:spPr>
          <a:xfrm>
            <a:off x="2905468" y="3508339"/>
            <a:ext cx="0" cy="290899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54" name="Straight Arrow Connector 23553">
            <a:extLst>
              <a:ext uri="{FF2B5EF4-FFF2-40B4-BE49-F238E27FC236}">
                <a16:creationId xmlns:a16="http://schemas.microsoft.com/office/drawing/2014/main" id="{0FF539AD-BE78-93EA-ED11-60DBDF60639E}"/>
              </a:ext>
            </a:extLst>
          </p:cNvPr>
          <p:cNvCxnSpPr>
            <a:stCxn id="51" idx="3"/>
            <a:endCxn id="47" idx="1"/>
          </p:cNvCxnSpPr>
          <p:nvPr/>
        </p:nvCxnSpPr>
        <p:spPr>
          <a:xfrm>
            <a:off x="3362668" y="3951638"/>
            <a:ext cx="65425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60" name="Straight Connector 23559">
            <a:extLst>
              <a:ext uri="{FF2B5EF4-FFF2-40B4-BE49-F238E27FC236}">
                <a16:creationId xmlns:a16="http://schemas.microsoft.com/office/drawing/2014/main" id="{4CE5C234-38A2-7C82-6AF2-3E65CE4B2361}"/>
              </a:ext>
            </a:extLst>
          </p:cNvPr>
          <p:cNvCxnSpPr>
            <a:cxnSpLocks/>
            <a:stCxn id="47" idx="2"/>
            <a:endCxn id="25" idx="0"/>
          </p:cNvCxnSpPr>
          <p:nvPr/>
        </p:nvCxnSpPr>
        <p:spPr>
          <a:xfrm>
            <a:off x="4474123" y="4104038"/>
            <a:ext cx="0" cy="283276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61" name="Straight Connector 23560">
            <a:extLst>
              <a:ext uri="{FF2B5EF4-FFF2-40B4-BE49-F238E27FC236}">
                <a16:creationId xmlns:a16="http://schemas.microsoft.com/office/drawing/2014/main" id="{C584FC57-657D-B6D2-E3B0-AF1B965C4818}"/>
              </a:ext>
            </a:extLst>
          </p:cNvPr>
          <p:cNvCxnSpPr>
            <a:cxnSpLocks/>
            <a:stCxn id="53" idx="2"/>
            <a:endCxn id="47" idx="0"/>
          </p:cNvCxnSpPr>
          <p:nvPr/>
        </p:nvCxnSpPr>
        <p:spPr>
          <a:xfrm>
            <a:off x="4474123" y="3505200"/>
            <a:ext cx="0" cy="294038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66" name="Straight Connector 23565">
            <a:extLst>
              <a:ext uri="{FF2B5EF4-FFF2-40B4-BE49-F238E27FC236}">
                <a16:creationId xmlns:a16="http://schemas.microsoft.com/office/drawing/2014/main" id="{E60F65B9-F9A3-D710-6631-35535515FB20}"/>
              </a:ext>
            </a:extLst>
          </p:cNvPr>
          <p:cNvCxnSpPr>
            <a:cxnSpLocks/>
            <a:stCxn id="48" idx="2"/>
            <a:endCxn id="26" idx="0"/>
          </p:cNvCxnSpPr>
          <p:nvPr/>
        </p:nvCxnSpPr>
        <p:spPr>
          <a:xfrm>
            <a:off x="6096000" y="4104038"/>
            <a:ext cx="0" cy="283276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69" name="Straight Connector 23568">
            <a:extLst>
              <a:ext uri="{FF2B5EF4-FFF2-40B4-BE49-F238E27FC236}">
                <a16:creationId xmlns:a16="http://schemas.microsoft.com/office/drawing/2014/main" id="{8B79CEE0-0447-6613-127E-5B3C6CE58012}"/>
              </a:ext>
            </a:extLst>
          </p:cNvPr>
          <p:cNvCxnSpPr>
            <a:cxnSpLocks/>
            <a:stCxn id="54" idx="2"/>
            <a:endCxn id="48" idx="0"/>
          </p:cNvCxnSpPr>
          <p:nvPr/>
        </p:nvCxnSpPr>
        <p:spPr>
          <a:xfrm>
            <a:off x="6095998" y="3510318"/>
            <a:ext cx="2" cy="28892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72" name="Straight Connector 23571">
            <a:extLst>
              <a:ext uri="{FF2B5EF4-FFF2-40B4-BE49-F238E27FC236}">
                <a16:creationId xmlns:a16="http://schemas.microsoft.com/office/drawing/2014/main" id="{62883337-6A7A-5A56-E078-A203428E3618}"/>
              </a:ext>
            </a:extLst>
          </p:cNvPr>
          <p:cNvCxnSpPr>
            <a:cxnSpLocks/>
            <a:stCxn id="49" idx="2"/>
            <a:endCxn id="27" idx="0"/>
          </p:cNvCxnSpPr>
          <p:nvPr/>
        </p:nvCxnSpPr>
        <p:spPr>
          <a:xfrm>
            <a:off x="7740542" y="4104038"/>
            <a:ext cx="0" cy="283276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75" name="Straight Connector 23574">
            <a:extLst>
              <a:ext uri="{FF2B5EF4-FFF2-40B4-BE49-F238E27FC236}">
                <a16:creationId xmlns:a16="http://schemas.microsoft.com/office/drawing/2014/main" id="{EDF1420D-45D6-6F04-DD2A-E4524C7A7B06}"/>
              </a:ext>
            </a:extLst>
          </p:cNvPr>
          <p:cNvCxnSpPr>
            <a:cxnSpLocks/>
            <a:stCxn id="55" idx="2"/>
            <a:endCxn id="49" idx="0"/>
          </p:cNvCxnSpPr>
          <p:nvPr/>
        </p:nvCxnSpPr>
        <p:spPr>
          <a:xfrm>
            <a:off x="7740542" y="3505200"/>
            <a:ext cx="0" cy="294038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78" name="Straight Connector 23577">
            <a:extLst>
              <a:ext uri="{FF2B5EF4-FFF2-40B4-BE49-F238E27FC236}">
                <a16:creationId xmlns:a16="http://schemas.microsoft.com/office/drawing/2014/main" id="{E87824F4-7EFD-BFA6-95AC-5AA2DE9C4987}"/>
              </a:ext>
            </a:extLst>
          </p:cNvPr>
          <p:cNvCxnSpPr>
            <a:cxnSpLocks/>
            <a:stCxn id="50" idx="2"/>
            <a:endCxn id="28" idx="0"/>
          </p:cNvCxnSpPr>
          <p:nvPr/>
        </p:nvCxnSpPr>
        <p:spPr>
          <a:xfrm>
            <a:off x="9394934" y="4104038"/>
            <a:ext cx="0" cy="283276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81" name="Straight Connector 23580">
            <a:extLst>
              <a:ext uri="{FF2B5EF4-FFF2-40B4-BE49-F238E27FC236}">
                <a16:creationId xmlns:a16="http://schemas.microsoft.com/office/drawing/2014/main" id="{B8E0D740-C68C-5C29-0AB5-C42ABA2F05B8}"/>
              </a:ext>
            </a:extLst>
          </p:cNvPr>
          <p:cNvCxnSpPr>
            <a:cxnSpLocks/>
            <a:stCxn id="56" idx="2"/>
            <a:endCxn id="50" idx="0"/>
          </p:cNvCxnSpPr>
          <p:nvPr/>
        </p:nvCxnSpPr>
        <p:spPr>
          <a:xfrm>
            <a:off x="9394934" y="3505200"/>
            <a:ext cx="0" cy="294038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87" name="Straight Arrow Connector 23586">
            <a:extLst>
              <a:ext uri="{FF2B5EF4-FFF2-40B4-BE49-F238E27FC236}">
                <a16:creationId xmlns:a16="http://schemas.microsoft.com/office/drawing/2014/main" id="{F1968C77-8479-7018-630F-464361A84A3C}"/>
              </a:ext>
            </a:extLst>
          </p:cNvPr>
          <p:cNvCxnSpPr>
            <a:cxnSpLocks/>
            <a:stCxn id="47" idx="3"/>
            <a:endCxn id="48" idx="1"/>
          </p:cNvCxnSpPr>
          <p:nvPr/>
        </p:nvCxnSpPr>
        <p:spPr>
          <a:xfrm>
            <a:off x="4931323" y="3951638"/>
            <a:ext cx="707477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0" name="Straight Arrow Connector 23589">
            <a:extLst>
              <a:ext uri="{FF2B5EF4-FFF2-40B4-BE49-F238E27FC236}">
                <a16:creationId xmlns:a16="http://schemas.microsoft.com/office/drawing/2014/main" id="{3F083F93-CF77-0C8A-7BA0-1479F04C8D32}"/>
              </a:ext>
            </a:extLst>
          </p:cNvPr>
          <p:cNvCxnSpPr>
            <a:cxnSpLocks/>
            <a:stCxn id="48" idx="3"/>
            <a:endCxn id="49" idx="1"/>
          </p:cNvCxnSpPr>
          <p:nvPr/>
        </p:nvCxnSpPr>
        <p:spPr>
          <a:xfrm>
            <a:off x="6553200" y="3951638"/>
            <a:ext cx="73014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3" name="Straight Arrow Connector 23592">
            <a:extLst>
              <a:ext uri="{FF2B5EF4-FFF2-40B4-BE49-F238E27FC236}">
                <a16:creationId xmlns:a16="http://schemas.microsoft.com/office/drawing/2014/main" id="{C83DB1C7-EBCF-6F6B-5144-15563D8FAE82}"/>
              </a:ext>
            </a:extLst>
          </p:cNvPr>
          <p:cNvCxnSpPr>
            <a:cxnSpLocks/>
            <a:stCxn id="49" idx="3"/>
            <a:endCxn id="50" idx="1"/>
          </p:cNvCxnSpPr>
          <p:nvPr/>
        </p:nvCxnSpPr>
        <p:spPr>
          <a:xfrm>
            <a:off x="8197742" y="3951638"/>
            <a:ext cx="73999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7" name="Curved Connector 23596">
            <a:extLst>
              <a:ext uri="{FF2B5EF4-FFF2-40B4-BE49-F238E27FC236}">
                <a16:creationId xmlns:a16="http://schemas.microsoft.com/office/drawing/2014/main" id="{1928B241-B6A7-173C-4B17-836835223C66}"/>
              </a:ext>
            </a:extLst>
          </p:cNvPr>
          <p:cNvCxnSpPr>
            <a:stCxn id="52" idx="3"/>
            <a:endCxn id="17" idx="1"/>
          </p:cNvCxnSpPr>
          <p:nvPr/>
        </p:nvCxnSpPr>
        <p:spPr>
          <a:xfrm>
            <a:off x="3362668" y="3355939"/>
            <a:ext cx="654255" cy="1717175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8" name="Curved Connector 23597">
            <a:extLst>
              <a:ext uri="{FF2B5EF4-FFF2-40B4-BE49-F238E27FC236}">
                <a16:creationId xmlns:a16="http://schemas.microsoft.com/office/drawing/2014/main" id="{FC94FD1A-BCB7-C3BF-C7F4-E7AD441D755B}"/>
              </a:ext>
            </a:extLst>
          </p:cNvPr>
          <p:cNvCxnSpPr>
            <a:cxnSpLocks/>
            <a:stCxn id="53" idx="3"/>
            <a:endCxn id="18" idx="1"/>
          </p:cNvCxnSpPr>
          <p:nvPr/>
        </p:nvCxnSpPr>
        <p:spPr>
          <a:xfrm>
            <a:off x="4931323" y="3352800"/>
            <a:ext cx="707477" cy="1720314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1" name="Curved Connector 23600">
            <a:extLst>
              <a:ext uri="{FF2B5EF4-FFF2-40B4-BE49-F238E27FC236}">
                <a16:creationId xmlns:a16="http://schemas.microsoft.com/office/drawing/2014/main" id="{B2E50D9B-3A39-54C4-45AA-831897C43AE0}"/>
              </a:ext>
            </a:extLst>
          </p:cNvPr>
          <p:cNvCxnSpPr>
            <a:cxnSpLocks/>
            <a:stCxn id="54" idx="3"/>
            <a:endCxn id="19" idx="1"/>
          </p:cNvCxnSpPr>
          <p:nvPr/>
        </p:nvCxnSpPr>
        <p:spPr>
          <a:xfrm>
            <a:off x="6553198" y="3357918"/>
            <a:ext cx="730144" cy="1715196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4" name="Curved Connector 23603">
            <a:extLst>
              <a:ext uri="{FF2B5EF4-FFF2-40B4-BE49-F238E27FC236}">
                <a16:creationId xmlns:a16="http://schemas.microsoft.com/office/drawing/2014/main" id="{3F4FCEBB-F080-A051-84D8-79C907B336E8}"/>
              </a:ext>
            </a:extLst>
          </p:cNvPr>
          <p:cNvCxnSpPr>
            <a:cxnSpLocks/>
            <a:stCxn id="55" idx="3"/>
            <a:endCxn id="20" idx="1"/>
          </p:cNvCxnSpPr>
          <p:nvPr/>
        </p:nvCxnSpPr>
        <p:spPr>
          <a:xfrm>
            <a:off x="8197742" y="3352800"/>
            <a:ext cx="739992" cy="1720314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07" name="TextBox 23606">
            <a:extLst>
              <a:ext uri="{FF2B5EF4-FFF2-40B4-BE49-F238E27FC236}">
                <a16:creationId xmlns:a16="http://schemas.microsoft.com/office/drawing/2014/main" id="{75966340-A9F6-79C5-5A96-FCD6AF0E70C1}"/>
              </a:ext>
            </a:extLst>
          </p:cNvPr>
          <p:cNvSpPr txBox="1"/>
          <p:nvPr/>
        </p:nvSpPr>
        <p:spPr>
          <a:xfrm>
            <a:off x="1128332" y="5706283"/>
            <a:ext cx="9020931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rgbClr val="FF0000"/>
                </a:solidFill>
              </a:rPr>
              <a:t>Note</a:t>
            </a:r>
            <a:r>
              <a:rPr lang="en-US" sz="2000" dirty="0"/>
              <a:t>: At any given word, </a:t>
            </a:r>
            <a:r>
              <a:rPr lang="en-US" sz="2000" i="1" dirty="0"/>
              <a:t>w</a:t>
            </a:r>
            <a:r>
              <a:rPr lang="en-US" sz="2000" dirty="0"/>
              <a:t>, modeling is </a:t>
            </a:r>
            <a:r>
              <a:rPr lang="en-US" sz="2000" i="1" dirty="0"/>
              <a:t>conditioned</a:t>
            </a:r>
            <a:r>
              <a:rPr lang="en-US" sz="2000" dirty="0"/>
              <a:t> on </a:t>
            </a:r>
            <a:r>
              <a:rPr lang="en-US" sz="2000" i="1" u="sng" dirty="0"/>
              <a:t>all</a:t>
            </a:r>
            <a:r>
              <a:rPr lang="en-US" sz="2000" dirty="0"/>
              <a:t> the words </a:t>
            </a:r>
            <a:r>
              <a:rPr lang="en-US" sz="2000" i="1" u="sng" dirty="0"/>
              <a:t>just before</a:t>
            </a:r>
            <a:r>
              <a:rPr lang="en-US" sz="2000" dirty="0"/>
              <a:t> </a:t>
            </a:r>
            <a:r>
              <a:rPr lang="en-US" sz="2000" i="1" dirty="0"/>
              <a:t>w</a:t>
            </a:r>
            <a:r>
              <a:rPr lang="en-US" sz="2000" dirty="0"/>
              <a:t>     </a:t>
            </a:r>
          </a:p>
        </p:txBody>
      </p:sp>
      <p:cxnSp>
        <p:nvCxnSpPr>
          <p:cNvPr id="3" name="Curved Connector 2">
            <a:extLst>
              <a:ext uri="{FF2B5EF4-FFF2-40B4-BE49-F238E27FC236}">
                <a16:creationId xmlns:a16="http://schemas.microsoft.com/office/drawing/2014/main" id="{A2539A29-C57F-D8F4-E1B9-0A5B8D97C1EE}"/>
              </a:ext>
            </a:extLst>
          </p:cNvPr>
          <p:cNvCxnSpPr>
            <a:stCxn id="18" idx="2"/>
            <a:endCxn id="23607" idx="0"/>
          </p:cNvCxnSpPr>
          <p:nvPr/>
        </p:nvCxnSpPr>
        <p:spPr>
          <a:xfrm rot="5400000">
            <a:off x="5627015" y="5237297"/>
            <a:ext cx="480769" cy="457202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336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23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10" grpId="0"/>
      <p:bldP spid="11" grpId="0" animBg="1"/>
      <p:bldP spid="17" grpId="0" animBg="1"/>
      <p:bldP spid="18" grpId="0" animBg="1"/>
      <p:bldP spid="19" grpId="0" animBg="1"/>
      <p:bldP spid="20" grpId="0" animBg="1"/>
      <p:bldP spid="25" grpId="0" animBg="1"/>
      <p:bldP spid="26" grpId="0" animBg="1"/>
      <p:bldP spid="27" grpId="0" animBg="1"/>
      <p:bldP spid="28" grpId="0" animBg="1"/>
      <p:bldP spid="41" grpId="0" animBg="1"/>
      <p:bldP spid="43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2360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320"/>
            <a:ext cx="105918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GPT:</a:t>
            </a:r>
            <a:r>
              <a:rPr lang="en-US" i="1" dirty="0"/>
              <a:t> Conditional</a:t>
            </a:r>
            <a:r>
              <a:rPr lang="en-US" dirty="0"/>
              <a:t> Language Modeling using </a:t>
            </a:r>
            <a:r>
              <a:rPr lang="en-US" i="1" dirty="0"/>
              <a:t>Attention Only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C701EFB-70F9-C4B7-5B2C-A936F694E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722120"/>
            <a:ext cx="10741152" cy="460248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GPT uses attention (as opposed to RNNs) to pursue conditional language modeling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But, attention </a:t>
            </a:r>
            <a:r>
              <a:rPr lang="en-US" i="1" dirty="0"/>
              <a:t>in general </a:t>
            </a:r>
            <a:r>
              <a:rPr lang="en-US" dirty="0"/>
              <a:t>is applied to the left and the right of any given word, </a:t>
            </a:r>
            <a:r>
              <a:rPr lang="en-US" i="1" dirty="0"/>
              <a:t>w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Thus, GPT uses “masking” to make sure that attention is only applied to the </a:t>
            </a:r>
            <a:r>
              <a:rPr lang="en-US" i="1" dirty="0"/>
              <a:t>left</a:t>
            </a:r>
            <a:r>
              <a:rPr lang="en-US" dirty="0"/>
              <a:t> of </a:t>
            </a:r>
            <a:r>
              <a:rPr lang="en-US" i="1" dirty="0"/>
              <a:t>w</a:t>
            </a:r>
            <a:r>
              <a:rPr lang="en-US" dirty="0"/>
              <a:t> because modeling in this context is conditioned on only all the words </a:t>
            </a:r>
            <a:r>
              <a:rPr lang="en-US" i="1" dirty="0"/>
              <a:t>before</a:t>
            </a:r>
            <a:r>
              <a:rPr lang="en-US" dirty="0"/>
              <a:t> w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24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How to do </a:t>
            </a:r>
            <a:r>
              <a:rPr lang="en-US" dirty="0">
                <a:solidFill>
                  <a:srgbClr val="EF7273"/>
                </a:solidFill>
              </a:rPr>
              <a:t>attention masking</a:t>
            </a:r>
            <a:r>
              <a:rPr lang="en-US" dirty="0"/>
              <a:t>?</a:t>
            </a:r>
          </a:p>
          <a:p>
            <a:pPr marL="685800" lvl="2" indent="-342900"/>
            <a:endParaRPr lang="en-US" sz="2400" dirty="0"/>
          </a:p>
          <a:p>
            <a:pPr marL="685800" lvl="2" indent="-342900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4720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320"/>
            <a:ext cx="105918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GPT:</a:t>
            </a:r>
            <a:r>
              <a:rPr lang="en-US" i="1" dirty="0"/>
              <a:t> </a:t>
            </a:r>
            <a:r>
              <a:rPr lang="en-US" dirty="0"/>
              <a:t>Attention Masking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CCC44E-7EA3-FF13-1C06-3C03123EBAD4}"/>
              </a:ext>
            </a:extLst>
          </p:cNvPr>
          <p:cNvSpPr/>
          <p:nvPr/>
        </p:nvSpPr>
        <p:spPr>
          <a:xfrm>
            <a:off x="3294830" y="37338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3B1704-61DD-4811-1598-DED956D6733C}"/>
              </a:ext>
            </a:extLst>
          </p:cNvPr>
          <p:cNvSpPr/>
          <p:nvPr/>
        </p:nvSpPr>
        <p:spPr>
          <a:xfrm>
            <a:off x="4916707" y="37324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3457E9-E70F-145D-E0BC-D3C07C45D599}"/>
              </a:ext>
            </a:extLst>
          </p:cNvPr>
          <p:cNvSpPr/>
          <p:nvPr/>
        </p:nvSpPr>
        <p:spPr>
          <a:xfrm>
            <a:off x="6553200" y="37338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725486-8D0A-06A4-6CDE-47691D4A401F}"/>
              </a:ext>
            </a:extLst>
          </p:cNvPr>
          <p:cNvSpPr/>
          <p:nvPr/>
        </p:nvSpPr>
        <p:spPr>
          <a:xfrm>
            <a:off x="8221224" y="37324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F83E537-D3C7-DA95-A033-95A5B72B03D5}"/>
              </a:ext>
            </a:extLst>
          </p:cNvPr>
          <p:cNvSpPr/>
          <p:nvPr/>
        </p:nvSpPr>
        <p:spPr>
          <a:xfrm>
            <a:off x="4916707" y="3124200"/>
            <a:ext cx="660177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4E2321-2CEC-D464-8D19-C6E17ED05389}"/>
              </a:ext>
            </a:extLst>
          </p:cNvPr>
          <p:cNvSpPr/>
          <p:nvPr/>
        </p:nvSpPr>
        <p:spPr>
          <a:xfrm>
            <a:off x="6553200" y="3125514"/>
            <a:ext cx="660177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DDA9D2-C402-3EC5-8ED6-7A5DE386C80D}"/>
              </a:ext>
            </a:extLst>
          </p:cNvPr>
          <p:cNvSpPr/>
          <p:nvPr/>
        </p:nvSpPr>
        <p:spPr>
          <a:xfrm>
            <a:off x="8221224" y="3124200"/>
            <a:ext cx="660177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14E081B-7DD5-D418-0E16-7054F234AEAE}"/>
              </a:ext>
            </a:extLst>
          </p:cNvPr>
          <p:cNvSpPr/>
          <p:nvPr/>
        </p:nvSpPr>
        <p:spPr>
          <a:xfrm>
            <a:off x="4824491" y="3352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7055589-07D4-FD2F-4DBC-57A097FDD6F3}"/>
              </a:ext>
            </a:extLst>
          </p:cNvPr>
          <p:cNvSpPr/>
          <p:nvPr/>
        </p:nvSpPr>
        <p:spPr>
          <a:xfrm>
            <a:off x="6477000" y="334754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43F33A2-0C26-5CED-C166-1E73B1A4C7A3}"/>
              </a:ext>
            </a:extLst>
          </p:cNvPr>
          <p:cNvSpPr/>
          <p:nvPr/>
        </p:nvSpPr>
        <p:spPr>
          <a:xfrm>
            <a:off x="8140507" y="335464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F9F9B4E-AD1A-92C0-5DD9-597F7247BE4C}"/>
              </a:ext>
            </a:extLst>
          </p:cNvPr>
          <p:cNvSpPr/>
          <p:nvPr/>
        </p:nvSpPr>
        <p:spPr>
          <a:xfrm>
            <a:off x="6809347" y="335657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10B95BD-0E30-E1B8-DCA4-CF92A08D1DBB}"/>
              </a:ext>
            </a:extLst>
          </p:cNvPr>
          <p:cNvSpPr/>
          <p:nvPr/>
        </p:nvSpPr>
        <p:spPr>
          <a:xfrm>
            <a:off x="8475112" y="3355211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F348CC7-D13F-233A-C458-061900669DC3}"/>
              </a:ext>
            </a:extLst>
          </p:cNvPr>
          <p:cNvCxnSpPr>
            <a:cxnSpLocks/>
            <a:stCxn id="6" idx="0"/>
            <a:endCxn id="13" idx="4"/>
          </p:cNvCxnSpPr>
          <p:nvPr/>
        </p:nvCxnSpPr>
        <p:spPr>
          <a:xfrm flipH="1" flipV="1">
            <a:off x="4900691" y="3505200"/>
            <a:ext cx="346105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5313E70-412A-618F-C9B2-EA56695C3F06}"/>
              </a:ext>
            </a:extLst>
          </p:cNvPr>
          <p:cNvCxnSpPr>
            <a:cxnSpLocks/>
            <a:stCxn id="5" idx="0"/>
            <a:endCxn id="13" idx="4"/>
          </p:cNvCxnSpPr>
          <p:nvPr/>
        </p:nvCxnSpPr>
        <p:spPr>
          <a:xfrm flipV="1">
            <a:off x="3624919" y="3505200"/>
            <a:ext cx="127577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34BF974-701F-8465-82E2-FD1DD0CA85A1}"/>
              </a:ext>
            </a:extLst>
          </p:cNvPr>
          <p:cNvCxnSpPr>
            <a:cxnSpLocks/>
            <a:stCxn id="5" idx="0"/>
            <a:endCxn id="14" idx="4"/>
          </p:cNvCxnSpPr>
          <p:nvPr/>
        </p:nvCxnSpPr>
        <p:spPr>
          <a:xfrm flipV="1">
            <a:off x="3624919" y="3499945"/>
            <a:ext cx="2928281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684E890-E8B8-D50F-E0C7-27546E50650C}"/>
              </a:ext>
            </a:extLst>
          </p:cNvPr>
          <p:cNvCxnSpPr>
            <a:cxnSpLocks/>
            <a:stCxn id="7" idx="0"/>
            <a:endCxn id="14" idx="4"/>
          </p:cNvCxnSpPr>
          <p:nvPr/>
        </p:nvCxnSpPr>
        <p:spPr>
          <a:xfrm flipH="1" flipV="1">
            <a:off x="6553200" y="3499945"/>
            <a:ext cx="330089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B04784EE-39C2-1FE0-F130-D047A44F69E5}"/>
              </a:ext>
            </a:extLst>
          </p:cNvPr>
          <p:cNvCxnSpPr>
            <a:cxnSpLocks/>
            <a:stCxn id="6" idx="0"/>
            <a:endCxn id="23" idx="4"/>
          </p:cNvCxnSpPr>
          <p:nvPr/>
        </p:nvCxnSpPr>
        <p:spPr>
          <a:xfrm flipV="1">
            <a:off x="5246796" y="3508975"/>
            <a:ext cx="1638751" cy="22351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4A13916-86E1-85A3-2C50-7F46F7D88C26}"/>
              </a:ext>
            </a:extLst>
          </p:cNvPr>
          <p:cNvCxnSpPr>
            <a:cxnSpLocks/>
            <a:stCxn id="7" idx="0"/>
            <a:endCxn id="23" idx="4"/>
          </p:cNvCxnSpPr>
          <p:nvPr/>
        </p:nvCxnSpPr>
        <p:spPr>
          <a:xfrm flipV="1">
            <a:off x="6883289" y="3508975"/>
            <a:ext cx="2258" cy="22482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5B5E0DA-9A51-A671-16E8-1B6F4A9F2CE3}"/>
              </a:ext>
            </a:extLst>
          </p:cNvPr>
          <p:cNvCxnSpPr>
            <a:cxnSpLocks/>
            <a:stCxn id="5" idx="0"/>
            <a:endCxn id="18" idx="4"/>
          </p:cNvCxnSpPr>
          <p:nvPr/>
        </p:nvCxnSpPr>
        <p:spPr>
          <a:xfrm flipV="1">
            <a:off x="3624919" y="3507046"/>
            <a:ext cx="4591788" cy="22675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8EBF49C-30CE-AD2E-3210-3DFEE5E8FC64}"/>
              </a:ext>
            </a:extLst>
          </p:cNvPr>
          <p:cNvCxnSpPr>
            <a:cxnSpLocks/>
            <a:stCxn id="8" idx="0"/>
            <a:endCxn id="18" idx="4"/>
          </p:cNvCxnSpPr>
          <p:nvPr/>
        </p:nvCxnSpPr>
        <p:spPr>
          <a:xfrm flipH="1" flipV="1">
            <a:off x="8216707" y="3507046"/>
            <a:ext cx="334606" cy="22544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F241F75-6C5E-0614-E6C5-910D22C279ED}"/>
              </a:ext>
            </a:extLst>
          </p:cNvPr>
          <p:cNvCxnSpPr>
            <a:cxnSpLocks/>
            <a:stCxn id="6" idx="0"/>
            <a:endCxn id="24" idx="4"/>
          </p:cNvCxnSpPr>
          <p:nvPr/>
        </p:nvCxnSpPr>
        <p:spPr>
          <a:xfrm flipV="1">
            <a:off x="5246796" y="3507611"/>
            <a:ext cx="3304516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A0CC041-EA2F-B9A1-402B-88F60DC01091}"/>
              </a:ext>
            </a:extLst>
          </p:cNvPr>
          <p:cNvCxnSpPr>
            <a:cxnSpLocks/>
            <a:stCxn id="8" idx="0"/>
            <a:endCxn id="24" idx="4"/>
          </p:cNvCxnSpPr>
          <p:nvPr/>
        </p:nvCxnSpPr>
        <p:spPr>
          <a:xfrm flipH="1" flipV="1">
            <a:off x="8551312" y="3507611"/>
            <a:ext cx="1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>
            <a:extLst>
              <a:ext uri="{FF2B5EF4-FFF2-40B4-BE49-F238E27FC236}">
                <a16:creationId xmlns:a16="http://schemas.microsoft.com/office/drawing/2014/main" id="{4DA48B21-F595-7D3E-BF7B-6B5DDD26695B}"/>
              </a:ext>
            </a:extLst>
          </p:cNvPr>
          <p:cNvSpPr/>
          <p:nvPr/>
        </p:nvSpPr>
        <p:spPr>
          <a:xfrm>
            <a:off x="8786067" y="3352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1B81F7D5-1535-E1BD-C977-A813D810C02D}"/>
              </a:ext>
            </a:extLst>
          </p:cNvPr>
          <p:cNvCxnSpPr>
            <a:cxnSpLocks/>
            <a:stCxn id="8" idx="0"/>
            <a:endCxn id="46" idx="4"/>
          </p:cNvCxnSpPr>
          <p:nvPr/>
        </p:nvCxnSpPr>
        <p:spPr>
          <a:xfrm flipV="1">
            <a:off x="8551313" y="3505200"/>
            <a:ext cx="310954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1B86DC9-4C89-7DB0-6B51-12D8603BAA40}"/>
              </a:ext>
            </a:extLst>
          </p:cNvPr>
          <p:cNvCxnSpPr>
            <a:cxnSpLocks/>
            <a:stCxn id="7" idx="0"/>
            <a:endCxn id="46" idx="4"/>
          </p:cNvCxnSpPr>
          <p:nvPr/>
        </p:nvCxnSpPr>
        <p:spPr>
          <a:xfrm flipV="1">
            <a:off x="6883289" y="3505200"/>
            <a:ext cx="1978978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E8E288E8-D070-8DC8-433E-B9184D24DC6D}"/>
              </a:ext>
            </a:extLst>
          </p:cNvPr>
          <p:cNvSpPr txBox="1"/>
          <p:nvPr/>
        </p:nvSpPr>
        <p:spPr>
          <a:xfrm>
            <a:off x="2909724" y="3091934"/>
            <a:ext cx="142660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/>
              <a:t>No attention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778F83D-ABB4-0981-3443-CB58B726E97A}"/>
              </a:ext>
            </a:extLst>
          </p:cNvPr>
          <p:cNvSpPr txBox="1"/>
          <p:nvPr/>
        </p:nvSpPr>
        <p:spPr>
          <a:xfrm>
            <a:off x="478997" y="2176877"/>
            <a:ext cx="10293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Assuming, no </a:t>
            </a:r>
            <a:r>
              <a:rPr lang="en-US" sz="2000" i="1" dirty="0"/>
              <a:t>self-attention</a:t>
            </a:r>
            <a:r>
              <a:rPr lang="en-US" sz="2000" dirty="0"/>
              <a:t> (where a token attends to itself)– we can do self-attention if we wish </a:t>
            </a:r>
          </a:p>
        </p:txBody>
      </p:sp>
      <p:cxnSp>
        <p:nvCxnSpPr>
          <p:cNvPr id="52" name="Curved Connector 51">
            <a:extLst>
              <a:ext uri="{FF2B5EF4-FFF2-40B4-BE49-F238E27FC236}">
                <a16:creationId xmlns:a16="http://schemas.microsoft.com/office/drawing/2014/main" id="{00EFBC0D-EC57-ACE4-F36C-83AEBA2D93ED}"/>
              </a:ext>
            </a:extLst>
          </p:cNvPr>
          <p:cNvCxnSpPr>
            <a:stCxn id="49" idx="0"/>
            <a:endCxn id="50" idx="2"/>
          </p:cNvCxnSpPr>
          <p:nvPr/>
        </p:nvCxnSpPr>
        <p:spPr>
          <a:xfrm rot="5400000" flipH="1" flipV="1">
            <a:off x="4366953" y="1833064"/>
            <a:ext cx="514947" cy="2002794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C1B58C05-9E37-53DD-D320-34640371177C}"/>
              </a:ext>
            </a:extLst>
          </p:cNvPr>
          <p:cNvSpPr/>
          <p:nvPr/>
        </p:nvSpPr>
        <p:spPr>
          <a:xfrm>
            <a:off x="1100933" y="4667310"/>
            <a:ext cx="9913933" cy="834152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With GPT, we do not look into the </a:t>
            </a:r>
            <a:r>
              <a:rPr lang="en-US" sz="2400" i="1" dirty="0">
                <a:solidFill>
                  <a:schemeClr val="tx1"/>
                </a:solidFill>
              </a:rPr>
              <a:t>future</a:t>
            </a:r>
            <a:r>
              <a:rPr lang="en-US" sz="2400" dirty="0">
                <a:solidFill>
                  <a:schemeClr val="tx1"/>
                </a:solidFill>
              </a:rPr>
              <a:t>; just the </a:t>
            </a:r>
            <a:r>
              <a:rPr lang="en-US" sz="2400" i="1" dirty="0">
                <a:solidFill>
                  <a:schemeClr val="tx1"/>
                </a:solidFill>
              </a:rPr>
              <a:t>past</a:t>
            </a:r>
            <a:r>
              <a:rPr lang="en-US" sz="2400" dirty="0">
                <a:solidFill>
                  <a:schemeClr val="tx1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01870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8" grpId="0" animBg="1"/>
      <p:bldP spid="23" grpId="0" animBg="1"/>
      <p:bldP spid="24" grpId="0" animBg="1"/>
      <p:bldP spid="46" grpId="0" animBg="1"/>
      <p:bldP spid="49" grpId="0"/>
      <p:bldP spid="50" grpId="0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1743E13-1FFF-4F57-874F-3A44BFC1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FACB2E5-6B13-47FB-BD5A-93E32D439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Last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MapReduce &amp; the Transformer Model</a:t>
            </a:r>
          </a:p>
          <a:p>
            <a:pPr lvl="4" eaLnBrk="1" hangingPunct="1"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GPT and BERT</a:t>
            </a:r>
          </a:p>
          <a:p>
            <a:pPr marL="914400" lvl="2" indent="0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Announcements: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ea typeface="Arial" panose="020B0604020202020204" pitchFamily="34" charset="0"/>
              </a:rPr>
              <a:t>P3 is due on Nov 16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ea typeface="Arial" panose="020B0604020202020204" pitchFamily="34" charset="0"/>
              </a:rPr>
              <a:t>PS4 is due on Nov 12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solidFill>
                  <a:srgbClr val="EF7273"/>
                </a:solidFill>
                <a:ea typeface="Arial" panose="020B0604020202020204" pitchFamily="34" charset="0"/>
              </a:rPr>
              <a:t>Quiz II grades are out</a:t>
            </a:r>
          </a:p>
          <a:p>
            <a:pPr marL="342900" lvl="1" indent="0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3552">
            <a:extLst>
              <a:ext uri="{FF2B5EF4-FFF2-40B4-BE49-F238E27FC236}">
                <a16:creationId xmlns:a16="http://schemas.microsoft.com/office/drawing/2014/main" id="{6960BBA0-C244-CE01-B42E-B16010EFF3E0}"/>
              </a:ext>
            </a:extLst>
          </p:cNvPr>
          <p:cNvSpPr/>
          <p:nvPr/>
        </p:nvSpPr>
        <p:spPr>
          <a:xfrm>
            <a:off x="3962406" y="3829430"/>
            <a:ext cx="660177" cy="3048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4" name="Rectangle 23553">
            <a:extLst>
              <a:ext uri="{FF2B5EF4-FFF2-40B4-BE49-F238E27FC236}">
                <a16:creationId xmlns:a16="http://schemas.microsoft.com/office/drawing/2014/main" id="{96391B51-FF3F-FEC6-EF3A-4412C6BC061E}"/>
              </a:ext>
            </a:extLst>
          </p:cNvPr>
          <p:cNvSpPr/>
          <p:nvPr/>
        </p:nvSpPr>
        <p:spPr>
          <a:xfrm>
            <a:off x="5584283" y="3828116"/>
            <a:ext cx="660177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8" name="Oval 23557">
            <a:extLst>
              <a:ext uri="{FF2B5EF4-FFF2-40B4-BE49-F238E27FC236}">
                <a16:creationId xmlns:a16="http://schemas.microsoft.com/office/drawing/2014/main" id="{6DC1C5F9-1841-1F9F-7753-89C50865EF56}"/>
              </a:ext>
            </a:extLst>
          </p:cNvPr>
          <p:cNvSpPr/>
          <p:nvPr/>
        </p:nvSpPr>
        <p:spPr>
          <a:xfrm>
            <a:off x="5492067" y="405671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602" name="Straight Connector 23601">
            <a:extLst>
              <a:ext uri="{FF2B5EF4-FFF2-40B4-BE49-F238E27FC236}">
                <a16:creationId xmlns:a16="http://schemas.microsoft.com/office/drawing/2014/main" id="{A239F042-031B-0223-3B5B-6D3F68A250A9}"/>
              </a:ext>
            </a:extLst>
          </p:cNvPr>
          <p:cNvCxnSpPr>
            <a:cxnSpLocks/>
            <a:stCxn id="50" idx="0"/>
            <a:endCxn id="23558" idx="4"/>
          </p:cNvCxnSpPr>
          <p:nvPr/>
        </p:nvCxnSpPr>
        <p:spPr>
          <a:xfrm flipH="1" flipV="1">
            <a:off x="5568267" y="4209116"/>
            <a:ext cx="346105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6" name="Straight Connector 23605">
            <a:extLst>
              <a:ext uri="{FF2B5EF4-FFF2-40B4-BE49-F238E27FC236}">
                <a16:creationId xmlns:a16="http://schemas.microsoft.com/office/drawing/2014/main" id="{EEF75BF8-FEFB-0892-4AA8-666CEB63EEBC}"/>
              </a:ext>
            </a:extLst>
          </p:cNvPr>
          <p:cNvCxnSpPr>
            <a:cxnSpLocks/>
            <a:stCxn id="30" idx="0"/>
            <a:endCxn id="23558" idx="4"/>
          </p:cNvCxnSpPr>
          <p:nvPr/>
        </p:nvCxnSpPr>
        <p:spPr>
          <a:xfrm flipV="1">
            <a:off x="2631843" y="4209116"/>
            <a:ext cx="2936424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7" name="Rectangle 10286">
            <a:extLst>
              <a:ext uri="{FF2B5EF4-FFF2-40B4-BE49-F238E27FC236}">
                <a16:creationId xmlns:a16="http://schemas.microsoft.com/office/drawing/2014/main" id="{296D156D-8B96-902C-47CF-A8BE2F2167A7}"/>
              </a:ext>
            </a:extLst>
          </p:cNvPr>
          <p:cNvSpPr/>
          <p:nvPr/>
        </p:nvSpPr>
        <p:spPr>
          <a:xfrm>
            <a:off x="3962406" y="3228179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88" name="Rectangle 10287">
            <a:extLst>
              <a:ext uri="{FF2B5EF4-FFF2-40B4-BE49-F238E27FC236}">
                <a16:creationId xmlns:a16="http://schemas.microsoft.com/office/drawing/2014/main" id="{C4CB6295-0315-8FCE-1EC6-F6CAA0D6C321}"/>
              </a:ext>
            </a:extLst>
          </p:cNvPr>
          <p:cNvSpPr/>
          <p:nvPr/>
        </p:nvSpPr>
        <p:spPr>
          <a:xfrm>
            <a:off x="5584283" y="3226865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10296" name="Curved Connector 10295">
            <a:extLst>
              <a:ext uri="{FF2B5EF4-FFF2-40B4-BE49-F238E27FC236}">
                <a16:creationId xmlns:a16="http://schemas.microsoft.com/office/drawing/2014/main" id="{46F06B95-5C0B-BE51-8053-31B93A9B5F1E}"/>
              </a:ext>
            </a:extLst>
          </p:cNvPr>
          <p:cNvCxnSpPr>
            <a:cxnSpLocks/>
            <a:stCxn id="50" idx="3"/>
            <a:endCxn id="10288" idx="3"/>
          </p:cNvCxnSpPr>
          <p:nvPr/>
        </p:nvCxnSpPr>
        <p:spPr>
          <a:xfrm flipV="1">
            <a:off x="6244460" y="3379265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9" name="Curved Connector 10298">
            <a:extLst>
              <a:ext uri="{FF2B5EF4-FFF2-40B4-BE49-F238E27FC236}">
                <a16:creationId xmlns:a16="http://schemas.microsoft.com/office/drawing/2014/main" id="{305DBA45-B4EC-73F8-65D2-6EC5DFDB84A7}"/>
              </a:ext>
            </a:extLst>
          </p:cNvPr>
          <p:cNvCxnSpPr>
            <a:cxnSpLocks/>
            <a:stCxn id="42" idx="3"/>
            <a:endCxn id="10287" idx="3"/>
          </p:cNvCxnSpPr>
          <p:nvPr/>
        </p:nvCxnSpPr>
        <p:spPr>
          <a:xfrm flipV="1">
            <a:off x="4622583" y="3380579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9" name="Straight Arrow Connector 23618">
            <a:extLst>
              <a:ext uri="{FF2B5EF4-FFF2-40B4-BE49-F238E27FC236}">
                <a16:creationId xmlns:a16="http://schemas.microsoft.com/office/drawing/2014/main" id="{A7E56F51-B495-A6F0-6E09-00134EEC88C7}"/>
              </a:ext>
            </a:extLst>
          </p:cNvPr>
          <p:cNvCxnSpPr>
            <a:cxnSpLocks/>
            <a:stCxn id="23554" idx="0"/>
            <a:endCxn id="10288" idx="2"/>
          </p:cNvCxnSpPr>
          <p:nvPr/>
        </p:nvCxnSpPr>
        <p:spPr>
          <a:xfrm flipV="1">
            <a:off x="5914372" y="3531665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22" name="Straight Arrow Connector 23621">
            <a:extLst>
              <a:ext uri="{FF2B5EF4-FFF2-40B4-BE49-F238E27FC236}">
                <a16:creationId xmlns:a16="http://schemas.microsoft.com/office/drawing/2014/main" id="{AA5C071B-82A3-4135-408B-BA6F5A954606}"/>
              </a:ext>
            </a:extLst>
          </p:cNvPr>
          <p:cNvCxnSpPr>
            <a:cxnSpLocks/>
            <a:stCxn id="23553" idx="0"/>
            <a:endCxn id="10287" idx="2"/>
          </p:cNvCxnSpPr>
          <p:nvPr/>
        </p:nvCxnSpPr>
        <p:spPr>
          <a:xfrm flipV="1">
            <a:off x="4292495" y="3532979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5" name="Straight Arrow Connector 23634">
            <a:extLst>
              <a:ext uri="{FF2B5EF4-FFF2-40B4-BE49-F238E27FC236}">
                <a16:creationId xmlns:a16="http://schemas.microsoft.com/office/drawing/2014/main" id="{94B4C50D-EA6F-6928-378A-F2EEDA6E22A1}"/>
              </a:ext>
            </a:extLst>
          </p:cNvPr>
          <p:cNvCxnSpPr>
            <a:cxnSpLocks/>
            <a:stCxn id="10288" idx="0"/>
            <a:endCxn id="23704" idx="2"/>
          </p:cNvCxnSpPr>
          <p:nvPr/>
        </p:nvCxnSpPr>
        <p:spPr>
          <a:xfrm flipV="1">
            <a:off x="5914372" y="2607602"/>
            <a:ext cx="3016" cy="619263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8" name="Straight Arrow Connector 23637">
            <a:extLst>
              <a:ext uri="{FF2B5EF4-FFF2-40B4-BE49-F238E27FC236}">
                <a16:creationId xmlns:a16="http://schemas.microsoft.com/office/drawing/2014/main" id="{A69C01C0-B770-6F13-1AB6-AE37C782606C}"/>
              </a:ext>
            </a:extLst>
          </p:cNvPr>
          <p:cNvCxnSpPr>
            <a:cxnSpLocks/>
            <a:stCxn id="10287" idx="0"/>
            <a:endCxn id="23703" idx="2"/>
          </p:cNvCxnSpPr>
          <p:nvPr/>
        </p:nvCxnSpPr>
        <p:spPr>
          <a:xfrm flipV="1">
            <a:off x="4292495" y="2608916"/>
            <a:ext cx="3016" cy="619263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9" name="TextBox 23648">
            <a:extLst>
              <a:ext uri="{FF2B5EF4-FFF2-40B4-BE49-F238E27FC236}">
                <a16:creationId xmlns:a16="http://schemas.microsoft.com/office/drawing/2014/main" id="{204078BB-2F43-3D13-23A0-D941FD64982E}"/>
              </a:ext>
            </a:extLst>
          </p:cNvPr>
          <p:cNvSpPr txBox="1"/>
          <p:nvPr/>
        </p:nvSpPr>
        <p:spPr>
          <a:xfrm>
            <a:off x="6042586" y="350179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50" name="TextBox 23649">
            <a:extLst>
              <a:ext uri="{FF2B5EF4-FFF2-40B4-BE49-F238E27FC236}">
                <a16:creationId xmlns:a16="http://schemas.microsoft.com/office/drawing/2014/main" id="{91051278-A8D6-CECB-24E7-12EA72E9F090}"/>
              </a:ext>
            </a:extLst>
          </p:cNvPr>
          <p:cNvSpPr txBox="1"/>
          <p:nvPr/>
        </p:nvSpPr>
        <p:spPr>
          <a:xfrm>
            <a:off x="4394085" y="351144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3" name="Rectangle 23702">
            <a:extLst>
              <a:ext uri="{FF2B5EF4-FFF2-40B4-BE49-F238E27FC236}">
                <a16:creationId xmlns:a16="http://schemas.microsoft.com/office/drawing/2014/main" id="{E2F5FDD8-0535-F7ED-A124-4435267195F0}"/>
              </a:ext>
            </a:extLst>
          </p:cNvPr>
          <p:cNvSpPr/>
          <p:nvPr/>
        </p:nvSpPr>
        <p:spPr>
          <a:xfrm>
            <a:off x="3965422" y="2304116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4" name="Rectangle 23703">
            <a:extLst>
              <a:ext uri="{FF2B5EF4-FFF2-40B4-BE49-F238E27FC236}">
                <a16:creationId xmlns:a16="http://schemas.microsoft.com/office/drawing/2014/main" id="{6FDB27C6-B27E-F767-6443-B4F9280C0F72}"/>
              </a:ext>
            </a:extLst>
          </p:cNvPr>
          <p:cNvSpPr/>
          <p:nvPr/>
        </p:nvSpPr>
        <p:spPr>
          <a:xfrm>
            <a:off x="5587299" y="2302802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1D33B18-17E8-56B1-073C-FFEFB8027715}"/>
              </a:ext>
            </a:extLst>
          </p:cNvPr>
          <p:cNvCxnSpPr>
            <a:cxnSpLocks/>
            <a:stCxn id="30" idx="0"/>
            <a:endCxn id="48" idx="2"/>
          </p:cNvCxnSpPr>
          <p:nvPr/>
        </p:nvCxnSpPr>
        <p:spPr>
          <a:xfrm flipV="1">
            <a:off x="2631843" y="2608916"/>
            <a:ext cx="3016" cy="182880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587" name="Group 23586">
            <a:extLst>
              <a:ext uri="{FF2B5EF4-FFF2-40B4-BE49-F238E27FC236}">
                <a16:creationId xmlns:a16="http://schemas.microsoft.com/office/drawing/2014/main" id="{76FFD3F9-0160-59BE-E298-051BA93F46D8}"/>
              </a:ext>
            </a:extLst>
          </p:cNvPr>
          <p:cNvGrpSpPr/>
          <p:nvPr/>
        </p:nvGrpSpPr>
        <p:grpSpPr>
          <a:xfrm>
            <a:off x="1975271" y="4436402"/>
            <a:ext cx="7911351" cy="1454369"/>
            <a:chOff x="1975271" y="4436402"/>
            <a:chExt cx="7911351" cy="145436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4ABD918-04EF-8396-227D-E96D89D276D4}"/>
                </a:ext>
              </a:extLst>
            </p:cNvPr>
            <p:cNvSpPr/>
            <p:nvPr/>
          </p:nvSpPr>
          <p:spPr>
            <a:xfrm>
              <a:off x="3635923" y="5580716"/>
              <a:ext cx="914400" cy="304800"/>
            </a:xfrm>
            <a:prstGeom prst="rect">
              <a:avLst/>
            </a:prstGeom>
            <a:solidFill>
              <a:srgbClr val="EF7273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Distributed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8E03275-F33D-D34B-BDED-2317CCC1F5D4}"/>
                </a:ext>
              </a:extLst>
            </p:cNvPr>
            <p:cNvSpPr/>
            <p:nvPr/>
          </p:nvSpPr>
          <p:spPr>
            <a:xfrm>
              <a:off x="5257800" y="5580716"/>
              <a:ext cx="914400" cy="304800"/>
            </a:xfrm>
            <a:prstGeom prst="rect">
              <a:avLst/>
            </a:prstGeom>
            <a:solidFill>
              <a:srgbClr val="EF7273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Systems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82DC2C4-5E54-A740-C970-28FE4873946F}"/>
                </a:ext>
              </a:extLst>
            </p:cNvPr>
            <p:cNvSpPr/>
            <p:nvPr/>
          </p:nvSpPr>
          <p:spPr>
            <a:xfrm>
              <a:off x="6902342" y="5580716"/>
              <a:ext cx="914400" cy="304800"/>
            </a:xfrm>
            <a:prstGeom prst="rect">
              <a:avLst/>
            </a:prstGeom>
            <a:solidFill>
              <a:srgbClr val="EF7273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is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597B4E5-1EC9-5008-9EF7-6BE1D05EA9DA}"/>
                </a:ext>
              </a:extLst>
            </p:cNvPr>
            <p:cNvSpPr/>
            <p:nvPr/>
          </p:nvSpPr>
          <p:spPr>
            <a:xfrm>
              <a:off x="8556734" y="5580716"/>
              <a:ext cx="914400" cy="304800"/>
            </a:xfrm>
            <a:prstGeom prst="rect">
              <a:avLst/>
            </a:prstGeom>
            <a:solidFill>
              <a:srgbClr val="EF7273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fun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7A2DFC-EC73-90AE-1B76-7DDD2338823D}"/>
                </a:ext>
              </a:extLst>
            </p:cNvPr>
            <p:cNvSpPr/>
            <p:nvPr/>
          </p:nvSpPr>
          <p:spPr>
            <a:xfrm>
              <a:off x="4622583" y="5580716"/>
              <a:ext cx="337645" cy="304800"/>
            </a:xfrm>
            <a:prstGeom prst="rect">
              <a:avLst/>
            </a:prstGeom>
            <a:solidFill>
              <a:srgbClr val="EF727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13CDB60-BB51-C819-69E4-11FC9125248E}"/>
                </a:ext>
              </a:extLst>
            </p:cNvPr>
            <p:cNvSpPr/>
            <p:nvPr/>
          </p:nvSpPr>
          <p:spPr>
            <a:xfrm>
              <a:off x="6244460" y="5580716"/>
              <a:ext cx="337645" cy="304800"/>
            </a:xfrm>
            <a:prstGeom prst="rect">
              <a:avLst/>
            </a:prstGeom>
            <a:solidFill>
              <a:srgbClr val="EF727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4E53187-3CD6-954F-A2AB-88E9089B6F06}"/>
                </a:ext>
              </a:extLst>
            </p:cNvPr>
            <p:cNvSpPr/>
            <p:nvPr/>
          </p:nvSpPr>
          <p:spPr>
            <a:xfrm>
              <a:off x="7898852" y="5585971"/>
              <a:ext cx="337645" cy="304800"/>
            </a:xfrm>
            <a:prstGeom prst="rect">
              <a:avLst/>
            </a:prstGeom>
            <a:solidFill>
              <a:srgbClr val="EF727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769DA11-3378-5E2C-5BA0-2287C99450C8}"/>
                </a:ext>
              </a:extLst>
            </p:cNvPr>
            <p:cNvSpPr/>
            <p:nvPr/>
          </p:nvSpPr>
          <p:spPr>
            <a:xfrm>
              <a:off x="9548977" y="5580716"/>
              <a:ext cx="337645" cy="304800"/>
            </a:xfrm>
            <a:prstGeom prst="rect">
              <a:avLst/>
            </a:prstGeom>
            <a:solidFill>
              <a:srgbClr val="EF727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03FF3EF-A088-3E3D-6956-9291B047FA35}"/>
                </a:ext>
              </a:extLst>
            </p:cNvPr>
            <p:cNvSpPr/>
            <p:nvPr/>
          </p:nvSpPr>
          <p:spPr>
            <a:xfrm>
              <a:off x="3635923" y="5047316"/>
              <a:ext cx="914400" cy="304800"/>
            </a:xfrm>
            <a:prstGeom prst="rect">
              <a:avLst/>
            </a:prstGeom>
            <a:solidFill>
              <a:schemeClr val="bg1">
                <a:lumMod val="85000"/>
                <a:alpha val="50196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x</a:t>
              </a:r>
              <a:r>
                <a:rPr lang="en-US" sz="1200" baseline="-25000" dirty="0">
                  <a:solidFill>
                    <a:schemeClr val="tx1"/>
                  </a:solidFill>
                </a:rPr>
                <a:t>23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3DC7BB3-8F3A-857A-96F2-1109A07D96DF}"/>
                </a:ext>
              </a:extLst>
            </p:cNvPr>
            <p:cNvSpPr/>
            <p:nvPr/>
          </p:nvSpPr>
          <p:spPr>
            <a:xfrm>
              <a:off x="5257800" y="5047316"/>
              <a:ext cx="914400" cy="304800"/>
            </a:xfrm>
            <a:prstGeom prst="rect">
              <a:avLst/>
            </a:prstGeom>
            <a:solidFill>
              <a:schemeClr val="bg1">
                <a:lumMod val="85000"/>
                <a:alpha val="50196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x</a:t>
              </a:r>
              <a:r>
                <a:rPr lang="en-US" sz="1200" baseline="-25000" dirty="0">
                  <a:solidFill>
                    <a:schemeClr val="tx1"/>
                  </a:solidFill>
                </a:rPr>
                <a:t>27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2E3568A-0A08-C324-CAE7-D2FDE786B9E4}"/>
                </a:ext>
              </a:extLst>
            </p:cNvPr>
            <p:cNvSpPr/>
            <p:nvPr/>
          </p:nvSpPr>
          <p:spPr>
            <a:xfrm>
              <a:off x="6902342" y="5047316"/>
              <a:ext cx="914400" cy="304800"/>
            </a:xfrm>
            <a:prstGeom prst="rect">
              <a:avLst/>
            </a:prstGeom>
            <a:solidFill>
              <a:schemeClr val="bg1">
                <a:lumMod val="85000"/>
                <a:alpha val="50196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x</a:t>
              </a:r>
              <a:r>
                <a:rPr lang="en-US" sz="1200" baseline="-25000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DE006E4-B08B-BE8B-1511-C8A569CD6493}"/>
                </a:ext>
              </a:extLst>
            </p:cNvPr>
            <p:cNvSpPr/>
            <p:nvPr/>
          </p:nvSpPr>
          <p:spPr>
            <a:xfrm>
              <a:off x="8556734" y="5047316"/>
              <a:ext cx="914400" cy="304800"/>
            </a:xfrm>
            <a:prstGeom prst="rect">
              <a:avLst/>
            </a:prstGeom>
            <a:solidFill>
              <a:schemeClr val="bg1">
                <a:lumMod val="85000"/>
                <a:alpha val="50196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x</a:t>
              </a:r>
              <a:r>
                <a:rPr lang="en-US" sz="1200" baseline="-25000" dirty="0">
                  <a:solidFill>
                    <a:schemeClr val="tx1"/>
                  </a:solidFill>
                </a:rPr>
                <a:t>78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262857B-0D63-874F-19D4-22A5ED9A20A7}"/>
                </a:ext>
              </a:extLst>
            </p:cNvPr>
            <p:cNvSpPr/>
            <p:nvPr/>
          </p:nvSpPr>
          <p:spPr>
            <a:xfrm>
              <a:off x="4622583" y="5047316"/>
              <a:ext cx="337645" cy="3048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</a:t>
              </a:r>
              <a:r>
                <a:rPr lang="en-US" sz="1200" baseline="-25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5DD5389-C45E-668B-86A7-6379C4AEA82D}"/>
                </a:ext>
              </a:extLst>
            </p:cNvPr>
            <p:cNvSpPr/>
            <p:nvPr/>
          </p:nvSpPr>
          <p:spPr>
            <a:xfrm>
              <a:off x="6244460" y="5047316"/>
              <a:ext cx="337645" cy="3048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</a:t>
              </a:r>
              <a:r>
                <a:rPr lang="en-US" sz="1200" baseline="-25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4F45FB1-D7F5-EB6A-B2E4-D3626C47494A}"/>
                </a:ext>
              </a:extLst>
            </p:cNvPr>
            <p:cNvSpPr/>
            <p:nvPr/>
          </p:nvSpPr>
          <p:spPr>
            <a:xfrm>
              <a:off x="7898852" y="5052571"/>
              <a:ext cx="337645" cy="3048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</a:t>
              </a:r>
              <a:r>
                <a:rPr lang="en-US" sz="1200" baseline="-250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F3E52FF-6682-4438-5297-60E25F08C7C1}"/>
                </a:ext>
              </a:extLst>
            </p:cNvPr>
            <p:cNvSpPr/>
            <p:nvPr/>
          </p:nvSpPr>
          <p:spPr>
            <a:xfrm>
              <a:off x="9548977" y="5047316"/>
              <a:ext cx="337645" cy="3048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</a:t>
              </a:r>
              <a:r>
                <a:rPr lang="en-US" sz="1200" baseline="-25000" dirty="0">
                  <a:solidFill>
                    <a:schemeClr val="tx1"/>
                  </a:solidFill>
                </a:rPr>
                <a:t>4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0FB2787C-87E9-3059-B6AA-998F170564FA}"/>
                </a:ext>
              </a:extLst>
            </p:cNvPr>
            <p:cNvCxnSpPr>
              <a:stCxn id="18" idx="2"/>
              <a:endCxn id="4" idx="0"/>
            </p:cNvCxnSpPr>
            <p:nvPr/>
          </p:nvCxnSpPr>
          <p:spPr>
            <a:xfrm>
              <a:off x="4093123" y="5352116"/>
              <a:ext cx="0" cy="22860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9D31D6E-8C48-315C-79A3-62541C78C6B3}"/>
                </a:ext>
              </a:extLst>
            </p:cNvPr>
            <p:cNvCxnSpPr>
              <a:stCxn id="22" idx="2"/>
              <a:endCxn id="8" idx="0"/>
            </p:cNvCxnSpPr>
            <p:nvPr/>
          </p:nvCxnSpPr>
          <p:spPr>
            <a:xfrm>
              <a:off x="4791406" y="5352116"/>
              <a:ext cx="0" cy="22860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5FD9F459-5CF2-8585-C24D-A3E57CA4079F}"/>
                </a:ext>
              </a:extLst>
            </p:cNvPr>
            <p:cNvCxnSpPr>
              <a:stCxn id="19" idx="2"/>
              <a:endCxn id="5" idx="0"/>
            </p:cNvCxnSpPr>
            <p:nvPr/>
          </p:nvCxnSpPr>
          <p:spPr>
            <a:xfrm>
              <a:off x="5715000" y="5352116"/>
              <a:ext cx="0" cy="22860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F0D39A4-AF9C-9B3F-7E61-25C5000863B5}"/>
                </a:ext>
              </a:extLst>
            </p:cNvPr>
            <p:cNvCxnSpPr>
              <a:stCxn id="23" idx="2"/>
              <a:endCxn id="9" idx="0"/>
            </p:cNvCxnSpPr>
            <p:nvPr/>
          </p:nvCxnSpPr>
          <p:spPr>
            <a:xfrm>
              <a:off x="6413283" y="5352116"/>
              <a:ext cx="0" cy="22860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E4EFD3F-1E00-29CD-2E92-CDFBC42EA2C2}"/>
                </a:ext>
              </a:extLst>
            </p:cNvPr>
            <p:cNvCxnSpPr>
              <a:stCxn id="20" idx="2"/>
              <a:endCxn id="6" idx="0"/>
            </p:cNvCxnSpPr>
            <p:nvPr/>
          </p:nvCxnSpPr>
          <p:spPr>
            <a:xfrm>
              <a:off x="7359542" y="5352116"/>
              <a:ext cx="0" cy="22860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DA9C8A0-AB86-1053-7113-C2FECBDFED62}"/>
                </a:ext>
              </a:extLst>
            </p:cNvPr>
            <p:cNvCxnSpPr>
              <a:stCxn id="24" idx="2"/>
              <a:endCxn id="10" idx="0"/>
            </p:cNvCxnSpPr>
            <p:nvPr/>
          </p:nvCxnSpPr>
          <p:spPr>
            <a:xfrm>
              <a:off x="8067675" y="5357371"/>
              <a:ext cx="0" cy="22860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6EE22B6-01E3-8891-5B2F-8FE227E8A281}"/>
                </a:ext>
              </a:extLst>
            </p:cNvPr>
            <p:cNvCxnSpPr>
              <a:stCxn id="21" idx="2"/>
              <a:endCxn id="7" idx="0"/>
            </p:cNvCxnSpPr>
            <p:nvPr/>
          </p:nvCxnSpPr>
          <p:spPr>
            <a:xfrm>
              <a:off x="9013934" y="5352116"/>
              <a:ext cx="0" cy="22860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4FA0FAE6-C1C5-76F7-2542-A5880AB0F9E6}"/>
                </a:ext>
              </a:extLst>
            </p:cNvPr>
            <p:cNvSpPr/>
            <p:nvPr/>
          </p:nvSpPr>
          <p:spPr>
            <a:xfrm>
              <a:off x="3962406" y="4437716"/>
              <a:ext cx="660177" cy="304800"/>
            </a:xfrm>
            <a:prstGeom prst="rect">
              <a:avLst/>
            </a:prstGeom>
            <a:solidFill>
              <a:srgbClr val="92D050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a</a:t>
              </a:r>
              <a:r>
                <a:rPr lang="en-US" sz="1200" baseline="-25000" dirty="0" err="1">
                  <a:solidFill>
                    <a:schemeClr val="tx1"/>
                  </a:solidFill>
                </a:rPr>
                <a:t>input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2B78A7CE-3C97-7327-36CC-8C973424C257}"/>
                </a:ext>
              </a:extLst>
            </p:cNvPr>
            <p:cNvCxnSpPr>
              <a:stCxn id="18" idx="0"/>
              <a:endCxn id="42" idx="2"/>
            </p:cNvCxnSpPr>
            <p:nvPr/>
          </p:nvCxnSpPr>
          <p:spPr>
            <a:xfrm flipV="1">
              <a:off x="4093123" y="4742516"/>
              <a:ext cx="199372" cy="304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0007AC11-C0C3-69EC-4A2E-97B9BDE13C07}"/>
                </a:ext>
              </a:extLst>
            </p:cNvPr>
            <p:cNvCxnSpPr>
              <a:stCxn id="22" idx="0"/>
              <a:endCxn id="42" idx="2"/>
            </p:cNvCxnSpPr>
            <p:nvPr/>
          </p:nvCxnSpPr>
          <p:spPr>
            <a:xfrm flipH="1" flipV="1">
              <a:off x="4292495" y="4742516"/>
              <a:ext cx="498911" cy="304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1EBC809E-5BCB-3422-425A-7E32F947E487}"/>
                </a:ext>
              </a:extLst>
            </p:cNvPr>
            <p:cNvSpPr/>
            <p:nvPr/>
          </p:nvSpPr>
          <p:spPr>
            <a:xfrm>
              <a:off x="5584283" y="4436402"/>
              <a:ext cx="660177" cy="304800"/>
            </a:xfrm>
            <a:prstGeom prst="rect">
              <a:avLst/>
            </a:prstGeom>
            <a:solidFill>
              <a:srgbClr val="92D050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b</a:t>
              </a:r>
              <a:r>
                <a:rPr lang="en-US" sz="1200" baseline="-25000" dirty="0" err="1">
                  <a:solidFill>
                    <a:schemeClr val="tx1"/>
                  </a:solidFill>
                </a:rPr>
                <a:t>input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3C1CED5A-5BEF-9381-CCED-115BF48E9EED}"/>
                </a:ext>
              </a:extLst>
            </p:cNvPr>
            <p:cNvCxnSpPr>
              <a:cxnSpLocks/>
              <a:stCxn id="19" idx="0"/>
              <a:endCxn id="50" idx="2"/>
            </p:cNvCxnSpPr>
            <p:nvPr/>
          </p:nvCxnSpPr>
          <p:spPr>
            <a:xfrm flipV="1">
              <a:off x="5715000" y="4741202"/>
              <a:ext cx="199372" cy="306114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CE336EA1-9CE0-229E-ACD8-60560B1EBB0E}"/>
                </a:ext>
              </a:extLst>
            </p:cNvPr>
            <p:cNvCxnSpPr>
              <a:cxnSpLocks/>
              <a:stCxn id="23" idx="0"/>
              <a:endCxn id="50" idx="2"/>
            </p:cNvCxnSpPr>
            <p:nvPr/>
          </p:nvCxnSpPr>
          <p:spPr>
            <a:xfrm flipH="1" flipV="1">
              <a:off x="5914372" y="4741202"/>
              <a:ext cx="498911" cy="306114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8103F968-6CAF-EE57-98F3-5E94E1FFCC76}"/>
                </a:ext>
              </a:extLst>
            </p:cNvPr>
            <p:cNvSpPr/>
            <p:nvPr/>
          </p:nvSpPr>
          <p:spPr>
            <a:xfrm>
              <a:off x="7220776" y="4437716"/>
              <a:ext cx="660177" cy="304800"/>
            </a:xfrm>
            <a:prstGeom prst="rect">
              <a:avLst/>
            </a:prstGeom>
            <a:solidFill>
              <a:srgbClr val="92D050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c</a:t>
              </a:r>
              <a:r>
                <a:rPr lang="en-US" sz="1200" baseline="-25000" dirty="0" err="1">
                  <a:solidFill>
                    <a:schemeClr val="tx1"/>
                  </a:solidFill>
                </a:rPr>
                <a:t>input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9239E0DA-ED5B-19E0-33A1-6FFD7BFF3B33}"/>
                </a:ext>
              </a:extLst>
            </p:cNvPr>
            <p:cNvCxnSpPr>
              <a:cxnSpLocks/>
              <a:stCxn id="20" idx="0"/>
              <a:endCxn id="55" idx="2"/>
            </p:cNvCxnSpPr>
            <p:nvPr/>
          </p:nvCxnSpPr>
          <p:spPr>
            <a:xfrm flipV="1">
              <a:off x="7359542" y="4742516"/>
              <a:ext cx="191323" cy="304800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6416531E-25D0-976F-D95C-85D9D05B3441}"/>
                </a:ext>
              </a:extLst>
            </p:cNvPr>
            <p:cNvCxnSpPr>
              <a:cxnSpLocks/>
              <a:stCxn id="24" idx="0"/>
              <a:endCxn id="55" idx="2"/>
            </p:cNvCxnSpPr>
            <p:nvPr/>
          </p:nvCxnSpPr>
          <p:spPr>
            <a:xfrm flipH="1" flipV="1">
              <a:off x="7550865" y="4742516"/>
              <a:ext cx="516810" cy="310055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34D48E49-C790-1F4A-39F7-E57D45CF1317}"/>
                </a:ext>
              </a:extLst>
            </p:cNvPr>
            <p:cNvSpPr/>
            <p:nvPr/>
          </p:nvSpPr>
          <p:spPr>
            <a:xfrm>
              <a:off x="8888800" y="4436402"/>
              <a:ext cx="660177" cy="304800"/>
            </a:xfrm>
            <a:prstGeom prst="rect">
              <a:avLst/>
            </a:prstGeom>
            <a:solidFill>
              <a:srgbClr val="92D050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e</a:t>
              </a:r>
              <a:r>
                <a:rPr lang="en-US" sz="1200" baseline="-25000" dirty="0" err="1">
                  <a:solidFill>
                    <a:schemeClr val="tx1"/>
                  </a:solidFill>
                </a:rPr>
                <a:t>input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7B890ACE-F58D-2B0D-DEC9-A2D47E161C78}"/>
                </a:ext>
              </a:extLst>
            </p:cNvPr>
            <p:cNvCxnSpPr>
              <a:cxnSpLocks/>
              <a:stCxn id="21" idx="0"/>
              <a:endCxn id="60" idx="2"/>
            </p:cNvCxnSpPr>
            <p:nvPr/>
          </p:nvCxnSpPr>
          <p:spPr>
            <a:xfrm flipV="1">
              <a:off x="9013934" y="4741202"/>
              <a:ext cx="204955" cy="306114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89E79CCE-2C90-B940-BE02-7F48076BFB13}"/>
                </a:ext>
              </a:extLst>
            </p:cNvPr>
            <p:cNvCxnSpPr>
              <a:cxnSpLocks/>
              <a:stCxn id="25" idx="0"/>
              <a:endCxn id="60" idx="2"/>
            </p:cNvCxnSpPr>
            <p:nvPr/>
          </p:nvCxnSpPr>
          <p:spPr>
            <a:xfrm flipH="1" flipV="1">
              <a:off x="9218889" y="4741202"/>
              <a:ext cx="498911" cy="306114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43" name="TextBox 23642">
              <a:extLst>
                <a:ext uri="{FF2B5EF4-FFF2-40B4-BE49-F238E27FC236}">
                  <a16:creationId xmlns:a16="http://schemas.microsoft.com/office/drawing/2014/main" id="{1B70CAC6-20E5-BF8A-0DE2-7FFD06E9DC24}"/>
                </a:ext>
              </a:extLst>
            </p:cNvPr>
            <p:cNvSpPr txBox="1"/>
            <p:nvPr/>
          </p:nvSpPr>
          <p:spPr>
            <a:xfrm>
              <a:off x="9111937" y="474835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+</a:t>
              </a:r>
            </a:p>
          </p:txBody>
        </p:sp>
        <p:sp>
          <p:nvSpPr>
            <p:cNvPr id="23644" name="TextBox 23643">
              <a:extLst>
                <a:ext uri="{FF2B5EF4-FFF2-40B4-BE49-F238E27FC236}">
                  <a16:creationId xmlns:a16="http://schemas.microsoft.com/office/drawing/2014/main" id="{3765C966-27B6-E6B5-8D3C-A9C75F39B047}"/>
                </a:ext>
              </a:extLst>
            </p:cNvPr>
            <p:cNvSpPr txBox="1"/>
            <p:nvPr/>
          </p:nvSpPr>
          <p:spPr>
            <a:xfrm>
              <a:off x="7457558" y="474835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+</a:t>
              </a:r>
            </a:p>
          </p:txBody>
        </p:sp>
        <p:sp>
          <p:nvSpPr>
            <p:cNvPr id="23645" name="TextBox 23644">
              <a:extLst>
                <a:ext uri="{FF2B5EF4-FFF2-40B4-BE49-F238E27FC236}">
                  <a16:creationId xmlns:a16="http://schemas.microsoft.com/office/drawing/2014/main" id="{1735BE49-E1BF-06D8-90BA-33BFBDE87132}"/>
                </a:ext>
              </a:extLst>
            </p:cNvPr>
            <p:cNvSpPr txBox="1"/>
            <p:nvPr/>
          </p:nvSpPr>
          <p:spPr>
            <a:xfrm>
              <a:off x="5790556" y="4749883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+</a:t>
              </a:r>
            </a:p>
          </p:txBody>
        </p:sp>
        <p:sp>
          <p:nvSpPr>
            <p:cNvPr id="23646" name="TextBox 23645">
              <a:extLst>
                <a:ext uri="{FF2B5EF4-FFF2-40B4-BE49-F238E27FC236}">
                  <a16:creationId xmlns:a16="http://schemas.microsoft.com/office/drawing/2014/main" id="{9C09AE00-3DD4-C242-4127-BB0CCF093A2A}"/>
                </a:ext>
              </a:extLst>
            </p:cNvPr>
            <p:cNvSpPr txBox="1"/>
            <p:nvPr/>
          </p:nvSpPr>
          <p:spPr>
            <a:xfrm>
              <a:off x="4161031" y="474835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+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C5AF8A6-2A11-7762-95AF-DEDE1CE0DEA4}"/>
                </a:ext>
              </a:extLst>
            </p:cNvPr>
            <p:cNvSpPr/>
            <p:nvPr/>
          </p:nvSpPr>
          <p:spPr>
            <a:xfrm>
              <a:off x="1975271" y="5580716"/>
              <a:ext cx="914400" cy="304800"/>
            </a:xfrm>
            <a:prstGeom prst="rect">
              <a:avLst/>
            </a:prstGeom>
            <a:solidFill>
              <a:srgbClr val="EF7273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&lt;s&gt;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02A46F0-4C43-F8BC-D175-428B3A6BE9B1}"/>
                </a:ext>
              </a:extLst>
            </p:cNvPr>
            <p:cNvSpPr/>
            <p:nvPr/>
          </p:nvSpPr>
          <p:spPr>
            <a:xfrm>
              <a:off x="2961931" y="5580716"/>
              <a:ext cx="337645" cy="304800"/>
            </a:xfrm>
            <a:prstGeom prst="rect">
              <a:avLst/>
            </a:prstGeom>
            <a:solidFill>
              <a:srgbClr val="EF727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8C9BA7A-CA9D-6A7B-FB30-2B4F76CCFA53}"/>
                </a:ext>
              </a:extLst>
            </p:cNvPr>
            <p:cNvSpPr/>
            <p:nvPr/>
          </p:nvSpPr>
          <p:spPr>
            <a:xfrm>
              <a:off x="1975271" y="5047316"/>
              <a:ext cx="914400" cy="304800"/>
            </a:xfrm>
            <a:prstGeom prst="rect">
              <a:avLst/>
            </a:prstGeom>
            <a:solidFill>
              <a:schemeClr val="bg1">
                <a:lumMod val="85000"/>
                <a:alpha val="50196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x</a:t>
              </a:r>
              <a:r>
                <a:rPr lang="en-US" sz="1200" baseline="-25000" dirty="0">
                  <a:solidFill>
                    <a:schemeClr val="tx1"/>
                  </a:solidFill>
                </a:rPr>
                <a:t>0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E068B48-7D84-AD42-139F-28B42FF0700C}"/>
                </a:ext>
              </a:extLst>
            </p:cNvPr>
            <p:cNvSpPr/>
            <p:nvPr/>
          </p:nvSpPr>
          <p:spPr>
            <a:xfrm>
              <a:off x="2961931" y="5047316"/>
              <a:ext cx="337645" cy="3048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</a:t>
              </a:r>
              <a:r>
                <a:rPr lang="en-US" sz="1200" baseline="-25000" dirty="0">
                  <a:solidFill>
                    <a:schemeClr val="tx1"/>
                  </a:solidFill>
                </a:rPr>
                <a:t>0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8A79F66-2AED-6F7B-31D4-1FF9377E93E6}"/>
                </a:ext>
              </a:extLst>
            </p:cNvPr>
            <p:cNvCxnSpPr>
              <a:stCxn id="16" idx="2"/>
              <a:endCxn id="14" idx="0"/>
            </p:cNvCxnSpPr>
            <p:nvPr/>
          </p:nvCxnSpPr>
          <p:spPr>
            <a:xfrm>
              <a:off x="2432471" y="5352116"/>
              <a:ext cx="0" cy="22860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7F75289-EA08-5FB2-3040-70D98F49B02F}"/>
                </a:ext>
              </a:extLst>
            </p:cNvPr>
            <p:cNvCxnSpPr>
              <a:stCxn id="17" idx="2"/>
              <a:endCxn id="15" idx="0"/>
            </p:cNvCxnSpPr>
            <p:nvPr/>
          </p:nvCxnSpPr>
          <p:spPr>
            <a:xfrm>
              <a:off x="3130754" y="5352116"/>
              <a:ext cx="0" cy="22860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2473F0E-B469-85B1-DA10-DB682F30F73C}"/>
                </a:ext>
              </a:extLst>
            </p:cNvPr>
            <p:cNvSpPr/>
            <p:nvPr/>
          </p:nvSpPr>
          <p:spPr>
            <a:xfrm>
              <a:off x="2301754" y="4437716"/>
              <a:ext cx="660177" cy="304800"/>
            </a:xfrm>
            <a:prstGeom prst="rect">
              <a:avLst/>
            </a:prstGeom>
            <a:solidFill>
              <a:srgbClr val="92D050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s</a:t>
              </a:r>
              <a:r>
                <a:rPr lang="en-US" sz="1200" baseline="-25000" dirty="0" err="1">
                  <a:solidFill>
                    <a:schemeClr val="tx1"/>
                  </a:solidFill>
                </a:rPr>
                <a:t>input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A31E100-E63D-16C5-A11E-D0509C9FA71B}"/>
                </a:ext>
              </a:extLst>
            </p:cNvPr>
            <p:cNvCxnSpPr>
              <a:stCxn id="16" idx="0"/>
              <a:endCxn id="30" idx="2"/>
            </p:cNvCxnSpPr>
            <p:nvPr/>
          </p:nvCxnSpPr>
          <p:spPr>
            <a:xfrm flipV="1">
              <a:off x="2432471" y="4742516"/>
              <a:ext cx="199372" cy="304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07BA94B0-C699-E1E3-4426-953FC59852D6}"/>
                </a:ext>
              </a:extLst>
            </p:cNvPr>
            <p:cNvCxnSpPr>
              <a:stCxn id="17" idx="0"/>
              <a:endCxn id="30" idx="2"/>
            </p:cNvCxnSpPr>
            <p:nvPr/>
          </p:nvCxnSpPr>
          <p:spPr>
            <a:xfrm flipH="1" flipV="1">
              <a:off x="2631843" y="4742516"/>
              <a:ext cx="498911" cy="304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6BFAC942-2725-AE04-481D-94CA146D0991}"/>
                </a:ext>
              </a:extLst>
            </p:cNvPr>
            <p:cNvSpPr txBox="1"/>
            <p:nvPr/>
          </p:nvSpPr>
          <p:spPr>
            <a:xfrm>
              <a:off x="2500379" y="474835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+</a:t>
              </a:r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D7D4E6CC-CFEA-2271-BA7A-EA5D05460F66}"/>
              </a:ext>
            </a:extLst>
          </p:cNvPr>
          <p:cNvSpPr/>
          <p:nvPr/>
        </p:nvSpPr>
        <p:spPr>
          <a:xfrm>
            <a:off x="2304770" y="2304116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s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2C757FA-035C-F55B-1091-54BE8BC970A7}"/>
              </a:ext>
            </a:extLst>
          </p:cNvPr>
          <p:cNvSpPr/>
          <p:nvPr/>
        </p:nvSpPr>
        <p:spPr>
          <a:xfrm>
            <a:off x="3880878" y="4045382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2E333F2-0C7B-9B78-23AC-0D7A5B98B8B2}"/>
              </a:ext>
            </a:extLst>
          </p:cNvPr>
          <p:cNvCxnSpPr>
            <a:stCxn id="49" idx="3"/>
            <a:endCxn id="30" idx="0"/>
          </p:cNvCxnSpPr>
          <p:nvPr/>
        </p:nvCxnSpPr>
        <p:spPr>
          <a:xfrm flipH="1">
            <a:off x="2631843" y="4175464"/>
            <a:ext cx="1271353" cy="2622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7CBECD4E-D272-A0AC-225D-7455DE1766A0}"/>
              </a:ext>
            </a:extLst>
          </p:cNvPr>
          <p:cNvCxnSpPr>
            <a:cxnSpLocks/>
            <a:stCxn id="49" idx="5"/>
            <a:endCxn id="42" idx="0"/>
          </p:cNvCxnSpPr>
          <p:nvPr/>
        </p:nvCxnSpPr>
        <p:spPr>
          <a:xfrm>
            <a:off x="4010960" y="4175464"/>
            <a:ext cx="281535" cy="2622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5" name="TextBox 23554">
            <a:extLst>
              <a:ext uri="{FF2B5EF4-FFF2-40B4-BE49-F238E27FC236}">
                <a16:creationId xmlns:a16="http://schemas.microsoft.com/office/drawing/2014/main" id="{768F33B7-4CA2-3C94-04F2-688DFE95D064}"/>
              </a:ext>
            </a:extLst>
          </p:cNvPr>
          <p:cNvSpPr txBox="1"/>
          <p:nvPr/>
        </p:nvSpPr>
        <p:spPr>
          <a:xfrm>
            <a:off x="1722480" y="6020028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[1, 0, 0, 0, 0, 0, 0, 0]</a:t>
            </a:r>
          </a:p>
        </p:txBody>
      </p:sp>
      <p:sp>
        <p:nvSpPr>
          <p:cNvPr id="23560" name="TextBox 23559">
            <a:extLst>
              <a:ext uri="{FF2B5EF4-FFF2-40B4-BE49-F238E27FC236}">
                <a16:creationId xmlns:a16="http://schemas.microsoft.com/office/drawing/2014/main" id="{E97ED547-66D3-9FE1-F042-17E02BEABE43}"/>
              </a:ext>
            </a:extLst>
          </p:cNvPr>
          <p:cNvSpPr txBox="1"/>
          <p:nvPr/>
        </p:nvSpPr>
        <p:spPr>
          <a:xfrm>
            <a:off x="3283446" y="6021519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[0, 0, 1, 0, 0, 0, 0, 0]</a:t>
            </a:r>
          </a:p>
        </p:txBody>
      </p:sp>
      <p:sp>
        <p:nvSpPr>
          <p:cNvPr id="23561" name="TextBox 23560">
            <a:extLst>
              <a:ext uri="{FF2B5EF4-FFF2-40B4-BE49-F238E27FC236}">
                <a16:creationId xmlns:a16="http://schemas.microsoft.com/office/drawing/2014/main" id="{C9FDC46A-AAB0-BE54-4632-AA5476D5A403}"/>
              </a:ext>
            </a:extLst>
          </p:cNvPr>
          <p:cNvSpPr txBox="1"/>
          <p:nvPr/>
        </p:nvSpPr>
        <p:spPr>
          <a:xfrm>
            <a:off x="5005009" y="6020211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[0, 0, 0, 0, 1, 0, 0, 0]</a:t>
            </a:r>
          </a:p>
        </p:txBody>
      </p:sp>
      <p:sp>
        <p:nvSpPr>
          <p:cNvPr id="23568" name="TextBox 23567">
            <a:extLst>
              <a:ext uri="{FF2B5EF4-FFF2-40B4-BE49-F238E27FC236}">
                <a16:creationId xmlns:a16="http://schemas.microsoft.com/office/drawing/2014/main" id="{ECBBB126-D5F5-3B29-933C-BB53F564705E}"/>
              </a:ext>
            </a:extLst>
          </p:cNvPr>
          <p:cNvSpPr txBox="1"/>
          <p:nvPr/>
        </p:nvSpPr>
        <p:spPr>
          <a:xfrm>
            <a:off x="6645526" y="6019962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[0, 0, 0, 0, 0, 1, 0, 0]</a:t>
            </a:r>
          </a:p>
        </p:txBody>
      </p:sp>
      <p:sp>
        <p:nvSpPr>
          <p:cNvPr id="23574" name="TextBox 23573">
            <a:extLst>
              <a:ext uri="{FF2B5EF4-FFF2-40B4-BE49-F238E27FC236}">
                <a16:creationId xmlns:a16="http://schemas.microsoft.com/office/drawing/2014/main" id="{8E92554A-4029-8E01-28EE-70EC98DA090B}"/>
              </a:ext>
            </a:extLst>
          </p:cNvPr>
          <p:cNvSpPr txBox="1"/>
          <p:nvPr/>
        </p:nvSpPr>
        <p:spPr>
          <a:xfrm>
            <a:off x="8272684" y="6015074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[0, 0, 0, 0, 0, 0, 1, 0]</a:t>
            </a:r>
          </a:p>
        </p:txBody>
      </p:sp>
      <p:sp>
        <p:nvSpPr>
          <p:cNvPr id="23575" name="TextBox 23574">
            <a:extLst>
              <a:ext uri="{FF2B5EF4-FFF2-40B4-BE49-F238E27FC236}">
                <a16:creationId xmlns:a16="http://schemas.microsoft.com/office/drawing/2014/main" id="{81A0DF9E-B2E6-6168-CB07-43F3D7D659F0}"/>
              </a:ext>
            </a:extLst>
          </p:cNvPr>
          <p:cNvSpPr txBox="1"/>
          <p:nvPr/>
        </p:nvSpPr>
        <p:spPr>
          <a:xfrm>
            <a:off x="95675" y="5810006"/>
            <a:ext cx="18884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One-hot </a:t>
            </a:r>
            <a:br>
              <a:rPr lang="en-US" sz="2000" i="1" dirty="0"/>
            </a:br>
            <a:r>
              <a:rPr lang="en-US" sz="2000" dirty="0"/>
              <a:t>representations </a:t>
            </a:r>
          </a:p>
        </p:txBody>
      </p:sp>
      <p:sp>
        <p:nvSpPr>
          <p:cNvPr id="23577" name="TextBox 23576">
            <a:extLst>
              <a:ext uri="{FF2B5EF4-FFF2-40B4-BE49-F238E27FC236}">
                <a16:creationId xmlns:a16="http://schemas.microsoft.com/office/drawing/2014/main" id="{F315FF60-DC34-FDDB-BDC7-91FEBD28A865}"/>
              </a:ext>
            </a:extLst>
          </p:cNvPr>
          <p:cNvSpPr txBox="1"/>
          <p:nvPr/>
        </p:nvSpPr>
        <p:spPr>
          <a:xfrm>
            <a:off x="1726581" y="1931374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[2, 1, 9, 6, 7, 3, 5, 4]</a:t>
            </a:r>
          </a:p>
        </p:txBody>
      </p:sp>
      <p:sp>
        <p:nvSpPr>
          <p:cNvPr id="23578" name="Rounded Rectangle 23577">
            <a:extLst>
              <a:ext uri="{FF2B5EF4-FFF2-40B4-BE49-F238E27FC236}">
                <a16:creationId xmlns:a16="http://schemas.microsoft.com/office/drawing/2014/main" id="{B4E1EB70-ADCE-086C-E373-046BB443F259}"/>
              </a:ext>
            </a:extLst>
          </p:cNvPr>
          <p:cNvSpPr/>
          <p:nvPr/>
        </p:nvSpPr>
        <p:spPr>
          <a:xfrm>
            <a:off x="2209800" y="1931374"/>
            <a:ext cx="91954" cy="30777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9" name="TextBox 23578">
            <a:extLst>
              <a:ext uri="{FF2B5EF4-FFF2-40B4-BE49-F238E27FC236}">
                <a16:creationId xmlns:a16="http://schemas.microsoft.com/office/drawing/2014/main" id="{9CF980DE-D194-74C6-FA9E-FD1D86116BA3}"/>
              </a:ext>
            </a:extLst>
          </p:cNvPr>
          <p:cNvSpPr txBox="1"/>
          <p:nvPr/>
        </p:nvSpPr>
        <p:spPr>
          <a:xfrm>
            <a:off x="1447800" y="2281058"/>
            <a:ext cx="589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Max</a:t>
            </a:r>
          </a:p>
        </p:txBody>
      </p:sp>
      <p:sp>
        <p:nvSpPr>
          <p:cNvPr id="23580" name="TextBox 23579">
            <a:extLst>
              <a:ext uri="{FF2B5EF4-FFF2-40B4-BE49-F238E27FC236}">
                <a16:creationId xmlns:a16="http://schemas.microsoft.com/office/drawing/2014/main" id="{03AD5B25-5469-0517-AD6F-3C8407977603}"/>
              </a:ext>
            </a:extLst>
          </p:cNvPr>
          <p:cNvSpPr txBox="1"/>
          <p:nvPr/>
        </p:nvSpPr>
        <p:spPr>
          <a:xfrm>
            <a:off x="1722480" y="1597223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[0, 0, 1, 0, 0, 0, 0, 0]</a:t>
            </a:r>
          </a:p>
        </p:txBody>
      </p:sp>
      <p:sp>
        <p:nvSpPr>
          <p:cNvPr id="23582" name="TextBox 23581">
            <a:extLst>
              <a:ext uri="{FF2B5EF4-FFF2-40B4-BE49-F238E27FC236}">
                <a16:creationId xmlns:a16="http://schemas.microsoft.com/office/drawing/2014/main" id="{15D02D86-7741-DB1A-1966-7F9FCDF5A69A}"/>
              </a:ext>
            </a:extLst>
          </p:cNvPr>
          <p:cNvSpPr txBox="1"/>
          <p:nvPr/>
        </p:nvSpPr>
        <p:spPr>
          <a:xfrm>
            <a:off x="1814896" y="1312902"/>
            <a:ext cx="16338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“Distributed” </a:t>
            </a:r>
            <a:endParaRPr lang="en-US" dirty="0"/>
          </a:p>
        </p:txBody>
      </p:sp>
      <p:cxnSp>
        <p:nvCxnSpPr>
          <p:cNvPr id="23595" name="Curved Connector 23594">
            <a:extLst>
              <a:ext uri="{FF2B5EF4-FFF2-40B4-BE49-F238E27FC236}">
                <a16:creationId xmlns:a16="http://schemas.microsoft.com/office/drawing/2014/main" id="{513DE0D7-0DAD-CBA4-E3D8-B0B972CD8D29}"/>
              </a:ext>
            </a:extLst>
          </p:cNvPr>
          <p:cNvCxnSpPr>
            <a:stCxn id="23578" idx="2"/>
            <a:endCxn id="23579" idx="3"/>
          </p:cNvCxnSpPr>
          <p:nvPr/>
        </p:nvCxnSpPr>
        <p:spPr>
          <a:xfrm rot="5400000">
            <a:off x="2033359" y="2243305"/>
            <a:ext cx="226573" cy="218264"/>
          </a:xfrm>
          <a:prstGeom prst="curved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8" name="Curved Connector 23597">
            <a:extLst>
              <a:ext uri="{FF2B5EF4-FFF2-40B4-BE49-F238E27FC236}">
                <a16:creationId xmlns:a16="http://schemas.microsoft.com/office/drawing/2014/main" id="{A1CAF60A-5ECB-4B7C-B616-2384AA83CBF4}"/>
              </a:ext>
            </a:extLst>
          </p:cNvPr>
          <p:cNvCxnSpPr>
            <a:stCxn id="23577" idx="1"/>
            <a:endCxn id="23580" idx="1"/>
          </p:cNvCxnSpPr>
          <p:nvPr/>
        </p:nvCxnSpPr>
        <p:spPr>
          <a:xfrm rot="10800000">
            <a:off x="1722481" y="1751113"/>
            <a:ext cx="4101" cy="334151"/>
          </a:xfrm>
          <a:prstGeom prst="curvedConnector3">
            <a:avLst>
              <a:gd name="adj1" fmla="val 567425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00" name="TextBox 23599">
            <a:extLst>
              <a:ext uri="{FF2B5EF4-FFF2-40B4-BE49-F238E27FC236}">
                <a16:creationId xmlns:a16="http://schemas.microsoft.com/office/drawing/2014/main" id="{CA8C3A6C-AA1C-175A-26EC-E9A0BDA4FD94}"/>
              </a:ext>
            </a:extLst>
          </p:cNvPr>
          <p:cNvSpPr txBox="1"/>
          <p:nvPr/>
        </p:nvSpPr>
        <p:spPr>
          <a:xfrm>
            <a:off x="12836" y="1595023"/>
            <a:ext cx="15726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One-hot </a:t>
            </a:r>
            <a:br>
              <a:rPr lang="en-US" dirty="0"/>
            </a:br>
            <a:r>
              <a:rPr lang="en-US" dirty="0"/>
              <a:t>representation</a:t>
            </a:r>
          </a:p>
        </p:txBody>
      </p:sp>
      <p:sp>
        <p:nvSpPr>
          <p:cNvPr id="23601" name="TextBox 23600">
            <a:extLst>
              <a:ext uri="{FF2B5EF4-FFF2-40B4-BE49-F238E27FC236}">
                <a16:creationId xmlns:a16="http://schemas.microsoft.com/office/drawing/2014/main" id="{052D0C8B-044E-98E0-3D8A-A77D149C8476}"/>
              </a:ext>
            </a:extLst>
          </p:cNvPr>
          <p:cNvSpPr txBox="1"/>
          <p:nvPr/>
        </p:nvSpPr>
        <p:spPr>
          <a:xfrm>
            <a:off x="3487070" y="1931374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[3, 2, 5, 7, 9, 6, 5, 4]</a:t>
            </a:r>
          </a:p>
        </p:txBody>
      </p:sp>
      <p:sp>
        <p:nvSpPr>
          <p:cNvPr id="23603" name="TextBox 23602">
            <a:extLst>
              <a:ext uri="{FF2B5EF4-FFF2-40B4-BE49-F238E27FC236}">
                <a16:creationId xmlns:a16="http://schemas.microsoft.com/office/drawing/2014/main" id="{5879D995-6067-C188-8E20-41DD29A9FB5E}"/>
              </a:ext>
            </a:extLst>
          </p:cNvPr>
          <p:cNvSpPr txBox="1"/>
          <p:nvPr/>
        </p:nvSpPr>
        <p:spPr>
          <a:xfrm>
            <a:off x="3478868" y="1601691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[0, 0, 0, 0, 1, 0, 0, 0]</a:t>
            </a:r>
          </a:p>
        </p:txBody>
      </p:sp>
      <p:sp>
        <p:nvSpPr>
          <p:cNvPr id="23604" name="TextBox 23603">
            <a:extLst>
              <a:ext uri="{FF2B5EF4-FFF2-40B4-BE49-F238E27FC236}">
                <a16:creationId xmlns:a16="http://schemas.microsoft.com/office/drawing/2014/main" id="{6F329D9B-D650-1565-C2A8-ACBC47F0106A}"/>
              </a:ext>
            </a:extLst>
          </p:cNvPr>
          <p:cNvSpPr txBox="1"/>
          <p:nvPr/>
        </p:nvSpPr>
        <p:spPr>
          <a:xfrm>
            <a:off x="3688666" y="1314098"/>
            <a:ext cx="11997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“Systems” </a:t>
            </a:r>
            <a:endParaRPr lang="en-US" dirty="0"/>
          </a:p>
        </p:txBody>
      </p:sp>
      <p:sp>
        <p:nvSpPr>
          <p:cNvPr id="23605" name="Rounded Rectangle 23604">
            <a:extLst>
              <a:ext uri="{FF2B5EF4-FFF2-40B4-BE49-F238E27FC236}">
                <a16:creationId xmlns:a16="http://schemas.microsoft.com/office/drawing/2014/main" id="{95F6498D-F08A-9633-4E57-F59F7E6E9FAD}"/>
              </a:ext>
            </a:extLst>
          </p:cNvPr>
          <p:cNvSpPr/>
          <p:nvPr/>
        </p:nvSpPr>
        <p:spPr>
          <a:xfrm>
            <a:off x="4327646" y="1931165"/>
            <a:ext cx="91954" cy="30777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12" name="Oval 23611">
            <a:extLst>
              <a:ext uri="{FF2B5EF4-FFF2-40B4-BE49-F238E27FC236}">
                <a16:creationId xmlns:a16="http://schemas.microsoft.com/office/drawing/2014/main" id="{84553348-B2FD-6769-C1A8-67FE3FBE04BF}"/>
              </a:ext>
            </a:extLst>
          </p:cNvPr>
          <p:cNvSpPr/>
          <p:nvPr/>
        </p:nvSpPr>
        <p:spPr>
          <a:xfrm>
            <a:off x="5715000" y="4059127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613" name="Straight Connector 23612">
            <a:extLst>
              <a:ext uri="{FF2B5EF4-FFF2-40B4-BE49-F238E27FC236}">
                <a16:creationId xmlns:a16="http://schemas.microsoft.com/office/drawing/2014/main" id="{476188E5-AC15-F80F-3892-BC3334DAB219}"/>
              </a:ext>
            </a:extLst>
          </p:cNvPr>
          <p:cNvCxnSpPr>
            <a:cxnSpLocks/>
            <a:stCxn id="50" idx="0"/>
            <a:endCxn id="23612" idx="4"/>
          </p:cNvCxnSpPr>
          <p:nvPr/>
        </p:nvCxnSpPr>
        <p:spPr>
          <a:xfrm flipH="1" flipV="1">
            <a:off x="5791200" y="4211527"/>
            <a:ext cx="123172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20" name="Straight Connector 23619">
            <a:extLst>
              <a:ext uri="{FF2B5EF4-FFF2-40B4-BE49-F238E27FC236}">
                <a16:creationId xmlns:a16="http://schemas.microsoft.com/office/drawing/2014/main" id="{6B91F955-798A-6214-9F2B-FFF1C1A4C9F0}"/>
              </a:ext>
            </a:extLst>
          </p:cNvPr>
          <p:cNvCxnSpPr>
            <a:cxnSpLocks/>
            <a:stCxn id="42" idx="0"/>
            <a:endCxn id="23612" idx="4"/>
          </p:cNvCxnSpPr>
          <p:nvPr/>
        </p:nvCxnSpPr>
        <p:spPr>
          <a:xfrm flipV="1">
            <a:off x="4292495" y="4211527"/>
            <a:ext cx="1498705" cy="226189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24" name="TextBox 23623">
            <a:extLst>
              <a:ext uri="{FF2B5EF4-FFF2-40B4-BE49-F238E27FC236}">
                <a16:creationId xmlns:a16="http://schemas.microsoft.com/office/drawing/2014/main" id="{B01350BD-2A39-36B4-0E93-33CF1BA08AED}"/>
              </a:ext>
            </a:extLst>
          </p:cNvPr>
          <p:cNvSpPr txBox="1"/>
          <p:nvPr/>
        </p:nvSpPr>
        <p:spPr>
          <a:xfrm>
            <a:off x="5130920" y="1932352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[3, 2, 5, 7, 1, 6, 5, 9]</a:t>
            </a:r>
          </a:p>
        </p:txBody>
      </p:sp>
      <p:sp>
        <p:nvSpPr>
          <p:cNvPr id="23630" name="Rounded Rectangle 23629">
            <a:extLst>
              <a:ext uri="{FF2B5EF4-FFF2-40B4-BE49-F238E27FC236}">
                <a16:creationId xmlns:a16="http://schemas.microsoft.com/office/drawing/2014/main" id="{A3DE9D1D-3145-9E5B-2E73-303FC3FBF65E}"/>
              </a:ext>
            </a:extLst>
          </p:cNvPr>
          <p:cNvSpPr/>
          <p:nvPr/>
        </p:nvSpPr>
        <p:spPr>
          <a:xfrm>
            <a:off x="6490151" y="1928234"/>
            <a:ext cx="91954" cy="30777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31" name="TextBox 23630">
            <a:extLst>
              <a:ext uri="{FF2B5EF4-FFF2-40B4-BE49-F238E27FC236}">
                <a16:creationId xmlns:a16="http://schemas.microsoft.com/office/drawing/2014/main" id="{98605160-0E54-3D1B-BCDE-43B1639C5721}"/>
              </a:ext>
            </a:extLst>
          </p:cNvPr>
          <p:cNvSpPr txBox="1"/>
          <p:nvPr/>
        </p:nvSpPr>
        <p:spPr>
          <a:xfrm>
            <a:off x="5137011" y="1603974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[0, 0, 0, 0, 0, 0, 0, 1]</a:t>
            </a:r>
          </a:p>
        </p:txBody>
      </p:sp>
      <p:sp>
        <p:nvSpPr>
          <p:cNvPr id="23633" name="TextBox 23632">
            <a:extLst>
              <a:ext uri="{FF2B5EF4-FFF2-40B4-BE49-F238E27FC236}">
                <a16:creationId xmlns:a16="http://schemas.microsoft.com/office/drawing/2014/main" id="{3B577484-E0B1-939A-69AA-BBEF0ED20E40}"/>
              </a:ext>
            </a:extLst>
          </p:cNvPr>
          <p:cNvSpPr txBox="1"/>
          <p:nvPr/>
        </p:nvSpPr>
        <p:spPr>
          <a:xfrm>
            <a:off x="5364707" y="1314745"/>
            <a:ext cx="11997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“Course” </a:t>
            </a:r>
            <a:endParaRPr lang="en-US" dirty="0"/>
          </a:p>
        </p:txBody>
      </p:sp>
      <p:sp>
        <p:nvSpPr>
          <p:cNvPr id="23634" name="TextBox 23633">
            <a:extLst>
              <a:ext uri="{FF2B5EF4-FFF2-40B4-BE49-F238E27FC236}">
                <a16:creationId xmlns:a16="http://schemas.microsoft.com/office/drawing/2014/main" id="{87BC5855-AF5E-241E-BD02-6B172CD7FA1F}"/>
              </a:ext>
            </a:extLst>
          </p:cNvPr>
          <p:cNvSpPr txBox="1"/>
          <p:nvPr/>
        </p:nvSpPr>
        <p:spPr>
          <a:xfrm>
            <a:off x="6358531" y="127423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3639" name="TextBox 23638">
            <a:extLst>
              <a:ext uri="{FF2B5EF4-FFF2-40B4-BE49-F238E27FC236}">
                <a16:creationId xmlns:a16="http://schemas.microsoft.com/office/drawing/2014/main" id="{64F38F16-410B-2096-E450-81285451A7C4}"/>
              </a:ext>
            </a:extLst>
          </p:cNvPr>
          <p:cNvSpPr txBox="1"/>
          <p:nvPr/>
        </p:nvSpPr>
        <p:spPr>
          <a:xfrm>
            <a:off x="6236311" y="6286824"/>
            <a:ext cx="2437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Force</a:t>
            </a:r>
            <a:r>
              <a:rPr lang="en-US" dirty="0">
                <a:solidFill>
                  <a:srgbClr val="FF0000"/>
                </a:solidFill>
              </a:rPr>
              <a:t> “is” NOT “Course”</a:t>
            </a:r>
          </a:p>
        </p:txBody>
      </p:sp>
      <p:cxnSp>
        <p:nvCxnSpPr>
          <p:cNvPr id="23666" name="Curved Connector 23665">
            <a:extLst>
              <a:ext uri="{FF2B5EF4-FFF2-40B4-BE49-F238E27FC236}">
                <a16:creationId xmlns:a16="http://schemas.microsoft.com/office/drawing/2014/main" id="{EFBB20FA-C20C-76A1-9D7F-B4ADBE6B2F93}"/>
              </a:ext>
            </a:extLst>
          </p:cNvPr>
          <p:cNvCxnSpPr>
            <a:stCxn id="23631" idx="3"/>
            <a:endCxn id="23568" idx="0"/>
          </p:cNvCxnSpPr>
          <p:nvPr/>
        </p:nvCxnSpPr>
        <p:spPr>
          <a:xfrm>
            <a:off x="6756365" y="1757863"/>
            <a:ext cx="698838" cy="4262099"/>
          </a:xfrm>
          <a:prstGeom prst="curved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72" name="TextBox 23671">
            <a:extLst>
              <a:ext uri="{FF2B5EF4-FFF2-40B4-BE49-F238E27FC236}">
                <a16:creationId xmlns:a16="http://schemas.microsoft.com/office/drawing/2014/main" id="{1C1ED0BC-46C5-AC03-B5A3-EA649A59E3E8}"/>
              </a:ext>
            </a:extLst>
          </p:cNvPr>
          <p:cNvSpPr txBox="1"/>
          <p:nvPr/>
        </p:nvSpPr>
        <p:spPr>
          <a:xfrm>
            <a:off x="3115429" y="1209393"/>
            <a:ext cx="5998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3200" b="1" dirty="0">
                <a:solidFill>
                  <a:srgbClr val="77E1FF"/>
                </a:solidFill>
              </a:rPr>
              <a:t> </a:t>
            </a:r>
          </a:p>
        </p:txBody>
      </p:sp>
      <p:sp>
        <p:nvSpPr>
          <p:cNvPr id="23673" name="TextBox 23672">
            <a:extLst>
              <a:ext uri="{FF2B5EF4-FFF2-40B4-BE49-F238E27FC236}">
                <a16:creationId xmlns:a16="http://schemas.microsoft.com/office/drawing/2014/main" id="{3EB78B45-C0F8-2FCB-1B80-280DD9B7F196}"/>
              </a:ext>
            </a:extLst>
          </p:cNvPr>
          <p:cNvSpPr txBox="1"/>
          <p:nvPr/>
        </p:nvSpPr>
        <p:spPr>
          <a:xfrm>
            <a:off x="4689267" y="1212678"/>
            <a:ext cx="5998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3200" b="1" dirty="0">
                <a:solidFill>
                  <a:srgbClr val="77E1FF"/>
                </a:solidFill>
              </a:rPr>
              <a:t> </a:t>
            </a:r>
          </a:p>
        </p:txBody>
      </p:sp>
      <p:sp>
        <p:nvSpPr>
          <p:cNvPr id="23676" name="Title 23675">
            <a:extLst>
              <a:ext uri="{FF2B5EF4-FFF2-40B4-BE49-F238E27FC236}">
                <a16:creationId xmlns:a16="http://schemas.microsoft.com/office/drawing/2014/main" id="{2C6325B2-4006-D5BC-55BC-45CF488B5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GPT: Training with </a:t>
            </a:r>
            <a:r>
              <a:rPr lang="en-US" i="1" dirty="0"/>
              <a:t>Teacher Forcing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88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3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3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3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3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0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3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23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1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23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23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23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23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" grpId="0" animBg="1"/>
      <p:bldP spid="23554" grpId="0" animBg="1"/>
      <p:bldP spid="23558" grpId="0" animBg="1"/>
      <p:bldP spid="10287" grpId="0" animBg="1"/>
      <p:bldP spid="10288" grpId="0" animBg="1"/>
      <p:bldP spid="23649" grpId="0"/>
      <p:bldP spid="23650" grpId="0"/>
      <p:bldP spid="23703" grpId="0" animBg="1"/>
      <p:bldP spid="23704" grpId="0" animBg="1"/>
      <p:bldP spid="48" grpId="0" animBg="1"/>
      <p:bldP spid="49" grpId="0" animBg="1"/>
      <p:bldP spid="23555" grpId="0"/>
      <p:bldP spid="23560" grpId="0"/>
      <p:bldP spid="23561" grpId="0"/>
      <p:bldP spid="23568" grpId="0"/>
      <p:bldP spid="23574" grpId="0"/>
      <p:bldP spid="23575" grpId="0"/>
      <p:bldP spid="23577" grpId="0"/>
      <p:bldP spid="23578" grpId="0" animBg="1"/>
      <p:bldP spid="23579" grpId="0"/>
      <p:bldP spid="23580" grpId="0"/>
      <p:bldP spid="23582" grpId="0"/>
      <p:bldP spid="23600" grpId="0"/>
      <p:bldP spid="23601" grpId="0"/>
      <p:bldP spid="23603" grpId="0"/>
      <p:bldP spid="23604" grpId="0"/>
      <p:bldP spid="23605" grpId="0" animBg="1"/>
      <p:bldP spid="23612" grpId="0" animBg="1"/>
      <p:bldP spid="23624" grpId="0"/>
      <p:bldP spid="23630" grpId="0" animBg="1"/>
      <p:bldP spid="23631" grpId="0"/>
      <p:bldP spid="23633" grpId="0"/>
      <p:bldP spid="23634" grpId="0"/>
      <p:bldP spid="23639" grpId="0"/>
      <p:bldP spid="23672" grpId="0"/>
      <p:bldP spid="2367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3552">
            <a:extLst>
              <a:ext uri="{FF2B5EF4-FFF2-40B4-BE49-F238E27FC236}">
                <a16:creationId xmlns:a16="http://schemas.microsoft.com/office/drawing/2014/main" id="{6960BBA0-C244-CE01-B42E-B16010EFF3E0}"/>
              </a:ext>
            </a:extLst>
          </p:cNvPr>
          <p:cNvSpPr/>
          <p:nvPr/>
        </p:nvSpPr>
        <p:spPr>
          <a:xfrm>
            <a:off x="3962406" y="3829430"/>
            <a:ext cx="660177" cy="3048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4" name="Rectangle 23553">
            <a:extLst>
              <a:ext uri="{FF2B5EF4-FFF2-40B4-BE49-F238E27FC236}">
                <a16:creationId xmlns:a16="http://schemas.microsoft.com/office/drawing/2014/main" id="{96391B51-FF3F-FEC6-EF3A-4412C6BC061E}"/>
              </a:ext>
            </a:extLst>
          </p:cNvPr>
          <p:cNvSpPr/>
          <p:nvPr/>
        </p:nvSpPr>
        <p:spPr>
          <a:xfrm>
            <a:off x="5584283" y="3828116"/>
            <a:ext cx="660177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6" name="Rectangle 23555">
            <a:extLst>
              <a:ext uri="{FF2B5EF4-FFF2-40B4-BE49-F238E27FC236}">
                <a16:creationId xmlns:a16="http://schemas.microsoft.com/office/drawing/2014/main" id="{D0BCF797-E4C9-8F2A-70E3-045CCBA91493}"/>
              </a:ext>
            </a:extLst>
          </p:cNvPr>
          <p:cNvSpPr/>
          <p:nvPr/>
        </p:nvSpPr>
        <p:spPr>
          <a:xfrm>
            <a:off x="7220776" y="3829430"/>
            <a:ext cx="660177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7" name="Rectangle 23556">
            <a:extLst>
              <a:ext uri="{FF2B5EF4-FFF2-40B4-BE49-F238E27FC236}">
                <a16:creationId xmlns:a16="http://schemas.microsoft.com/office/drawing/2014/main" id="{71845C7E-3945-C7AA-EB8C-3B2E60CB8BBA}"/>
              </a:ext>
            </a:extLst>
          </p:cNvPr>
          <p:cNvSpPr/>
          <p:nvPr/>
        </p:nvSpPr>
        <p:spPr>
          <a:xfrm>
            <a:off x="8888800" y="3828116"/>
            <a:ext cx="660177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8" name="Oval 23557">
            <a:extLst>
              <a:ext uri="{FF2B5EF4-FFF2-40B4-BE49-F238E27FC236}">
                <a16:creationId xmlns:a16="http://schemas.microsoft.com/office/drawing/2014/main" id="{6DC1C5F9-1841-1F9F-7753-89C50865EF56}"/>
              </a:ext>
            </a:extLst>
          </p:cNvPr>
          <p:cNvSpPr/>
          <p:nvPr/>
        </p:nvSpPr>
        <p:spPr>
          <a:xfrm>
            <a:off x="5492067" y="405671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9" name="Oval 23558">
            <a:extLst>
              <a:ext uri="{FF2B5EF4-FFF2-40B4-BE49-F238E27FC236}">
                <a16:creationId xmlns:a16="http://schemas.microsoft.com/office/drawing/2014/main" id="{B83885AC-81A7-F71D-DD81-AFE6047A0B38}"/>
              </a:ext>
            </a:extLst>
          </p:cNvPr>
          <p:cNvSpPr/>
          <p:nvPr/>
        </p:nvSpPr>
        <p:spPr>
          <a:xfrm>
            <a:off x="7144576" y="4051461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2" name="Oval 23571">
            <a:extLst>
              <a:ext uri="{FF2B5EF4-FFF2-40B4-BE49-F238E27FC236}">
                <a16:creationId xmlns:a16="http://schemas.microsoft.com/office/drawing/2014/main" id="{4AB23F55-564C-2FCC-5965-861DA6700CC6}"/>
              </a:ext>
            </a:extLst>
          </p:cNvPr>
          <p:cNvSpPr/>
          <p:nvPr/>
        </p:nvSpPr>
        <p:spPr>
          <a:xfrm>
            <a:off x="7391400" y="4060491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602" name="Straight Connector 23601">
            <a:extLst>
              <a:ext uri="{FF2B5EF4-FFF2-40B4-BE49-F238E27FC236}">
                <a16:creationId xmlns:a16="http://schemas.microsoft.com/office/drawing/2014/main" id="{A239F042-031B-0223-3B5B-6D3F68A250A9}"/>
              </a:ext>
            </a:extLst>
          </p:cNvPr>
          <p:cNvCxnSpPr>
            <a:cxnSpLocks/>
            <a:stCxn id="50" idx="0"/>
            <a:endCxn id="23558" idx="4"/>
          </p:cNvCxnSpPr>
          <p:nvPr/>
        </p:nvCxnSpPr>
        <p:spPr>
          <a:xfrm flipH="1" flipV="1">
            <a:off x="5568267" y="4209116"/>
            <a:ext cx="346105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6" name="Straight Connector 23605">
            <a:extLst>
              <a:ext uri="{FF2B5EF4-FFF2-40B4-BE49-F238E27FC236}">
                <a16:creationId xmlns:a16="http://schemas.microsoft.com/office/drawing/2014/main" id="{EEF75BF8-FEFB-0892-4AA8-666CEB63EEBC}"/>
              </a:ext>
            </a:extLst>
          </p:cNvPr>
          <p:cNvCxnSpPr>
            <a:cxnSpLocks/>
            <a:stCxn id="30" idx="0"/>
            <a:endCxn id="23558" idx="4"/>
          </p:cNvCxnSpPr>
          <p:nvPr/>
        </p:nvCxnSpPr>
        <p:spPr>
          <a:xfrm flipV="1">
            <a:off x="2631843" y="4209116"/>
            <a:ext cx="2936424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8" name="Straight Connector 10247">
            <a:extLst>
              <a:ext uri="{FF2B5EF4-FFF2-40B4-BE49-F238E27FC236}">
                <a16:creationId xmlns:a16="http://schemas.microsoft.com/office/drawing/2014/main" id="{4ED07CCF-BAE8-5513-19AB-A154BD0BC5AC}"/>
              </a:ext>
            </a:extLst>
          </p:cNvPr>
          <p:cNvCxnSpPr>
            <a:cxnSpLocks/>
            <a:stCxn id="30" idx="0"/>
            <a:endCxn id="23559" idx="4"/>
          </p:cNvCxnSpPr>
          <p:nvPr/>
        </p:nvCxnSpPr>
        <p:spPr>
          <a:xfrm flipV="1">
            <a:off x="2631843" y="4203861"/>
            <a:ext cx="4588933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2" name="Straight Connector 10251">
            <a:extLst>
              <a:ext uri="{FF2B5EF4-FFF2-40B4-BE49-F238E27FC236}">
                <a16:creationId xmlns:a16="http://schemas.microsoft.com/office/drawing/2014/main" id="{39A6E2CC-8526-FBBF-1877-694D0AF4B884}"/>
              </a:ext>
            </a:extLst>
          </p:cNvPr>
          <p:cNvCxnSpPr>
            <a:cxnSpLocks/>
            <a:stCxn id="55" idx="0"/>
            <a:endCxn id="23559" idx="4"/>
          </p:cNvCxnSpPr>
          <p:nvPr/>
        </p:nvCxnSpPr>
        <p:spPr>
          <a:xfrm flipH="1" flipV="1">
            <a:off x="7220776" y="4203861"/>
            <a:ext cx="330089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5" name="Straight Connector 10254">
            <a:extLst>
              <a:ext uri="{FF2B5EF4-FFF2-40B4-BE49-F238E27FC236}">
                <a16:creationId xmlns:a16="http://schemas.microsoft.com/office/drawing/2014/main" id="{51737C94-E846-7600-1CCC-65F945EAFB3C}"/>
              </a:ext>
            </a:extLst>
          </p:cNvPr>
          <p:cNvCxnSpPr>
            <a:cxnSpLocks/>
            <a:stCxn id="42" idx="0"/>
            <a:endCxn id="23572" idx="4"/>
          </p:cNvCxnSpPr>
          <p:nvPr/>
        </p:nvCxnSpPr>
        <p:spPr>
          <a:xfrm flipV="1">
            <a:off x="4292495" y="4212891"/>
            <a:ext cx="3175105" cy="22482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8" name="Straight Connector 10257">
            <a:extLst>
              <a:ext uri="{FF2B5EF4-FFF2-40B4-BE49-F238E27FC236}">
                <a16:creationId xmlns:a16="http://schemas.microsoft.com/office/drawing/2014/main" id="{D0E978D6-1853-6AD2-5681-877D73B4B332}"/>
              </a:ext>
            </a:extLst>
          </p:cNvPr>
          <p:cNvCxnSpPr>
            <a:cxnSpLocks/>
            <a:stCxn id="55" idx="0"/>
            <a:endCxn id="23572" idx="4"/>
          </p:cNvCxnSpPr>
          <p:nvPr/>
        </p:nvCxnSpPr>
        <p:spPr>
          <a:xfrm flipH="1" flipV="1">
            <a:off x="7467600" y="4212891"/>
            <a:ext cx="83265" cy="22482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7" name="Rectangle 10286">
            <a:extLst>
              <a:ext uri="{FF2B5EF4-FFF2-40B4-BE49-F238E27FC236}">
                <a16:creationId xmlns:a16="http://schemas.microsoft.com/office/drawing/2014/main" id="{296D156D-8B96-902C-47CF-A8BE2F2167A7}"/>
              </a:ext>
            </a:extLst>
          </p:cNvPr>
          <p:cNvSpPr/>
          <p:nvPr/>
        </p:nvSpPr>
        <p:spPr>
          <a:xfrm>
            <a:off x="3962406" y="3228179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88" name="Rectangle 10287">
            <a:extLst>
              <a:ext uri="{FF2B5EF4-FFF2-40B4-BE49-F238E27FC236}">
                <a16:creationId xmlns:a16="http://schemas.microsoft.com/office/drawing/2014/main" id="{C4CB6295-0315-8FCE-1EC6-F6CAA0D6C321}"/>
              </a:ext>
            </a:extLst>
          </p:cNvPr>
          <p:cNvSpPr/>
          <p:nvPr/>
        </p:nvSpPr>
        <p:spPr>
          <a:xfrm>
            <a:off x="5584283" y="3226865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89" name="Rectangle 10288">
            <a:extLst>
              <a:ext uri="{FF2B5EF4-FFF2-40B4-BE49-F238E27FC236}">
                <a16:creationId xmlns:a16="http://schemas.microsoft.com/office/drawing/2014/main" id="{047239A6-AD57-BDE0-5C82-5B4DE4D9E8F2}"/>
              </a:ext>
            </a:extLst>
          </p:cNvPr>
          <p:cNvSpPr/>
          <p:nvPr/>
        </p:nvSpPr>
        <p:spPr>
          <a:xfrm>
            <a:off x="7220776" y="3228179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90" name="Rectangle 10289">
            <a:extLst>
              <a:ext uri="{FF2B5EF4-FFF2-40B4-BE49-F238E27FC236}">
                <a16:creationId xmlns:a16="http://schemas.microsoft.com/office/drawing/2014/main" id="{BCAB8ACB-6758-7086-294F-59667F6577EF}"/>
              </a:ext>
            </a:extLst>
          </p:cNvPr>
          <p:cNvSpPr/>
          <p:nvPr/>
        </p:nvSpPr>
        <p:spPr>
          <a:xfrm>
            <a:off x="8888800" y="3226865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10292" name="Curved Connector 10291">
            <a:extLst>
              <a:ext uri="{FF2B5EF4-FFF2-40B4-BE49-F238E27FC236}">
                <a16:creationId xmlns:a16="http://schemas.microsoft.com/office/drawing/2014/main" id="{70850E7B-96EA-0AE7-4C06-5BBC1D0196EF}"/>
              </a:ext>
            </a:extLst>
          </p:cNvPr>
          <p:cNvCxnSpPr>
            <a:stCxn id="60" idx="3"/>
            <a:endCxn id="10290" idx="3"/>
          </p:cNvCxnSpPr>
          <p:nvPr/>
        </p:nvCxnSpPr>
        <p:spPr>
          <a:xfrm flipV="1">
            <a:off x="9548977" y="3379265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6" name="Curved Connector 10295">
            <a:extLst>
              <a:ext uri="{FF2B5EF4-FFF2-40B4-BE49-F238E27FC236}">
                <a16:creationId xmlns:a16="http://schemas.microsoft.com/office/drawing/2014/main" id="{46F06B95-5C0B-BE51-8053-31B93A9B5F1E}"/>
              </a:ext>
            </a:extLst>
          </p:cNvPr>
          <p:cNvCxnSpPr>
            <a:cxnSpLocks/>
            <a:stCxn id="50" idx="3"/>
            <a:endCxn id="10288" idx="3"/>
          </p:cNvCxnSpPr>
          <p:nvPr/>
        </p:nvCxnSpPr>
        <p:spPr>
          <a:xfrm flipV="1">
            <a:off x="6244460" y="3379265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9" name="Curved Connector 10298">
            <a:extLst>
              <a:ext uri="{FF2B5EF4-FFF2-40B4-BE49-F238E27FC236}">
                <a16:creationId xmlns:a16="http://schemas.microsoft.com/office/drawing/2014/main" id="{305DBA45-B4EC-73F8-65D2-6EC5DFDB84A7}"/>
              </a:ext>
            </a:extLst>
          </p:cNvPr>
          <p:cNvCxnSpPr>
            <a:cxnSpLocks/>
            <a:stCxn id="42" idx="3"/>
            <a:endCxn id="10287" idx="3"/>
          </p:cNvCxnSpPr>
          <p:nvPr/>
        </p:nvCxnSpPr>
        <p:spPr>
          <a:xfrm flipV="1">
            <a:off x="4622583" y="3380579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3" name="Straight Arrow Connector 10302">
            <a:extLst>
              <a:ext uri="{FF2B5EF4-FFF2-40B4-BE49-F238E27FC236}">
                <a16:creationId xmlns:a16="http://schemas.microsoft.com/office/drawing/2014/main" id="{9F63D930-B7F4-EABE-8047-1E8B9FABD0FE}"/>
              </a:ext>
            </a:extLst>
          </p:cNvPr>
          <p:cNvCxnSpPr>
            <a:stCxn id="23557" idx="0"/>
            <a:endCxn id="10290" idx="2"/>
          </p:cNvCxnSpPr>
          <p:nvPr/>
        </p:nvCxnSpPr>
        <p:spPr>
          <a:xfrm flipV="1">
            <a:off x="9218889" y="3531665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6" name="Straight Arrow Connector 23615">
            <a:extLst>
              <a:ext uri="{FF2B5EF4-FFF2-40B4-BE49-F238E27FC236}">
                <a16:creationId xmlns:a16="http://schemas.microsoft.com/office/drawing/2014/main" id="{BAF2BC4F-C219-DBEF-C816-72E25F7B7542}"/>
              </a:ext>
            </a:extLst>
          </p:cNvPr>
          <p:cNvCxnSpPr>
            <a:cxnSpLocks/>
            <a:stCxn id="23556" idx="0"/>
            <a:endCxn id="10289" idx="2"/>
          </p:cNvCxnSpPr>
          <p:nvPr/>
        </p:nvCxnSpPr>
        <p:spPr>
          <a:xfrm flipV="1">
            <a:off x="7550865" y="3532979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9" name="Straight Arrow Connector 23618">
            <a:extLst>
              <a:ext uri="{FF2B5EF4-FFF2-40B4-BE49-F238E27FC236}">
                <a16:creationId xmlns:a16="http://schemas.microsoft.com/office/drawing/2014/main" id="{A7E56F51-B495-A6F0-6E09-00134EEC88C7}"/>
              </a:ext>
            </a:extLst>
          </p:cNvPr>
          <p:cNvCxnSpPr>
            <a:cxnSpLocks/>
            <a:stCxn id="23554" idx="0"/>
            <a:endCxn id="10288" idx="2"/>
          </p:cNvCxnSpPr>
          <p:nvPr/>
        </p:nvCxnSpPr>
        <p:spPr>
          <a:xfrm flipV="1">
            <a:off x="5914372" y="3531665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22" name="Straight Arrow Connector 23621">
            <a:extLst>
              <a:ext uri="{FF2B5EF4-FFF2-40B4-BE49-F238E27FC236}">
                <a16:creationId xmlns:a16="http://schemas.microsoft.com/office/drawing/2014/main" id="{AA5C071B-82A3-4135-408B-BA6F5A954606}"/>
              </a:ext>
            </a:extLst>
          </p:cNvPr>
          <p:cNvCxnSpPr>
            <a:cxnSpLocks/>
            <a:stCxn id="23553" idx="0"/>
            <a:endCxn id="10287" idx="2"/>
          </p:cNvCxnSpPr>
          <p:nvPr/>
        </p:nvCxnSpPr>
        <p:spPr>
          <a:xfrm flipV="1">
            <a:off x="4292495" y="3532979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29" name="Straight Arrow Connector 23628">
            <a:extLst>
              <a:ext uri="{FF2B5EF4-FFF2-40B4-BE49-F238E27FC236}">
                <a16:creationId xmlns:a16="http://schemas.microsoft.com/office/drawing/2014/main" id="{AD3207C0-339B-0A02-348F-E2AC77C60C6C}"/>
              </a:ext>
            </a:extLst>
          </p:cNvPr>
          <p:cNvCxnSpPr>
            <a:cxnSpLocks/>
            <a:stCxn id="10290" idx="0"/>
            <a:endCxn id="23706" idx="2"/>
          </p:cNvCxnSpPr>
          <p:nvPr/>
        </p:nvCxnSpPr>
        <p:spPr>
          <a:xfrm flipV="1">
            <a:off x="9218889" y="2607602"/>
            <a:ext cx="3016" cy="619263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2" name="Straight Arrow Connector 23631">
            <a:extLst>
              <a:ext uri="{FF2B5EF4-FFF2-40B4-BE49-F238E27FC236}">
                <a16:creationId xmlns:a16="http://schemas.microsoft.com/office/drawing/2014/main" id="{59C91AE7-ECA7-3F56-CBF1-E865000A8268}"/>
              </a:ext>
            </a:extLst>
          </p:cNvPr>
          <p:cNvCxnSpPr>
            <a:cxnSpLocks/>
            <a:stCxn id="10289" idx="0"/>
            <a:endCxn id="23705" idx="2"/>
          </p:cNvCxnSpPr>
          <p:nvPr/>
        </p:nvCxnSpPr>
        <p:spPr>
          <a:xfrm flipV="1">
            <a:off x="7550865" y="2608916"/>
            <a:ext cx="3016" cy="619263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5" name="Straight Arrow Connector 23634">
            <a:extLst>
              <a:ext uri="{FF2B5EF4-FFF2-40B4-BE49-F238E27FC236}">
                <a16:creationId xmlns:a16="http://schemas.microsoft.com/office/drawing/2014/main" id="{94B4C50D-EA6F-6928-378A-F2EEDA6E22A1}"/>
              </a:ext>
            </a:extLst>
          </p:cNvPr>
          <p:cNvCxnSpPr>
            <a:cxnSpLocks/>
            <a:stCxn id="10288" idx="0"/>
            <a:endCxn id="23704" idx="2"/>
          </p:cNvCxnSpPr>
          <p:nvPr/>
        </p:nvCxnSpPr>
        <p:spPr>
          <a:xfrm flipV="1">
            <a:off x="5914372" y="2607602"/>
            <a:ext cx="3016" cy="619263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8" name="Straight Arrow Connector 23637">
            <a:extLst>
              <a:ext uri="{FF2B5EF4-FFF2-40B4-BE49-F238E27FC236}">
                <a16:creationId xmlns:a16="http://schemas.microsoft.com/office/drawing/2014/main" id="{A69C01C0-B770-6F13-1AB6-AE37C782606C}"/>
              </a:ext>
            </a:extLst>
          </p:cNvPr>
          <p:cNvCxnSpPr>
            <a:cxnSpLocks/>
            <a:stCxn id="10287" idx="0"/>
            <a:endCxn id="23703" idx="2"/>
          </p:cNvCxnSpPr>
          <p:nvPr/>
        </p:nvCxnSpPr>
        <p:spPr>
          <a:xfrm flipV="1">
            <a:off x="4292495" y="2608916"/>
            <a:ext cx="3016" cy="619263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7" name="TextBox 23646">
            <a:extLst>
              <a:ext uri="{FF2B5EF4-FFF2-40B4-BE49-F238E27FC236}">
                <a16:creationId xmlns:a16="http://schemas.microsoft.com/office/drawing/2014/main" id="{6CF94472-5AB8-61AF-2EFF-38AFE8191B1C}"/>
              </a:ext>
            </a:extLst>
          </p:cNvPr>
          <p:cNvSpPr txBox="1"/>
          <p:nvPr/>
        </p:nvSpPr>
        <p:spPr>
          <a:xfrm>
            <a:off x="9347103" y="349039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8" name="TextBox 23647">
            <a:extLst>
              <a:ext uri="{FF2B5EF4-FFF2-40B4-BE49-F238E27FC236}">
                <a16:creationId xmlns:a16="http://schemas.microsoft.com/office/drawing/2014/main" id="{EA1336C7-066E-5D32-F6F9-ED7FEF190057}"/>
              </a:ext>
            </a:extLst>
          </p:cNvPr>
          <p:cNvSpPr txBox="1"/>
          <p:nvPr/>
        </p:nvSpPr>
        <p:spPr>
          <a:xfrm>
            <a:off x="7677587" y="349849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9" name="TextBox 23648">
            <a:extLst>
              <a:ext uri="{FF2B5EF4-FFF2-40B4-BE49-F238E27FC236}">
                <a16:creationId xmlns:a16="http://schemas.microsoft.com/office/drawing/2014/main" id="{204078BB-2F43-3D13-23A0-D941FD64982E}"/>
              </a:ext>
            </a:extLst>
          </p:cNvPr>
          <p:cNvSpPr txBox="1"/>
          <p:nvPr/>
        </p:nvSpPr>
        <p:spPr>
          <a:xfrm>
            <a:off x="6042586" y="350179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50" name="TextBox 23649">
            <a:extLst>
              <a:ext uri="{FF2B5EF4-FFF2-40B4-BE49-F238E27FC236}">
                <a16:creationId xmlns:a16="http://schemas.microsoft.com/office/drawing/2014/main" id="{91051278-A8D6-CECB-24E7-12EA72E9F090}"/>
              </a:ext>
            </a:extLst>
          </p:cNvPr>
          <p:cNvSpPr txBox="1"/>
          <p:nvPr/>
        </p:nvSpPr>
        <p:spPr>
          <a:xfrm>
            <a:off x="4394085" y="351144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3" name="Rectangle 23702">
            <a:extLst>
              <a:ext uri="{FF2B5EF4-FFF2-40B4-BE49-F238E27FC236}">
                <a16:creationId xmlns:a16="http://schemas.microsoft.com/office/drawing/2014/main" id="{E2F5FDD8-0535-F7ED-A124-4435267195F0}"/>
              </a:ext>
            </a:extLst>
          </p:cNvPr>
          <p:cNvSpPr/>
          <p:nvPr/>
        </p:nvSpPr>
        <p:spPr>
          <a:xfrm>
            <a:off x="3965422" y="2304116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4" name="Rectangle 23703">
            <a:extLst>
              <a:ext uri="{FF2B5EF4-FFF2-40B4-BE49-F238E27FC236}">
                <a16:creationId xmlns:a16="http://schemas.microsoft.com/office/drawing/2014/main" id="{6FDB27C6-B27E-F767-6443-B4F9280C0F72}"/>
              </a:ext>
            </a:extLst>
          </p:cNvPr>
          <p:cNvSpPr/>
          <p:nvPr/>
        </p:nvSpPr>
        <p:spPr>
          <a:xfrm>
            <a:off x="5587299" y="2302802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5" name="Rectangle 23704">
            <a:extLst>
              <a:ext uri="{FF2B5EF4-FFF2-40B4-BE49-F238E27FC236}">
                <a16:creationId xmlns:a16="http://schemas.microsoft.com/office/drawing/2014/main" id="{C2E2DFB6-2DA8-9892-D0EE-FAD37C9FD3DC}"/>
              </a:ext>
            </a:extLst>
          </p:cNvPr>
          <p:cNvSpPr/>
          <p:nvPr/>
        </p:nvSpPr>
        <p:spPr>
          <a:xfrm>
            <a:off x="7223792" y="2304116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6" name="Rectangle 23705">
            <a:extLst>
              <a:ext uri="{FF2B5EF4-FFF2-40B4-BE49-F238E27FC236}">
                <a16:creationId xmlns:a16="http://schemas.microsoft.com/office/drawing/2014/main" id="{4A2C0F17-7B68-5EA0-90C9-1DE3FB3C71FD}"/>
              </a:ext>
            </a:extLst>
          </p:cNvPr>
          <p:cNvSpPr/>
          <p:nvPr/>
        </p:nvSpPr>
        <p:spPr>
          <a:xfrm>
            <a:off x="8891816" y="2302802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3737" name="Curved Connector 23736">
            <a:extLst>
              <a:ext uri="{FF2B5EF4-FFF2-40B4-BE49-F238E27FC236}">
                <a16:creationId xmlns:a16="http://schemas.microsoft.com/office/drawing/2014/main" id="{E6B4D900-2897-BC40-2957-B224E6E62C2A}"/>
              </a:ext>
            </a:extLst>
          </p:cNvPr>
          <p:cNvCxnSpPr>
            <a:cxnSpLocks/>
          </p:cNvCxnSpPr>
          <p:nvPr/>
        </p:nvCxnSpPr>
        <p:spPr>
          <a:xfrm flipV="1">
            <a:off x="7880953" y="3380579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1D33B18-17E8-56B1-073C-FFEFB8027715}"/>
              </a:ext>
            </a:extLst>
          </p:cNvPr>
          <p:cNvCxnSpPr>
            <a:cxnSpLocks/>
            <a:stCxn id="30" idx="0"/>
            <a:endCxn id="48" idx="2"/>
          </p:cNvCxnSpPr>
          <p:nvPr/>
        </p:nvCxnSpPr>
        <p:spPr>
          <a:xfrm flipV="1">
            <a:off x="2631843" y="2608916"/>
            <a:ext cx="3016" cy="182880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587" name="Group 23586">
            <a:extLst>
              <a:ext uri="{FF2B5EF4-FFF2-40B4-BE49-F238E27FC236}">
                <a16:creationId xmlns:a16="http://schemas.microsoft.com/office/drawing/2014/main" id="{76FFD3F9-0160-59BE-E298-051BA93F46D8}"/>
              </a:ext>
            </a:extLst>
          </p:cNvPr>
          <p:cNvGrpSpPr/>
          <p:nvPr/>
        </p:nvGrpSpPr>
        <p:grpSpPr>
          <a:xfrm>
            <a:off x="1975271" y="4436402"/>
            <a:ext cx="7911351" cy="1454369"/>
            <a:chOff x="1975271" y="4436402"/>
            <a:chExt cx="7911351" cy="145436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4ABD918-04EF-8396-227D-E96D89D276D4}"/>
                </a:ext>
              </a:extLst>
            </p:cNvPr>
            <p:cNvSpPr/>
            <p:nvPr/>
          </p:nvSpPr>
          <p:spPr>
            <a:xfrm>
              <a:off x="3635923" y="5580716"/>
              <a:ext cx="914400" cy="304800"/>
            </a:xfrm>
            <a:prstGeom prst="rect">
              <a:avLst/>
            </a:prstGeom>
            <a:solidFill>
              <a:srgbClr val="EF7273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Distributed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8E03275-F33D-D34B-BDED-2317CCC1F5D4}"/>
                </a:ext>
              </a:extLst>
            </p:cNvPr>
            <p:cNvSpPr/>
            <p:nvPr/>
          </p:nvSpPr>
          <p:spPr>
            <a:xfrm>
              <a:off x="5257800" y="5580716"/>
              <a:ext cx="914400" cy="304800"/>
            </a:xfrm>
            <a:prstGeom prst="rect">
              <a:avLst/>
            </a:prstGeom>
            <a:solidFill>
              <a:srgbClr val="EF7273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Systems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82DC2C4-5E54-A740-C970-28FE4873946F}"/>
                </a:ext>
              </a:extLst>
            </p:cNvPr>
            <p:cNvSpPr/>
            <p:nvPr/>
          </p:nvSpPr>
          <p:spPr>
            <a:xfrm>
              <a:off x="6902342" y="5580716"/>
              <a:ext cx="914400" cy="304800"/>
            </a:xfrm>
            <a:prstGeom prst="rect">
              <a:avLst/>
            </a:prstGeom>
            <a:solidFill>
              <a:srgbClr val="EF7273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is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597B4E5-1EC9-5008-9EF7-6BE1D05EA9DA}"/>
                </a:ext>
              </a:extLst>
            </p:cNvPr>
            <p:cNvSpPr/>
            <p:nvPr/>
          </p:nvSpPr>
          <p:spPr>
            <a:xfrm>
              <a:off x="8556734" y="5580716"/>
              <a:ext cx="914400" cy="304800"/>
            </a:xfrm>
            <a:prstGeom prst="rect">
              <a:avLst/>
            </a:prstGeom>
            <a:solidFill>
              <a:srgbClr val="EF7273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fun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7A2DFC-EC73-90AE-1B76-7DDD2338823D}"/>
                </a:ext>
              </a:extLst>
            </p:cNvPr>
            <p:cNvSpPr/>
            <p:nvPr/>
          </p:nvSpPr>
          <p:spPr>
            <a:xfrm>
              <a:off x="4622583" y="5580716"/>
              <a:ext cx="337645" cy="304800"/>
            </a:xfrm>
            <a:prstGeom prst="rect">
              <a:avLst/>
            </a:prstGeom>
            <a:solidFill>
              <a:srgbClr val="EF727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13CDB60-BB51-C819-69E4-11FC9125248E}"/>
                </a:ext>
              </a:extLst>
            </p:cNvPr>
            <p:cNvSpPr/>
            <p:nvPr/>
          </p:nvSpPr>
          <p:spPr>
            <a:xfrm>
              <a:off x="6244460" y="5580716"/>
              <a:ext cx="337645" cy="304800"/>
            </a:xfrm>
            <a:prstGeom prst="rect">
              <a:avLst/>
            </a:prstGeom>
            <a:solidFill>
              <a:srgbClr val="EF727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4E53187-3CD6-954F-A2AB-88E9089B6F06}"/>
                </a:ext>
              </a:extLst>
            </p:cNvPr>
            <p:cNvSpPr/>
            <p:nvPr/>
          </p:nvSpPr>
          <p:spPr>
            <a:xfrm>
              <a:off x="7898852" y="5585971"/>
              <a:ext cx="337645" cy="304800"/>
            </a:xfrm>
            <a:prstGeom prst="rect">
              <a:avLst/>
            </a:prstGeom>
            <a:solidFill>
              <a:srgbClr val="EF727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769DA11-3378-5E2C-5BA0-2287C99450C8}"/>
                </a:ext>
              </a:extLst>
            </p:cNvPr>
            <p:cNvSpPr/>
            <p:nvPr/>
          </p:nvSpPr>
          <p:spPr>
            <a:xfrm>
              <a:off x="9548977" y="5580716"/>
              <a:ext cx="337645" cy="304800"/>
            </a:xfrm>
            <a:prstGeom prst="rect">
              <a:avLst/>
            </a:prstGeom>
            <a:solidFill>
              <a:srgbClr val="EF727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03FF3EF-A088-3E3D-6956-9291B047FA35}"/>
                </a:ext>
              </a:extLst>
            </p:cNvPr>
            <p:cNvSpPr/>
            <p:nvPr/>
          </p:nvSpPr>
          <p:spPr>
            <a:xfrm>
              <a:off x="3635923" y="5047316"/>
              <a:ext cx="914400" cy="304800"/>
            </a:xfrm>
            <a:prstGeom prst="rect">
              <a:avLst/>
            </a:prstGeom>
            <a:solidFill>
              <a:schemeClr val="bg1">
                <a:lumMod val="85000"/>
                <a:alpha val="50196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x</a:t>
              </a:r>
              <a:r>
                <a:rPr lang="en-US" sz="1200" baseline="-25000" dirty="0">
                  <a:solidFill>
                    <a:schemeClr val="tx1"/>
                  </a:solidFill>
                </a:rPr>
                <a:t>23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3DC7BB3-8F3A-857A-96F2-1109A07D96DF}"/>
                </a:ext>
              </a:extLst>
            </p:cNvPr>
            <p:cNvSpPr/>
            <p:nvPr/>
          </p:nvSpPr>
          <p:spPr>
            <a:xfrm>
              <a:off x="5257800" y="5047316"/>
              <a:ext cx="914400" cy="304800"/>
            </a:xfrm>
            <a:prstGeom prst="rect">
              <a:avLst/>
            </a:prstGeom>
            <a:solidFill>
              <a:schemeClr val="bg1">
                <a:lumMod val="85000"/>
                <a:alpha val="50196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x</a:t>
              </a:r>
              <a:r>
                <a:rPr lang="en-US" sz="1200" baseline="-25000" dirty="0">
                  <a:solidFill>
                    <a:schemeClr val="tx1"/>
                  </a:solidFill>
                </a:rPr>
                <a:t>27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2E3568A-0A08-C324-CAE7-D2FDE786B9E4}"/>
                </a:ext>
              </a:extLst>
            </p:cNvPr>
            <p:cNvSpPr/>
            <p:nvPr/>
          </p:nvSpPr>
          <p:spPr>
            <a:xfrm>
              <a:off x="6902342" y="5047316"/>
              <a:ext cx="914400" cy="304800"/>
            </a:xfrm>
            <a:prstGeom prst="rect">
              <a:avLst/>
            </a:prstGeom>
            <a:solidFill>
              <a:schemeClr val="bg1">
                <a:lumMod val="85000"/>
                <a:alpha val="50196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x</a:t>
              </a:r>
              <a:r>
                <a:rPr lang="en-US" sz="1200" baseline="-25000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DE006E4-B08B-BE8B-1511-C8A569CD6493}"/>
                </a:ext>
              </a:extLst>
            </p:cNvPr>
            <p:cNvSpPr/>
            <p:nvPr/>
          </p:nvSpPr>
          <p:spPr>
            <a:xfrm>
              <a:off x="8556734" y="5047316"/>
              <a:ext cx="914400" cy="304800"/>
            </a:xfrm>
            <a:prstGeom prst="rect">
              <a:avLst/>
            </a:prstGeom>
            <a:solidFill>
              <a:schemeClr val="bg1">
                <a:lumMod val="85000"/>
                <a:alpha val="50196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x</a:t>
              </a:r>
              <a:r>
                <a:rPr lang="en-US" sz="1200" baseline="-25000" dirty="0">
                  <a:solidFill>
                    <a:schemeClr val="tx1"/>
                  </a:solidFill>
                </a:rPr>
                <a:t>78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262857B-0D63-874F-19D4-22A5ED9A20A7}"/>
                </a:ext>
              </a:extLst>
            </p:cNvPr>
            <p:cNvSpPr/>
            <p:nvPr/>
          </p:nvSpPr>
          <p:spPr>
            <a:xfrm>
              <a:off x="4622583" y="5047316"/>
              <a:ext cx="337645" cy="3048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</a:t>
              </a:r>
              <a:r>
                <a:rPr lang="en-US" sz="1200" baseline="-25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5DD5389-C45E-668B-86A7-6379C4AEA82D}"/>
                </a:ext>
              </a:extLst>
            </p:cNvPr>
            <p:cNvSpPr/>
            <p:nvPr/>
          </p:nvSpPr>
          <p:spPr>
            <a:xfrm>
              <a:off x="6244460" y="5047316"/>
              <a:ext cx="337645" cy="3048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</a:t>
              </a:r>
              <a:r>
                <a:rPr lang="en-US" sz="1200" baseline="-25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4F45FB1-D7F5-EB6A-B2E4-D3626C47494A}"/>
                </a:ext>
              </a:extLst>
            </p:cNvPr>
            <p:cNvSpPr/>
            <p:nvPr/>
          </p:nvSpPr>
          <p:spPr>
            <a:xfrm>
              <a:off x="7898852" y="5052571"/>
              <a:ext cx="337645" cy="3048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</a:t>
              </a:r>
              <a:r>
                <a:rPr lang="en-US" sz="1200" baseline="-250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F3E52FF-6682-4438-5297-60E25F08C7C1}"/>
                </a:ext>
              </a:extLst>
            </p:cNvPr>
            <p:cNvSpPr/>
            <p:nvPr/>
          </p:nvSpPr>
          <p:spPr>
            <a:xfrm>
              <a:off x="9548977" y="5047316"/>
              <a:ext cx="337645" cy="3048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</a:t>
              </a:r>
              <a:r>
                <a:rPr lang="en-US" sz="1200" baseline="-25000" dirty="0">
                  <a:solidFill>
                    <a:schemeClr val="tx1"/>
                  </a:solidFill>
                </a:rPr>
                <a:t>4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0FB2787C-87E9-3059-B6AA-998F170564FA}"/>
                </a:ext>
              </a:extLst>
            </p:cNvPr>
            <p:cNvCxnSpPr>
              <a:stCxn id="18" idx="2"/>
              <a:endCxn id="4" idx="0"/>
            </p:cNvCxnSpPr>
            <p:nvPr/>
          </p:nvCxnSpPr>
          <p:spPr>
            <a:xfrm>
              <a:off x="4093123" y="5352116"/>
              <a:ext cx="0" cy="22860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9D31D6E-8C48-315C-79A3-62541C78C6B3}"/>
                </a:ext>
              </a:extLst>
            </p:cNvPr>
            <p:cNvCxnSpPr>
              <a:stCxn id="22" idx="2"/>
              <a:endCxn id="8" idx="0"/>
            </p:cNvCxnSpPr>
            <p:nvPr/>
          </p:nvCxnSpPr>
          <p:spPr>
            <a:xfrm>
              <a:off x="4791406" y="5352116"/>
              <a:ext cx="0" cy="22860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5FD9F459-5CF2-8585-C24D-A3E57CA4079F}"/>
                </a:ext>
              </a:extLst>
            </p:cNvPr>
            <p:cNvCxnSpPr>
              <a:stCxn id="19" idx="2"/>
              <a:endCxn id="5" idx="0"/>
            </p:cNvCxnSpPr>
            <p:nvPr/>
          </p:nvCxnSpPr>
          <p:spPr>
            <a:xfrm>
              <a:off x="5715000" y="5352116"/>
              <a:ext cx="0" cy="22860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F0D39A4-AF9C-9B3F-7E61-25C5000863B5}"/>
                </a:ext>
              </a:extLst>
            </p:cNvPr>
            <p:cNvCxnSpPr>
              <a:stCxn id="23" idx="2"/>
              <a:endCxn id="9" idx="0"/>
            </p:cNvCxnSpPr>
            <p:nvPr/>
          </p:nvCxnSpPr>
          <p:spPr>
            <a:xfrm>
              <a:off x="6413283" y="5352116"/>
              <a:ext cx="0" cy="22860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E4EFD3F-1E00-29CD-2E92-CDFBC42EA2C2}"/>
                </a:ext>
              </a:extLst>
            </p:cNvPr>
            <p:cNvCxnSpPr>
              <a:stCxn id="20" idx="2"/>
              <a:endCxn id="6" idx="0"/>
            </p:cNvCxnSpPr>
            <p:nvPr/>
          </p:nvCxnSpPr>
          <p:spPr>
            <a:xfrm>
              <a:off x="7359542" y="5352116"/>
              <a:ext cx="0" cy="22860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DA9C8A0-AB86-1053-7113-C2FECBDFED62}"/>
                </a:ext>
              </a:extLst>
            </p:cNvPr>
            <p:cNvCxnSpPr>
              <a:stCxn id="24" idx="2"/>
              <a:endCxn id="10" idx="0"/>
            </p:cNvCxnSpPr>
            <p:nvPr/>
          </p:nvCxnSpPr>
          <p:spPr>
            <a:xfrm>
              <a:off x="8067675" y="5357371"/>
              <a:ext cx="0" cy="22860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6EE22B6-01E3-8891-5B2F-8FE227E8A281}"/>
                </a:ext>
              </a:extLst>
            </p:cNvPr>
            <p:cNvCxnSpPr>
              <a:stCxn id="21" idx="2"/>
              <a:endCxn id="7" idx="0"/>
            </p:cNvCxnSpPr>
            <p:nvPr/>
          </p:nvCxnSpPr>
          <p:spPr>
            <a:xfrm>
              <a:off x="9013934" y="5352116"/>
              <a:ext cx="0" cy="22860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4FA0FAE6-C1C5-76F7-2542-A5880AB0F9E6}"/>
                </a:ext>
              </a:extLst>
            </p:cNvPr>
            <p:cNvSpPr/>
            <p:nvPr/>
          </p:nvSpPr>
          <p:spPr>
            <a:xfrm>
              <a:off x="3962406" y="4437716"/>
              <a:ext cx="660177" cy="304800"/>
            </a:xfrm>
            <a:prstGeom prst="rect">
              <a:avLst/>
            </a:prstGeom>
            <a:solidFill>
              <a:srgbClr val="92D050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a</a:t>
              </a:r>
              <a:r>
                <a:rPr lang="en-US" sz="1200" baseline="-25000" dirty="0" err="1">
                  <a:solidFill>
                    <a:schemeClr val="tx1"/>
                  </a:solidFill>
                </a:rPr>
                <a:t>input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2B78A7CE-3C97-7327-36CC-8C973424C257}"/>
                </a:ext>
              </a:extLst>
            </p:cNvPr>
            <p:cNvCxnSpPr>
              <a:stCxn id="18" idx="0"/>
              <a:endCxn id="42" idx="2"/>
            </p:cNvCxnSpPr>
            <p:nvPr/>
          </p:nvCxnSpPr>
          <p:spPr>
            <a:xfrm flipV="1">
              <a:off x="4093123" y="4742516"/>
              <a:ext cx="199372" cy="304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0007AC11-C0C3-69EC-4A2E-97B9BDE13C07}"/>
                </a:ext>
              </a:extLst>
            </p:cNvPr>
            <p:cNvCxnSpPr>
              <a:stCxn id="22" idx="0"/>
              <a:endCxn id="42" idx="2"/>
            </p:cNvCxnSpPr>
            <p:nvPr/>
          </p:nvCxnSpPr>
          <p:spPr>
            <a:xfrm flipH="1" flipV="1">
              <a:off x="4292495" y="4742516"/>
              <a:ext cx="498911" cy="304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1EBC809E-5BCB-3422-425A-7E32F947E487}"/>
                </a:ext>
              </a:extLst>
            </p:cNvPr>
            <p:cNvSpPr/>
            <p:nvPr/>
          </p:nvSpPr>
          <p:spPr>
            <a:xfrm>
              <a:off x="5584283" y="4436402"/>
              <a:ext cx="660177" cy="304800"/>
            </a:xfrm>
            <a:prstGeom prst="rect">
              <a:avLst/>
            </a:prstGeom>
            <a:solidFill>
              <a:srgbClr val="92D050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b</a:t>
              </a:r>
              <a:r>
                <a:rPr lang="en-US" sz="1200" baseline="-25000" dirty="0" err="1">
                  <a:solidFill>
                    <a:schemeClr val="tx1"/>
                  </a:solidFill>
                </a:rPr>
                <a:t>input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3C1CED5A-5BEF-9381-CCED-115BF48E9EED}"/>
                </a:ext>
              </a:extLst>
            </p:cNvPr>
            <p:cNvCxnSpPr>
              <a:cxnSpLocks/>
              <a:stCxn id="19" idx="0"/>
              <a:endCxn id="50" idx="2"/>
            </p:cNvCxnSpPr>
            <p:nvPr/>
          </p:nvCxnSpPr>
          <p:spPr>
            <a:xfrm flipV="1">
              <a:off x="5715000" y="4741202"/>
              <a:ext cx="199372" cy="306114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CE336EA1-9CE0-229E-ACD8-60560B1EBB0E}"/>
                </a:ext>
              </a:extLst>
            </p:cNvPr>
            <p:cNvCxnSpPr>
              <a:cxnSpLocks/>
              <a:stCxn id="23" idx="0"/>
              <a:endCxn id="50" idx="2"/>
            </p:cNvCxnSpPr>
            <p:nvPr/>
          </p:nvCxnSpPr>
          <p:spPr>
            <a:xfrm flipH="1" flipV="1">
              <a:off x="5914372" y="4741202"/>
              <a:ext cx="498911" cy="306114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8103F968-6CAF-EE57-98F3-5E94E1FFCC76}"/>
                </a:ext>
              </a:extLst>
            </p:cNvPr>
            <p:cNvSpPr/>
            <p:nvPr/>
          </p:nvSpPr>
          <p:spPr>
            <a:xfrm>
              <a:off x="7220776" y="4437716"/>
              <a:ext cx="660177" cy="304800"/>
            </a:xfrm>
            <a:prstGeom prst="rect">
              <a:avLst/>
            </a:prstGeom>
            <a:solidFill>
              <a:srgbClr val="92D050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c</a:t>
              </a:r>
              <a:r>
                <a:rPr lang="en-US" sz="1200" baseline="-25000" dirty="0" err="1">
                  <a:solidFill>
                    <a:schemeClr val="tx1"/>
                  </a:solidFill>
                </a:rPr>
                <a:t>input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9239E0DA-ED5B-19E0-33A1-6FFD7BFF3B33}"/>
                </a:ext>
              </a:extLst>
            </p:cNvPr>
            <p:cNvCxnSpPr>
              <a:cxnSpLocks/>
              <a:stCxn id="20" idx="0"/>
              <a:endCxn id="55" idx="2"/>
            </p:cNvCxnSpPr>
            <p:nvPr/>
          </p:nvCxnSpPr>
          <p:spPr>
            <a:xfrm flipV="1">
              <a:off x="7359542" y="4742516"/>
              <a:ext cx="191323" cy="304800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6416531E-25D0-976F-D95C-85D9D05B3441}"/>
                </a:ext>
              </a:extLst>
            </p:cNvPr>
            <p:cNvCxnSpPr>
              <a:cxnSpLocks/>
              <a:stCxn id="24" idx="0"/>
              <a:endCxn id="55" idx="2"/>
            </p:cNvCxnSpPr>
            <p:nvPr/>
          </p:nvCxnSpPr>
          <p:spPr>
            <a:xfrm flipH="1" flipV="1">
              <a:off x="7550865" y="4742516"/>
              <a:ext cx="516810" cy="310055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34D48E49-C790-1F4A-39F7-E57D45CF1317}"/>
                </a:ext>
              </a:extLst>
            </p:cNvPr>
            <p:cNvSpPr/>
            <p:nvPr/>
          </p:nvSpPr>
          <p:spPr>
            <a:xfrm>
              <a:off x="8888800" y="4436402"/>
              <a:ext cx="660177" cy="304800"/>
            </a:xfrm>
            <a:prstGeom prst="rect">
              <a:avLst/>
            </a:prstGeom>
            <a:solidFill>
              <a:srgbClr val="92D050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e</a:t>
              </a:r>
              <a:r>
                <a:rPr lang="en-US" sz="1200" baseline="-25000" dirty="0" err="1">
                  <a:solidFill>
                    <a:schemeClr val="tx1"/>
                  </a:solidFill>
                </a:rPr>
                <a:t>input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7B890ACE-F58D-2B0D-DEC9-A2D47E161C78}"/>
                </a:ext>
              </a:extLst>
            </p:cNvPr>
            <p:cNvCxnSpPr>
              <a:cxnSpLocks/>
              <a:stCxn id="21" idx="0"/>
              <a:endCxn id="60" idx="2"/>
            </p:cNvCxnSpPr>
            <p:nvPr/>
          </p:nvCxnSpPr>
          <p:spPr>
            <a:xfrm flipV="1">
              <a:off x="9013934" y="4741202"/>
              <a:ext cx="204955" cy="306114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89E79CCE-2C90-B940-BE02-7F48076BFB13}"/>
                </a:ext>
              </a:extLst>
            </p:cNvPr>
            <p:cNvCxnSpPr>
              <a:cxnSpLocks/>
              <a:stCxn id="25" idx="0"/>
              <a:endCxn id="60" idx="2"/>
            </p:cNvCxnSpPr>
            <p:nvPr/>
          </p:nvCxnSpPr>
          <p:spPr>
            <a:xfrm flipH="1" flipV="1">
              <a:off x="9218889" y="4741202"/>
              <a:ext cx="498911" cy="306114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43" name="TextBox 23642">
              <a:extLst>
                <a:ext uri="{FF2B5EF4-FFF2-40B4-BE49-F238E27FC236}">
                  <a16:creationId xmlns:a16="http://schemas.microsoft.com/office/drawing/2014/main" id="{1B70CAC6-20E5-BF8A-0DE2-7FFD06E9DC24}"/>
                </a:ext>
              </a:extLst>
            </p:cNvPr>
            <p:cNvSpPr txBox="1"/>
            <p:nvPr/>
          </p:nvSpPr>
          <p:spPr>
            <a:xfrm>
              <a:off x="9111937" y="474835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+</a:t>
              </a:r>
            </a:p>
          </p:txBody>
        </p:sp>
        <p:sp>
          <p:nvSpPr>
            <p:cNvPr id="23644" name="TextBox 23643">
              <a:extLst>
                <a:ext uri="{FF2B5EF4-FFF2-40B4-BE49-F238E27FC236}">
                  <a16:creationId xmlns:a16="http://schemas.microsoft.com/office/drawing/2014/main" id="{3765C966-27B6-E6B5-8D3C-A9C75F39B047}"/>
                </a:ext>
              </a:extLst>
            </p:cNvPr>
            <p:cNvSpPr txBox="1"/>
            <p:nvPr/>
          </p:nvSpPr>
          <p:spPr>
            <a:xfrm>
              <a:off x="7457558" y="474835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+</a:t>
              </a:r>
            </a:p>
          </p:txBody>
        </p:sp>
        <p:sp>
          <p:nvSpPr>
            <p:cNvPr id="23645" name="TextBox 23644">
              <a:extLst>
                <a:ext uri="{FF2B5EF4-FFF2-40B4-BE49-F238E27FC236}">
                  <a16:creationId xmlns:a16="http://schemas.microsoft.com/office/drawing/2014/main" id="{1735BE49-E1BF-06D8-90BA-33BFBDE87132}"/>
                </a:ext>
              </a:extLst>
            </p:cNvPr>
            <p:cNvSpPr txBox="1"/>
            <p:nvPr/>
          </p:nvSpPr>
          <p:spPr>
            <a:xfrm>
              <a:off x="5790556" y="4749883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+</a:t>
              </a:r>
            </a:p>
          </p:txBody>
        </p:sp>
        <p:sp>
          <p:nvSpPr>
            <p:cNvPr id="23646" name="TextBox 23645">
              <a:extLst>
                <a:ext uri="{FF2B5EF4-FFF2-40B4-BE49-F238E27FC236}">
                  <a16:creationId xmlns:a16="http://schemas.microsoft.com/office/drawing/2014/main" id="{9C09AE00-3DD4-C242-4127-BB0CCF093A2A}"/>
                </a:ext>
              </a:extLst>
            </p:cNvPr>
            <p:cNvSpPr txBox="1"/>
            <p:nvPr/>
          </p:nvSpPr>
          <p:spPr>
            <a:xfrm>
              <a:off x="4161031" y="474835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+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C5AF8A6-2A11-7762-95AF-DEDE1CE0DEA4}"/>
                </a:ext>
              </a:extLst>
            </p:cNvPr>
            <p:cNvSpPr/>
            <p:nvPr/>
          </p:nvSpPr>
          <p:spPr>
            <a:xfrm>
              <a:off x="1975271" y="5580716"/>
              <a:ext cx="914400" cy="304800"/>
            </a:xfrm>
            <a:prstGeom prst="rect">
              <a:avLst/>
            </a:prstGeom>
            <a:solidFill>
              <a:srgbClr val="EF7273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&lt;s&gt;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02A46F0-4C43-F8BC-D175-428B3A6BE9B1}"/>
                </a:ext>
              </a:extLst>
            </p:cNvPr>
            <p:cNvSpPr/>
            <p:nvPr/>
          </p:nvSpPr>
          <p:spPr>
            <a:xfrm>
              <a:off x="2961931" y="5580716"/>
              <a:ext cx="337645" cy="304800"/>
            </a:xfrm>
            <a:prstGeom prst="rect">
              <a:avLst/>
            </a:prstGeom>
            <a:solidFill>
              <a:srgbClr val="EF727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8C9BA7A-CA9D-6A7B-FB30-2B4F76CCFA53}"/>
                </a:ext>
              </a:extLst>
            </p:cNvPr>
            <p:cNvSpPr/>
            <p:nvPr/>
          </p:nvSpPr>
          <p:spPr>
            <a:xfrm>
              <a:off x="1975271" y="5047316"/>
              <a:ext cx="914400" cy="304800"/>
            </a:xfrm>
            <a:prstGeom prst="rect">
              <a:avLst/>
            </a:prstGeom>
            <a:solidFill>
              <a:schemeClr val="bg1">
                <a:lumMod val="85000"/>
                <a:alpha val="50196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x</a:t>
              </a:r>
              <a:r>
                <a:rPr lang="en-US" sz="1200" baseline="-25000" dirty="0">
                  <a:solidFill>
                    <a:schemeClr val="tx1"/>
                  </a:solidFill>
                </a:rPr>
                <a:t>0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E068B48-7D84-AD42-139F-28B42FF0700C}"/>
                </a:ext>
              </a:extLst>
            </p:cNvPr>
            <p:cNvSpPr/>
            <p:nvPr/>
          </p:nvSpPr>
          <p:spPr>
            <a:xfrm>
              <a:off x="2961931" y="5047316"/>
              <a:ext cx="337645" cy="3048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</a:t>
              </a:r>
              <a:r>
                <a:rPr lang="en-US" sz="1200" baseline="-25000" dirty="0">
                  <a:solidFill>
                    <a:schemeClr val="tx1"/>
                  </a:solidFill>
                </a:rPr>
                <a:t>0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8A79F66-2AED-6F7B-31D4-1FF9377E93E6}"/>
                </a:ext>
              </a:extLst>
            </p:cNvPr>
            <p:cNvCxnSpPr>
              <a:stCxn id="16" idx="2"/>
              <a:endCxn id="14" idx="0"/>
            </p:cNvCxnSpPr>
            <p:nvPr/>
          </p:nvCxnSpPr>
          <p:spPr>
            <a:xfrm>
              <a:off x="2432471" y="5352116"/>
              <a:ext cx="0" cy="22860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7F75289-EA08-5FB2-3040-70D98F49B02F}"/>
                </a:ext>
              </a:extLst>
            </p:cNvPr>
            <p:cNvCxnSpPr>
              <a:stCxn id="17" idx="2"/>
              <a:endCxn id="15" idx="0"/>
            </p:cNvCxnSpPr>
            <p:nvPr/>
          </p:nvCxnSpPr>
          <p:spPr>
            <a:xfrm>
              <a:off x="3130754" y="5352116"/>
              <a:ext cx="0" cy="22860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2473F0E-B469-85B1-DA10-DB682F30F73C}"/>
                </a:ext>
              </a:extLst>
            </p:cNvPr>
            <p:cNvSpPr/>
            <p:nvPr/>
          </p:nvSpPr>
          <p:spPr>
            <a:xfrm>
              <a:off x="2301754" y="4437716"/>
              <a:ext cx="660177" cy="304800"/>
            </a:xfrm>
            <a:prstGeom prst="rect">
              <a:avLst/>
            </a:prstGeom>
            <a:solidFill>
              <a:srgbClr val="92D050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s</a:t>
              </a:r>
              <a:r>
                <a:rPr lang="en-US" sz="1200" baseline="-25000" dirty="0" err="1">
                  <a:solidFill>
                    <a:schemeClr val="tx1"/>
                  </a:solidFill>
                </a:rPr>
                <a:t>input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A31E100-E63D-16C5-A11E-D0509C9FA71B}"/>
                </a:ext>
              </a:extLst>
            </p:cNvPr>
            <p:cNvCxnSpPr>
              <a:stCxn id="16" idx="0"/>
              <a:endCxn id="30" idx="2"/>
            </p:cNvCxnSpPr>
            <p:nvPr/>
          </p:nvCxnSpPr>
          <p:spPr>
            <a:xfrm flipV="1">
              <a:off x="2432471" y="4742516"/>
              <a:ext cx="199372" cy="304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07BA94B0-C699-E1E3-4426-953FC59852D6}"/>
                </a:ext>
              </a:extLst>
            </p:cNvPr>
            <p:cNvCxnSpPr>
              <a:stCxn id="17" idx="0"/>
              <a:endCxn id="30" idx="2"/>
            </p:cNvCxnSpPr>
            <p:nvPr/>
          </p:nvCxnSpPr>
          <p:spPr>
            <a:xfrm flipH="1" flipV="1">
              <a:off x="2631843" y="4742516"/>
              <a:ext cx="498911" cy="304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6BFAC942-2725-AE04-481D-94CA146D0991}"/>
                </a:ext>
              </a:extLst>
            </p:cNvPr>
            <p:cNvSpPr txBox="1"/>
            <p:nvPr/>
          </p:nvSpPr>
          <p:spPr>
            <a:xfrm>
              <a:off x="2500379" y="474835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+</a:t>
              </a:r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D7D4E6CC-CFEA-2271-BA7A-EA5D05460F66}"/>
              </a:ext>
            </a:extLst>
          </p:cNvPr>
          <p:cNvSpPr/>
          <p:nvPr/>
        </p:nvSpPr>
        <p:spPr>
          <a:xfrm>
            <a:off x="2304770" y="2304116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s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2C757FA-035C-F55B-1091-54BE8BC970A7}"/>
              </a:ext>
            </a:extLst>
          </p:cNvPr>
          <p:cNvSpPr/>
          <p:nvPr/>
        </p:nvSpPr>
        <p:spPr>
          <a:xfrm>
            <a:off x="3880878" y="4045382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2E333F2-0C7B-9B78-23AC-0D7A5B98B8B2}"/>
              </a:ext>
            </a:extLst>
          </p:cNvPr>
          <p:cNvCxnSpPr>
            <a:stCxn id="49" idx="3"/>
            <a:endCxn id="30" idx="0"/>
          </p:cNvCxnSpPr>
          <p:nvPr/>
        </p:nvCxnSpPr>
        <p:spPr>
          <a:xfrm flipH="1">
            <a:off x="2631843" y="4175464"/>
            <a:ext cx="1271353" cy="2622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7CBECD4E-D272-A0AC-225D-7455DE1766A0}"/>
              </a:ext>
            </a:extLst>
          </p:cNvPr>
          <p:cNvCxnSpPr>
            <a:cxnSpLocks/>
            <a:stCxn id="49" idx="5"/>
            <a:endCxn id="42" idx="0"/>
          </p:cNvCxnSpPr>
          <p:nvPr/>
        </p:nvCxnSpPr>
        <p:spPr>
          <a:xfrm>
            <a:off x="4010960" y="4175464"/>
            <a:ext cx="281535" cy="2622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5" name="TextBox 23554">
            <a:extLst>
              <a:ext uri="{FF2B5EF4-FFF2-40B4-BE49-F238E27FC236}">
                <a16:creationId xmlns:a16="http://schemas.microsoft.com/office/drawing/2014/main" id="{768F33B7-4CA2-3C94-04F2-688DFE95D064}"/>
              </a:ext>
            </a:extLst>
          </p:cNvPr>
          <p:cNvSpPr txBox="1"/>
          <p:nvPr/>
        </p:nvSpPr>
        <p:spPr>
          <a:xfrm>
            <a:off x="1722480" y="6020028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[1, 0, 0, 0, 0, 0, 0, 0]</a:t>
            </a:r>
          </a:p>
        </p:txBody>
      </p:sp>
      <p:sp>
        <p:nvSpPr>
          <p:cNvPr id="23560" name="TextBox 23559">
            <a:extLst>
              <a:ext uri="{FF2B5EF4-FFF2-40B4-BE49-F238E27FC236}">
                <a16:creationId xmlns:a16="http://schemas.microsoft.com/office/drawing/2014/main" id="{E97ED547-66D3-9FE1-F042-17E02BEABE43}"/>
              </a:ext>
            </a:extLst>
          </p:cNvPr>
          <p:cNvSpPr txBox="1"/>
          <p:nvPr/>
        </p:nvSpPr>
        <p:spPr>
          <a:xfrm>
            <a:off x="3283446" y="6021519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[0, 0, 1, 0, 0, 0, 0, 0]</a:t>
            </a:r>
          </a:p>
        </p:txBody>
      </p:sp>
      <p:sp>
        <p:nvSpPr>
          <p:cNvPr id="23561" name="TextBox 23560">
            <a:extLst>
              <a:ext uri="{FF2B5EF4-FFF2-40B4-BE49-F238E27FC236}">
                <a16:creationId xmlns:a16="http://schemas.microsoft.com/office/drawing/2014/main" id="{C9FDC46A-AAB0-BE54-4632-AA5476D5A403}"/>
              </a:ext>
            </a:extLst>
          </p:cNvPr>
          <p:cNvSpPr txBox="1"/>
          <p:nvPr/>
        </p:nvSpPr>
        <p:spPr>
          <a:xfrm>
            <a:off x="5005009" y="6020211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[0, 0, 0, 0, 1, 0, 0, 0]</a:t>
            </a:r>
          </a:p>
        </p:txBody>
      </p:sp>
      <p:sp>
        <p:nvSpPr>
          <p:cNvPr id="23568" name="TextBox 23567">
            <a:extLst>
              <a:ext uri="{FF2B5EF4-FFF2-40B4-BE49-F238E27FC236}">
                <a16:creationId xmlns:a16="http://schemas.microsoft.com/office/drawing/2014/main" id="{ECBBB126-D5F5-3B29-933C-BB53F564705E}"/>
              </a:ext>
            </a:extLst>
          </p:cNvPr>
          <p:cNvSpPr txBox="1"/>
          <p:nvPr/>
        </p:nvSpPr>
        <p:spPr>
          <a:xfrm>
            <a:off x="6645526" y="6019962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[0, 0, 0, 0, 0, 1, 0, 0]</a:t>
            </a:r>
          </a:p>
        </p:txBody>
      </p:sp>
      <p:sp>
        <p:nvSpPr>
          <p:cNvPr id="23574" name="TextBox 23573">
            <a:extLst>
              <a:ext uri="{FF2B5EF4-FFF2-40B4-BE49-F238E27FC236}">
                <a16:creationId xmlns:a16="http://schemas.microsoft.com/office/drawing/2014/main" id="{8E92554A-4029-8E01-28EE-70EC98DA090B}"/>
              </a:ext>
            </a:extLst>
          </p:cNvPr>
          <p:cNvSpPr txBox="1"/>
          <p:nvPr/>
        </p:nvSpPr>
        <p:spPr>
          <a:xfrm>
            <a:off x="8272684" y="6015074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[0, 0, 0, 0, 0, 0, 1, 0]</a:t>
            </a:r>
          </a:p>
        </p:txBody>
      </p:sp>
      <p:sp>
        <p:nvSpPr>
          <p:cNvPr id="23577" name="TextBox 23576">
            <a:extLst>
              <a:ext uri="{FF2B5EF4-FFF2-40B4-BE49-F238E27FC236}">
                <a16:creationId xmlns:a16="http://schemas.microsoft.com/office/drawing/2014/main" id="{F315FF60-DC34-FDDB-BDC7-91FEBD28A865}"/>
              </a:ext>
            </a:extLst>
          </p:cNvPr>
          <p:cNvSpPr txBox="1"/>
          <p:nvPr/>
        </p:nvSpPr>
        <p:spPr>
          <a:xfrm>
            <a:off x="1726581" y="1931374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[2, 1, 9, 6, 7, 3, 5, 4]</a:t>
            </a:r>
          </a:p>
        </p:txBody>
      </p:sp>
      <p:sp>
        <p:nvSpPr>
          <p:cNvPr id="23578" name="Rounded Rectangle 23577">
            <a:extLst>
              <a:ext uri="{FF2B5EF4-FFF2-40B4-BE49-F238E27FC236}">
                <a16:creationId xmlns:a16="http://schemas.microsoft.com/office/drawing/2014/main" id="{B4E1EB70-ADCE-086C-E373-046BB443F259}"/>
              </a:ext>
            </a:extLst>
          </p:cNvPr>
          <p:cNvSpPr/>
          <p:nvPr/>
        </p:nvSpPr>
        <p:spPr>
          <a:xfrm>
            <a:off x="2209800" y="1931374"/>
            <a:ext cx="91954" cy="30777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9" name="TextBox 23578">
            <a:extLst>
              <a:ext uri="{FF2B5EF4-FFF2-40B4-BE49-F238E27FC236}">
                <a16:creationId xmlns:a16="http://schemas.microsoft.com/office/drawing/2014/main" id="{9CF980DE-D194-74C6-FA9E-FD1D86116BA3}"/>
              </a:ext>
            </a:extLst>
          </p:cNvPr>
          <p:cNvSpPr txBox="1"/>
          <p:nvPr/>
        </p:nvSpPr>
        <p:spPr>
          <a:xfrm>
            <a:off x="1447800" y="2281058"/>
            <a:ext cx="589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Max</a:t>
            </a:r>
          </a:p>
        </p:txBody>
      </p:sp>
      <p:sp>
        <p:nvSpPr>
          <p:cNvPr id="23580" name="TextBox 23579">
            <a:extLst>
              <a:ext uri="{FF2B5EF4-FFF2-40B4-BE49-F238E27FC236}">
                <a16:creationId xmlns:a16="http://schemas.microsoft.com/office/drawing/2014/main" id="{03AD5B25-5469-0517-AD6F-3C8407977603}"/>
              </a:ext>
            </a:extLst>
          </p:cNvPr>
          <p:cNvSpPr txBox="1"/>
          <p:nvPr/>
        </p:nvSpPr>
        <p:spPr>
          <a:xfrm>
            <a:off x="1722480" y="1597223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[0, 0, 1, 0, 0, 0, 0, 0]</a:t>
            </a:r>
          </a:p>
        </p:txBody>
      </p:sp>
      <p:sp>
        <p:nvSpPr>
          <p:cNvPr id="23582" name="TextBox 23581">
            <a:extLst>
              <a:ext uri="{FF2B5EF4-FFF2-40B4-BE49-F238E27FC236}">
                <a16:creationId xmlns:a16="http://schemas.microsoft.com/office/drawing/2014/main" id="{15D02D86-7741-DB1A-1966-7F9FCDF5A69A}"/>
              </a:ext>
            </a:extLst>
          </p:cNvPr>
          <p:cNvSpPr txBox="1"/>
          <p:nvPr/>
        </p:nvSpPr>
        <p:spPr>
          <a:xfrm>
            <a:off x="1814896" y="1312902"/>
            <a:ext cx="16338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“Distributed” </a:t>
            </a:r>
            <a:endParaRPr lang="en-US" dirty="0"/>
          </a:p>
        </p:txBody>
      </p:sp>
      <p:cxnSp>
        <p:nvCxnSpPr>
          <p:cNvPr id="23595" name="Curved Connector 23594">
            <a:extLst>
              <a:ext uri="{FF2B5EF4-FFF2-40B4-BE49-F238E27FC236}">
                <a16:creationId xmlns:a16="http://schemas.microsoft.com/office/drawing/2014/main" id="{513DE0D7-0DAD-CBA4-E3D8-B0B972CD8D29}"/>
              </a:ext>
            </a:extLst>
          </p:cNvPr>
          <p:cNvCxnSpPr>
            <a:stCxn id="23578" idx="2"/>
            <a:endCxn id="23579" idx="3"/>
          </p:cNvCxnSpPr>
          <p:nvPr/>
        </p:nvCxnSpPr>
        <p:spPr>
          <a:xfrm rot="5400000">
            <a:off x="2033359" y="2243305"/>
            <a:ext cx="226573" cy="218264"/>
          </a:xfrm>
          <a:prstGeom prst="curved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8" name="Curved Connector 23597">
            <a:extLst>
              <a:ext uri="{FF2B5EF4-FFF2-40B4-BE49-F238E27FC236}">
                <a16:creationId xmlns:a16="http://schemas.microsoft.com/office/drawing/2014/main" id="{A1CAF60A-5ECB-4B7C-B616-2384AA83CBF4}"/>
              </a:ext>
            </a:extLst>
          </p:cNvPr>
          <p:cNvCxnSpPr>
            <a:stCxn id="23577" idx="1"/>
            <a:endCxn id="23580" idx="1"/>
          </p:cNvCxnSpPr>
          <p:nvPr/>
        </p:nvCxnSpPr>
        <p:spPr>
          <a:xfrm rot="10800000">
            <a:off x="1722481" y="1751113"/>
            <a:ext cx="4101" cy="334151"/>
          </a:xfrm>
          <a:prstGeom prst="curvedConnector3">
            <a:avLst>
              <a:gd name="adj1" fmla="val 567425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00" name="TextBox 23599">
            <a:extLst>
              <a:ext uri="{FF2B5EF4-FFF2-40B4-BE49-F238E27FC236}">
                <a16:creationId xmlns:a16="http://schemas.microsoft.com/office/drawing/2014/main" id="{CA8C3A6C-AA1C-175A-26EC-E9A0BDA4FD94}"/>
              </a:ext>
            </a:extLst>
          </p:cNvPr>
          <p:cNvSpPr txBox="1"/>
          <p:nvPr/>
        </p:nvSpPr>
        <p:spPr>
          <a:xfrm>
            <a:off x="12836" y="1595023"/>
            <a:ext cx="15726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One-hot </a:t>
            </a:r>
            <a:br>
              <a:rPr lang="en-US" dirty="0"/>
            </a:br>
            <a:r>
              <a:rPr lang="en-US" dirty="0"/>
              <a:t>representation</a:t>
            </a:r>
          </a:p>
        </p:txBody>
      </p:sp>
      <p:sp>
        <p:nvSpPr>
          <p:cNvPr id="23601" name="TextBox 23600">
            <a:extLst>
              <a:ext uri="{FF2B5EF4-FFF2-40B4-BE49-F238E27FC236}">
                <a16:creationId xmlns:a16="http://schemas.microsoft.com/office/drawing/2014/main" id="{052D0C8B-044E-98E0-3D8A-A77D149C8476}"/>
              </a:ext>
            </a:extLst>
          </p:cNvPr>
          <p:cNvSpPr txBox="1"/>
          <p:nvPr/>
        </p:nvSpPr>
        <p:spPr>
          <a:xfrm>
            <a:off x="3487070" y="1931374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[3, 2, 5, 7, 9, 6, 5, 4]</a:t>
            </a:r>
          </a:p>
        </p:txBody>
      </p:sp>
      <p:sp>
        <p:nvSpPr>
          <p:cNvPr id="23603" name="TextBox 23602">
            <a:extLst>
              <a:ext uri="{FF2B5EF4-FFF2-40B4-BE49-F238E27FC236}">
                <a16:creationId xmlns:a16="http://schemas.microsoft.com/office/drawing/2014/main" id="{5879D995-6067-C188-8E20-41DD29A9FB5E}"/>
              </a:ext>
            </a:extLst>
          </p:cNvPr>
          <p:cNvSpPr txBox="1"/>
          <p:nvPr/>
        </p:nvSpPr>
        <p:spPr>
          <a:xfrm>
            <a:off x="3478868" y="1601691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[0, 0, 0, 0, 1, 0, 0, 0]</a:t>
            </a:r>
          </a:p>
        </p:txBody>
      </p:sp>
      <p:sp>
        <p:nvSpPr>
          <p:cNvPr id="23604" name="TextBox 23603">
            <a:extLst>
              <a:ext uri="{FF2B5EF4-FFF2-40B4-BE49-F238E27FC236}">
                <a16:creationId xmlns:a16="http://schemas.microsoft.com/office/drawing/2014/main" id="{6F329D9B-D650-1565-C2A8-ACBC47F0106A}"/>
              </a:ext>
            </a:extLst>
          </p:cNvPr>
          <p:cNvSpPr txBox="1"/>
          <p:nvPr/>
        </p:nvSpPr>
        <p:spPr>
          <a:xfrm>
            <a:off x="3688666" y="1314098"/>
            <a:ext cx="11997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“Systems” </a:t>
            </a:r>
            <a:endParaRPr lang="en-US" dirty="0"/>
          </a:p>
        </p:txBody>
      </p:sp>
      <p:sp>
        <p:nvSpPr>
          <p:cNvPr id="23605" name="Rounded Rectangle 23604">
            <a:extLst>
              <a:ext uri="{FF2B5EF4-FFF2-40B4-BE49-F238E27FC236}">
                <a16:creationId xmlns:a16="http://schemas.microsoft.com/office/drawing/2014/main" id="{95F6498D-F08A-9633-4E57-F59F7E6E9FAD}"/>
              </a:ext>
            </a:extLst>
          </p:cNvPr>
          <p:cNvSpPr/>
          <p:nvPr/>
        </p:nvSpPr>
        <p:spPr>
          <a:xfrm>
            <a:off x="4327646" y="1931165"/>
            <a:ext cx="91954" cy="30777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12" name="Oval 23611">
            <a:extLst>
              <a:ext uri="{FF2B5EF4-FFF2-40B4-BE49-F238E27FC236}">
                <a16:creationId xmlns:a16="http://schemas.microsoft.com/office/drawing/2014/main" id="{84553348-B2FD-6769-C1A8-67FE3FBE04BF}"/>
              </a:ext>
            </a:extLst>
          </p:cNvPr>
          <p:cNvSpPr/>
          <p:nvPr/>
        </p:nvSpPr>
        <p:spPr>
          <a:xfrm>
            <a:off x="5715000" y="4059127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613" name="Straight Connector 23612">
            <a:extLst>
              <a:ext uri="{FF2B5EF4-FFF2-40B4-BE49-F238E27FC236}">
                <a16:creationId xmlns:a16="http://schemas.microsoft.com/office/drawing/2014/main" id="{476188E5-AC15-F80F-3892-BC3334DAB219}"/>
              </a:ext>
            </a:extLst>
          </p:cNvPr>
          <p:cNvCxnSpPr>
            <a:cxnSpLocks/>
            <a:stCxn id="50" idx="0"/>
            <a:endCxn id="23612" idx="4"/>
          </p:cNvCxnSpPr>
          <p:nvPr/>
        </p:nvCxnSpPr>
        <p:spPr>
          <a:xfrm flipH="1" flipV="1">
            <a:off x="5791200" y="4211527"/>
            <a:ext cx="123172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20" name="Straight Connector 23619">
            <a:extLst>
              <a:ext uri="{FF2B5EF4-FFF2-40B4-BE49-F238E27FC236}">
                <a16:creationId xmlns:a16="http://schemas.microsoft.com/office/drawing/2014/main" id="{6B91F955-798A-6214-9F2B-FFF1C1A4C9F0}"/>
              </a:ext>
            </a:extLst>
          </p:cNvPr>
          <p:cNvCxnSpPr>
            <a:cxnSpLocks/>
            <a:stCxn id="42" idx="0"/>
            <a:endCxn id="23612" idx="4"/>
          </p:cNvCxnSpPr>
          <p:nvPr/>
        </p:nvCxnSpPr>
        <p:spPr>
          <a:xfrm flipV="1">
            <a:off x="4292495" y="4211527"/>
            <a:ext cx="1498705" cy="226189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24" name="TextBox 23623">
            <a:extLst>
              <a:ext uri="{FF2B5EF4-FFF2-40B4-BE49-F238E27FC236}">
                <a16:creationId xmlns:a16="http://schemas.microsoft.com/office/drawing/2014/main" id="{B01350BD-2A39-36B4-0E93-33CF1BA08AED}"/>
              </a:ext>
            </a:extLst>
          </p:cNvPr>
          <p:cNvSpPr txBox="1"/>
          <p:nvPr/>
        </p:nvSpPr>
        <p:spPr>
          <a:xfrm>
            <a:off x="5130920" y="1932352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[3, 2, 5, 7, 1, 6, 4, 9]</a:t>
            </a:r>
          </a:p>
        </p:txBody>
      </p:sp>
      <p:sp>
        <p:nvSpPr>
          <p:cNvPr id="23630" name="Rounded Rectangle 23629">
            <a:extLst>
              <a:ext uri="{FF2B5EF4-FFF2-40B4-BE49-F238E27FC236}">
                <a16:creationId xmlns:a16="http://schemas.microsoft.com/office/drawing/2014/main" id="{A3DE9D1D-3145-9E5B-2E73-303FC3FBF65E}"/>
              </a:ext>
            </a:extLst>
          </p:cNvPr>
          <p:cNvSpPr/>
          <p:nvPr/>
        </p:nvSpPr>
        <p:spPr>
          <a:xfrm>
            <a:off x="6490151" y="1928234"/>
            <a:ext cx="91954" cy="30777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31" name="TextBox 23630">
            <a:extLst>
              <a:ext uri="{FF2B5EF4-FFF2-40B4-BE49-F238E27FC236}">
                <a16:creationId xmlns:a16="http://schemas.microsoft.com/office/drawing/2014/main" id="{98605160-0E54-3D1B-BCDE-43B1639C5721}"/>
              </a:ext>
            </a:extLst>
          </p:cNvPr>
          <p:cNvSpPr txBox="1"/>
          <p:nvPr/>
        </p:nvSpPr>
        <p:spPr>
          <a:xfrm>
            <a:off x="5137011" y="1603974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[0, 0, 0, 0, 0, 0, 0, 1]</a:t>
            </a:r>
          </a:p>
        </p:txBody>
      </p:sp>
      <p:sp>
        <p:nvSpPr>
          <p:cNvPr id="23633" name="TextBox 23632">
            <a:extLst>
              <a:ext uri="{FF2B5EF4-FFF2-40B4-BE49-F238E27FC236}">
                <a16:creationId xmlns:a16="http://schemas.microsoft.com/office/drawing/2014/main" id="{3B577484-E0B1-939A-69AA-BBEF0ED20E40}"/>
              </a:ext>
            </a:extLst>
          </p:cNvPr>
          <p:cNvSpPr txBox="1"/>
          <p:nvPr/>
        </p:nvSpPr>
        <p:spPr>
          <a:xfrm>
            <a:off x="5364707" y="1314745"/>
            <a:ext cx="11997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“Course” </a:t>
            </a:r>
            <a:endParaRPr lang="en-US" dirty="0"/>
          </a:p>
        </p:txBody>
      </p:sp>
      <p:sp>
        <p:nvSpPr>
          <p:cNvPr id="23634" name="TextBox 23633">
            <a:extLst>
              <a:ext uri="{FF2B5EF4-FFF2-40B4-BE49-F238E27FC236}">
                <a16:creationId xmlns:a16="http://schemas.microsoft.com/office/drawing/2014/main" id="{87BC5855-AF5E-241E-BD02-6B172CD7FA1F}"/>
              </a:ext>
            </a:extLst>
          </p:cNvPr>
          <p:cNvSpPr txBox="1"/>
          <p:nvPr/>
        </p:nvSpPr>
        <p:spPr>
          <a:xfrm>
            <a:off x="6358531" y="127423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B9CE84F-6E3E-5BDD-0525-3774C312DEEE}"/>
              </a:ext>
            </a:extLst>
          </p:cNvPr>
          <p:cNvSpPr/>
          <p:nvPr/>
        </p:nvSpPr>
        <p:spPr>
          <a:xfrm>
            <a:off x="7606594" y="4052533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CA4CD6F5-8D72-D490-9301-46D019C0278F}"/>
              </a:ext>
            </a:extLst>
          </p:cNvPr>
          <p:cNvCxnSpPr>
            <a:cxnSpLocks/>
            <a:stCxn id="50" idx="0"/>
            <a:endCxn id="47" idx="3"/>
          </p:cNvCxnSpPr>
          <p:nvPr/>
        </p:nvCxnSpPr>
        <p:spPr>
          <a:xfrm flipV="1">
            <a:off x="5914372" y="4182615"/>
            <a:ext cx="1714540" cy="2537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52" name="Straight Connector 23551">
            <a:extLst>
              <a:ext uri="{FF2B5EF4-FFF2-40B4-BE49-F238E27FC236}">
                <a16:creationId xmlns:a16="http://schemas.microsoft.com/office/drawing/2014/main" id="{8776EBCB-B02A-284C-87DB-ECF3C4CAD288}"/>
              </a:ext>
            </a:extLst>
          </p:cNvPr>
          <p:cNvCxnSpPr>
            <a:cxnSpLocks/>
            <a:stCxn id="55" idx="0"/>
            <a:endCxn id="47" idx="3"/>
          </p:cNvCxnSpPr>
          <p:nvPr/>
        </p:nvCxnSpPr>
        <p:spPr>
          <a:xfrm flipV="1">
            <a:off x="7550865" y="4182615"/>
            <a:ext cx="78047" cy="25510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4" name="TextBox 23563">
            <a:extLst>
              <a:ext uri="{FF2B5EF4-FFF2-40B4-BE49-F238E27FC236}">
                <a16:creationId xmlns:a16="http://schemas.microsoft.com/office/drawing/2014/main" id="{1B1B4DBA-23D0-B9C3-54B7-5EB6D5F1435B}"/>
              </a:ext>
            </a:extLst>
          </p:cNvPr>
          <p:cNvSpPr txBox="1"/>
          <p:nvPr/>
        </p:nvSpPr>
        <p:spPr>
          <a:xfrm>
            <a:off x="6741187" y="1935483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[3, 4, 5, 7, 1, 6, 9, 2]</a:t>
            </a:r>
          </a:p>
        </p:txBody>
      </p:sp>
      <p:sp>
        <p:nvSpPr>
          <p:cNvPr id="23567" name="Rounded Rectangle 23566">
            <a:extLst>
              <a:ext uri="{FF2B5EF4-FFF2-40B4-BE49-F238E27FC236}">
                <a16:creationId xmlns:a16="http://schemas.microsoft.com/office/drawing/2014/main" id="{0F3BFD18-8A6C-FCC2-79FF-24F5DD249C09}"/>
              </a:ext>
            </a:extLst>
          </p:cNvPr>
          <p:cNvSpPr/>
          <p:nvPr/>
        </p:nvSpPr>
        <p:spPr>
          <a:xfrm>
            <a:off x="7935590" y="1928233"/>
            <a:ext cx="91954" cy="30777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9" name="TextBox 23568">
            <a:extLst>
              <a:ext uri="{FF2B5EF4-FFF2-40B4-BE49-F238E27FC236}">
                <a16:creationId xmlns:a16="http://schemas.microsoft.com/office/drawing/2014/main" id="{6169A665-CEB9-72F2-76B2-5CB5A9376F59}"/>
              </a:ext>
            </a:extLst>
          </p:cNvPr>
          <p:cNvSpPr txBox="1"/>
          <p:nvPr/>
        </p:nvSpPr>
        <p:spPr>
          <a:xfrm>
            <a:off x="6734123" y="1594007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[0, 0, 0, 0, 0, 0, 1, 0]</a:t>
            </a:r>
          </a:p>
        </p:txBody>
      </p:sp>
      <p:sp>
        <p:nvSpPr>
          <p:cNvPr id="23570" name="TextBox 23569">
            <a:extLst>
              <a:ext uri="{FF2B5EF4-FFF2-40B4-BE49-F238E27FC236}">
                <a16:creationId xmlns:a16="http://schemas.microsoft.com/office/drawing/2014/main" id="{0CAB2E36-A8EB-7111-2503-036E9611266B}"/>
              </a:ext>
            </a:extLst>
          </p:cNvPr>
          <p:cNvSpPr txBox="1"/>
          <p:nvPr/>
        </p:nvSpPr>
        <p:spPr>
          <a:xfrm>
            <a:off x="7216863" y="1320400"/>
            <a:ext cx="11997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“fun” </a:t>
            </a:r>
            <a:endParaRPr lang="en-US" dirty="0"/>
          </a:p>
        </p:txBody>
      </p:sp>
      <p:sp>
        <p:nvSpPr>
          <p:cNvPr id="23571" name="TextBox 23570">
            <a:extLst>
              <a:ext uri="{FF2B5EF4-FFF2-40B4-BE49-F238E27FC236}">
                <a16:creationId xmlns:a16="http://schemas.microsoft.com/office/drawing/2014/main" id="{E9BC3CE5-38B8-2C60-2D30-E67B0FE846CA}"/>
              </a:ext>
            </a:extLst>
          </p:cNvPr>
          <p:cNvSpPr txBox="1"/>
          <p:nvPr/>
        </p:nvSpPr>
        <p:spPr>
          <a:xfrm>
            <a:off x="3115429" y="1209393"/>
            <a:ext cx="5998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3200" b="1" dirty="0">
                <a:solidFill>
                  <a:srgbClr val="77E1FF"/>
                </a:solidFill>
              </a:rPr>
              <a:t> </a:t>
            </a:r>
          </a:p>
        </p:txBody>
      </p:sp>
      <p:sp>
        <p:nvSpPr>
          <p:cNvPr id="23576" name="TextBox 23575">
            <a:extLst>
              <a:ext uri="{FF2B5EF4-FFF2-40B4-BE49-F238E27FC236}">
                <a16:creationId xmlns:a16="http://schemas.microsoft.com/office/drawing/2014/main" id="{F93A9D24-CE0D-12EA-857E-3511DA7D4B89}"/>
              </a:ext>
            </a:extLst>
          </p:cNvPr>
          <p:cNvSpPr txBox="1"/>
          <p:nvPr/>
        </p:nvSpPr>
        <p:spPr>
          <a:xfrm>
            <a:off x="4689267" y="1212678"/>
            <a:ext cx="5998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3200" b="1" dirty="0">
                <a:solidFill>
                  <a:srgbClr val="77E1FF"/>
                </a:solidFill>
              </a:rPr>
              <a:t> </a:t>
            </a:r>
          </a:p>
        </p:txBody>
      </p:sp>
      <p:sp>
        <p:nvSpPr>
          <p:cNvPr id="23581" name="TextBox 23580">
            <a:extLst>
              <a:ext uri="{FF2B5EF4-FFF2-40B4-BE49-F238E27FC236}">
                <a16:creationId xmlns:a16="http://schemas.microsoft.com/office/drawing/2014/main" id="{52B5AEB5-B75D-55B7-1C45-9E33FE32B1F1}"/>
              </a:ext>
            </a:extLst>
          </p:cNvPr>
          <p:cNvSpPr txBox="1"/>
          <p:nvPr/>
        </p:nvSpPr>
        <p:spPr>
          <a:xfrm>
            <a:off x="7785205" y="1212678"/>
            <a:ext cx="5998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3200" b="1" dirty="0">
                <a:solidFill>
                  <a:srgbClr val="77E1FF"/>
                </a:solidFill>
              </a:rPr>
              <a:t> </a:t>
            </a:r>
          </a:p>
        </p:txBody>
      </p:sp>
      <p:sp>
        <p:nvSpPr>
          <p:cNvPr id="23583" name="Oval 23582">
            <a:extLst>
              <a:ext uri="{FF2B5EF4-FFF2-40B4-BE49-F238E27FC236}">
                <a16:creationId xmlns:a16="http://schemas.microsoft.com/office/drawing/2014/main" id="{3806D3F9-C2AE-FD05-C091-2D1582207392}"/>
              </a:ext>
            </a:extLst>
          </p:cNvPr>
          <p:cNvSpPr/>
          <p:nvPr/>
        </p:nvSpPr>
        <p:spPr>
          <a:xfrm>
            <a:off x="8812600" y="4052533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86" name="Straight Connector 23585">
            <a:extLst>
              <a:ext uri="{FF2B5EF4-FFF2-40B4-BE49-F238E27FC236}">
                <a16:creationId xmlns:a16="http://schemas.microsoft.com/office/drawing/2014/main" id="{25A55A93-167D-4E60-B88C-EA08AE3AA3C9}"/>
              </a:ext>
            </a:extLst>
          </p:cNvPr>
          <p:cNvCxnSpPr>
            <a:cxnSpLocks/>
            <a:stCxn id="30" idx="0"/>
            <a:endCxn id="23583" idx="3"/>
          </p:cNvCxnSpPr>
          <p:nvPr/>
        </p:nvCxnSpPr>
        <p:spPr>
          <a:xfrm flipV="1">
            <a:off x="2631843" y="4182615"/>
            <a:ext cx="6203075" cy="25510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1" name="Straight Connector 23590">
            <a:extLst>
              <a:ext uri="{FF2B5EF4-FFF2-40B4-BE49-F238E27FC236}">
                <a16:creationId xmlns:a16="http://schemas.microsoft.com/office/drawing/2014/main" id="{82B34417-B6D0-3D0D-C32B-F17A0EF8D31B}"/>
              </a:ext>
            </a:extLst>
          </p:cNvPr>
          <p:cNvCxnSpPr>
            <a:cxnSpLocks/>
            <a:stCxn id="60" idx="0"/>
            <a:endCxn id="23583" idx="4"/>
          </p:cNvCxnSpPr>
          <p:nvPr/>
        </p:nvCxnSpPr>
        <p:spPr>
          <a:xfrm flipH="1" flipV="1">
            <a:off x="8888800" y="4204933"/>
            <a:ext cx="330089" cy="231469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99" name="Oval 23598">
            <a:extLst>
              <a:ext uri="{FF2B5EF4-FFF2-40B4-BE49-F238E27FC236}">
                <a16:creationId xmlns:a16="http://schemas.microsoft.com/office/drawing/2014/main" id="{16235D3D-EB35-262B-6A3D-FDC8B78674EF}"/>
              </a:ext>
            </a:extLst>
          </p:cNvPr>
          <p:cNvSpPr/>
          <p:nvPr/>
        </p:nvSpPr>
        <p:spPr>
          <a:xfrm>
            <a:off x="9050026" y="4056059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607" name="Straight Connector 23606">
            <a:extLst>
              <a:ext uri="{FF2B5EF4-FFF2-40B4-BE49-F238E27FC236}">
                <a16:creationId xmlns:a16="http://schemas.microsoft.com/office/drawing/2014/main" id="{BEC4F831-00A6-600E-3C72-948233DEC447}"/>
              </a:ext>
            </a:extLst>
          </p:cNvPr>
          <p:cNvCxnSpPr>
            <a:cxnSpLocks/>
            <a:stCxn id="42" idx="0"/>
            <a:endCxn id="23599" idx="4"/>
          </p:cNvCxnSpPr>
          <p:nvPr/>
        </p:nvCxnSpPr>
        <p:spPr>
          <a:xfrm flipV="1">
            <a:off x="4292495" y="4208459"/>
            <a:ext cx="4833731" cy="22925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0" name="Straight Connector 23609">
            <a:extLst>
              <a:ext uri="{FF2B5EF4-FFF2-40B4-BE49-F238E27FC236}">
                <a16:creationId xmlns:a16="http://schemas.microsoft.com/office/drawing/2014/main" id="{14F5C1B7-AC05-A261-7D56-B8A809B807EB}"/>
              </a:ext>
            </a:extLst>
          </p:cNvPr>
          <p:cNvCxnSpPr>
            <a:cxnSpLocks/>
            <a:stCxn id="60" idx="0"/>
            <a:endCxn id="23599" idx="4"/>
          </p:cNvCxnSpPr>
          <p:nvPr/>
        </p:nvCxnSpPr>
        <p:spPr>
          <a:xfrm flipH="1" flipV="1">
            <a:off x="9126226" y="4208459"/>
            <a:ext cx="92663" cy="227943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15" name="Oval 23614">
            <a:extLst>
              <a:ext uri="{FF2B5EF4-FFF2-40B4-BE49-F238E27FC236}">
                <a16:creationId xmlns:a16="http://schemas.microsoft.com/office/drawing/2014/main" id="{17E91ACA-8006-F4DF-7345-8A4DCFED8CE7}"/>
              </a:ext>
            </a:extLst>
          </p:cNvPr>
          <p:cNvSpPr/>
          <p:nvPr/>
        </p:nvSpPr>
        <p:spPr>
          <a:xfrm>
            <a:off x="9272771" y="4058389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617" name="Straight Connector 23616">
            <a:extLst>
              <a:ext uri="{FF2B5EF4-FFF2-40B4-BE49-F238E27FC236}">
                <a16:creationId xmlns:a16="http://schemas.microsoft.com/office/drawing/2014/main" id="{402BF741-7DEC-30A9-6047-08CE12E16397}"/>
              </a:ext>
            </a:extLst>
          </p:cNvPr>
          <p:cNvCxnSpPr>
            <a:cxnSpLocks/>
            <a:stCxn id="50" idx="0"/>
            <a:endCxn id="23615" idx="3"/>
          </p:cNvCxnSpPr>
          <p:nvPr/>
        </p:nvCxnSpPr>
        <p:spPr>
          <a:xfrm flipV="1">
            <a:off x="5914372" y="4188471"/>
            <a:ext cx="3380717" cy="24793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25" name="Straight Connector 23624">
            <a:extLst>
              <a:ext uri="{FF2B5EF4-FFF2-40B4-BE49-F238E27FC236}">
                <a16:creationId xmlns:a16="http://schemas.microsoft.com/office/drawing/2014/main" id="{A2B4FA80-EFE0-BA88-1ECD-C5B652B58085}"/>
              </a:ext>
            </a:extLst>
          </p:cNvPr>
          <p:cNvCxnSpPr>
            <a:cxnSpLocks/>
            <a:stCxn id="60" idx="0"/>
            <a:endCxn id="23615" idx="4"/>
          </p:cNvCxnSpPr>
          <p:nvPr/>
        </p:nvCxnSpPr>
        <p:spPr>
          <a:xfrm flipV="1">
            <a:off x="9218889" y="4210789"/>
            <a:ext cx="130082" cy="225613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28" name="Oval 23627">
            <a:extLst>
              <a:ext uri="{FF2B5EF4-FFF2-40B4-BE49-F238E27FC236}">
                <a16:creationId xmlns:a16="http://schemas.microsoft.com/office/drawing/2014/main" id="{9FE82827-83DA-CAD7-D589-25F6AD7FA333}"/>
              </a:ext>
            </a:extLst>
          </p:cNvPr>
          <p:cNvSpPr/>
          <p:nvPr/>
        </p:nvSpPr>
        <p:spPr>
          <a:xfrm>
            <a:off x="9479127" y="4045437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636" name="Straight Connector 23635">
            <a:extLst>
              <a:ext uri="{FF2B5EF4-FFF2-40B4-BE49-F238E27FC236}">
                <a16:creationId xmlns:a16="http://schemas.microsoft.com/office/drawing/2014/main" id="{255AA30F-CEDA-8C1D-5511-EFFAA2545BB8}"/>
              </a:ext>
            </a:extLst>
          </p:cNvPr>
          <p:cNvCxnSpPr>
            <a:cxnSpLocks/>
            <a:stCxn id="55" idx="0"/>
            <a:endCxn id="23628" idx="4"/>
          </p:cNvCxnSpPr>
          <p:nvPr/>
        </p:nvCxnSpPr>
        <p:spPr>
          <a:xfrm flipV="1">
            <a:off x="7550865" y="4197837"/>
            <a:ext cx="2004462" cy="239879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41" name="Straight Connector 23640">
            <a:extLst>
              <a:ext uri="{FF2B5EF4-FFF2-40B4-BE49-F238E27FC236}">
                <a16:creationId xmlns:a16="http://schemas.microsoft.com/office/drawing/2014/main" id="{251889A3-116E-7222-6B47-11191FD92BA7}"/>
              </a:ext>
            </a:extLst>
          </p:cNvPr>
          <p:cNvCxnSpPr>
            <a:cxnSpLocks/>
            <a:stCxn id="60" idx="0"/>
            <a:endCxn id="23628" idx="4"/>
          </p:cNvCxnSpPr>
          <p:nvPr/>
        </p:nvCxnSpPr>
        <p:spPr>
          <a:xfrm flipV="1">
            <a:off x="9218889" y="4197837"/>
            <a:ext cx="336438" cy="23856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52" name="TextBox 23651">
            <a:extLst>
              <a:ext uri="{FF2B5EF4-FFF2-40B4-BE49-F238E27FC236}">
                <a16:creationId xmlns:a16="http://schemas.microsoft.com/office/drawing/2014/main" id="{9BADB7A9-B27A-E411-EEEF-738688616883}"/>
              </a:ext>
            </a:extLst>
          </p:cNvPr>
          <p:cNvSpPr txBox="1"/>
          <p:nvPr/>
        </p:nvSpPr>
        <p:spPr>
          <a:xfrm>
            <a:off x="8406722" y="1926408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[5, 4, 3, 7, 2, 1, 6, 9]</a:t>
            </a:r>
          </a:p>
        </p:txBody>
      </p:sp>
      <p:sp>
        <p:nvSpPr>
          <p:cNvPr id="23653" name="Rounded Rectangle 23652">
            <a:extLst>
              <a:ext uri="{FF2B5EF4-FFF2-40B4-BE49-F238E27FC236}">
                <a16:creationId xmlns:a16="http://schemas.microsoft.com/office/drawing/2014/main" id="{1872186D-739A-3BC1-FE93-4F0190F9FC95}"/>
              </a:ext>
            </a:extLst>
          </p:cNvPr>
          <p:cNvSpPr/>
          <p:nvPr/>
        </p:nvSpPr>
        <p:spPr>
          <a:xfrm>
            <a:off x="9778039" y="1933577"/>
            <a:ext cx="91954" cy="30777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54" name="TextBox 23653">
            <a:extLst>
              <a:ext uri="{FF2B5EF4-FFF2-40B4-BE49-F238E27FC236}">
                <a16:creationId xmlns:a16="http://schemas.microsoft.com/office/drawing/2014/main" id="{49591F85-3B4B-E762-888C-C95A1C1C10D7}"/>
              </a:ext>
            </a:extLst>
          </p:cNvPr>
          <p:cNvSpPr txBox="1"/>
          <p:nvPr/>
        </p:nvSpPr>
        <p:spPr>
          <a:xfrm>
            <a:off x="8385049" y="1582527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[0, 0, 0, 0, 0, 0, 0, 1]</a:t>
            </a:r>
          </a:p>
        </p:txBody>
      </p:sp>
      <p:sp>
        <p:nvSpPr>
          <p:cNvPr id="23655" name="TextBox 23654">
            <a:extLst>
              <a:ext uri="{FF2B5EF4-FFF2-40B4-BE49-F238E27FC236}">
                <a16:creationId xmlns:a16="http://schemas.microsoft.com/office/drawing/2014/main" id="{2C7CF8C4-61E9-BF64-28BA-8409C08B3A87}"/>
              </a:ext>
            </a:extLst>
          </p:cNvPr>
          <p:cNvSpPr txBox="1"/>
          <p:nvPr/>
        </p:nvSpPr>
        <p:spPr>
          <a:xfrm>
            <a:off x="8782438" y="1310001"/>
            <a:ext cx="11997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“&lt;/s&gt;” </a:t>
            </a:r>
            <a:endParaRPr lang="en-US" dirty="0"/>
          </a:p>
        </p:txBody>
      </p:sp>
      <p:sp>
        <p:nvSpPr>
          <p:cNvPr id="23656" name="TextBox 23655">
            <a:extLst>
              <a:ext uri="{FF2B5EF4-FFF2-40B4-BE49-F238E27FC236}">
                <a16:creationId xmlns:a16="http://schemas.microsoft.com/office/drawing/2014/main" id="{3FF4E1D5-3B38-05F2-1A0E-AA4E838DB2A4}"/>
              </a:ext>
            </a:extLst>
          </p:cNvPr>
          <p:cNvSpPr txBox="1"/>
          <p:nvPr/>
        </p:nvSpPr>
        <p:spPr>
          <a:xfrm>
            <a:off x="9450810" y="1201177"/>
            <a:ext cx="5998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3200" b="1" dirty="0">
                <a:solidFill>
                  <a:srgbClr val="77E1FF"/>
                </a:solidFill>
              </a:rPr>
              <a:t> </a:t>
            </a:r>
          </a:p>
        </p:txBody>
      </p:sp>
      <p:sp>
        <p:nvSpPr>
          <p:cNvPr id="23658" name="Title 23657">
            <a:extLst>
              <a:ext uri="{FF2B5EF4-FFF2-40B4-BE49-F238E27FC236}">
                <a16:creationId xmlns:a16="http://schemas.microsoft.com/office/drawing/2014/main" id="{EA1F4F30-E804-1405-3534-D62A43ECB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GPT: Training with </a:t>
            </a:r>
            <a:r>
              <a:rPr lang="en-US" i="1" dirty="0"/>
              <a:t>Teacher Forcing </a:t>
            </a:r>
            <a:endParaRPr lang="en-US" dirty="0"/>
          </a:p>
        </p:txBody>
      </p:sp>
      <p:sp>
        <p:nvSpPr>
          <p:cNvPr id="23659" name="TextBox 23658">
            <a:extLst>
              <a:ext uri="{FF2B5EF4-FFF2-40B4-BE49-F238E27FC236}">
                <a16:creationId xmlns:a16="http://schemas.microsoft.com/office/drawing/2014/main" id="{8144F6A1-51D0-F59C-356D-4D798D3BA477}"/>
              </a:ext>
            </a:extLst>
          </p:cNvPr>
          <p:cNvSpPr txBox="1"/>
          <p:nvPr/>
        </p:nvSpPr>
        <p:spPr>
          <a:xfrm>
            <a:off x="95675" y="5810006"/>
            <a:ext cx="18884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One-hot </a:t>
            </a:r>
            <a:br>
              <a:rPr lang="en-US" sz="2000" i="1" dirty="0"/>
            </a:br>
            <a:r>
              <a:rPr lang="en-US" sz="2000" dirty="0"/>
              <a:t>representations </a:t>
            </a:r>
          </a:p>
        </p:txBody>
      </p:sp>
    </p:spTree>
    <p:extLst>
      <p:ext uri="{BB962C8B-B14F-4D97-AF65-F5344CB8AC3E}">
        <p14:creationId xmlns:p14="http://schemas.microsoft.com/office/powerpoint/2010/main" val="158255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3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3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3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3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0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3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23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23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23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animBg="1"/>
      <p:bldP spid="23572" grpId="0" animBg="1"/>
      <p:bldP spid="10289" grpId="0" animBg="1"/>
      <p:bldP spid="10290" grpId="0" animBg="1"/>
      <p:bldP spid="23647" grpId="0"/>
      <p:bldP spid="23648" grpId="0"/>
      <p:bldP spid="23705" grpId="0" animBg="1"/>
      <p:bldP spid="23706" grpId="0" animBg="1"/>
      <p:bldP spid="47" grpId="0" animBg="1"/>
      <p:bldP spid="23564" grpId="0"/>
      <p:bldP spid="23567" grpId="0" animBg="1"/>
      <p:bldP spid="23569" grpId="0"/>
      <p:bldP spid="23570" grpId="0"/>
      <p:bldP spid="23581" grpId="0"/>
      <p:bldP spid="23583" grpId="0" animBg="1"/>
      <p:bldP spid="23599" grpId="0" animBg="1"/>
      <p:bldP spid="23615" grpId="0" animBg="1"/>
      <p:bldP spid="23628" grpId="0" animBg="1"/>
      <p:bldP spid="23652" grpId="0"/>
      <p:bldP spid="23653" grpId="0" animBg="1"/>
      <p:bldP spid="23654" grpId="0"/>
      <p:bldP spid="23655" grpId="0"/>
      <p:bldP spid="2365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3552">
            <a:extLst>
              <a:ext uri="{FF2B5EF4-FFF2-40B4-BE49-F238E27FC236}">
                <a16:creationId xmlns:a16="http://schemas.microsoft.com/office/drawing/2014/main" id="{6960BBA0-C244-CE01-B42E-B16010EFF3E0}"/>
              </a:ext>
            </a:extLst>
          </p:cNvPr>
          <p:cNvSpPr/>
          <p:nvPr/>
        </p:nvSpPr>
        <p:spPr>
          <a:xfrm>
            <a:off x="3962406" y="3829430"/>
            <a:ext cx="660177" cy="3048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4" name="Rectangle 23553">
            <a:extLst>
              <a:ext uri="{FF2B5EF4-FFF2-40B4-BE49-F238E27FC236}">
                <a16:creationId xmlns:a16="http://schemas.microsoft.com/office/drawing/2014/main" id="{96391B51-FF3F-FEC6-EF3A-4412C6BC061E}"/>
              </a:ext>
            </a:extLst>
          </p:cNvPr>
          <p:cNvSpPr/>
          <p:nvPr/>
        </p:nvSpPr>
        <p:spPr>
          <a:xfrm>
            <a:off x="5584283" y="3828116"/>
            <a:ext cx="660177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8" name="Oval 23557">
            <a:extLst>
              <a:ext uri="{FF2B5EF4-FFF2-40B4-BE49-F238E27FC236}">
                <a16:creationId xmlns:a16="http://schemas.microsoft.com/office/drawing/2014/main" id="{6DC1C5F9-1841-1F9F-7753-89C50865EF56}"/>
              </a:ext>
            </a:extLst>
          </p:cNvPr>
          <p:cNvSpPr/>
          <p:nvPr/>
        </p:nvSpPr>
        <p:spPr>
          <a:xfrm>
            <a:off x="5492067" y="405671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602" name="Straight Connector 23601">
            <a:extLst>
              <a:ext uri="{FF2B5EF4-FFF2-40B4-BE49-F238E27FC236}">
                <a16:creationId xmlns:a16="http://schemas.microsoft.com/office/drawing/2014/main" id="{A239F042-031B-0223-3B5B-6D3F68A250A9}"/>
              </a:ext>
            </a:extLst>
          </p:cNvPr>
          <p:cNvCxnSpPr>
            <a:cxnSpLocks/>
            <a:stCxn id="50" idx="0"/>
            <a:endCxn id="23558" idx="4"/>
          </p:cNvCxnSpPr>
          <p:nvPr/>
        </p:nvCxnSpPr>
        <p:spPr>
          <a:xfrm flipH="1" flipV="1">
            <a:off x="5568267" y="4209116"/>
            <a:ext cx="346105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6" name="Straight Connector 23605">
            <a:extLst>
              <a:ext uri="{FF2B5EF4-FFF2-40B4-BE49-F238E27FC236}">
                <a16:creationId xmlns:a16="http://schemas.microsoft.com/office/drawing/2014/main" id="{EEF75BF8-FEFB-0892-4AA8-666CEB63EEBC}"/>
              </a:ext>
            </a:extLst>
          </p:cNvPr>
          <p:cNvCxnSpPr>
            <a:cxnSpLocks/>
            <a:stCxn id="30" idx="0"/>
            <a:endCxn id="23558" idx="4"/>
          </p:cNvCxnSpPr>
          <p:nvPr/>
        </p:nvCxnSpPr>
        <p:spPr>
          <a:xfrm flipV="1">
            <a:off x="2631843" y="4209116"/>
            <a:ext cx="2936424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7" name="Rectangle 10286">
            <a:extLst>
              <a:ext uri="{FF2B5EF4-FFF2-40B4-BE49-F238E27FC236}">
                <a16:creationId xmlns:a16="http://schemas.microsoft.com/office/drawing/2014/main" id="{296D156D-8B96-902C-47CF-A8BE2F2167A7}"/>
              </a:ext>
            </a:extLst>
          </p:cNvPr>
          <p:cNvSpPr/>
          <p:nvPr/>
        </p:nvSpPr>
        <p:spPr>
          <a:xfrm>
            <a:off x="3962406" y="3228179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88" name="Rectangle 10287">
            <a:extLst>
              <a:ext uri="{FF2B5EF4-FFF2-40B4-BE49-F238E27FC236}">
                <a16:creationId xmlns:a16="http://schemas.microsoft.com/office/drawing/2014/main" id="{C4CB6295-0315-8FCE-1EC6-F6CAA0D6C321}"/>
              </a:ext>
            </a:extLst>
          </p:cNvPr>
          <p:cNvSpPr/>
          <p:nvPr/>
        </p:nvSpPr>
        <p:spPr>
          <a:xfrm>
            <a:off x="5584283" y="3226865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10296" name="Curved Connector 10295">
            <a:extLst>
              <a:ext uri="{FF2B5EF4-FFF2-40B4-BE49-F238E27FC236}">
                <a16:creationId xmlns:a16="http://schemas.microsoft.com/office/drawing/2014/main" id="{46F06B95-5C0B-BE51-8053-31B93A9B5F1E}"/>
              </a:ext>
            </a:extLst>
          </p:cNvPr>
          <p:cNvCxnSpPr>
            <a:cxnSpLocks/>
            <a:stCxn id="50" idx="3"/>
            <a:endCxn id="10288" idx="3"/>
          </p:cNvCxnSpPr>
          <p:nvPr/>
        </p:nvCxnSpPr>
        <p:spPr>
          <a:xfrm flipV="1">
            <a:off x="6244460" y="3379265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9" name="Curved Connector 10298">
            <a:extLst>
              <a:ext uri="{FF2B5EF4-FFF2-40B4-BE49-F238E27FC236}">
                <a16:creationId xmlns:a16="http://schemas.microsoft.com/office/drawing/2014/main" id="{305DBA45-B4EC-73F8-65D2-6EC5DFDB84A7}"/>
              </a:ext>
            </a:extLst>
          </p:cNvPr>
          <p:cNvCxnSpPr>
            <a:cxnSpLocks/>
            <a:stCxn id="42" idx="3"/>
            <a:endCxn id="10287" idx="3"/>
          </p:cNvCxnSpPr>
          <p:nvPr/>
        </p:nvCxnSpPr>
        <p:spPr>
          <a:xfrm flipV="1">
            <a:off x="4622583" y="3380579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9" name="Straight Arrow Connector 23618">
            <a:extLst>
              <a:ext uri="{FF2B5EF4-FFF2-40B4-BE49-F238E27FC236}">
                <a16:creationId xmlns:a16="http://schemas.microsoft.com/office/drawing/2014/main" id="{A7E56F51-B495-A6F0-6E09-00134EEC88C7}"/>
              </a:ext>
            </a:extLst>
          </p:cNvPr>
          <p:cNvCxnSpPr>
            <a:cxnSpLocks/>
            <a:stCxn id="23554" idx="0"/>
            <a:endCxn id="10288" idx="2"/>
          </p:cNvCxnSpPr>
          <p:nvPr/>
        </p:nvCxnSpPr>
        <p:spPr>
          <a:xfrm flipV="1">
            <a:off x="5914372" y="3531665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22" name="Straight Arrow Connector 23621">
            <a:extLst>
              <a:ext uri="{FF2B5EF4-FFF2-40B4-BE49-F238E27FC236}">
                <a16:creationId xmlns:a16="http://schemas.microsoft.com/office/drawing/2014/main" id="{AA5C071B-82A3-4135-408B-BA6F5A954606}"/>
              </a:ext>
            </a:extLst>
          </p:cNvPr>
          <p:cNvCxnSpPr>
            <a:cxnSpLocks/>
            <a:stCxn id="23553" idx="0"/>
            <a:endCxn id="10287" idx="2"/>
          </p:cNvCxnSpPr>
          <p:nvPr/>
        </p:nvCxnSpPr>
        <p:spPr>
          <a:xfrm flipV="1">
            <a:off x="4292495" y="3532979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5" name="Straight Arrow Connector 23634">
            <a:extLst>
              <a:ext uri="{FF2B5EF4-FFF2-40B4-BE49-F238E27FC236}">
                <a16:creationId xmlns:a16="http://schemas.microsoft.com/office/drawing/2014/main" id="{94B4C50D-EA6F-6928-378A-F2EEDA6E22A1}"/>
              </a:ext>
            </a:extLst>
          </p:cNvPr>
          <p:cNvCxnSpPr>
            <a:cxnSpLocks/>
            <a:stCxn id="10288" idx="0"/>
            <a:endCxn id="23704" idx="2"/>
          </p:cNvCxnSpPr>
          <p:nvPr/>
        </p:nvCxnSpPr>
        <p:spPr>
          <a:xfrm flipV="1">
            <a:off x="5914372" y="2607602"/>
            <a:ext cx="3016" cy="619263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8" name="Straight Arrow Connector 23637">
            <a:extLst>
              <a:ext uri="{FF2B5EF4-FFF2-40B4-BE49-F238E27FC236}">
                <a16:creationId xmlns:a16="http://schemas.microsoft.com/office/drawing/2014/main" id="{A69C01C0-B770-6F13-1AB6-AE37C782606C}"/>
              </a:ext>
            </a:extLst>
          </p:cNvPr>
          <p:cNvCxnSpPr>
            <a:cxnSpLocks/>
            <a:stCxn id="10287" idx="0"/>
            <a:endCxn id="23703" idx="2"/>
          </p:cNvCxnSpPr>
          <p:nvPr/>
        </p:nvCxnSpPr>
        <p:spPr>
          <a:xfrm flipV="1">
            <a:off x="4292495" y="2608916"/>
            <a:ext cx="3016" cy="619263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9" name="TextBox 23648">
            <a:extLst>
              <a:ext uri="{FF2B5EF4-FFF2-40B4-BE49-F238E27FC236}">
                <a16:creationId xmlns:a16="http://schemas.microsoft.com/office/drawing/2014/main" id="{204078BB-2F43-3D13-23A0-D941FD64982E}"/>
              </a:ext>
            </a:extLst>
          </p:cNvPr>
          <p:cNvSpPr txBox="1"/>
          <p:nvPr/>
        </p:nvSpPr>
        <p:spPr>
          <a:xfrm>
            <a:off x="6042586" y="350179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50" name="TextBox 23649">
            <a:extLst>
              <a:ext uri="{FF2B5EF4-FFF2-40B4-BE49-F238E27FC236}">
                <a16:creationId xmlns:a16="http://schemas.microsoft.com/office/drawing/2014/main" id="{91051278-A8D6-CECB-24E7-12EA72E9F090}"/>
              </a:ext>
            </a:extLst>
          </p:cNvPr>
          <p:cNvSpPr txBox="1"/>
          <p:nvPr/>
        </p:nvSpPr>
        <p:spPr>
          <a:xfrm>
            <a:off x="4394085" y="351144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3" name="Rectangle 23702">
            <a:extLst>
              <a:ext uri="{FF2B5EF4-FFF2-40B4-BE49-F238E27FC236}">
                <a16:creationId xmlns:a16="http://schemas.microsoft.com/office/drawing/2014/main" id="{E2F5FDD8-0535-F7ED-A124-4435267195F0}"/>
              </a:ext>
            </a:extLst>
          </p:cNvPr>
          <p:cNvSpPr/>
          <p:nvPr/>
        </p:nvSpPr>
        <p:spPr>
          <a:xfrm>
            <a:off x="3965422" y="2304116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4" name="Rectangle 23703">
            <a:extLst>
              <a:ext uri="{FF2B5EF4-FFF2-40B4-BE49-F238E27FC236}">
                <a16:creationId xmlns:a16="http://schemas.microsoft.com/office/drawing/2014/main" id="{6FDB27C6-B27E-F767-6443-B4F9280C0F72}"/>
              </a:ext>
            </a:extLst>
          </p:cNvPr>
          <p:cNvSpPr/>
          <p:nvPr/>
        </p:nvSpPr>
        <p:spPr>
          <a:xfrm>
            <a:off x="5587299" y="2302802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E03275-F33D-D34B-BDED-2317CCC1F5D4}"/>
              </a:ext>
            </a:extLst>
          </p:cNvPr>
          <p:cNvSpPr/>
          <p:nvPr/>
        </p:nvSpPr>
        <p:spPr>
          <a:xfrm>
            <a:off x="5257800" y="5580716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Computing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2DC2C4-5E54-A740-C970-28FE4873946F}"/>
              </a:ext>
            </a:extLst>
          </p:cNvPr>
          <p:cNvSpPr/>
          <p:nvPr/>
        </p:nvSpPr>
        <p:spPr>
          <a:xfrm>
            <a:off x="6902342" y="5580716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3CDB60-BB51-C819-69E4-11FC9125248E}"/>
              </a:ext>
            </a:extLst>
          </p:cNvPr>
          <p:cNvSpPr/>
          <p:nvPr/>
        </p:nvSpPr>
        <p:spPr>
          <a:xfrm>
            <a:off x="6244460" y="5580716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E53187-3CD6-954F-A2AB-88E9089B6F06}"/>
              </a:ext>
            </a:extLst>
          </p:cNvPr>
          <p:cNvSpPr/>
          <p:nvPr/>
        </p:nvSpPr>
        <p:spPr>
          <a:xfrm>
            <a:off x="7898852" y="5585971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C7BB3-8F3A-857A-96F2-1109A07D96DF}"/>
              </a:ext>
            </a:extLst>
          </p:cNvPr>
          <p:cNvSpPr/>
          <p:nvPr/>
        </p:nvSpPr>
        <p:spPr>
          <a:xfrm>
            <a:off x="5257800" y="5047316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E3568A-0A08-C324-CAE7-D2FDE786B9E4}"/>
              </a:ext>
            </a:extLst>
          </p:cNvPr>
          <p:cNvSpPr/>
          <p:nvPr/>
        </p:nvSpPr>
        <p:spPr>
          <a:xfrm>
            <a:off x="6902342" y="5047316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5DD5389-C45E-668B-86A7-6379C4AEA82D}"/>
              </a:ext>
            </a:extLst>
          </p:cNvPr>
          <p:cNvSpPr/>
          <p:nvPr/>
        </p:nvSpPr>
        <p:spPr>
          <a:xfrm>
            <a:off x="6244460" y="5047316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F45FB1-D7F5-EB6A-B2E4-D3626C47494A}"/>
              </a:ext>
            </a:extLst>
          </p:cNvPr>
          <p:cNvSpPr/>
          <p:nvPr/>
        </p:nvSpPr>
        <p:spPr>
          <a:xfrm>
            <a:off x="7898852" y="5052571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FD9F459-5CF2-8585-C24D-A3E57CA4079F}"/>
              </a:ext>
            </a:extLst>
          </p:cNvPr>
          <p:cNvCxnSpPr>
            <a:stCxn id="19" idx="2"/>
            <a:endCxn id="5" idx="0"/>
          </p:cNvCxnSpPr>
          <p:nvPr/>
        </p:nvCxnSpPr>
        <p:spPr>
          <a:xfrm>
            <a:off x="5715000" y="5352116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F0D39A4-AF9C-9B3F-7E61-25C5000863B5}"/>
              </a:ext>
            </a:extLst>
          </p:cNvPr>
          <p:cNvCxnSpPr>
            <a:stCxn id="23" idx="2"/>
            <a:endCxn id="9" idx="0"/>
          </p:cNvCxnSpPr>
          <p:nvPr/>
        </p:nvCxnSpPr>
        <p:spPr>
          <a:xfrm>
            <a:off x="6413283" y="5352116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E4EFD3F-1E00-29CD-2E92-CDFBC42EA2C2}"/>
              </a:ext>
            </a:extLst>
          </p:cNvPr>
          <p:cNvCxnSpPr>
            <a:stCxn id="20" idx="2"/>
            <a:endCxn id="6" idx="0"/>
          </p:cNvCxnSpPr>
          <p:nvPr/>
        </p:nvCxnSpPr>
        <p:spPr>
          <a:xfrm>
            <a:off x="7359542" y="5352116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DA9C8A0-AB86-1053-7113-C2FECBDFED62}"/>
              </a:ext>
            </a:extLst>
          </p:cNvPr>
          <p:cNvCxnSpPr>
            <a:stCxn id="24" idx="2"/>
            <a:endCxn id="10" idx="0"/>
          </p:cNvCxnSpPr>
          <p:nvPr/>
        </p:nvCxnSpPr>
        <p:spPr>
          <a:xfrm>
            <a:off x="8067675" y="5357371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EBC809E-5BCB-3422-425A-7E32F947E487}"/>
              </a:ext>
            </a:extLst>
          </p:cNvPr>
          <p:cNvSpPr/>
          <p:nvPr/>
        </p:nvSpPr>
        <p:spPr>
          <a:xfrm>
            <a:off x="5584283" y="4436402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C1CED5A-5BEF-9381-CCED-115BF48E9EED}"/>
              </a:ext>
            </a:extLst>
          </p:cNvPr>
          <p:cNvCxnSpPr>
            <a:cxnSpLocks/>
            <a:stCxn id="19" idx="0"/>
            <a:endCxn id="50" idx="2"/>
          </p:cNvCxnSpPr>
          <p:nvPr/>
        </p:nvCxnSpPr>
        <p:spPr>
          <a:xfrm flipV="1">
            <a:off x="5715000" y="4741202"/>
            <a:ext cx="199372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E336EA1-9CE0-229E-ACD8-60560B1EBB0E}"/>
              </a:ext>
            </a:extLst>
          </p:cNvPr>
          <p:cNvCxnSpPr>
            <a:cxnSpLocks/>
            <a:stCxn id="23" idx="0"/>
            <a:endCxn id="50" idx="2"/>
          </p:cNvCxnSpPr>
          <p:nvPr/>
        </p:nvCxnSpPr>
        <p:spPr>
          <a:xfrm flipH="1" flipV="1">
            <a:off x="5914372" y="4741202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8103F968-6CAF-EE57-98F3-5E94E1FFCC76}"/>
              </a:ext>
            </a:extLst>
          </p:cNvPr>
          <p:cNvSpPr/>
          <p:nvPr/>
        </p:nvSpPr>
        <p:spPr>
          <a:xfrm>
            <a:off x="7220776" y="443771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239E0DA-ED5B-19E0-33A1-6FFD7BFF3B33}"/>
              </a:ext>
            </a:extLst>
          </p:cNvPr>
          <p:cNvCxnSpPr>
            <a:cxnSpLocks/>
            <a:stCxn id="20" idx="0"/>
            <a:endCxn id="55" idx="2"/>
          </p:cNvCxnSpPr>
          <p:nvPr/>
        </p:nvCxnSpPr>
        <p:spPr>
          <a:xfrm flipV="1">
            <a:off x="7359542" y="4742516"/>
            <a:ext cx="191323" cy="30480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416531E-25D0-976F-D95C-85D9D05B3441}"/>
              </a:ext>
            </a:extLst>
          </p:cNvPr>
          <p:cNvCxnSpPr>
            <a:cxnSpLocks/>
            <a:stCxn id="24" idx="0"/>
            <a:endCxn id="55" idx="2"/>
          </p:cNvCxnSpPr>
          <p:nvPr/>
        </p:nvCxnSpPr>
        <p:spPr>
          <a:xfrm flipH="1" flipV="1">
            <a:off x="7550865" y="4742516"/>
            <a:ext cx="516810" cy="310055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4" name="TextBox 23643">
            <a:extLst>
              <a:ext uri="{FF2B5EF4-FFF2-40B4-BE49-F238E27FC236}">
                <a16:creationId xmlns:a16="http://schemas.microsoft.com/office/drawing/2014/main" id="{3765C966-27B6-E6B5-8D3C-A9C75F39B047}"/>
              </a:ext>
            </a:extLst>
          </p:cNvPr>
          <p:cNvSpPr txBox="1"/>
          <p:nvPr/>
        </p:nvSpPr>
        <p:spPr>
          <a:xfrm>
            <a:off x="7457558" y="474835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5" name="TextBox 23644">
            <a:extLst>
              <a:ext uri="{FF2B5EF4-FFF2-40B4-BE49-F238E27FC236}">
                <a16:creationId xmlns:a16="http://schemas.microsoft.com/office/drawing/2014/main" id="{1735BE49-E1BF-06D8-90BA-33BFBDE87132}"/>
              </a:ext>
            </a:extLst>
          </p:cNvPr>
          <p:cNvSpPr txBox="1"/>
          <p:nvPr/>
        </p:nvSpPr>
        <p:spPr>
          <a:xfrm>
            <a:off x="5790556" y="474988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2C757FA-035C-F55B-1091-54BE8BC970A7}"/>
              </a:ext>
            </a:extLst>
          </p:cNvPr>
          <p:cNvSpPr/>
          <p:nvPr/>
        </p:nvSpPr>
        <p:spPr>
          <a:xfrm>
            <a:off x="3880878" y="4045382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2E333F2-0C7B-9B78-23AC-0D7A5B98B8B2}"/>
              </a:ext>
            </a:extLst>
          </p:cNvPr>
          <p:cNvCxnSpPr>
            <a:stCxn id="49" idx="3"/>
            <a:endCxn id="30" idx="0"/>
          </p:cNvCxnSpPr>
          <p:nvPr/>
        </p:nvCxnSpPr>
        <p:spPr>
          <a:xfrm flipH="1">
            <a:off x="2631843" y="4175464"/>
            <a:ext cx="1271353" cy="2622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7CBECD4E-D272-A0AC-225D-7455DE1766A0}"/>
              </a:ext>
            </a:extLst>
          </p:cNvPr>
          <p:cNvCxnSpPr>
            <a:cxnSpLocks/>
            <a:stCxn id="49" idx="5"/>
            <a:endCxn id="42" idx="0"/>
          </p:cNvCxnSpPr>
          <p:nvPr/>
        </p:nvCxnSpPr>
        <p:spPr>
          <a:xfrm>
            <a:off x="4010960" y="4175464"/>
            <a:ext cx="281535" cy="2622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599" name="Group 23598">
            <a:extLst>
              <a:ext uri="{FF2B5EF4-FFF2-40B4-BE49-F238E27FC236}">
                <a16:creationId xmlns:a16="http://schemas.microsoft.com/office/drawing/2014/main" id="{DB1AB7E4-74AC-2856-03D1-A527F11FE513}"/>
              </a:ext>
            </a:extLst>
          </p:cNvPr>
          <p:cNvGrpSpPr/>
          <p:nvPr/>
        </p:nvGrpSpPr>
        <p:grpSpPr>
          <a:xfrm>
            <a:off x="3283446" y="4437716"/>
            <a:ext cx="1676782" cy="1891580"/>
            <a:chOff x="3283446" y="4437716"/>
            <a:chExt cx="1676782" cy="189158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4ABD918-04EF-8396-227D-E96D89D276D4}"/>
                </a:ext>
              </a:extLst>
            </p:cNvPr>
            <p:cNvSpPr/>
            <p:nvPr/>
          </p:nvSpPr>
          <p:spPr>
            <a:xfrm>
              <a:off x="3635923" y="5580716"/>
              <a:ext cx="914400" cy="304800"/>
            </a:xfrm>
            <a:prstGeom prst="rect">
              <a:avLst/>
            </a:prstGeom>
            <a:solidFill>
              <a:srgbClr val="EF7273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Distributed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7A2DFC-EC73-90AE-1B76-7DDD2338823D}"/>
                </a:ext>
              </a:extLst>
            </p:cNvPr>
            <p:cNvSpPr/>
            <p:nvPr/>
          </p:nvSpPr>
          <p:spPr>
            <a:xfrm>
              <a:off x="4622583" y="5580716"/>
              <a:ext cx="337645" cy="304800"/>
            </a:xfrm>
            <a:prstGeom prst="rect">
              <a:avLst/>
            </a:prstGeom>
            <a:solidFill>
              <a:srgbClr val="EF727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03FF3EF-A088-3E3D-6956-9291B047FA35}"/>
                </a:ext>
              </a:extLst>
            </p:cNvPr>
            <p:cNvSpPr/>
            <p:nvPr/>
          </p:nvSpPr>
          <p:spPr>
            <a:xfrm>
              <a:off x="3635923" y="5047316"/>
              <a:ext cx="914400" cy="304800"/>
            </a:xfrm>
            <a:prstGeom prst="rect">
              <a:avLst/>
            </a:prstGeom>
            <a:solidFill>
              <a:schemeClr val="bg1">
                <a:lumMod val="85000"/>
                <a:alpha val="50196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x</a:t>
              </a:r>
              <a:r>
                <a:rPr lang="en-US" sz="1200" baseline="-25000" dirty="0">
                  <a:solidFill>
                    <a:schemeClr val="tx1"/>
                  </a:solidFill>
                </a:rPr>
                <a:t>23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262857B-0D63-874F-19D4-22A5ED9A20A7}"/>
                </a:ext>
              </a:extLst>
            </p:cNvPr>
            <p:cNvSpPr/>
            <p:nvPr/>
          </p:nvSpPr>
          <p:spPr>
            <a:xfrm>
              <a:off x="4622583" y="5047316"/>
              <a:ext cx="337645" cy="3048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</a:t>
              </a:r>
              <a:r>
                <a:rPr lang="en-US" sz="1200" baseline="-25000" dirty="0">
                  <a:solidFill>
                    <a:schemeClr val="tx1"/>
                  </a:solidFill>
                </a:rPr>
                <a:t>1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0FB2787C-87E9-3059-B6AA-998F170564FA}"/>
                </a:ext>
              </a:extLst>
            </p:cNvPr>
            <p:cNvCxnSpPr>
              <a:stCxn id="18" idx="2"/>
              <a:endCxn id="4" idx="0"/>
            </p:cNvCxnSpPr>
            <p:nvPr/>
          </p:nvCxnSpPr>
          <p:spPr>
            <a:xfrm>
              <a:off x="4093123" y="5352116"/>
              <a:ext cx="0" cy="22860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9D31D6E-8C48-315C-79A3-62541C78C6B3}"/>
                </a:ext>
              </a:extLst>
            </p:cNvPr>
            <p:cNvCxnSpPr>
              <a:stCxn id="22" idx="2"/>
              <a:endCxn id="8" idx="0"/>
            </p:cNvCxnSpPr>
            <p:nvPr/>
          </p:nvCxnSpPr>
          <p:spPr>
            <a:xfrm>
              <a:off x="4791406" y="5352116"/>
              <a:ext cx="0" cy="22860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4FA0FAE6-C1C5-76F7-2542-A5880AB0F9E6}"/>
                </a:ext>
              </a:extLst>
            </p:cNvPr>
            <p:cNvSpPr/>
            <p:nvPr/>
          </p:nvSpPr>
          <p:spPr>
            <a:xfrm>
              <a:off x="3962406" y="4437716"/>
              <a:ext cx="660177" cy="304800"/>
            </a:xfrm>
            <a:prstGeom prst="rect">
              <a:avLst/>
            </a:prstGeom>
            <a:solidFill>
              <a:srgbClr val="92D050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a</a:t>
              </a:r>
              <a:r>
                <a:rPr lang="en-US" sz="1200" baseline="-25000" dirty="0" err="1">
                  <a:solidFill>
                    <a:schemeClr val="tx1"/>
                  </a:solidFill>
                </a:rPr>
                <a:t>input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2B78A7CE-3C97-7327-36CC-8C973424C257}"/>
                </a:ext>
              </a:extLst>
            </p:cNvPr>
            <p:cNvCxnSpPr>
              <a:stCxn id="18" idx="0"/>
              <a:endCxn id="42" idx="2"/>
            </p:cNvCxnSpPr>
            <p:nvPr/>
          </p:nvCxnSpPr>
          <p:spPr>
            <a:xfrm flipV="1">
              <a:off x="4093123" y="4742516"/>
              <a:ext cx="199372" cy="304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0007AC11-C0C3-69EC-4A2E-97B9BDE13C07}"/>
                </a:ext>
              </a:extLst>
            </p:cNvPr>
            <p:cNvCxnSpPr>
              <a:stCxn id="22" idx="0"/>
              <a:endCxn id="42" idx="2"/>
            </p:cNvCxnSpPr>
            <p:nvPr/>
          </p:nvCxnSpPr>
          <p:spPr>
            <a:xfrm flipH="1" flipV="1">
              <a:off x="4292495" y="4742516"/>
              <a:ext cx="498911" cy="304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46" name="TextBox 23645">
              <a:extLst>
                <a:ext uri="{FF2B5EF4-FFF2-40B4-BE49-F238E27FC236}">
                  <a16:creationId xmlns:a16="http://schemas.microsoft.com/office/drawing/2014/main" id="{9C09AE00-3DD4-C242-4127-BB0CCF093A2A}"/>
                </a:ext>
              </a:extLst>
            </p:cNvPr>
            <p:cNvSpPr txBox="1"/>
            <p:nvPr/>
          </p:nvSpPr>
          <p:spPr>
            <a:xfrm>
              <a:off x="4161031" y="474835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+</a:t>
              </a:r>
            </a:p>
          </p:txBody>
        </p:sp>
        <p:sp>
          <p:nvSpPr>
            <p:cNvPr id="23560" name="TextBox 23559">
              <a:extLst>
                <a:ext uri="{FF2B5EF4-FFF2-40B4-BE49-F238E27FC236}">
                  <a16:creationId xmlns:a16="http://schemas.microsoft.com/office/drawing/2014/main" id="{E97ED547-66D3-9FE1-F042-17E02BEABE43}"/>
                </a:ext>
              </a:extLst>
            </p:cNvPr>
            <p:cNvSpPr txBox="1"/>
            <p:nvPr/>
          </p:nvSpPr>
          <p:spPr>
            <a:xfrm>
              <a:off x="3283446" y="6021519"/>
              <a:ext cx="161935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[0, 0, 1, 0, 0, 0, 0, 0]</a:t>
              </a:r>
            </a:p>
          </p:txBody>
        </p:sp>
      </p:grpSp>
      <p:sp>
        <p:nvSpPr>
          <p:cNvPr id="23561" name="TextBox 23560">
            <a:extLst>
              <a:ext uri="{FF2B5EF4-FFF2-40B4-BE49-F238E27FC236}">
                <a16:creationId xmlns:a16="http://schemas.microsoft.com/office/drawing/2014/main" id="{C9FDC46A-AAB0-BE54-4632-AA5476D5A403}"/>
              </a:ext>
            </a:extLst>
          </p:cNvPr>
          <p:cNvSpPr txBox="1"/>
          <p:nvPr/>
        </p:nvSpPr>
        <p:spPr>
          <a:xfrm>
            <a:off x="5005009" y="6020211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[0, 1, 0, 0, 0, 0, 0, 0]</a:t>
            </a:r>
          </a:p>
        </p:txBody>
      </p:sp>
      <p:sp>
        <p:nvSpPr>
          <p:cNvPr id="23568" name="TextBox 23567">
            <a:extLst>
              <a:ext uri="{FF2B5EF4-FFF2-40B4-BE49-F238E27FC236}">
                <a16:creationId xmlns:a16="http://schemas.microsoft.com/office/drawing/2014/main" id="{ECBBB126-D5F5-3B29-933C-BB53F564705E}"/>
              </a:ext>
            </a:extLst>
          </p:cNvPr>
          <p:cNvSpPr txBox="1"/>
          <p:nvPr/>
        </p:nvSpPr>
        <p:spPr>
          <a:xfrm>
            <a:off x="6645526" y="6019962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[0, 0, 0, 0, 0, 1, 0, 0]</a:t>
            </a:r>
          </a:p>
        </p:txBody>
      </p:sp>
      <p:grpSp>
        <p:nvGrpSpPr>
          <p:cNvPr id="23597" name="Group 23596">
            <a:extLst>
              <a:ext uri="{FF2B5EF4-FFF2-40B4-BE49-F238E27FC236}">
                <a16:creationId xmlns:a16="http://schemas.microsoft.com/office/drawing/2014/main" id="{06576FA2-9CBE-A50B-26A9-61C19CC9E530}"/>
              </a:ext>
            </a:extLst>
          </p:cNvPr>
          <p:cNvGrpSpPr/>
          <p:nvPr/>
        </p:nvGrpSpPr>
        <p:grpSpPr>
          <a:xfrm>
            <a:off x="1722480" y="1312902"/>
            <a:ext cx="1726308" cy="5014903"/>
            <a:chOff x="1722480" y="1312902"/>
            <a:chExt cx="1726308" cy="5014903"/>
          </a:xfrm>
        </p:grpSpPr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71D33B18-17E8-56B1-073C-FFEFB8027715}"/>
                </a:ext>
              </a:extLst>
            </p:cNvPr>
            <p:cNvCxnSpPr>
              <a:cxnSpLocks/>
              <a:stCxn id="30" idx="0"/>
              <a:endCxn id="48" idx="2"/>
            </p:cNvCxnSpPr>
            <p:nvPr/>
          </p:nvCxnSpPr>
          <p:spPr>
            <a:xfrm flipV="1">
              <a:off x="2631843" y="2608916"/>
              <a:ext cx="3016" cy="182880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C5AF8A6-2A11-7762-95AF-DEDE1CE0DEA4}"/>
                </a:ext>
              </a:extLst>
            </p:cNvPr>
            <p:cNvSpPr/>
            <p:nvPr/>
          </p:nvSpPr>
          <p:spPr>
            <a:xfrm>
              <a:off x="1975271" y="5580716"/>
              <a:ext cx="914400" cy="304800"/>
            </a:xfrm>
            <a:prstGeom prst="rect">
              <a:avLst/>
            </a:prstGeom>
            <a:solidFill>
              <a:srgbClr val="EF7273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&lt;s&gt;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02A46F0-4C43-F8BC-D175-428B3A6BE9B1}"/>
                </a:ext>
              </a:extLst>
            </p:cNvPr>
            <p:cNvSpPr/>
            <p:nvPr/>
          </p:nvSpPr>
          <p:spPr>
            <a:xfrm>
              <a:off x="2961931" y="5580716"/>
              <a:ext cx="337645" cy="304800"/>
            </a:xfrm>
            <a:prstGeom prst="rect">
              <a:avLst/>
            </a:prstGeom>
            <a:solidFill>
              <a:srgbClr val="EF727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8C9BA7A-CA9D-6A7B-FB30-2B4F76CCFA53}"/>
                </a:ext>
              </a:extLst>
            </p:cNvPr>
            <p:cNvSpPr/>
            <p:nvPr/>
          </p:nvSpPr>
          <p:spPr>
            <a:xfrm>
              <a:off x="1975271" y="5047316"/>
              <a:ext cx="914400" cy="304800"/>
            </a:xfrm>
            <a:prstGeom prst="rect">
              <a:avLst/>
            </a:prstGeom>
            <a:solidFill>
              <a:schemeClr val="bg1">
                <a:lumMod val="85000"/>
                <a:alpha val="50196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x</a:t>
              </a:r>
              <a:r>
                <a:rPr lang="en-US" sz="1200" baseline="-25000" dirty="0">
                  <a:solidFill>
                    <a:schemeClr val="tx1"/>
                  </a:solidFill>
                </a:rPr>
                <a:t>0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E068B48-7D84-AD42-139F-28B42FF0700C}"/>
                </a:ext>
              </a:extLst>
            </p:cNvPr>
            <p:cNvSpPr/>
            <p:nvPr/>
          </p:nvSpPr>
          <p:spPr>
            <a:xfrm>
              <a:off x="2961931" y="5047316"/>
              <a:ext cx="337645" cy="3048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</a:t>
              </a:r>
              <a:r>
                <a:rPr lang="en-US" sz="1200" baseline="-25000" dirty="0">
                  <a:solidFill>
                    <a:schemeClr val="tx1"/>
                  </a:solidFill>
                </a:rPr>
                <a:t>0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8A79F66-2AED-6F7B-31D4-1FF9377E93E6}"/>
                </a:ext>
              </a:extLst>
            </p:cNvPr>
            <p:cNvCxnSpPr>
              <a:stCxn id="16" idx="2"/>
              <a:endCxn id="14" idx="0"/>
            </p:cNvCxnSpPr>
            <p:nvPr/>
          </p:nvCxnSpPr>
          <p:spPr>
            <a:xfrm>
              <a:off x="2432471" y="5352116"/>
              <a:ext cx="0" cy="22860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7F75289-EA08-5FB2-3040-70D98F49B02F}"/>
                </a:ext>
              </a:extLst>
            </p:cNvPr>
            <p:cNvCxnSpPr>
              <a:stCxn id="17" idx="2"/>
              <a:endCxn id="15" idx="0"/>
            </p:cNvCxnSpPr>
            <p:nvPr/>
          </p:nvCxnSpPr>
          <p:spPr>
            <a:xfrm>
              <a:off x="3130754" y="5352116"/>
              <a:ext cx="0" cy="22860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2473F0E-B469-85B1-DA10-DB682F30F73C}"/>
                </a:ext>
              </a:extLst>
            </p:cNvPr>
            <p:cNvSpPr/>
            <p:nvPr/>
          </p:nvSpPr>
          <p:spPr>
            <a:xfrm>
              <a:off x="2301754" y="4437716"/>
              <a:ext cx="660177" cy="304800"/>
            </a:xfrm>
            <a:prstGeom prst="rect">
              <a:avLst/>
            </a:prstGeom>
            <a:solidFill>
              <a:srgbClr val="92D050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s</a:t>
              </a:r>
              <a:r>
                <a:rPr lang="en-US" sz="1200" baseline="-25000" dirty="0" err="1">
                  <a:solidFill>
                    <a:schemeClr val="tx1"/>
                  </a:solidFill>
                </a:rPr>
                <a:t>input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A31E100-E63D-16C5-A11E-D0509C9FA71B}"/>
                </a:ext>
              </a:extLst>
            </p:cNvPr>
            <p:cNvCxnSpPr>
              <a:stCxn id="16" idx="0"/>
              <a:endCxn id="30" idx="2"/>
            </p:cNvCxnSpPr>
            <p:nvPr/>
          </p:nvCxnSpPr>
          <p:spPr>
            <a:xfrm flipV="1">
              <a:off x="2432471" y="4742516"/>
              <a:ext cx="199372" cy="304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07BA94B0-C699-E1E3-4426-953FC59852D6}"/>
                </a:ext>
              </a:extLst>
            </p:cNvPr>
            <p:cNvCxnSpPr>
              <a:stCxn id="17" idx="0"/>
              <a:endCxn id="30" idx="2"/>
            </p:cNvCxnSpPr>
            <p:nvPr/>
          </p:nvCxnSpPr>
          <p:spPr>
            <a:xfrm flipH="1" flipV="1">
              <a:off x="2631843" y="4742516"/>
              <a:ext cx="498911" cy="304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6BFAC942-2725-AE04-481D-94CA146D0991}"/>
                </a:ext>
              </a:extLst>
            </p:cNvPr>
            <p:cNvSpPr txBox="1"/>
            <p:nvPr/>
          </p:nvSpPr>
          <p:spPr>
            <a:xfrm>
              <a:off x="2500379" y="474835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+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D7D4E6CC-CFEA-2271-BA7A-EA5D05460F66}"/>
                </a:ext>
              </a:extLst>
            </p:cNvPr>
            <p:cNvSpPr/>
            <p:nvPr/>
          </p:nvSpPr>
          <p:spPr>
            <a:xfrm>
              <a:off x="2304770" y="2304116"/>
              <a:ext cx="660177" cy="304800"/>
            </a:xfrm>
            <a:prstGeom prst="rect">
              <a:avLst/>
            </a:prstGeom>
            <a:solidFill>
              <a:srgbClr val="00B050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s</a:t>
              </a:r>
              <a:r>
                <a:rPr lang="en-US" sz="1200" baseline="-25000" dirty="0" err="1">
                  <a:solidFill>
                    <a:schemeClr val="tx1"/>
                  </a:solidFill>
                </a:rPr>
                <a:t>output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3555" name="TextBox 23554">
              <a:extLst>
                <a:ext uri="{FF2B5EF4-FFF2-40B4-BE49-F238E27FC236}">
                  <a16:creationId xmlns:a16="http://schemas.microsoft.com/office/drawing/2014/main" id="{768F33B7-4CA2-3C94-04F2-688DFE95D064}"/>
                </a:ext>
              </a:extLst>
            </p:cNvPr>
            <p:cNvSpPr txBox="1"/>
            <p:nvPr/>
          </p:nvSpPr>
          <p:spPr>
            <a:xfrm>
              <a:off x="1722480" y="6020028"/>
              <a:ext cx="161935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[1, 0, 0, 0, 0, 0, 0, 0]</a:t>
              </a:r>
            </a:p>
          </p:txBody>
        </p:sp>
        <p:sp>
          <p:nvSpPr>
            <p:cNvPr id="23577" name="TextBox 23576">
              <a:extLst>
                <a:ext uri="{FF2B5EF4-FFF2-40B4-BE49-F238E27FC236}">
                  <a16:creationId xmlns:a16="http://schemas.microsoft.com/office/drawing/2014/main" id="{F315FF60-DC34-FDDB-BDC7-91FEBD28A865}"/>
                </a:ext>
              </a:extLst>
            </p:cNvPr>
            <p:cNvSpPr txBox="1"/>
            <p:nvPr/>
          </p:nvSpPr>
          <p:spPr>
            <a:xfrm>
              <a:off x="1726581" y="1931374"/>
              <a:ext cx="161935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[2, 1, 9, 6, 7, 3, 5, 4]</a:t>
              </a:r>
            </a:p>
          </p:txBody>
        </p:sp>
        <p:sp>
          <p:nvSpPr>
            <p:cNvPr id="23580" name="TextBox 23579">
              <a:extLst>
                <a:ext uri="{FF2B5EF4-FFF2-40B4-BE49-F238E27FC236}">
                  <a16:creationId xmlns:a16="http://schemas.microsoft.com/office/drawing/2014/main" id="{03AD5B25-5469-0517-AD6F-3C8407977603}"/>
                </a:ext>
              </a:extLst>
            </p:cNvPr>
            <p:cNvSpPr txBox="1"/>
            <p:nvPr/>
          </p:nvSpPr>
          <p:spPr>
            <a:xfrm>
              <a:off x="1722480" y="1597223"/>
              <a:ext cx="161935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[0, 0, 1, 0, 0, 0, 0, 0]</a:t>
              </a:r>
            </a:p>
          </p:txBody>
        </p:sp>
        <p:sp>
          <p:nvSpPr>
            <p:cNvPr id="23582" name="TextBox 23581">
              <a:extLst>
                <a:ext uri="{FF2B5EF4-FFF2-40B4-BE49-F238E27FC236}">
                  <a16:creationId xmlns:a16="http://schemas.microsoft.com/office/drawing/2014/main" id="{15D02D86-7741-DB1A-1966-7F9FCDF5A69A}"/>
                </a:ext>
              </a:extLst>
            </p:cNvPr>
            <p:cNvSpPr txBox="1"/>
            <p:nvPr/>
          </p:nvSpPr>
          <p:spPr>
            <a:xfrm>
              <a:off x="1814896" y="1312902"/>
              <a:ext cx="163389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/>
                <a:t>“Distributed” </a:t>
              </a:r>
              <a:endParaRPr lang="en-US" dirty="0"/>
            </a:p>
          </p:txBody>
        </p:sp>
      </p:grpSp>
      <p:sp>
        <p:nvSpPr>
          <p:cNvPr id="23601" name="TextBox 23600">
            <a:extLst>
              <a:ext uri="{FF2B5EF4-FFF2-40B4-BE49-F238E27FC236}">
                <a16:creationId xmlns:a16="http://schemas.microsoft.com/office/drawing/2014/main" id="{052D0C8B-044E-98E0-3D8A-A77D149C8476}"/>
              </a:ext>
            </a:extLst>
          </p:cNvPr>
          <p:cNvSpPr txBox="1"/>
          <p:nvPr/>
        </p:nvSpPr>
        <p:spPr>
          <a:xfrm>
            <a:off x="3487070" y="1931374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[3, 9, 5, 7, 2, 6, 5, 4]</a:t>
            </a:r>
          </a:p>
        </p:txBody>
      </p:sp>
      <p:sp>
        <p:nvSpPr>
          <p:cNvPr id="23603" name="TextBox 23602">
            <a:extLst>
              <a:ext uri="{FF2B5EF4-FFF2-40B4-BE49-F238E27FC236}">
                <a16:creationId xmlns:a16="http://schemas.microsoft.com/office/drawing/2014/main" id="{5879D995-6067-C188-8E20-41DD29A9FB5E}"/>
              </a:ext>
            </a:extLst>
          </p:cNvPr>
          <p:cNvSpPr txBox="1"/>
          <p:nvPr/>
        </p:nvSpPr>
        <p:spPr>
          <a:xfrm>
            <a:off x="3478868" y="1601691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[0, 1, 0, 0, 0, 0, 0, 0]</a:t>
            </a:r>
          </a:p>
        </p:txBody>
      </p:sp>
      <p:sp>
        <p:nvSpPr>
          <p:cNvPr id="23604" name="TextBox 23603">
            <a:extLst>
              <a:ext uri="{FF2B5EF4-FFF2-40B4-BE49-F238E27FC236}">
                <a16:creationId xmlns:a16="http://schemas.microsoft.com/office/drawing/2014/main" id="{6F329D9B-D650-1565-C2A8-ACBC47F0106A}"/>
              </a:ext>
            </a:extLst>
          </p:cNvPr>
          <p:cNvSpPr txBox="1"/>
          <p:nvPr/>
        </p:nvSpPr>
        <p:spPr>
          <a:xfrm>
            <a:off x="3635260" y="1312902"/>
            <a:ext cx="14095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“Computing” </a:t>
            </a:r>
            <a:endParaRPr lang="en-US" dirty="0"/>
          </a:p>
        </p:txBody>
      </p:sp>
      <p:sp>
        <p:nvSpPr>
          <p:cNvPr id="23605" name="Rounded Rectangle 23604">
            <a:extLst>
              <a:ext uri="{FF2B5EF4-FFF2-40B4-BE49-F238E27FC236}">
                <a16:creationId xmlns:a16="http://schemas.microsoft.com/office/drawing/2014/main" id="{95F6498D-F08A-9633-4E57-F59F7E6E9FAD}"/>
              </a:ext>
            </a:extLst>
          </p:cNvPr>
          <p:cNvSpPr/>
          <p:nvPr/>
        </p:nvSpPr>
        <p:spPr>
          <a:xfrm>
            <a:off x="3794246" y="1944225"/>
            <a:ext cx="91954" cy="30777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12" name="Oval 23611">
            <a:extLst>
              <a:ext uri="{FF2B5EF4-FFF2-40B4-BE49-F238E27FC236}">
                <a16:creationId xmlns:a16="http://schemas.microsoft.com/office/drawing/2014/main" id="{84553348-B2FD-6769-C1A8-67FE3FBE04BF}"/>
              </a:ext>
            </a:extLst>
          </p:cNvPr>
          <p:cNvSpPr/>
          <p:nvPr/>
        </p:nvSpPr>
        <p:spPr>
          <a:xfrm>
            <a:off x="5715000" y="4059127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613" name="Straight Connector 23612">
            <a:extLst>
              <a:ext uri="{FF2B5EF4-FFF2-40B4-BE49-F238E27FC236}">
                <a16:creationId xmlns:a16="http://schemas.microsoft.com/office/drawing/2014/main" id="{476188E5-AC15-F80F-3892-BC3334DAB219}"/>
              </a:ext>
            </a:extLst>
          </p:cNvPr>
          <p:cNvCxnSpPr>
            <a:cxnSpLocks/>
            <a:stCxn id="50" idx="0"/>
            <a:endCxn id="23612" idx="4"/>
          </p:cNvCxnSpPr>
          <p:nvPr/>
        </p:nvCxnSpPr>
        <p:spPr>
          <a:xfrm flipH="1" flipV="1">
            <a:off x="5791200" y="4211527"/>
            <a:ext cx="123172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20" name="Straight Connector 23619">
            <a:extLst>
              <a:ext uri="{FF2B5EF4-FFF2-40B4-BE49-F238E27FC236}">
                <a16:creationId xmlns:a16="http://schemas.microsoft.com/office/drawing/2014/main" id="{6B91F955-798A-6214-9F2B-FFF1C1A4C9F0}"/>
              </a:ext>
            </a:extLst>
          </p:cNvPr>
          <p:cNvCxnSpPr>
            <a:cxnSpLocks/>
            <a:stCxn id="42" idx="0"/>
            <a:endCxn id="23612" idx="4"/>
          </p:cNvCxnSpPr>
          <p:nvPr/>
        </p:nvCxnSpPr>
        <p:spPr>
          <a:xfrm flipV="1">
            <a:off x="4292495" y="4211527"/>
            <a:ext cx="1498705" cy="226189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24" name="TextBox 23623">
            <a:extLst>
              <a:ext uri="{FF2B5EF4-FFF2-40B4-BE49-F238E27FC236}">
                <a16:creationId xmlns:a16="http://schemas.microsoft.com/office/drawing/2014/main" id="{B01350BD-2A39-36B4-0E93-33CF1BA08AED}"/>
              </a:ext>
            </a:extLst>
          </p:cNvPr>
          <p:cNvSpPr txBox="1"/>
          <p:nvPr/>
        </p:nvSpPr>
        <p:spPr>
          <a:xfrm>
            <a:off x="5130920" y="1932352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[3, 2, 5, 7, 1, 9, 5, 6]</a:t>
            </a:r>
          </a:p>
        </p:txBody>
      </p:sp>
      <p:sp>
        <p:nvSpPr>
          <p:cNvPr id="23630" name="Rounded Rectangle 23629">
            <a:extLst>
              <a:ext uri="{FF2B5EF4-FFF2-40B4-BE49-F238E27FC236}">
                <a16:creationId xmlns:a16="http://schemas.microsoft.com/office/drawing/2014/main" id="{A3DE9D1D-3145-9E5B-2E73-303FC3FBF65E}"/>
              </a:ext>
            </a:extLst>
          </p:cNvPr>
          <p:cNvSpPr/>
          <p:nvPr/>
        </p:nvSpPr>
        <p:spPr>
          <a:xfrm>
            <a:off x="6156446" y="1928234"/>
            <a:ext cx="91954" cy="30777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31" name="TextBox 23630">
            <a:extLst>
              <a:ext uri="{FF2B5EF4-FFF2-40B4-BE49-F238E27FC236}">
                <a16:creationId xmlns:a16="http://schemas.microsoft.com/office/drawing/2014/main" id="{98605160-0E54-3D1B-BCDE-43B1639C5721}"/>
              </a:ext>
            </a:extLst>
          </p:cNvPr>
          <p:cNvSpPr txBox="1"/>
          <p:nvPr/>
        </p:nvSpPr>
        <p:spPr>
          <a:xfrm>
            <a:off x="5137011" y="1603974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[0, 0, 0, 0, 0, 1, 0, 0]</a:t>
            </a:r>
          </a:p>
        </p:txBody>
      </p:sp>
      <p:sp>
        <p:nvSpPr>
          <p:cNvPr id="23633" name="TextBox 23632">
            <a:extLst>
              <a:ext uri="{FF2B5EF4-FFF2-40B4-BE49-F238E27FC236}">
                <a16:creationId xmlns:a16="http://schemas.microsoft.com/office/drawing/2014/main" id="{3B577484-E0B1-939A-69AA-BBEF0ED20E40}"/>
              </a:ext>
            </a:extLst>
          </p:cNvPr>
          <p:cNvSpPr txBox="1"/>
          <p:nvPr/>
        </p:nvSpPr>
        <p:spPr>
          <a:xfrm>
            <a:off x="5695277" y="1312697"/>
            <a:ext cx="11997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“is” </a:t>
            </a:r>
            <a:endParaRPr lang="en-US" dirty="0"/>
          </a:p>
        </p:txBody>
      </p:sp>
      <p:cxnSp>
        <p:nvCxnSpPr>
          <p:cNvPr id="23666" name="Curved Connector 23665">
            <a:extLst>
              <a:ext uri="{FF2B5EF4-FFF2-40B4-BE49-F238E27FC236}">
                <a16:creationId xmlns:a16="http://schemas.microsoft.com/office/drawing/2014/main" id="{EFBB20FA-C20C-76A1-9D7F-B4ADBE6B2F93}"/>
              </a:ext>
            </a:extLst>
          </p:cNvPr>
          <p:cNvCxnSpPr>
            <a:cxnSpLocks/>
            <a:stCxn id="23603" idx="3"/>
            <a:endCxn id="5" idx="1"/>
          </p:cNvCxnSpPr>
          <p:nvPr/>
        </p:nvCxnSpPr>
        <p:spPr>
          <a:xfrm>
            <a:off x="5098222" y="1755580"/>
            <a:ext cx="159578" cy="3977536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72008D2D-F30E-5D01-3039-6C101C3C8DD5}"/>
              </a:ext>
            </a:extLst>
          </p:cNvPr>
          <p:cNvSpPr/>
          <p:nvPr/>
        </p:nvSpPr>
        <p:spPr>
          <a:xfrm>
            <a:off x="141030" y="2597049"/>
            <a:ext cx="2042337" cy="1828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Imagine the user has </a:t>
            </a:r>
            <a:r>
              <a:rPr lang="en-US" sz="2000" i="1" u="sng" dirty="0">
                <a:solidFill>
                  <a:schemeClr val="tx1"/>
                </a:solidFill>
              </a:rPr>
              <a:t>prompted</a:t>
            </a:r>
            <a:r>
              <a:rPr lang="en-US" sz="2000" dirty="0">
                <a:solidFill>
                  <a:schemeClr val="tx1"/>
                </a:solidFill>
              </a:rPr>
              <a:t> GPT with &lt;s&gt; and “Distributed”</a:t>
            </a:r>
          </a:p>
        </p:txBody>
      </p:sp>
      <p:cxnSp>
        <p:nvCxnSpPr>
          <p:cNvPr id="47" name="Curved Connector 46">
            <a:extLst>
              <a:ext uri="{FF2B5EF4-FFF2-40B4-BE49-F238E27FC236}">
                <a16:creationId xmlns:a16="http://schemas.microsoft.com/office/drawing/2014/main" id="{C6B2B238-2A9E-FEA0-4A04-4EC669252366}"/>
              </a:ext>
            </a:extLst>
          </p:cNvPr>
          <p:cNvCxnSpPr>
            <a:cxnSpLocks/>
            <a:stCxn id="23631" idx="3"/>
            <a:endCxn id="6" idx="1"/>
          </p:cNvCxnSpPr>
          <p:nvPr/>
        </p:nvCxnSpPr>
        <p:spPr>
          <a:xfrm>
            <a:off x="6756365" y="1757863"/>
            <a:ext cx="145977" cy="3975253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094EAC8F-3886-983D-D375-3D74D23C3582}"/>
              </a:ext>
            </a:extLst>
          </p:cNvPr>
          <p:cNvSpPr/>
          <p:nvPr/>
        </p:nvSpPr>
        <p:spPr>
          <a:xfrm>
            <a:off x="7220776" y="3829430"/>
            <a:ext cx="660177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2" name="Oval 23551">
            <a:extLst>
              <a:ext uri="{FF2B5EF4-FFF2-40B4-BE49-F238E27FC236}">
                <a16:creationId xmlns:a16="http://schemas.microsoft.com/office/drawing/2014/main" id="{ADB3C37D-4DF9-71D6-4BE5-87807D032FAB}"/>
              </a:ext>
            </a:extLst>
          </p:cNvPr>
          <p:cNvSpPr/>
          <p:nvPr/>
        </p:nvSpPr>
        <p:spPr>
          <a:xfrm>
            <a:off x="7144576" y="4051461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6" name="Oval 23555">
            <a:extLst>
              <a:ext uri="{FF2B5EF4-FFF2-40B4-BE49-F238E27FC236}">
                <a16:creationId xmlns:a16="http://schemas.microsoft.com/office/drawing/2014/main" id="{DDEE3A80-5231-135F-C5CF-689556AF920E}"/>
              </a:ext>
            </a:extLst>
          </p:cNvPr>
          <p:cNvSpPr/>
          <p:nvPr/>
        </p:nvSpPr>
        <p:spPr>
          <a:xfrm>
            <a:off x="7391400" y="4060491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57" name="Straight Connector 23556">
            <a:extLst>
              <a:ext uri="{FF2B5EF4-FFF2-40B4-BE49-F238E27FC236}">
                <a16:creationId xmlns:a16="http://schemas.microsoft.com/office/drawing/2014/main" id="{4275B1F8-D649-0E18-7C4B-9D3CE5B73152}"/>
              </a:ext>
            </a:extLst>
          </p:cNvPr>
          <p:cNvCxnSpPr>
            <a:cxnSpLocks/>
            <a:endCxn id="23552" idx="4"/>
          </p:cNvCxnSpPr>
          <p:nvPr/>
        </p:nvCxnSpPr>
        <p:spPr>
          <a:xfrm flipH="1" flipV="1">
            <a:off x="7220776" y="4203861"/>
            <a:ext cx="330089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59" name="Straight Connector 23558">
            <a:extLst>
              <a:ext uri="{FF2B5EF4-FFF2-40B4-BE49-F238E27FC236}">
                <a16:creationId xmlns:a16="http://schemas.microsoft.com/office/drawing/2014/main" id="{95C86F07-0C41-DABC-D80B-17814B366DA9}"/>
              </a:ext>
            </a:extLst>
          </p:cNvPr>
          <p:cNvCxnSpPr>
            <a:cxnSpLocks/>
            <a:endCxn id="23556" idx="4"/>
          </p:cNvCxnSpPr>
          <p:nvPr/>
        </p:nvCxnSpPr>
        <p:spPr>
          <a:xfrm flipH="1" flipV="1">
            <a:off x="7467600" y="4212891"/>
            <a:ext cx="83265" cy="22482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2" name="Rectangle 23561">
            <a:extLst>
              <a:ext uri="{FF2B5EF4-FFF2-40B4-BE49-F238E27FC236}">
                <a16:creationId xmlns:a16="http://schemas.microsoft.com/office/drawing/2014/main" id="{9EDA82D3-F6B1-D416-2EE4-DE0E0D351F7A}"/>
              </a:ext>
            </a:extLst>
          </p:cNvPr>
          <p:cNvSpPr/>
          <p:nvPr/>
        </p:nvSpPr>
        <p:spPr>
          <a:xfrm>
            <a:off x="7220776" y="3228179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563" name="Straight Arrow Connector 23562">
            <a:extLst>
              <a:ext uri="{FF2B5EF4-FFF2-40B4-BE49-F238E27FC236}">
                <a16:creationId xmlns:a16="http://schemas.microsoft.com/office/drawing/2014/main" id="{0E7DD888-BB17-FF70-DE27-CBE882B33B30}"/>
              </a:ext>
            </a:extLst>
          </p:cNvPr>
          <p:cNvCxnSpPr>
            <a:cxnSpLocks/>
            <a:stCxn id="63" idx="0"/>
            <a:endCxn id="23562" idx="2"/>
          </p:cNvCxnSpPr>
          <p:nvPr/>
        </p:nvCxnSpPr>
        <p:spPr>
          <a:xfrm flipV="1">
            <a:off x="7550865" y="3532979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64" name="Straight Arrow Connector 23563">
            <a:extLst>
              <a:ext uri="{FF2B5EF4-FFF2-40B4-BE49-F238E27FC236}">
                <a16:creationId xmlns:a16="http://schemas.microsoft.com/office/drawing/2014/main" id="{1CDB2ACD-53ED-2E36-1B23-EF2D0879815C}"/>
              </a:ext>
            </a:extLst>
          </p:cNvPr>
          <p:cNvCxnSpPr>
            <a:cxnSpLocks/>
            <a:stCxn id="23562" idx="0"/>
            <a:endCxn id="23566" idx="2"/>
          </p:cNvCxnSpPr>
          <p:nvPr/>
        </p:nvCxnSpPr>
        <p:spPr>
          <a:xfrm flipV="1">
            <a:off x="7550865" y="2608916"/>
            <a:ext cx="3016" cy="619263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5" name="TextBox 23564">
            <a:extLst>
              <a:ext uri="{FF2B5EF4-FFF2-40B4-BE49-F238E27FC236}">
                <a16:creationId xmlns:a16="http://schemas.microsoft.com/office/drawing/2014/main" id="{4F7C2FC7-BA5B-646A-E69F-DEFE30CC6C29}"/>
              </a:ext>
            </a:extLst>
          </p:cNvPr>
          <p:cNvSpPr txBox="1"/>
          <p:nvPr/>
        </p:nvSpPr>
        <p:spPr>
          <a:xfrm>
            <a:off x="7677587" y="349849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566" name="Rectangle 23565">
            <a:extLst>
              <a:ext uri="{FF2B5EF4-FFF2-40B4-BE49-F238E27FC236}">
                <a16:creationId xmlns:a16="http://schemas.microsoft.com/office/drawing/2014/main" id="{D3732494-3C65-C899-2FFC-EC9FF44A15C6}"/>
              </a:ext>
            </a:extLst>
          </p:cNvPr>
          <p:cNvSpPr/>
          <p:nvPr/>
        </p:nvSpPr>
        <p:spPr>
          <a:xfrm>
            <a:off x="7223792" y="2304116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3567" name="Curved Connector 23566">
            <a:extLst>
              <a:ext uri="{FF2B5EF4-FFF2-40B4-BE49-F238E27FC236}">
                <a16:creationId xmlns:a16="http://schemas.microsoft.com/office/drawing/2014/main" id="{8061F34D-B824-88E8-9975-1881FBA4D13B}"/>
              </a:ext>
            </a:extLst>
          </p:cNvPr>
          <p:cNvCxnSpPr>
            <a:cxnSpLocks/>
          </p:cNvCxnSpPr>
          <p:nvPr/>
        </p:nvCxnSpPr>
        <p:spPr>
          <a:xfrm flipV="1">
            <a:off x="7880953" y="3380579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9" name="Oval 23568">
            <a:extLst>
              <a:ext uri="{FF2B5EF4-FFF2-40B4-BE49-F238E27FC236}">
                <a16:creationId xmlns:a16="http://schemas.microsoft.com/office/drawing/2014/main" id="{7A3FC28B-518D-ACB7-F397-A71B1304A89C}"/>
              </a:ext>
            </a:extLst>
          </p:cNvPr>
          <p:cNvSpPr/>
          <p:nvPr/>
        </p:nvSpPr>
        <p:spPr>
          <a:xfrm>
            <a:off x="7606594" y="4052533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70" name="Straight Connector 23569">
            <a:extLst>
              <a:ext uri="{FF2B5EF4-FFF2-40B4-BE49-F238E27FC236}">
                <a16:creationId xmlns:a16="http://schemas.microsoft.com/office/drawing/2014/main" id="{6B282ADE-9012-F8FF-D723-329578707612}"/>
              </a:ext>
            </a:extLst>
          </p:cNvPr>
          <p:cNvCxnSpPr>
            <a:cxnSpLocks/>
            <a:endCxn id="23569" idx="3"/>
          </p:cNvCxnSpPr>
          <p:nvPr/>
        </p:nvCxnSpPr>
        <p:spPr>
          <a:xfrm flipV="1">
            <a:off x="7550865" y="4182615"/>
            <a:ext cx="78047" cy="25510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1" name="TextBox 23570">
            <a:extLst>
              <a:ext uri="{FF2B5EF4-FFF2-40B4-BE49-F238E27FC236}">
                <a16:creationId xmlns:a16="http://schemas.microsoft.com/office/drawing/2014/main" id="{C2E256BA-7EF6-D278-DC4F-7E8A011DDFF0}"/>
              </a:ext>
            </a:extLst>
          </p:cNvPr>
          <p:cNvSpPr txBox="1"/>
          <p:nvPr/>
        </p:nvSpPr>
        <p:spPr>
          <a:xfrm>
            <a:off x="6741187" y="1935483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[3, 7, 5, 9, 1, 6, 4, 2]</a:t>
            </a:r>
          </a:p>
        </p:txBody>
      </p:sp>
      <p:sp>
        <p:nvSpPr>
          <p:cNvPr id="23572" name="Rounded Rectangle 23571">
            <a:extLst>
              <a:ext uri="{FF2B5EF4-FFF2-40B4-BE49-F238E27FC236}">
                <a16:creationId xmlns:a16="http://schemas.microsoft.com/office/drawing/2014/main" id="{9F01F572-9BA0-E71C-9EAC-8C54DEE91BAC}"/>
              </a:ext>
            </a:extLst>
          </p:cNvPr>
          <p:cNvSpPr/>
          <p:nvPr/>
        </p:nvSpPr>
        <p:spPr>
          <a:xfrm>
            <a:off x="7395129" y="1926716"/>
            <a:ext cx="91954" cy="30777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3" name="TextBox 23572">
            <a:extLst>
              <a:ext uri="{FF2B5EF4-FFF2-40B4-BE49-F238E27FC236}">
                <a16:creationId xmlns:a16="http://schemas.microsoft.com/office/drawing/2014/main" id="{99E5E369-8F5E-8A61-8251-889BD477B83F}"/>
              </a:ext>
            </a:extLst>
          </p:cNvPr>
          <p:cNvSpPr txBox="1"/>
          <p:nvPr/>
        </p:nvSpPr>
        <p:spPr>
          <a:xfrm>
            <a:off x="6734123" y="1594007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[0, 0, 0, 1, 0, 0, 0, 0]</a:t>
            </a:r>
          </a:p>
        </p:txBody>
      </p:sp>
      <p:sp>
        <p:nvSpPr>
          <p:cNvPr id="23576" name="TextBox 23575">
            <a:extLst>
              <a:ext uri="{FF2B5EF4-FFF2-40B4-BE49-F238E27FC236}">
                <a16:creationId xmlns:a16="http://schemas.microsoft.com/office/drawing/2014/main" id="{5332FAD1-BAF6-CFC2-BCFC-C1DDF57A9C6C}"/>
              </a:ext>
            </a:extLst>
          </p:cNvPr>
          <p:cNvSpPr txBox="1"/>
          <p:nvPr/>
        </p:nvSpPr>
        <p:spPr>
          <a:xfrm>
            <a:off x="6922887" y="1306324"/>
            <a:ext cx="17799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“practical” </a:t>
            </a:r>
            <a:endParaRPr lang="en-US" dirty="0"/>
          </a:p>
        </p:txBody>
      </p:sp>
      <p:cxnSp>
        <p:nvCxnSpPr>
          <p:cNvPr id="23583" name="Straight Connector 23582">
            <a:extLst>
              <a:ext uri="{FF2B5EF4-FFF2-40B4-BE49-F238E27FC236}">
                <a16:creationId xmlns:a16="http://schemas.microsoft.com/office/drawing/2014/main" id="{4BF0D264-94BD-E229-C72F-8E4B2BDE33BD}"/>
              </a:ext>
            </a:extLst>
          </p:cNvPr>
          <p:cNvCxnSpPr>
            <a:cxnSpLocks/>
            <a:stCxn id="30" idx="0"/>
            <a:endCxn id="23552" idx="4"/>
          </p:cNvCxnSpPr>
          <p:nvPr/>
        </p:nvCxnSpPr>
        <p:spPr>
          <a:xfrm flipV="1">
            <a:off x="2631843" y="4203861"/>
            <a:ext cx="4588933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88" name="Straight Connector 23587">
            <a:extLst>
              <a:ext uri="{FF2B5EF4-FFF2-40B4-BE49-F238E27FC236}">
                <a16:creationId xmlns:a16="http://schemas.microsoft.com/office/drawing/2014/main" id="{FC7256C0-FA63-83D0-0D83-C04F71E59107}"/>
              </a:ext>
            </a:extLst>
          </p:cNvPr>
          <p:cNvCxnSpPr>
            <a:cxnSpLocks/>
            <a:stCxn id="42" idx="0"/>
            <a:endCxn id="23556" idx="4"/>
          </p:cNvCxnSpPr>
          <p:nvPr/>
        </p:nvCxnSpPr>
        <p:spPr>
          <a:xfrm flipV="1">
            <a:off x="4292495" y="4212891"/>
            <a:ext cx="3175105" cy="22482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1" name="Straight Connector 23590">
            <a:extLst>
              <a:ext uri="{FF2B5EF4-FFF2-40B4-BE49-F238E27FC236}">
                <a16:creationId xmlns:a16="http://schemas.microsoft.com/office/drawing/2014/main" id="{F90CAD53-20EF-FFB9-10BC-4B9792C292AD}"/>
              </a:ext>
            </a:extLst>
          </p:cNvPr>
          <p:cNvCxnSpPr>
            <a:cxnSpLocks/>
            <a:stCxn id="50" idx="0"/>
            <a:endCxn id="23569" idx="3"/>
          </p:cNvCxnSpPr>
          <p:nvPr/>
        </p:nvCxnSpPr>
        <p:spPr>
          <a:xfrm flipV="1">
            <a:off x="5914372" y="4182615"/>
            <a:ext cx="1714540" cy="2537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96" name="TextBox 23595">
            <a:extLst>
              <a:ext uri="{FF2B5EF4-FFF2-40B4-BE49-F238E27FC236}">
                <a16:creationId xmlns:a16="http://schemas.microsoft.com/office/drawing/2014/main" id="{F32F9F39-3BEE-C8CD-5E7D-1B4D2BB963DE}"/>
              </a:ext>
            </a:extLst>
          </p:cNvPr>
          <p:cNvSpPr txBox="1"/>
          <p:nvPr/>
        </p:nvSpPr>
        <p:spPr>
          <a:xfrm>
            <a:off x="8991600" y="3379265"/>
            <a:ext cx="7906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. . . </a:t>
            </a:r>
          </a:p>
        </p:txBody>
      </p:sp>
      <p:sp>
        <p:nvSpPr>
          <p:cNvPr id="23607" name="TextBox 23606">
            <a:extLst>
              <a:ext uri="{FF2B5EF4-FFF2-40B4-BE49-F238E27FC236}">
                <a16:creationId xmlns:a16="http://schemas.microsoft.com/office/drawing/2014/main" id="{6DFA93FD-5728-E8A0-E062-C92B01DAC723}"/>
              </a:ext>
            </a:extLst>
          </p:cNvPr>
          <p:cNvSpPr txBox="1"/>
          <p:nvPr/>
        </p:nvSpPr>
        <p:spPr>
          <a:xfrm>
            <a:off x="8527737" y="1328086"/>
            <a:ext cx="33162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EF7273"/>
                </a:solidFill>
              </a:rPr>
              <a:t>You will not necessarily get</a:t>
            </a:r>
            <a:br>
              <a:rPr lang="en-US" sz="2000" i="1" dirty="0">
                <a:solidFill>
                  <a:srgbClr val="EF7273"/>
                </a:solidFill>
              </a:rPr>
            </a:br>
            <a:r>
              <a:rPr lang="en-US" sz="2000" i="1" dirty="0">
                <a:solidFill>
                  <a:srgbClr val="EF7273"/>
                </a:solidFill>
              </a:rPr>
              <a:t> the same sentence </a:t>
            </a:r>
            <a:r>
              <a:rPr lang="en-US" sz="2000" i="1" u="sng" dirty="0">
                <a:solidFill>
                  <a:srgbClr val="EF7273"/>
                </a:solidFill>
              </a:rPr>
              <a:t>every time</a:t>
            </a:r>
          </a:p>
        </p:txBody>
      </p:sp>
      <p:sp>
        <p:nvSpPr>
          <p:cNvPr id="23609" name="Title 23608">
            <a:extLst>
              <a:ext uri="{FF2B5EF4-FFF2-40B4-BE49-F238E27FC236}">
                <a16:creationId xmlns:a16="http://schemas.microsoft.com/office/drawing/2014/main" id="{06BFDA19-7D91-7956-6115-3970E57CA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GPT: Generation</a:t>
            </a:r>
          </a:p>
        </p:txBody>
      </p:sp>
      <p:cxnSp>
        <p:nvCxnSpPr>
          <p:cNvPr id="23611" name="Curved Connector 23610">
            <a:extLst>
              <a:ext uri="{FF2B5EF4-FFF2-40B4-BE49-F238E27FC236}">
                <a16:creationId xmlns:a16="http://schemas.microsoft.com/office/drawing/2014/main" id="{4CE33DB5-B27A-2447-DBDD-131D8E942617}"/>
              </a:ext>
            </a:extLst>
          </p:cNvPr>
          <p:cNvCxnSpPr>
            <a:cxnSpLocks/>
            <a:stCxn id="23580" idx="3"/>
            <a:endCxn id="4" idx="1"/>
          </p:cNvCxnSpPr>
          <p:nvPr/>
        </p:nvCxnSpPr>
        <p:spPr>
          <a:xfrm>
            <a:off x="3341834" y="1751112"/>
            <a:ext cx="294089" cy="3982004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7762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3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3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3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23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23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23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23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9" dur="500"/>
                                        <p:tgtEl>
                                          <p:spTgt spid="23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" grpId="0" animBg="1"/>
      <p:bldP spid="23554" grpId="0" animBg="1"/>
      <p:bldP spid="23558" grpId="0" animBg="1"/>
      <p:bldP spid="10287" grpId="0" animBg="1"/>
      <p:bldP spid="10288" grpId="0" animBg="1"/>
      <p:bldP spid="23649" grpId="0"/>
      <p:bldP spid="23650" grpId="0"/>
      <p:bldP spid="23703" grpId="0" animBg="1"/>
      <p:bldP spid="23704" grpId="0" animBg="1"/>
      <p:bldP spid="5" grpId="0" animBg="1"/>
      <p:bldP spid="6" grpId="0" animBg="1"/>
      <p:bldP spid="9" grpId="0" animBg="1"/>
      <p:bldP spid="10" grpId="0" animBg="1"/>
      <p:bldP spid="19" grpId="0" animBg="1"/>
      <p:bldP spid="20" grpId="0" animBg="1"/>
      <p:bldP spid="23" grpId="0" animBg="1"/>
      <p:bldP spid="24" grpId="0" animBg="1"/>
      <p:bldP spid="50" grpId="0" animBg="1"/>
      <p:bldP spid="55" grpId="0" animBg="1"/>
      <p:bldP spid="23644" grpId="0"/>
      <p:bldP spid="23645" grpId="0"/>
      <p:bldP spid="49" grpId="0" animBg="1"/>
      <p:bldP spid="23561" grpId="0"/>
      <p:bldP spid="23568" grpId="0"/>
      <p:bldP spid="23601" grpId="0"/>
      <p:bldP spid="23603" grpId="0"/>
      <p:bldP spid="23604" grpId="0"/>
      <p:bldP spid="23605" grpId="0" animBg="1"/>
      <p:bldP spid="23612" grpId="0" animBg="1"/>
      <p:bldP spid="23624" grpId="0"/>
      <p:bldP spid="23630" grpId="0" animBg="1"/>
      <p:bldP spid="23631" grpId="0"/>
      <p:bldP spid="23633" grpId="0"/>
      <p:bldP spid="3" grpId="0" animBg="1"/>
      <p:bldP spid="63" grpId="0" animBg="1"/>
      <p:bldP spid="23552" grpId="0" animBg="1"/>
      <p:bldP spid="23556" grpId="0" animBg="1"/>
      <p:bldP spid="23562" grpId="0" animBg="1"/>
      <p:bldP spid="23565" grpId="0"/>
      <p:bldP spid="23566" grpId="0" animBg="1"/>
      <p:bldP spid="23569" grpId="0" animBg="1"/>
      <p:bldP spid="23571" grpId="0"/>
      <p:bldP spid="23572" grpId="0" animBg="1"/>
      <p:bldP spid="23573" grpId="0"/>
      <p:bldP spid="23576" grpId="0"/>
      <p:bldP spid="23596" grpId="0"/>
      <p:bldP spid="2360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F23613D-447C-524E-7BB5-5DABC839BF37}"/>
              </a:ext>
            </a:extLst>
          </p:cNvPr>
          <p:cNvSpPr/>
          <p:nvPr/>
        </p:nvSpPr>
        <p:spPr>
          <a:xfrm>
            <a:off x="4268724" y="1496452"/>
            <a:ext cx="3429000" cy="6858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Modern Programming Models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&amp; Applications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0B8E923-5884-573F-35ED-EC518290C872}"/>
              </a:ext>
            </a:extLst>
          </p:cNvPr>
          <p:cNvSpPr/>
          <p:nvPr/>
        </p:nvSpPr>
        <p:spPr>
          <a:xfrm>
            <a:off x="1460651" y="2819400"/>
            <a:ext cx="21336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MapReduce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9E78605-060E-E231-8026-71466A753F05}"/>
              </a:ext>
            </a:extLst>
          </p:cNvPr>
          <p:cNvSpPr/>
          <p:nvPr/>
        </p:nvSpPr>
        <p:spPr>
          <a:xfrm>
            <a:off x="4916424" y="2819400"/>
            <a:ext cx="21336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The Transformer Model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0B2A8B-C7E9-0583-BCAD-620895550698}"/>
              </a:ext>
            </a:extLst>
          </p:cNvPr>
          <p:cNvCxnSpPr>
            <a:cxnSpLocks/>
            <a:stCxn id="2" idx="2"/>
            <a:endCxn id="4" idx="0"/>
          </p:cNvCxnSpPr>
          <p:nvPr/>
        </p:nvCxnSpPr>
        <p:spPr>
          <a:xfrm flipH="1">
            <a:off x="2527451" y="2182252"/>
            <a:ext cx="3455773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C597BD-EB93-3F01-AF6A-F9667E28F842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5983224" y="2182252"/>
            <a:ext cx="0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DCCDAE0-8B47-53B0-CE4D-28D38F0FB9E6}"/>
              </a:ext>
            </a:extLst>
          </p:cNvPr>
          <p:cNvSpPr/>
          <p:nvPr/>
        </p:nvSpPr>
        <p:spPr>
          <a:xfrm>
            <a:off x="8372197" y="2819400"/>
            <a:ext cx="21336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Ray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806DF68-E163-49B0-3AE7-7E64B281EF3E}"/>
              </a:ext>
            </a:extLst>
          </p:cNvPr>
          <p:cNvCxnSpPr>
            <a:cxnSpLocks/>
            <a:stCxn id="2" idx="2"/>
            <a:endCxn id="24" idx="0"/>
          </p:cNvCxnSpPr>
          <p:nvPr/>
        </p:nvCxnSpPr>
        <p:spPr>
          <a:xfrm>
            <a:off x="5983224" y="2182252"/>
            <a:ext cx="3455773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2320ED9D-E0B1-36F8-0599-F1BB63696D8C}"/>
              </a:ext>
            </a:extLst>
          </p:cNvPr>
          <p:cNvSpPr/>
          <p:nvPr/>
        </p:nvSpPr>
        <p:spPr>
          <a:xfrm>
            <a:off x="2856215" y="4084968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Representations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760A46C-CF6A-2B89-7633-D7AB2D82CEEB}"/>
              </a:ext>
            </a:extLst>
          </p:cNvPr>
          <p:cNvSpPr/>
          <p:nvPr/>
        </p:nvSpPr>
        <p:spPr>
          <a:xfrm>
            <a:off x="5068824" y="4085736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Attention Process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AAE8C6AD-DDEA-669C-F041-25EA95F66F6E}"/>
              </a:ext>
            </a:extLst>
          </p:cNvPr>
          <p:cNvSpPr/>
          <p:nvPr/>
        </p:nvSpPr>
        <p:spPr>
          <a:xfrm>
            <a:off x="7281582" y="4084968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Core Architecture 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E10AB00-762B-3578-EEE2-1ABA27831EB8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 flipH="1">
            <a:off x="3770615" y="3505200"/>
            <a:ext cx="2212609" cy="57976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9E80A33-E608-05CA-0F12-204365402D63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5983224" y="3505200"/>
            <a:ext cx="0" cy="58053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20086F8-D94A-A2B2-8A0D-8271354BD87A}"/>
              </a:ext>
            </a:extLst>
          </p:cNvPr>
          <p:cNvCxnSpPr>
            <a:cxnSpLocks/>
            <a:stCxn id="7" idx="2"/>
            <a:endCxn id="11" idx="0"/>
          </p:cNvCxnSpPr>
          <p:nvPr/>
        </p:nvCxnSpPr>
        <p:spPr>
          <a:xfrm>
            <a:off x="5983224" y="3505200"/>
            <a:ext cx="2212758" cy="57976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A4D4D8BE-86B1-80B7-53A0-3A9646E83EA8}"/>
              </a:ext>
            </a:extLst>
          </p:cNvPr>
          <p:cNvSpPr/>
          <p:nvPr/>
        </p:nvSpPr>
        <p:spPr>
          <a:xfrm>
            <a:off x="6175203" y="5249839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GPT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B7B4755-CA90-ADD2-DE3C-BB7158673671}"/>
              </a:ext>
            </a:extLst>
          </p:cNvPr>
          <p:cNvSpPr/>
          <p:nvPr/>
        </p:nvSpPr>
        <p:spPr>
          <a:xfrm>
            <a:off x="8524597" y="5249839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BERT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FC2B433-598C-0399-816C-4CAAC085979C}"/>
              </a:ext>
            </a:extLst>
          </p:cNvPr>
          <p:cNvCxnSpPr>
            <a:cxnSpLocks/>
            <a:stCxn id="11" idx="2"/>
            <a:endCxn id="3" idx="0"/>
          </p:cNvCxnSpPr>
          <p:nvPr/>
        </p:nvCxnSpPr>
        <p:spPr>
          <a:xfrm flipH="1">
            <a:off x="7089603" y="4770768"/>
            <a:ext cx="1106379" cy="4790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DC73EE6-506A-7241-8EA7-3583BDFE88D3}"/>
              </a:ext>
            </a:extLst>
          </p:cNvPr>
          <p:cNvCxnSpPr>
            <a:cxnSpLocks/>
            <a:stCxn id="11" idx="2"/>
            <a:endCxn id="5" idx="0"/>
          </p:cNvCxnSpPr>
          <p:nvPr/>
        </p:nvCxnSpPr>
        <p:spPr>
          <a:xfrm>
            <a:off x="8195982" y="4770768"/>
            <a:ext cx="1243015" cy="4790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Up Arrow 19">
            <a:extLst>
              <a:ext uri="{FF2B5EF4-FFF2-40B4-BE49-F238E27FC236}">
                <a16:creationId xmlns:a16="http://schemas.microsoft.com/office/drawing/2014/main" id="{80670D66-C38B-09A5-4A15-92265FDBA12B}"/>
              </a:ext>
            </a:extLst>
          </p:cNvPr>
          <p:cNvSpPr/>
          <p:nvPr/>
        </p:nvSpPr>
        <p:spPr>
          <a:xfrm>
            <a:off x="9210397" y="6048950"/>
            <a:ext cx="457200" cy="36576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32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68" name="Rectangle 23667">
            <a:extLst>
              <a:ext uri="{FF2B5EF4-FFF2-40B4-BE49-F238E27FC236}">
                <a16:creationId xmlns:a16="http://schemas.microsoft.com/office/drawing/2014/main" id="{F4211490-444B-BEBF-372E-A893340153E1}"/>
              </a:ext>
            </a:extLst>
          </p:cNvPr>
          <p:cNvSpPr/>
          <p:nvPr/>
        </p:nvSpPr>
        <p:spPr>
          <a:xfrm>
            <a:off x="2129991" y="2590800"/>
            <a:ext cx="8004610" cy="1905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rgbClr val="77E1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C5AF8A6-2A11-7762-95AF-DEDE1CE0DEA4}"/>
              </a:ext>
            </a:extLst>
          </p:cNvPr>
          <p:cNvSpPr/>
          <p:nvPr/>
        </p:nvSpPr>
        <p:spPr>
          <a:xfrm>
            <a:off x="1371600" y="53340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[CLS]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2A46F0-4C43-F8BC-D175-428B3A6BE9B1}"/>
              </a:ext>
            </a:extLst>
          </p:cNvPr>
          <p:cNvSpPr/>
          <p:nvPr/>
        </p:nvSpPr>
        <p:spPr>
          <a:xfrm>
            <a:off x="2358260" y="53340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8C9BA7A-CA9D-6A7B-FB30-2B4F76CCFA53}"/>
              </a:ext>
            </a:extLst>
          </p:cNvPr>
          <p:cNvSpPr/>
          <p:nvPr/>
        </p:nvSpPr>
        <p:spPr>
          <a:xfrm>
            <a:off x="1371600" y="48006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E068B48-7D84-AD42-139F-28B42FF0700C}"/>
              </a:ext>
            </a:extLst>
          </p:cNvPr>
          <p:cNvSpPr/>
          <p:nvPr/>
        </p:nvSpPr>
        <p:spPr>
          <a:xfrm>
            <a:off x="2358260" y="48006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8A79F66-2AED-6F7B-31D4-1FF9377E93E6}"/>
              </a:ext>
            </a:extLst>
          </p:cNvPr>
          <p:cNvCxnSpPr>
            <a:stCxn id="16" idx="2"/>
            <a:endCxn id="14" idx="0"/>
          </p:cNvCxnSpPr>
          <p:nvPr/>
        </p:nvCxnSpPr>
        <p:spPr>
          <a:xfrm>
            <a:off x="1828800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7F75289-EA08-5FB2-3040-70D98F49B02F}"/>
              </a:ext>
            </a:extLst>
          </p:cNvPr>
          <p:cNvCxnSpPr>
            <a:stCxn id="17" idx="2"/>
            <a:endCxn id="15" idx="0"/>
          </p:cNvCxnSpPr>
          <p:nvPr/>
        </p:nvCxnSpPr>
        <p:spPr>
          <a:xfrm>
            <a:off x="2527083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A31E100-E63D-16C5-A11E-D0509C9FA71B}"/>
              </a:ext>
            </a:extLst>
          </p:cNvPr>
          <p:cNvCxnSpPr>
            <a:cxnSpLocks/>
            <a:stCxn id="16" idx="0"/>
          </p:cNvCxnSpPr>
          <p:nvPr/>
        </p:nvCxnSpPr>
        <p:spPr>
          <a:xfrm flipV="1">
            <a:off x="1828800" y="4495800"/>
            <a:ext cx="68300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7BA94B0-C699-E1E3-4426-953FC59852D6}"/>
              </a:ext>
            </a:extLst>
          </p:cNvPr>
          <p:cNvCxnSpPr>
            <a:cxnSpLocks/>
            <a:stCxn id="17" idx="0"/>
          </p:cNvCxnSpPr>
          <p:nvPr/>
        </p:nvCxnSpPr>
        <p:spPr>
          <a:xfrm flipV="1">
            <a:off x="2527083" y="44958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6BFAC942-2725-AE04-481D-94CA146D0991}"/>
              </a:ext>
            </a:extLst>
          </p:cNvPr>
          <p:cNvSpPr txBox="1"/>
          <p:nvPr/>
        </p:nvSpPr>
        <p:spPr>
          <a:xfrm>
            <a:off x="2807215" y="43731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C824B-F099-2945-AAAF-6DBBB8AF7160}"/>
              </a:ext>
            </a:extLst>
          </p:cNvPr>
          <p:cNvSpPr/>
          <p:nvPr/>
        </p:nvSpPr>
        <p:spPr>
          <a:xfrm>
            <a:off x="2750920" y="5334000"/>
            <a:ext cx="656403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Sent</a:t>
            </a:r>
            <a:r>
              <a:rPr lang="en-US" sz="1200" baseline="-25000" dirty="0" err="1">
                <a:solidFill>
                  <a:schemeClr val="bg1"/>
                </a:solidFill>
              </a:rPr>
              <a:t>A</a:t>
            </a:r>
            <a:endParaRPr lang="en-US" sz="1200" baseline="-250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94DB71-45BA-CB85-F718-C2A28E063745}"/>
              </a:ext>
            </a:extLst>
          </p:cNvPr>
          <p:cNvSpPr/>
          <p:nvPr/>
        </p:nvSpPr>
        <p:spPr>
          <a:xfrm>
            <a:off x="2750920" y="4800600"/>
            <a:ext cx="656403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</a:t>
            </a:r>
            <a:r>
              <a:rPr lang="en-US" sz="1200" baseline="-25000" dirty="0">
                <a:solidFill>
                  <a:schemeClr val="bg1"/>
                </a:solidFill>
              </a:rPr>
              <a:t>A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A945CB5-DB4C-DE56-4AAE-6C24D1AC6127}"/>
              </a:ext>
            </a:extLst>
          </p:cNvPr>
          <p:cNvCxnSpPr>
            <a:cxnSpLocks/>
            <a:stCxn id="7" idx="0"/>
          </p:cNvCxnSpPr>
          <p:nvPr/>
        </p:nvCxnSpPr>
        <p:spPr>
          <a:xfrm flipH="1" flipV="1">
            <a:off x="2542133" y="4495800"/>
            <a:ext cx="53698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84" name="Rectangle 23583">
            <a:extLst>
              <a:ext uri="{FF2B5EF4-FFF2-40B4-BE49-F238E27FC236}">
                <a16:creationId xmlns:a16="http://schemas.microsoft.com/office/drawing/2014/main" id="{7797F9D8-577C-AB52-28DA-517C01567662}"/>
              </a:ext>
            </a:extLst>
          </p:cNvPr>
          <p:cNvSpPr/>
          <p:nvPr/>
        </p:nvSpPr>
        <p:spPr>
          <a:xfrm>
            <a:off x="3779224" y="53340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Distributed</a:t>
            </a:r>
          </a:p>
        </p:txBody>
      </p:sp>
      <p:sp>
        <p:nvSpPr>
          <p:cNvPr id="23585" name="Rectangle 23584">
            <a:extLst>
              <a:ext uri="{FF2B5EF4-FFF2-40B4-BE49-F238E27FC236}">
                <a16:creationId xmlns:a16="http://schemas.microsoft.com/office/drawing/2014/main" id="{9E9FE698-65E0-2516-7BEB-118640E56CD2}"/>
              </a:ext>
            </a:extLst>
          </p:cNvPr>
          <p:cNvSpPr/>
          <p:nvPr/>
        </p:nvSpPr>
        <p:spPr>
          <a:xfrm>
            <a:off x="4765884" y="53340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586" name="Rectangle 23585">
            <a:extLst>
              <a:ext uri="{FF2B5EF4-FFF2-40B4-BE49-F238E27FC236}">
                <a16:creationId xmlns:a16="http://schemas.microsoft.com/office/drawing/2014/main" id="{90A992B3-7B4C-CC51-70D2-26103BAE0760}"/>
              </a:ext>
            </a:extLst>
          </p:cNvPr>
          <p:cNvSpPr/>
          <p:nvPr/>
        </p:nvSpPr>
        <p:spPr>
          <a:xfrm>
            <a:off x="3779224" y="48006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87" name="Rectangle 23586">
            <a:extLst>
              <a:ext uri="{FF2B5EF4-FFF2-40B4-BE49-F238E27FC236}">
                <a16:creationId xmlns:a16="http://schemas.microsoft.com/office/drawing/2014/main" id="{0F4BE1F9-0DB5-91AA-7731-22D4A4B8AC93}"/>
              </a:ext>
            </a:extLst>
          </p:cNvPr>
          <p:cNvSpPr/>
          <p:nvPr/>
        </p:nvSpPr>
        <p:spPr>
          <a:xfrm>
            <a:off x="4765884" y="48006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23589" name="Straight Connector 23588">
            <a:extLst>
              <a:ext uri="{FF2B5EF4-FFF2-40B4-BE49-F238E27FC236}">
                <a16:creationId xmlns:a16="http://schemas.microsoft.com/office/drawing/2014/main" id="{1207D4B5-BFAC-FD59-8822-ACE7760F0646}"/>
              </a:ext>
            </a:extLst>
          </p:cNvPr>
          <p:cNvCxnSpPr>
            <a:stCxn id="23586" idx="2"/>
            <a:endCxn id="23584" idx="0"/>
          </p:cNvCxnSpPr>
          <p:nvPr/>
        </p:nvCxnSpPr>
        <p:spPr>
          <a:xfrm>
            <a:off x="4236424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0" name="Straight Connector 23589">
            <a:extLst>
              <a:ext uri="{FF2B5EF4-FFF2-40B4-BE49-F238E27FC236}">
                <a16:creationId xmlns:a16="http://schemas.microsoft.com/office/drawing/2014/main" id="{779562C1-F42B-9F50-3D8E-1470DEA202C3}"/>
              </a:ext>
            </a:extLst>
          </p:cNvPr>
          <p:cNvCxnSpPr>
            <a:stCxn id="23587" idx="2"/>
            <a:endCxn id="23585" idx="0"/>
          </p:cNvCxnSpPr>
          <p:nvPr/>
        </p:nvCxnSpPr>
        <p:spPr>
          <a:xfrm>
            <a:off x="4934707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2" name="Straight Connector 23591">
            <a:extLst>
              <a:ext uri="{FF2B5EF4-FFF2-40B4-BE49-F238E27FC236}">
                <a16:creationId xmlns:a16="http://schemas.microsoft.com/office/drawing/2014/main" id="{DDD54B0C-97CE-0D44-CE45-F89D683F94F2}"/>
              </a:ext>
            </a:extLst>
          </p:cNvPr>
          <p:cNvCxnSpPr>
            <a:cxnSpLocks/>
            <a:stCxn id="23586" idx="0"/>
          </p:cNvCxnSpPr>
          <p:nvPr/>
        </p:nvCxnSpPr>
        <p:spPr>
          <a:xfrm flipV="1">
            <a:off x="4236424" y="4495800"/>
            <a:ext cx="68300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3" name="Straight Connector 23592">
            <a:extLst>
              <a:ext uri="{FF2B5EF4-FFF2-40B4-BE49-F238E27FC236}">
                <a16:creationId xmlns:a16="http://schemas.microsoft.com/office/drawing/2014/main" id="{4B608372-C1D3-277E-06C6-14617C9D1C42}"/>
              </a:ext>
            </a:extLst>
          </p:cNvPr>
          <p:cNvCxnSpPr>
            <a:cxnSpLocks/>
            <a:stCxn id="23587" idx="0"/>
          </p:cNvCxnSpPr>
          <p:nvPr/>
        </p:nvCxnSpPr>
        <p:spPr>
          <a:xfrm flipV="1">
            <a:off x="4934707" y="44958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94" name="TextBox 23593">
            <a:extLst>
              <a:ext uri="{FF2B5EF4-FFF2-40B4-BE49-F238E27FC236}">
                <a16:creationId xmlns:a16="http://schemas.microsoft.com/office/drawing/2014/main" id="{9FF7A6EB-84F0-4A83-ADB3-B63BE7F74729}"/>
              </a:ext>
            </a:extLst>
          </p:cNvPr>
          <p:cNvSpPr txBox="1"/>
          <p:nvPr/>
        </p:nvSpPr>
        <p:spPr>
          <a:xfrm>
            <a:off x="5214839" y="43731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595" name="Rectangle 23594">
            <a:extLst>
              <a:ext uri="{FF2B5EF4-FFF2-40B4-BE49-F238E27FC236}">
                <a16:creationId xmlns:a16="http://schemas.microsoft.com/office/drawing/2014/main" id="{9C750A2D-50C7-8268-BFAD-8FEC8CC89A9F}"/>
              </a:ext>
            </a:extLst>
          </p:cNvPr>
          <p:cNvSpPr/>
          <p:nvPr/>
        </p:nvSpPr>
        <p:spPr>
          <a:xfrm>
            <a:off x="5158544" y="5334000"/>
            <a:ext cx="656403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Sent</a:t>
            </a:r>
            <a:r>
              <a:rPr lang="en-US" sz="1200" baseline="-25000" dirty="0" err="1">
                <a:solidFill>
                  <a:schemeClr val="bg1"/>
                </a:solidFill>
              </a:rPr>
              <a:t>A</a:t>
            </a:r>
            <a:endParaRPr lang="en-US" sz="1200" baseline="-25000" dirty="0">
              <a:solidFill>
                <a:schemeClr val="bg1"/>
              </a:solidFill>
            </a:endParaRPr>
          </a:p>
        </p:txBody>
      </p:sp>
      <p:sp>
        <p:nvSpPr>
          <p:cNvPr id="23598" name="Rectangle 23597">
            <a:extLst>
              <a:ext uri="{FF2B5EF4-FFF2-40B4-BE49-F238E27FC236}">
                <a16:creationId xmlns:a16="http://schemas.microsoft.com/office/drawing/2014/main" id="{68271D77-D0B7-480E-ABAF-8568BF12376C}"/>
              </a:ext>
            </a:extLst>
          </p:cNvPr>
          <p:cNvSpPr/>
          <p:nvPr/>
        </p:nvSpPr>
        <p:spPr>
          <a:xfrm>
            <a:off x="5158544" y="4800600"/>
            <a:ext cx="656403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</a:t>
            </a:r>
            <a:r>
              <a:rPr lang="en-US" sz="1200" baseline="-25000" dirty="0">
                <a:solidFill>
                  <a:schemeClr val="bg1"/>
                </a:solidFill>
              </a:rPr>
              <a:t>A</a:t>
            </a:r>
          </a:p>
        </p:txBody>
      </p:sp>
      <p:cxnSp>
        <p:nvCxnSpPr>
          <p:cNvPr id="23600" name="Straight Connector 23599">
            <a:extLst>
              <a:ext uri="{FF2B5EF4-FFF2-40B4-BE49-F238E27FC236}">
                <a16:creationId xmlns:a16="http://schemas.microsoft.com/office/drawing/2014/main" id="{F5E04798-4824-324A-8357-D3EFDE4ED900}"/>
              </a:ext>
            </a:extLst>
          </p:cNvPr>
          <p:cNvCxnSpPr>
            <a:cxnSpLocks/>
            <a:stCxn id="23598" idx="0"/>
          </p:cNvCxnSpPr>
          <p:nvPr/>
        </p:nvCxnSpPr>
        <p:spPr>
          <a:xfrm flipH="1" flipV="1">
            <a:off x="4949757" y="4495800"/>
            <a:ext cx="53698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08" name="Rectangle 23607">
            <a:extLst>
              <a:ext uri="{FF2B5EF4-FFF2-40B4-BE49-F238E27FC236}">
                <a16:creationId xmlns:a16="http://schemas.microsoft.com/office/drawing/2014/main" id="{3D72006A-C92D-E229-AB5F-F6FF75B86D74}"/>
              </a:ext>
            </a:extLst>
          </p:cNvPr>
          <p:cNvSpPr/>
          <p:nvPr/>
        </p:nvSpPr>
        <p:spPr>
          <a:xfrm>
            <a:off x="6214967" y="53340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23609" name="Rectangle 23608">
            <a:extLst>
              <a:ext uri="{FF2B5EF4-FFF2-40B4-BE49-F238E27FC236}">
                <a16:creationId xmlns:a16="http://schemas.microsoft.com/office/drawing/2014/main" id="{6E5E51B8-542D-A426-3902-06BF4755B4AB}"/>
              </a:ext>
            </a:extLst>
          </p:cNvPr>
          <p:cNvSpPr/>
          <p:nvPr/>
        </p:nvSpPr>
        <p:spPr>
          <a:xfrm>
            <a:off x="7201627" y="53340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3610" name="Rectangle 23609">
            <a:extLst>
              <a:ext uri="{FF2B5EF4-FFF2-40B4-BE49-F238E27FC236}">
                <a16:creationId xmlns:a16="http://schemas.microsoft.com/office/drawing/2014/main" id="{AEE3BC0E-EBC9-C9C2-FE56-2DFB74CB64BE}"/>
              </a:ext>
            </a:extLst>
          </p:cNvPr>
          <p:cNvSpPr/>
          <p:nvPr/>
        </p:nvSpPr>
        <p:spPr>
          <a:xfrm>
            <a:off x="6214967" y="48006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11" name="Rectangle 23610">
            <a:extLst>
              <a:ext uri="{FF2B5EF4-FFF2-40B4-BE49-F238E27FC236}">
                <a16:creationId xmlns:a16="http://schemas.microsoft.com/office/drawing/2014/main" id="{FCDDCECF-A3B5-1024-D4EC-384FC2689D9B}"/>
              </a:ext>
            </a:extLst>
          </p:cNvPr>
          <p:cNvSpPr/>
          <p:nvPr/>
        </p:nvSpPr>
        <p:spPr>
          <a:xfrm>
            <a:off x="7201627" y="48006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3614" name="Straight Connector 23613">
            <a:extLst>
              <a:ext uri="{FF2B5EF4-FFF2-40B4-BE49-F238E27FC236}">
                <a16:creationId xmlns:a16="http://schemas.microsoft.com/office/drawing/2014/main" id="{1F769587-7D37-1074-41A0-6F49E6E36D22}"/>
              </a:ext>
            </a:extLst>
          </p:cNvPr>
          <p:cNvCxnSpPr>
            <a:stCxn id="23610" idx="2"/>
            <a:endCxn id="23608" idx="0"/>
          </p:cNvCxnSpPr>
          <p:nvPr/>
        </p:nvCxnSpPr>
        <p:spPr>
          <a:xfrm>
            <a:off x="6672167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5" name="Straight Connector 23614">
            <a:extLst>
              <a:ext uri="{FF2B5EF4-FFF2-40B4-BE49-F238E27FC236}">
                <a16:creationId xmlns:a16="http://schemas.microsoft.com/office/drawing/2014/main" id="{C2631BE2-76B6-84C9-2760-A9F179A5454C}"/>
              </a:ext>
            </a:extLst>
          </p:cNvPr>
          <p:cNvCxnSpPr>
            <a:stCxn id="23611" idx="2"/>
            <a:endCxn id="23609" idx="0"/>
          </p:cNvCxnSpPr>
          <p:nvPr/>
        </p:nvCxnSpPr>
        <p:spPr>
          <a:xfrm>
            <a:off x="7370450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6" name="Straight Connector 23615">
            <a:extLst>
              <a:ext uri="{FF2B5EF4-FFF2-40B4-BE49-F238E27FC236}">
                <a16:creationId xmlns:a16="http://schemas.microsoft.com/office/drawing/2014/main" id="{2400166B-8BD4-B01F-189D-881550D1160A}"/>
              </a:ext>
            </a:extLst>
          </p:cNvPr>
          <p:cNvCxnSpPr>
            <a:cxnSpLocks/>
            <a:stCxn id="23610" idx="0"/>
          </p:cNvCxnSpPr>
          <p:nvPr/>
        </p:nvCxnSpPr>
        <p:spPr>
          <a:xfrm flipV="1">
            <a:off x="6672167" y="4495800"/>
            <a:ext cx="68300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7" name="Straight Connector 23616">
            <a:extLst>
              <a:ext uri="{FF2B5EF4-FFF2-40B4-BE49-F238E27FC236}">
                <a16:creationId xmlns:a16="http://schemas.microsoft.com/office/drawing/2014/main" id="{B015829B-C1FD-5D18-A5EC-4C0057C9B43A}"/>
              </a:ext>
            </a:extLst>
          </p:cNvPr>
          <p:cNvCxnSpPr>
            <a:cxnSpLocks/>
            <a:stCxn id="23611" idx="0"/>
          </p:cNvCxnSpPr>
          <p:nvPr/>
        </p:nvCxnSpPr>
        <p:spPr>
          <a:xfrm flipV="1">
            <a:off x="7370450" y="44958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18" name="TextBox 23617">
            <a:extLst>
              <a:ext uri="{FF2B5EF4-FFF2-40B4-BE49-F238E27FC236}">
                <a16:creationId xmlns:a16="http://schemas.microsoft.com/office/drawing/2014/main" id="{C81DDA0C-ACE1-C31A-FCA2-46C17C1146D9}"/>
              </a:ext>
            </a:extLst>
          </p:cNvPr>
          <p:cNvSpPr txBox="1"/>
          <p:nvPr/>
        </p:nvSpPr>
        <p:spPr>
          <a:xfrm>
            <a:off x="7650582" y="43731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21" name="Rectangle 23620">
            <a:extLst>
              <a:ext uri="{FF2B5EF4-FFF2-40B4-BE49-F238E27FC236}">
                <a16:creationId xmlns:a16="http://schemas.microsoft.com/office/drawing/2014/main" id="{88C81CE8-DC05-EB2C-58D8-C13E877D1CB0}"/>
              </a:ext>
            </a:extLst>
          </p:cNvPr>
          <p:cNvSpPr/>
          <p:nvPr/>
        </p:nvSpPr>
        <p:spPr>
          <a:xfrm>
            <a:off x="7594287" y="5334000"/>
            <a:ext cx="656403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Sent</a:t>
            </a:r>
            <a:r>
              <a:rPr lang="en-US" sz="1200" baseline="-25000" dirty="0" err="1">
                <a:solidFill>
                  <a:schemeClr val="bg1"/>
                </a:solidFill>
              </a:rPr>
              <a:t>A</a:t>
            </a:r>
            <a:endParaRPr lang="en-US" sz="1200" baseline="-25000" dirty="0">
              <a:solidFill>
                <a:schemeClr val="bg1"/>
              </a:solidFill>
            </a:endParaRPr>
          </a:p>
        </p:txBody>
      </p:sp>
      <p:sp>
        <p:nvSpPr>
          <p:cNvPr id="23623" name="Rectangle 23622">
            <a:extLst>
              <a:ext uri="{FF2B5EF4-FFF2-40B4-BE49-F238E27FC236}">
                <a16:creationId xmlns:a16="http://schemas.microsoft.com/office/drawing/2014/main" id="{CD088FE2-C297-5854-56E3-637C0765D816}"/>
              </a:ext>
            </a:extLst>
          </p:cNvPr>
          <p:cNvSpPr/>
          <p:nvPr/>
        </p:nvSpPr>
        <p:spPr>
          <a:xfrm>
            <a:off x="7594287" y="4800600"/>
            <a:ext cx="656403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</a:t>
            </a:r>
            <a:r>
              <a:rPr lang="en-US" sz="1200" baseline="-25000" dirty="0">
                <a:solidFill>
                  <a:schemeClr val="bg1"/>
                </a:solidFill>
              </a:rPr>
              <a:t>A</a:t>
            </a:r>
          </a:p>
        </p:txBody>
      </p:sp>
      <p:cxnSp>
        <p:nvCxnSpPr>
          <p:cNvPr id="23625" name="Straight Connector 23624">
            <a:extLst>
              <a:ext uri="{FF2B5EF4-FFF2-40B4-BE49-F238E27FC236}">
                <a16:creationId xmlns:a16="http://schemas.microsoft.com/office/drawing/2014/main" id="{75F9F21C-4988-D9A7-3018-5DF812385132}"/>
              </a:ext>
            </a:extLst>
          </p:cNvPr>
          <p:cNvCxnSpPr>
            <a:cxnSpLocks/>
            <a:stCxn id="23623" idx="0"/>
          </p:cNvCxnSpPr>
          <p:nvPr/>
        </p:nvCxnSpPr>
        <p:spPr>
          <a:xfrm flipH="1" flipV="1">
            <a:off x="7385500" y="4495800"/>
            <a:ext cx="53698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26" name="Rectangle 23625">
            <a:extLst>
              <a:ext uri="{FF2B5EF4-FFF2-40B4-BE49-F238E27FC236}">
                <a16:creationId xmlns:a16="http://schemas.microsoft.com/office/drawing/2014/main" id="{52A6BF27-0B0C-15FE-BB48-C0AA7F6C3FE2}"/>
              </a:ext>
            </a:extLst>
          </p:cNvPr>
          <p:cNvSpPr/>
          <p:nvPr/>
        </p:nvSpPr>
        <p:spPr>
          <a:xfrm>
            <a:off x="8591712" y="53340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[SEP]</a:t>
            </a:r>
          </a:p>
        </p:txBody>
      </p:sp>
      <p:sp>
        <p:nvSpPr>
          <p:cNvPr id="23627" name="Rectangle 23626">
            <a:extLst>
              <a:ext uri="{FF2B5EF4-FFF2-40B4-BE49-F238E27FC236}">
                <a16:creationId xmlns:a16="http://schemas.microsoft.com/office/drawing/2014/main" id="{A8D3CFFC-5E5E-DD71-7017-0C36135C71CD}"/>
              </a:ext>
            </a:extLst>
          </p:cNvPr>
          <p:cNvSpPr/>
          <p:nvPr/>
        </p:nvSpPr>
        <p:spPr>
          <a:xfrm>
            <a:off x="9578372" y="53340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3628" name="Rectangle 23627">
            <a:extLst>
              <a:ext uri="{FF2B5EF4-FFF2-40B4-BE49-F238E27FC236}">
                <a16:creationId xmlns:a16="http://schemas.microsoft.com/office/drawing/2014/main" id="{CFB10DF0-3BDB-11AB-C9AA-6F497D89B7A3}"/>
              </a:ext>
            </a:extLst>
          </p:cNvPr>
          <p:cNvSpPr/>
          <p:nvPr/>
        </p:nvSpPr>
        <p:spPr>
          <a:xfrm>
            <a:off x="8591712" y="48006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29" name="Rectangle 23628">
            <a:extLst>
              <a:ext uri="{FF2B5EF4-FFF2-40B4-BE49-F238E27FC236}">
                <a16:creationId xmlns:a16="http://schemas.microsoft.com/office/drawing/2014/main" id="{01C2EEC5-ABB3-7EC5-0C97-2BFCBAA782E9}"/>
              </a:ext>
            </a:extLst>
          </p:cNvPr>
          <p:cNvSpPr/>
          <p:nvPr/>
        </p:nvSpPr>
        <p:spPr>
          <a:xfrm>
            <a:off x="9578372" y="48006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23632" name="Straight Connector 23631">
            <a:extLst>
              <a:ext uri="{FF2B5EF4-FFF2-40B4-BE49-F238E27FC236}">
                <a16:creationId xmlns:a16="http://schemas.microsoft.com/office/drawing/2014/main" id="{16A43B88-8FF0-9323-7EE7-6CF5E0A52903}"/>
              </a:ext>
            </a:extLst>
          </p:cNvPr>
          <p:cNvCxnSpPr>
            <a:stCxn id="23628" idx="2"/>
            <a:endCxn id="23626" idx="0"/>
          </p:cNvCxnSpPr>
          <p:nvPr/>
        </p:nvCxnSpPr>
        <p:spPr>
          <a:xfrm>
            <a:off x="9048912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4" name="Straight Connector 23633">
            <a:extLst>
              <a:ext uri="{FF2B5EF4-FFF2-40B4-BE49-F238E27FC236}">
                <a16:creationId xmlns:a16="http://schemas.microsoft.com/office/drawing/2014/main" id="{23E3452B-5237-E607-59E0-252604C0419F}"/>
              </a:ext>
            </a:extLst>
          </p:cNvPr>
          <p:cNvCxnSpPr>
            <a:stCxn id="23629" idx="2"/>
            <a:endCxn id="23627" idx="0"/>
          </p:cNvCxnSpPr>
          <p:nvPr/>
        </p:nvCxnSpPr>
        <p:spPr>
          <a:xfrm>
            <a:off x="9747195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6" name="Straight Connector 23635">
            <a:extLst>
              <a:ext uri="{FF2B5EF4-FFF2-40B4-BE49-F238E27FC236}">
                <a16:creationId xmlns:a16="http://schemas.microsoft.com/office/drawing/2014/main" id="{D64D541C-A270-C63B-8283-E996BB84A1C8}"/>
              </a:ext>
            </a:extLst>
          </p:cNvPr>
          <p:cNvCxnSpPr>
            <a:cxnSpLocks/>
            <a:stCxn id="23628" idx="0"/>
          </p:cNvCxnSpPr>
          <p:nvPr/>
        </p:nvCxnSpPr>
        <p:spPr>
          <a:xfrm flipV="1">
            <a:off x="9048912" y="4495800"/>
            <a:ext cx="68300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7" name="Straight Connector 23636">
            <a:extLst>
              <a:ext uri="{FF2B5EF4-FFF2-40B4-BE49-F238E27FC236}">
                <a16:creationId xmlns:a16="http://schemas.microsoft.com/office/drawing/2014/main" id="{4121E950-19C8-C189-DE0F-039114BAE655}"/>
              </a:ext>
            </a:extLst>
          </p:cNvPr>
          <p:cNvCxnSpPr>
            <a:cxnSpLocks/>
            <a:stCxn id="23629" idx="0"/>
          </p:cNvCxnSpPr>
          <p:nvPr/>
        </p:nvCxnSpPr>
        <p:spPr>
          <a:xfrm flipV="1">
            <a:off x="9747195" y="44958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39" name="TextBox 23638">
            <a:extLst>
              <a:ext uri="{FF2B5EF4-FFF2-40B4-BE49-F238E27FC236}">
                <a16:creationId xmlns:a16="http://schemas.microsoft.com/office/drawing/2014/main" id="{7672242C-115D-83FB-9279-FF9E2E14A014}"/>
              </a:ext>
            </a:extLst>
          </p:cNvPr>
          <p:cNvSpPr txBox="1"/>
          <p:nvPr/>
        </p:nvSpPr>
        <p:spPr>
          <a:xfrm>
            <a:off x="10027327" y="43731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0" name="Rectangle 23639">
            <a:extLst>
              <a:ext uri="{FF2B5EF4-FFF2-40B4-BE49-F238E27FC236}">
                <a16:creationId xmlns:a16="http://schemas.microsoft.com/office/drawing/2014/main" id="{578A51EC-64B9-D646-1F7C-A5EFCB8593C0}"/>
              </a:ext>
            </a:extLst>
          </p:cNvPr>
          <p:cNvSpPr/>
          <p:nvPr/>
        </p:nvSpPr>
        <p:spPr>
          <a:xfrm>
            <a:off x="9971032" y="5334000"/>
            <a:ext cx="656403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Sent</a:t>
            </a:r>
            <a:r>
              <a:rPr lang="en-US" sz="1200" baseline="-25000" dirty="0" err="1">
                <a:solidFill>
                  <a:schemeClr val="bg1"/>
                </a:solidFill>
              </a:rPr>
              <a:t>A</a:t>
            </a:r>
            <a:endParaRPr lang="en-US" sz="1200" baseline="-25000" dirty="0">
              <a:solidFill>
                <a:schemeClr val="bg1"/>
              </a:solidFill>
            </a:endParaRPr>
          </a:p>
        </p:txBody>
      </p:sp>
      <p:sp>
        <p:nvSpPr>
          <p:cNvPr id="23641" name="Rectangle 23640">
            <a:extLst>
              <a:ext uri="{FF2B5EF4-FFF2-40B4-BE49-F238E27FC236}">
                <a16:creationId xmlns:a16="http://schemas.microsoft.com/office/drawing/2014/main" id="{76EA9757-42BE-643D-A4A8-7C558893EBB7}"/>
              </a:ext>
            </a:extLst>
          </p:cNvPr>
          <p:cNvSpPr/>
          <p:nvPr/>
        </p:nvSpPr>
        <p:spPr>
          <a:xfrm>
            <a:off x="9971032" y="4800600"/>
            <a:ext cx="656403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</a:t>
            </a:r>
            <a:r>
              <a:rPr lang="en-US" sz="1200" baseline="-25000" dirty="0">
                <a:solidFill>
                  <a:schemeClr val="bg1"/>
                </a:solidFill>
              </a:rPr>
              <a:t>A</a:t>
            </a:r>
          </a:p>
        </p:txBody>
      </p:sp>
      <p:cxnSp>
        <p:nvCxnSpPr>
          <p:cNvPr id="23642" name="Straight Connector 23641">
            <a:extLst>
              <a:ext uri="{FF2B5EF4-FFF2-40B4-BE49-F238E27FC236}">
                <a16:creationId xmlns:a16="http://schemas.microsoft.com/office/drawing/2014/main" id="{021755D3-94B4-DD6E-2D35-6B4356A15C46}"/>
              </a:ext>
            </a:extLst>
          </p:cNvPr>
          <p:cNvCxnSpPr>
            <a:cxnSpLocks/>
            <a:stCxn id="23641" idx="0"/>
          </p:cNvCxnSpPr>
          <p:nvPr/>
        </p:nvCxnSpPr>
        <p:spPr>
          <a:xfrm flipH="1" flipV="1">
            <a:off x="9762245" y="4495800"/>
            <a:ext cx="53698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3" name="Rectangle 23642">
            <a:extLst>
              <a:ext uri="{FF2B5EF4-FFF2-40B4-BE49-F238E27FC236}">
                <a16:creationId xmlns:a16="http://schemas.microsoft.com/office/drawing/2014/main" id="{B301FB00-8D1D-0C72-44AB-D9C337AB4BC1}"/>
              </a:ext>
            </a:extLst>
          </p:cNvPr>
          <p:cNvSpPr/>
          <p:nvPr/>
        </p:nvSpPr>
        <p:spPr>
          <a:xfrm>
            <a:off x="2196993" y="4161958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CLS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47" name="Rectangle 23646">
            <a:extLst>
              <a:ext uri="{FF2B5EF4-FFF2-40B4-BE49-F238E27FC236}">
                <a16:creationId xmlns:a16="http://schemas.microsoft.com/office/drawing/2014/main" id="{789F785D-2F3C-2F07-B4AF-2FAF08E5AB85}"/>
              </a:ext>
            </a:extLst>
          </p:cNvPr>
          <p:cNvSpPr/>
          <p:nvPr/>
        </p:nvSpPr>
        <p:spPr>
          <a:xfrm>
            <a:off x="4603744" y="4161958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48" name="Rectangle 23647">
            <a:extLst>
              <a:ext uri="{FF2B5EF4-FFF2-40B4-BE49-F238E27FC236}">
                <a16:creationId xmlns:a16="http://schemas.microsoft.com/office/drawing/2014/main" id="{D5AE6BEB-D9A5-2792-694B-9398DC2FE50D}"/>
              </a:ext>
            </a:extLst>
          </p:cNvPr>
          <p:cNvSpPr/>
          <p:nvPr/>
        </p:nvSpPr>
        <p:spPr>
          <a:xfrm>
            <a:off x="7040360" y="415578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1" name="Rectangle 23650">
            <a:extLst>
              <a:ext uri="{FF2B5EF4-FFF2-40B4-BE49-F238E27FC236}">
                <a16:creationId xmlns:a16="http://schemas.microsoft.com/office/drawing/2014/main" id="{D68318AE-A711-B90F-DBF0-943B394972BF}"/>
              </a:ext>
            </a:extLst>
          </p:cNvPr>
          <p:cNvSpPr/>
          <p:nvPr/>
        </p:nvSpPr>
        <p:spPr>
          <a:xfrm>
            <a:off x="9401832" y="41627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S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2" name="Rectangle 23651">
            <a:extLst>
              <a:ext uri="{FF2B5EF4-FFF2-40B4-BE49-F238E27FC236}">
                <a16:creationId xmlns:a16="http://schemas.microsoft.com/office/drawing/2014/main" id="{8AEA21BF-EACE-0DE0-A1E1-F081A06B0A08}"/>
              </a:ext>
            </a:extLst>
          </p:cNvPr>
          <p:cNvSpPr/>
          <p:nvPr/>
        </p:nvSpPr>
        <p:spPr>
          <a:xfrm>
            <a:off x="2196994" y="289831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CLS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3" name="Rectangle 23652">
            <a:extLst>
              <a:ext uri="{FF2B5EF4-FFF2-40B4-BE49-F238E27FC236}">
                <a16:creationId xmlns:a16="http://schemas.microsoft.com/office/drawing/2014/main" id="{2F2A0138-3478-F87C-620E-7AB65EF4F2F4}"/>
              </a:ext>
            </a:extLst>
          </p:cNvPr>
          <p:cNvSpPr/>
          <p:nvPr/>
        </p:nvSpPr>
        <p:spPr>
          <a:xfrm>
            <a:off x="4603745" y="289831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4" name="Rectangle 23653">
            <a:extLst>
              <a:ext uri="{FF2B5EF4-FFF2-40B4-BE49-F238E27FC236}">
                <a16:creationId xmlns:a16="http://schemas.microsoft.com/office/drawing/2014/main" id="{05BF4F75-729D-E794-E857-726C9544ADE8}"/>
              </a:ext>
            </a:extLst>
          </p:cNvPr>
          <p:cNvSpPr/>
          <p:nvPr/>
        </p:nvSpPr>
        <p:spPr>
          <a:xfrm>
            <a:off x="7040361" y="2892140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5" name="Rectangle 23654">
            <a:extLst>
              <a:ext uri="{FF2B5EF4-FFF2-40B4-BE49-F238E27FC236}">
                <a16:creationId xmlns:a16="http://schemas.microsoft.com/office/drawing/2014/main" id="{8AD0FBFD-0A69-AA28-4DDB-145C59D6C843}"/>
              </a:ext>
            </a:extLst>
          </p:cNvPr>
          <p:cNvSpPr/>
          <p:nvPr/>
        </p:nvSpPr>
        <p:spPr>
          <a:xfrm>
            <a:off x="9401833" y="2899060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S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3657" name="Straight Connector 23656">
            <a:extLst>
              <a:ext uri="{FF2B5EF4-FFF2-40B4-BE49-F238E27FC236}">
                <a16:creationId xmlns:a16="http://schemas.microsoft.com/office/drawing/2014/main" id="{639B68B6-F52C-DBE9-6BA6-10603A6B9CE1}"/>
              </a:ext>
            </a:extLst>
          </p:cNvPr>
          <p:cNvCxnSpPr>
            <a:stCxn id="23643" idx="0"/>
            <a:endCxn id="23652" idx="2"/>
          </p:cNvCxnSpPr>
          <p:nvPr/>
        </p:nvCxnSpPr>
        <p:spPr>
          <a:xfrm flipV="1">
            <a:off x="2527082" y="3203118"/>
            <a:ext cx="1" cy="95884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8" name="Straight Connector 23657">
            <a:extLst>
              <a:ext uri="{FF2B5EF4-FFF2-40B4-BE49-F238E27FC236}">
                <a16:creationId xmlns:a16="http://schemas.microsoft.com/office/drawing/2014/main" id="{F7CFE882-A7C2-4E15-DD9A-3F143F0B1A71}"/>
              </a:ext>
            </a:extLst>
          </p:cNvPr>
          <p:cNvCxnSpPr>
            <a:cxnSpLocks/>
            <a:stCxn id="23647" idx="0"/>
            <a:endCxn id="23653" idx="2"/>
          </p:cNvCxnSpPr>
          <p:nvPr/>
        </p:nvCxnSpPr>
        <p:spPr>
          <a:xfrm flipV="1">
            <a:off x="4933833" y="3203118"/>
            <a:ext cx="1" cy="95884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61" name="Straight Connector 23660">
            <a:extLst>
              <a:ext uri="{FF2B5EF4-FFF2-40B4-BE49-F238E27FC236}">
                <a16:creationId xmlns:a16="http://schemas.microsoft.com/office/drawing/2014/main" id="{876F2595-A1C3-B3CC-4F7D-68F87D6BDDC4}"/>
              </a:ext>
            </a:extLst>
          </p:cNvPr>
          <p:cNvCxnSpPr>
            <a:cxnSpLocks/>
            <a:stCxn id="23648" idx="0"/>
            <a:endCxn id="23654" idx="2"/>
          </p:cNvCxnSpPr>
          <p:nvPr/>
        </p:nvCxnSpPr>
        <p:spPr>
          <a:xfrm flipV="1">
            <a:off x="7370449" y="3196940"/>
            <a:ext cx="1" cy="95884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64" name="Straight Connector 23663">
            <a:extLst>
              <a:ext uri="{FF2B5EF4-FFF2-40B4-BE49-F238E27FC236}">
                <a16:creationId xmlns:a16="http://schemas.microsoft.com/office/drawing/2014/main" id="{F3EC9CCA-7ECC-3C18-192A-B2D45991EA87}"/>
              </a:ext>
            </a:extLst>
          </p:cNvPr>
          <p:cNvCxnSpPr>
            <a:cxnSpLocks/>
            <a:stCxn id="23651" idx="0"/>
            <a:endCxn id="23655" idx="2"/>
          </p:cNvCxnSpPr>
          <p:nvPr/>
        </p:nvCxnSpPr>
        <p:spPr>
          <a:xfrm flipV="1">
            <a:off x="9731921" y="3203860"/>
            <a:ext cx="1" cy="95884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69" name="TextBox 23668">
            <a:extLst>
              <a:ext uri="{FF2B5EF4-FFF2-40B4-BE49-F238E27FC236}">
                <a16:creationId xmlns:a16="http://schemas.microsoft.com/office/drawing/2014/main" id="{D9817CBB-8AB7-C5CF-A6B5-4504A74F0B14}"/>
              </a:ext>
            </a:extLst>
          </p:cNvPr>
          <p:cNvSpPr txBox="1"/>
          <p:nvPr/>
        </p:nvSpPr>
        <p:spPr>
          <a:xfrm>
            <a:off x="4172099" y="3465515"/>
            <a:ext cx="3840775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Transformer Blocks</a:t>
            </a:r>
          </a:p>
        </p:txBody>
      </p:sp>
      <p:cxnSp>
        <p:nvCxnSpPr>
          <p:cNvPr id="23670" name="Straight Connector 23669">
            <a:extLst>
              <a:ext uri="{FF2B5EF4-FFF2-40B4-BE49-F238E27FC236}">
                <a16:creationId xmlns:a16="http://schemas.microsoft.com/office/drawing/2014/main" id="{43978CAB-541B-F776-88FF-46344B145C7E}"/>
              </a:ext>
            </a:extLst>
          </p:cNvPr>
          <p:cNvCxnSpPr>
            <a:cxnSpLocks/>
            <a:stCxn id="7" idx="2"/>
            <a:endCxn id="2" idx="0"/>
          </p:cNvCxnSpPr>
          <p:nvPr/>
        </p:nvCxnSpPr>
        <p:spPr>
          <a:xfrm>
            <a:off x="3079122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3" name="Straight Connector 23672">
            <a:extLst>
              <a:ext uri="{FF2B5EF4-FFF2-40B4-BE49-F238E27FC236}">
                <a16:creationId xmlns:a16="http://schemas.microsoft.com/office/drawing/2014/main" id="{D9A4858A-8B25-8B38-0BD7-0D39ABF59683}"/>
              </a:ext>
            </a:extLst>
          </p:cNvPr>
          <p:cNvCxnSpPr>
            <a:cxnSpLocks/>
            <a:stCxn id="23598" idx="2"/>
            <a:endCxn id="23595" idx="0"/>
          </p:cNvCxnSpPr>
          <p:nvPr/>
        </p:nvCxnSpPr>
        <p:spPr>
          <a:xfrm>
            <a:off x="5486746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6" name="Straight Connector 23675">
            <a:extLst>
              <a:ext uri="{FF2B5EF4-FFF2-40B4-BE49-F238E27FC236}">
                <a16:creationId xmlns:a16="http://schemas.microsoft.com/office/drawing/2014/main" id="{2B0A7098-5708-2996-7A52-00D0D9BDA322}"/>
              </a:ext>
            </a:extLst>
          </p:cNvPr>
          <p:cNvCxnSpPr>
            <a:cxnSpLocks/>
            <a:stCxn id="23623" idx="2"/>
            <a:endCxn id="23621" idx="0"/>
          </p:cNvCxnSpPr>
          <p:nvPr/>
        </p:nvCxnSpPr>
        <p:spPr>
          <a:xfrm>
            <a:off x="7922489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9" name="Straight Connector 23678">
            <a:extLst>
              <a:ext uri="{FF2B5EF4-FFF2-40B4-BE49-F238E27FC236}">
                <a16:creationId xmlns:a16="http://schemas.microsoft.com/office/drawing/2014/main" id="{73543998-5384-D4B4-309C-3C37FA55F123}"/>
              </a:ext>
            </a:extLst>
          </p:cNvPr>
          <p:cNvCxnSpPr>
            <a:cxnSpLocks/>
            <a:stCxn id="23641" idx="2"/>
            <a:endCxn id="23640" idx="0"/>
          </p:cNvCxnSpPr>
          <p:nvPr/>
        </p:nvCxnSpPr>
        <p:spPr>
          <a:xfrm>
            <a:off x="10299234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BBFBF8DF-78B1-36DC-9011-E0139EB71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452628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BERT uses the entire surrounding context to generate the embedding of each token, thus it is </a:t>
            </a:r>
            <a:r>
              <a:rPr lang="en-US" i="1" dirty="0"/>
              <a:t>bidirectional </a:t>
            </a:r>
            <a:r>
              <a:rPr lang="en-US" dirty="0"/>
              <a:t>(as opposed to GPT)</a:t>
            </a:r>
            <a:endParaRPr lang="en-US" sz="2400" dirty="0"/>
          </a:p>
          <a:p>
            <a:pPr marL="685800" lvl="2" indent="-342900"/>
            <a:endParaRPr lang="en-US" sz="1400" dirty="0"/>
          </a:p>
        </p:txBody>
      </p:sp>
      <p:sp>
        <p:nvSpPr>
          <p:cNvPr id="10245" name="Title 10244">
            <a:extLst>
              <a:ext uri="{FF2B5EF4-FFF2-40B4-BE49-F238E27FC236}">
                <a16:creationId xmlns:a16="http://schemas.microsoft.com/office/drawing/2014/main" id="{0E38EC76-9481-CF48-61CB-560DDE84F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BERT: The Core Model Structure </a:t>
            </a:r>
          </a:p>
        </p:txBody>
      </p:sp>
    </p:spTree>
    <p:extLst>
      <p:ext uri="{BB962C8B-B14F-4D97-AF65-F5344CB8AC3E}">
        <p14:creationId xmlns:p14="http://schemas.microsoft.com/office/powerpoint/2010/main" val="19681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3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3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3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3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3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3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3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3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3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3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3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3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3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3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3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3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3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23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23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23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3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23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23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2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23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23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23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23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23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23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23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23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23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23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23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23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2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23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23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23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23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68" grpId="0" animBg="1"/>
      <p:bldP spid="14" grpId="0" animBg="1"/>
      <p:bldP spid="15" grpId="0" animBg="1"/>
      <p:bldP spid="16" grpId="0" animBg="1"/>
      <p:bldP spid="17" grpId="0" animBg="1"/>
      <p:bldP spid="45" grpId="0"/>
      <p:bldP spid="2" grpId="0" animBg="1"/>
      <p:bldP spid="7" grpId="0" animBg="1"/>
      <p:bldP spid="23584" grpId="0" animBg="1"/>
      <p:bldP spid="23585" grpId="0" animBg="1"/>
      <p:bldP spid="23586" grpId="0" animBg="1"/>
      <p:bldP spid="23587" grpId="0" animBg="1"/>
      <p:bldP spid="23594" grpId="0"/>
      <p:bldP spid="23595" grpId="0" animBg="1"/>
      <p:bldP spid="23598" grpId="0" animBg="1"/>
      <p:bldP spid="23608" grpId="0" animBg="1"/>
      <p:bldP spid="23609" grpId="0" animBg="1"/>
      <p:bldP spid="23610" grpId="0" animBg="1"/>
      <p:bldP spid="23611" grpId="0" animBg="1"/>
      <p:bldP spid="23618" grpId="0"/>
      <p:bldP spid="23621" grpId="0" animBg="1"/>
      <p:bldP spid="23623" grpId="0" animBg="1"/>
      <p:bldP spid="23626" grpId="0" animBg="1"/>
      <p:bldP spid="23627" grpId="0" animBg="1"/>
      <p:bldP spid="23628" grpId="0" animBg="1"/>
      <p:bldP spid="23629" grpId="0" animBg="1"/>
      <p:bldP spid="23639" grpId="0"/>
      <p:bldP spid="23640" grpId="0" animBg="1"/>
      <p:bldP spid="23641" grpId="0" animBg="1"/>
      <p:bldP spid="23643" grpId="0" animBg="1"/>
      <p:bldP spid="23647" grpId="0" animBg="1"/>
      <p:bldP spid="23648" grpId="0" animBg="1"/>
      <p:bldP spid="23651" grpId="0" animBg="1"/>
      <p:bldP spid="23652" grpId="0" animBg="1"/>
      <p:bldP spid="23653" grpId="0" animBg="1"/>
      <p:bldP spid="23654" grpId="0" animBg="1"/>
      <p:bldP spid="23655" grpId="0" animBg="1"/>
      <p:bldP spid="2366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68" name="Rectangle 23667">
            <a:extLst>
              <a:ext uri="{FF2B5EF4-FFF2-40B4-BE49-F238E27FC236}">
                <a16:creationId xmlns:a16="http://schemas.microsoft.com/office/drawing/2014/main" id="{F4211490-444B-BEBF-372E-A893340153E1}"/>
              </a:ext>
            </a:extLst>
          </p:cNvPr>
          <p:cNvSpPr/>
          <p:nvPr/>
        </p:nvSpPr>
        <p:spPr>
          <a:xfrm>
            <a:off x="2129991" y="2590800"/>
            <a:ext cx="8004610" cy="1905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rgbClr val="77E1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320"/>
            <a:ext cx="107442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BERT: </a:t>
            </a:r>
            <a:r>
              <a:rPr lang="en-US" i="1" dirty="0"/>
              <a:t>Masked</a:t>
            </a:r>
            <a:r>
              <a:rPr lang="en-US" dirty="0"/>
              <a:t> Language Modeling (Training)</a:t>
            </a:r>
            <a:endParaRPr lang="en-US" i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C5AF8A6-2A11-7762-95AF-DEDE1CE0DEA4}"/>
              </a:ext>
            </a:extLst>
          </p:cNvPr>
          <p:cNvSpPr/>
          <p:nvPr/>
        </p:nvSpPr>
        <p:spPr>
          <a:xfrm>
            <a:off x="1371600" y="53340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[CLS]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2A46F0-4C43-F8BC-D175-428B3A6BE9B1}"/>
              </a:ext>
            </a:extLst>
          </p:cNvPr>
          <p:cNvSpPr/>
          <p:nvPr/>
        </p:nvSpPr>
        <p:spPr>
          <a:xfrm>
            <a:off x="2358260" y="53340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8C9BA7A-CA9D-6A7B-FB30-2B4F76CCFA53}"/>
              </a:ext>
            </a:extLst>
          </p:cNvPr>
          <p:cNvSpPr/>
          <p:nvPr/>
        </p:nvSpPr>
        <p:spPr>
          <a:xfrm>
            <a:off x="1371600" y="48006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E068B48-7D84-AD42-139F-28B42FF0700C}"/>
              </a:ext>
            </a:extLst>
          </p:cNvPr>
          <p:cNvSpPr/>
          <p:nvPr/>
        </p:nvSpPr>
        <p:spPr>
          <a:xfrm>
            <a:off x="2358260" y="48006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8A79F66-2AED-6F7B-31D4-1FF9377E93E6}"/>
              </a:ext>
            </a:extLst>
          </p:cNvPr>
          <p:cNvCxnSpPr>
            <a:stCxn id="16" idx="2"/>
            <a:endCxn id="14" idx="0"/>
          </p:cNvCxnSpPr>
          <p:nvPr/>
        </p:nvCxnSpPr>
        <p:spPr>
          <a:xfrm>
            <a:off x="1828800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7F75289-EA08-5FB2-3040-70D98F49B02F}"/>
              </a:ext>
            </a:extLst>
          </p:cNvPr>
          <p:cNvCxnSpPr>
            <a:stCxn id="17" idx="2"/>
            <a:endCxn id="15" idx="0"/>
          </p:cNvCxnSpPr>
          <p:nvPr/>
        </p:nvCxnSpPr>
        <p:spPr>
          <a:xfrm>
            <a:off x="2527083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A31E100-E63D-16C5-A11E-D0509C9FA71B}"/>
              </a:ext>
            </a:extLst>
          </p:cNvPr>
          <p:cNvCxnSpPr>
            <a:cxnSpLocks/>
            <a:stCxn id="16" idx="0"/>
          </p:cNvCxnSpPr>
          <p:nvPr/>
        </p:nvCxnSpPr>
        <p:spPr>
          <a:xfrm flipV="1">
            <a:off x="1828800" y="4495800"/>
            <a:ext cx="68300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7BA94B0-C699-E1E3-4426-953FC59852D6}"/>
              </a:ext>
            </a:extLst>
          </p:cNvPr>
          <p:cNvCxnSpPr>
            <a:cxnSpLocks/>
            <a:stCxn id="17" idx="0"/>
          </p:cNvCxnSpPr>
          <p:nvPr/>
        </p:nvCxnSpPr>
        <p:spPr>
          <a:xfrm flipV="1">
            <a:off x="2527083" y="44958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6BFAC942-2725-AE04-481D-94CA146D0991}"/>
              </a:ext>
            </a:extLst>
          </p:cNvPr>
          <p:cNvSpPr txBox="1"/>
          <p:nvPr/>
        </p:nvSpPr>
        <p:spPr>
          <a:xfrm>
            <a:off x="2807215" y="43731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C824B-F099-2945-AAAF-6DBBB8AF7160}"/>
              </a:ext>
            </a:extLst>
          </p:cNvPr>
          <p:cNvSpPr/>
          <p:nvPr/>
        </p:nvSpPr>
        <p:spPr>
          <a:xfrm>
            <a:off x="2750920" y="5334000"/>
            <a:ext cx="656403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Sent</a:t>
            </a:r>
            <a:r>
              <a:rPr lang="en-US" sz="1200" baseline="-25000" dirty="0" err="1">
                <a:solidFill>
                  <a:schemeClr val="bg1"/>
                </a:solidFill>
              </a:rPr>
              <a:t>A</a:t>
            </a:r>
            <a:endParaRPr lang="en-US" sz="1200" baseline="-250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94DB71-45BA-CB85-F718-C2A28E063745}"/>
              </a:ext>
            </a:extLst>
          </p:cNvPr>
          <p:cNvSpPr/>
          <p:nvPr/>
        </p:nvSpPr>
        <p:spPr>
          <a:xfrm>
            <a:off x="2750920" y="4800600"/>
            <a:ext cx="656403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</a:t>
            </a:r>
            <a:r>
              <a:rPr lang="en-US" sz="1200" baseline="-25000" dirty="0">
                <a:solidFill>
                  <a:schemeClr val="bg1"/>
                </a:solidFill>
              </a:rPr>
              <a:t>A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A945CB5-DB4C-DE56-4AAE-6C24D1AC6127}"/>
              </a:ext>
            </a:extLst>
          </p:cNvPr>
          <p:cNvCxnSpPr>
            <a:cxnSpLocks/>
            <a:stCxn id="7" idx="0"/>
          </p:cNvCxnSpPr>
          <p:nvPr/>
        </p:nvCxnSpPr>
        <p:spPr>
          <a:xfrm flipH="1" flipV="1">
            <a:off x="2542133" y="4495800"/>
            <a:ext cx="53698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84" name="Rectangle 23583">
            <a:extLst>
              <a:ext uri="{FF2B5EF4-FFF2-40B4-BE49-F238E27FC236}">
                <a16:creationId xmlns:a16="http://schemas.microsoft.com/office/drawing/2014/main" id="{7797F9D8-577C-AB52-28DA-517C01567662}"/>
              </a:ext>
            </a:extLst>
          </p:cNvPr>
          <p:cNvSpPr/>
          <p:nvPr/>
        </p:nvSpPr>
        <p:spPr>
          <a:xfrm>
            <a:off x="3779224" y="53340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Distributed</a:t>
            </a:r>
          </a:p>
        </p:txBody>
      </p:sp>
      <p:sp>
        <p:nvSpPr>
          <p:cNvPr id="23585" name="Rectangle 23584">
            <a:extLst>
              <a:ext uri="{FF2B5EF4-FFF2-40B4-BE49-F238E27FC236}">
                <a16:creationId xmlns:a16="http://schemas.microsoft.com/office/drawing/2014/main" id="{9E9FE698-65E0-2516-7BEB-118640E56CD2}"/>
              </a:ext>
            </a:extLst>
          </p:cNvPr>
          <p:cNvSpPr/>
          <p:nvPr/>
        </p:nvSpPr>
        <p:spPr>
          <a:xfrm>
            <a:off x="4765884" y="53340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586" name="Rectangle 23585">
            <a:extLst>
              <a:ext uri="{FF2B5EF4-FFF2-40B4-BE49-F238E27FC236}">
                <a16:creationId xmlns:a16="http://schemas.microsoft.com/office/drawing/2014/main" id="{90A992B3-7B4C-CC51-70D2-26103BAE0760}"/>
              </a:ext>
            </a:extLst>
          </p:cNvPr>
          <p:cNvSpPr/>
          <p:nvPr/>
        </p:nvSpPr>
        <p:spPr>
          <a:xfrm>
            <a:off x="3779224" y="48006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87" name="Rectangle 23586">
            <a:extLst>
              <a:ext uri="{FF2B5EF4-FFF2-40B4-BE49-F238E27FC236}">
                <a16:creationId xmlns:a16="http://schemas.microsoft.com/office/drawing/2014/main" id="{0F4BE1F9-0DB5-91AA-7731-22D4A4B8AC93}"/>
              </a:ext>
            </a:extLst>
          </p:cNvPr>
          <p:cNvSpPr/>
          <p:nvPr/>
        </p:nvSpPr>
        <p:spPr>
          <a:xfrm>
            <a:off x="4765884" y="48006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23589" name="Straight Connector 23588">
            <a:extLst>
              <a:ext uri="{FF2B5EF4-FFF2-40B4-BE49-F238E27FC236}">
                <a16:creationId xmlns:a16="http://schemas.microsoft.com/office/drawing/2014/main" id="{1207D4B5-BFAC-FD59-8822-ACE7760F0646}"/>
              </a:ext>
            </a:extLst>
          </p:cNvPr>
          <p:cNvCxnSpPr>
            <a:stCxn id="23586" idx="2"/>
            <a:endCxn id="23584" idx="0"/>
          </p:cNvCxnSpPr>
          <p:nvPr/>
        </p:nvCxnSpPr>
        <p:spPr>
          <a:xfrm>
            <a:off x="4236424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0" name="Straight Connector 23589">
            <a:extLst>
              <a:ext uri="{FF2B5EF4-FFF2-40B4-BE49-F238E27FC236}">
                <a16:creationId xmlns:a16="http://schemas.microsoft.com/office/drawing/2014/main" id="{779562C1-F42B-9F50-3D8E-1470DEA202C3}"/>
              </a:ext>
            </a:extLst>
          </p:cNvPr>
          <p:cNvCxnSpPr>
            <a:stCxn id="23587" idx="2"/>
            <a:endCxn id="23585" idx="0"/>
          </p:cNvCxnSpPr>
          <p:nvPr/>
        </p:nvCxnSpPr>
        <p:spPr>
          <a:xfrm>
            <a:off x="4934707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2" name="Straight Connector 23591">
            <a:extLst>
              <a:ext uri="{FF2B5EF4-FFF2-40B4-BE49-F238E27FC236}">
                <a16:creationId xmlns:a16="http://schemas.microsoft.com/office/drawing/2014/main" id="{DDD54B0C-97CE-0D44-CE45-F89D683F94F2}"/>
              </a:ext>
            </a:extLst>
          </p:cNvPr>
          <p:cNvCxnSpPr>
            <a:cxnSpLocks/>
            <a:stCxn id="23586" idx="0"/>
          </p:cNvCxnSpPr>
          <p:nvPr/>
        </p:nvCxnSpPr>
        <p:spPr>
          <a:xfrm flipV="1">
            <a:off x="4236424" y="4495800"/>
            <a:ext cx="68300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3" name="Straight Connector 23592">
            <a:extLst>
              <a:ext uri="{FF2B5EF4-FFF2-40B4-BE49-F238E27FC236}">
                <a16:creationId xmlns:a16="http://schemas.microsoft.com/office/drawing/2014/main" id="{4B608372-C1D3-277E-06C6-14617C9D1C42}"/>
              </a:ext>
            </a:extLst>
          </p:cNvPr>
          <p:cNvCxnSpPr>
            <a:cxnSpLocks/>
            <a:stCxn id="23587" idx="0"/>
          </p:cNvCxnSpPr>
          <p:nvPr/>
        </p:nvCxnSpPr>
        <p:spPr>
          <a:xfrm flipV="1">
            <a:off x="4934707" y="44958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94" name="TextBox 23593">
            <a:extLst>
              <a:ext uri="{FF2B5EF4-FFF2-40B4-BE49-F238E27FC236}">
                <a16:creationId xmlns:a16="http://schemas.microsoft.com/office/drawing/2014/main" id="{9FF7A6EB-84F0-4A83-ADB3-B63BE7F74729}"/>
              </a:ext>
            </a:extLst>
          </p:cNvPr>
          <p:cNvSpPr txBox="1"/>
          <p:nvPr/>
        </p:nvSpPr>
        <p:spPr>
          <a:xfrm>
            <a:off x="5214839" y="43731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595" name="Rectangle 23594">
            <a:extLst>
              <a:ext uri="{FF2B5EF4-FFF2-40B4-BE49-F238E27FC236}">
                <a16:creationId xmlns:a16="http://schemas.microsoft.com/office/drawing/2014/main" id="{9C750A2D-50C7-8268-BFAD-8FEC8CC89A9F}"/>
              </a:ext>
            </a:extLst>
          </p:cNvPr>
          <p:cNvSpPr/>
          <p:nvPr/>
        </p:nvSpPr>
        <p:spPr>
          <a:xfrm>
            <a:off x="5158544" y="5334000"/>
            <a:ext cx="656403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Sent</a:t>
            </a:r>
            <a:r>
              <a:rPr lang="en-US" sz="1200" baseline="-25000" dirty="0" err="1">
                <a:solidFill>
                  <a:schemeClr val="bg1"/>
                </a:solidFill>
              </a:rPr>
              <a:t>A</a:t>
            </a:r>
            <a:endParaRPr lang="en-US" sz="1200" baseline="-25000" dirty="0">
              <a:solidFill>
                <a:schemeClr val="bg1"/>
              </a:solidFill>
            </a:endParaRPr>
          </a:p>
        </p:txBody>
      </p:sp>
      <p:sp>
        <p:nvSpPr>
          <p:cNvPr id="23598" name="Rectangle 23597">
            <a:extLst>
              <a:ext uri="{FF2B5EF4-FFF2-40B4-BE49-F238E27FC236}">
                <a16:creationId xmlns:a16="http://schemas.microsoft.com/office/drawing/2014/main" id="{68271D77-D0B7-480E-ABAF-8568BF12376C}"/>
              </a:ext>
            </a:extLst>
          </p:cNvPr>
          <p:cNvSpPr/>
          <p:nvPr/>
        </p:nvSpPr>
        <p:spPr>
          <a:xfrm>
            <a:off x="5158544" y="4800600"/>
            <a:ext cx="656403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</a:t>
            </a:r>
            <a:r>
              <a:rPr lang="en-US" sz="1200" baseline="-25000" dirty="0">
                <a:solidFill>
                  <a:schemeClr val="bg1"/>
                </a:solidFill>
              </a:rPr>
              <a:t>A</a:t>
            </a:r>
          </a:p>
        </p:txBody>
      </p:sp>
      <p:cxnSp>
        <p:nvCxnSpPr>
          <p:cNvPr id="23600" name="Straight Connector 23599">
            <a:extLst>
              <a:ext uri="{FF2B5EF4-FFF2-40B4-BE49-F238E27FC236}">
                <a16:creationId xmlns:a16="http://schemas.microsoft.com/office/drawing/2014/main" id="{F5E04798-4824-324A-8357-D3EFDE4ED900}"/>
              </a:ext>
            </a:extLst>
          </p:cNvPr>
          <p:cNvCxnSpPr>
            <a:cxnSpLocks/>
            <a:stCxn id="23598" idx="0"/>
          </p:cNvCxnSpPr>
          <p:nvPr/>
        </p:nvCxnSpPr>
        <p:spPr>
          <a:xfrm flipH="1" flipV="1">
            <a:off x="4949757" y="4495800"/>
            <a:ext cx="53698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08" name="Rectangle 23607">
            <a:extLst>
              <a:ext uri="{FF2B5EF4-FFF2-40B4-BE49-F238E27FC236}">
                <a16:creationId xmlns:a16="http://schemas.microsoft.com/office/drawing/2014/main" id="{3D72006A-C92D-E229-AB5F-F6FF75B86D74}"/>
              </a:ext>
            </a:extLst>
          </p:cNvPr>
          <p:cNvSpPr/>
          <p:nvPr/>
        </p:nvSpPr>
        <p:spPr>
          <a:xfrm>
            <a:off x="6214967" y="53340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23609" name="Rectangle 23608">
            <a:extLst>
              <a:ext uri="{FF2B5EF4-FFF2-40B4-BE49-F238E27FC236}">
                <a16:creationId xmlns:a16="http://schemas.microsoft.com/office/drawing/2014/main" id="{6E5E51B8-542D-A426-3902-06BF4755B4AB}"/>
              </a:ext>
            </a:extLst>
          </p:cNvPr>
          <p:cNvSpPr/>
          <p:nvPr/>
        </p:nvSpPr>
        <p:spPr>
          <a:xfrm>
            <a:off x="7201627" y="53340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3610" name="Rectangle 23609">
            <a:extLst>
              <a:ext uri="{FF2B5EF4-FFF2-40B4-BE49-F238E27FC236}">
                <a16:creationId xmlns:a16="http://schemas.microsoft.com/office/drawing/2014/main" id="{AEE3BC0E-EBC9-C9C2-FE56-2DFB74CB64BE}"/>
              </a:ext>
            </a:extLst>
          </p:cNvPr>
          <p:cNvSpPr/>
          <p:nvPr/>
        </p:nvSpPr>
        <p:spPr>
          <a:xfrm>
            <a:off x="6214967" y="48006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11" name="Rectangle 23610">
            <a:extLst>
              <a:ext uri="{FF2B5EF4-FFF2-40B4-BE49-F238E27FC236}">
                <a16:creationId xmlns:a16="http://schemas.microsoft.com/office/drawing/2014/main" id="{FCDDCECF-A3B5-1024-D4EC-384FC2689D9B}"/>
              </a:ext>
            </a:extLst>
          </p:cNvPr>
          <p:cNvSpPr/>
          <p:nvPr/>
        </p:nvSpPr>
        <p:spPr>
          <a:xfrm>
            <a:off x="7201627" y="48006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3614" name="Straight Connector 23613">
            <a:extLst>
              <a:ext uri="{FF2B5EF4-FFF2-40B4-BE49-F238E27FC236}">
                <a16:creationId xmlns:a16="http://schemas.microsoft.com/office/drawing/2014/main" id="{1F769587-7D37-1074-41A0-6F49E6E36D22}"/>
              </a:ext>
            </a:extLst>
          </p:cNvPr>
          <p:cNvCxnSpPr>
            <a:stCxn id="23610" idx="2"/>
            <a:endCxn id="23608" idx="0"/>
          </p:cNvCxnSpPr>
          <p:nvPr/>
        </p:nvCxnSpPr>
        <p:spPr>
          <a:xfrm>
            <a:off x="6672167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5" name="Straight Connector 23614">
            <a:extLst>
              <a:ext uri="{FF2B5EF4-FFF2-40B4-BE49-F238E27FC236}">
                <a16:creationId xmlns:a16="http://schemas.microsoft.com/office/drawing/2014/main" id="{C2631BE2-76B6-84C9-2760-A9F179A5454C}"/>
              </a:ext>
            </a:extLst>
          </p:cNvPr>
          <p:cNvCxnSpPr>
            <a:stCxn id="23611" idx="2"/>
            <a:endCxn id="23609" idx="0"/>
          </p:cNvCxnSpPr>
          <p:nvPr/>
        </p:nvCxnSpPr>
        <p:spPr>
          <a:xfrm>
            <a:off x="7370450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6" name="Straight Connector 23615">
            <a:extLst>
              <a:ext uri="{FF2B5EF4-FFF2-40B4-BE49-F238E27FC236}">
                <a16:creationId xmlns:a16="http://schemas.microsoft.com/office/drawing/2014/main" id="{2400166B-8BD4-B01F-189D-881550D1160A}"/>
              </a:ext>
            </a:extLst>
          </p:cNvPr>
          <p:cNvCxnSpPr>
            <a:cxnSpLocks/>
            <a:stCxn id="23610" idx="0"/>
          </p:cNvCxnSpPr>
          <p:nvPr/>
        </p:nvCxnSpPr>
        <p:spPr>
          <a:xfrm flipV="1">
            <a:off x="6672167" y="4495800"/>
            <a:ext cx="68300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7" name="Straight Connector 23616">
            <a:extLst>
              <a:ext uri="{FF2B5EF4-FFF2-40B4-BE49-F238E27FC236}">
                <a16:creationId xmlns:a16="http://schemas.microsoft.com/office/drawing/2014/main" id="{B015829B-C1FD-5D18-A5EC-4C0057C9B43A}"/>
              </a:ext>
            </a:extLst>
          </p:cNvPr>
          <p:cNvCxnSpPr>
            <a:cxnSpLocks/>
            <a:stCxn id="23611" idx="0"/>
          </p:cNvCxnSpPr>
          <p:nvPr/>
        </p:nvCxnSpPr>
        <p:spPr>
          <a:xfrm flipV="1">
            <a:off x="7370450" y="44958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18" name="TextBox 23617">
            <a:extLst>
              <a:ext uri="{FF2B5EF4-FFF2-40B4-BE49-F238E27FC236}">
                <a16:creationId xmlns:a16="http://schemas.microsoft.com/office/drawing/2014/main" id="{C81DDA0C-ACE1-C31A-FCA2-46C17C1146D9}"/>
              </a:ext>
            </a:extLst>
          </p:cNvPr>
          <p:cNvSpPr txBox="1"/>
          <p:nvPr/>
        </p:nvSpPr>
        <p:spPr>
          <a:xfrm>
            <a:off x="7650582" y="43731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21" name="Rectangle 23620">
            <a:extLst>
              <a:ext uri="{FF2B5EF4-FFF2-40B4-BE49-F238E27FC236}">
                <a16:creationId xmlns:a16="http://schemas.microsoft.com/office/drawing/2014/main" id="{88C81CE8-DC05-EB2C-58D8-C13E877D1CB0}"/>
              </a:ext>
            </a:extLst>
          </p:cNvPr>
          <p:cNvSpPr/>
          <p:nvPr/>
        </p:nvSpPr>
        <p:spPr>
          <a:xfrm>
            <a:off x="7594287" y="5334000"/>
            <a:ext cx="656403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Sent</a:t>
            </a:r>
            <a:r>
              <a:rPr lang="en-US" sz="1200" baseline="-25000" dirty="0" err="1">
                <a:solidFill>
                  <a:schemeClr val="bg1"/>
                </a:solidFill>
              </a:rPr>
              <a:t>A</a:t>
            </a:r>
            <a:endParaRPr lang="en-US" sz="1200" baseline="-25000" dirty="0">
              <a:solidFill>
                <a:schemeClr val="bg1"/>
              </a:solidFill>
            </a:endParaRPr>
          </a:p>
        </p:txBody>
      </p:sp>
      <p:sp>
        <p:nvSpPr>
          <p:cNvPr id="23623" name="Rectangle 23622">
            <a:extLst>
              <a:ext uri="{FF2B5EF4-FFF2-40B4-BE49-F238E27FC236}">
                <a16:creationId xmlns:a16="http://schemas.microsoft.com/office/drawing/2014/main" id="{CD088FE2-C297-5854-56E3-637C0765D816}"/>
              </a:ext>
            </a:extLst>
          </p:cNvPr>
          <p:cNvSpPr/>
          <p:nvPr/>
        </p:nvSpPr>
        <p:spPr>
          <a:xfrm>
            <a:off x="7594287" y="4800600"/>
            <a:ext cx="656403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</a:t>
            </a:r>
            <a:r>
              <a:rPr lang="en-US" sz="1200" baseline="-25000" dirty="0">
                <a:solidFill>
                  <a:schemeClr val="bg1"/>
                </a:solidFill>
              </a:rPr>
              <a:t>A</a:t>
            </a:r>
          </a:p>
        </p:txBody>
      </p:sp>
      <p:cxnSp>
        <p:nvCxnSpPr>
          <p:cNvPr id="23625" name="Straight Connector 23624">
            <a:extLst>
              <a:ext uri="{FF2B5EF4-FFF2-40B4-BE49-F238E27FC236}">
                <a16:creationId xmlns:a16="http://schemas.microsoft.com/office/drawing/2014/main" id="{75F9F21C-4988-D9A7-3018-5DF812385132}"/>
              </a:ext>
            </a:extLst>
          </p:cNvPr>
          <p:cNvCxnSpPr>
            <a:cxnSpLocks/>
            <a:stCxn id="23623" idx="0"/>
          </p:cNvCxnSpPr>
          <p:nvPr/>
        </p:nvCxnSpPr>
        <p:spPr>
          <a:xfrm flipH="1" flipV="1">
            <a:off x="7385500" y="4495800"/>
            <a:ext cx="53698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26" name="Rectangle 23625">
            <a:extLst>
              <a:ext uri="{FF2B5EF4-FFF2-40B4-BE49-F238E27FC236}">
                <a16:creationId xmlns:a16="http://schemas.microsoft.com/office/drawing/2014/main" id="{52A6BF27-0B0C-15FE-BB48-C0AA7F6C3FE2}"/>
              </a:ext>
            </a:extLst>
          </p:cNvPr>
          <p:cNvSpPr/>
          <p:nvPr/>
        </p:nvSpPr>
        <p:spPr>
          <a:xfrm>
            <a:off x="8591712" y="53340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[SEP]</a:t>
            </a:r>
          </a:p>
        </p:txBody>
      </p:sp>
      <p:sp>
        <p:nvSpPr>
          <p:cNvPr id="23627" name="Rectangle 23626">
            <a:extLst>
              <a:ext uri="{FF2B5EF4-FFF2-40B4-BE49-F238E27FC236}">
                <a16:creationId xmlns:a16="http://schemas.microsoft.com/office/drawing/2014/main" id="{A8D3CFFC-5E5E-DD71-7017-0C36135C71CD}"/>
              </a:ext>
            </a:extLst>
          </p:cNvPr>
          <p:cNvSpPr/>
          <p:nvPr/>
        </p:nvSpPr>
        <p:spPr>
          <a:xfrm>
            <a:off x="9578372" y="53340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3628" name="Rectangle 23627">
            <a:extLst>
              <a:ext uri="{FF2B5EF4-FFF2-40B4-BE49-F238E27FC236}">
                <a16:creationId xmlns:a16="http://schemas.microsoft.com/office/drawing/2014/main" id="{CFB10DF0-3BDB-11AB-C9AA-6F497D89B7A3}"/>
              </a:ext>
            </a:extLst>
          </p:cNvPr>
          <p:cNvSpPr/>
          <p:nvPr/>
        </p:nvSpPr>
        <p:spPr>
          <a:xfrm>
            <a:off x="8591712" y="48006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29" name="Rectangle 23628">
            <a:extLst>
              <a:ext uri="{FF2B5EF4-FFF2-40B4-BE49-F238E27FC236}">
                <a16:creationId xmlns:a16="http://schemas.microsoft.com/office/drawing/2014/main" id="{01C2EEC5-ABB3-7EC5-0C97-2BFCBAA782E9}"/>
              </a:ext>
            </a:extLst>
          </p:cNvPr>
          <p:cNvSpPr/>
          <p:nvPr/>
        </p:nvSpPr>
        <p:spPr>
          <a:xfrm>
            <a:off x="9578372" y="48006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23632" name="Straight Connector 23631">
            <a:extLst>
              <a:ext uri="{FF2B5EF4-FFF2-40B4-BE49-F238E27FC236}">
                <a16:creationId xmlns:a16="http://schemas.microsoft.com/office/drawing/2014/main" id="{16A43B88-8FF0-9323-7EE7-6CF5E0A52903}"/>
              </a:ext>
            </a:extLst>
          </p:cNvPr>
          <p:cNvCxnSpPr>
            <a:stCxn id="23628" idx="2"/>
            <a:endCxn id="23626" idx="0"/>
          </p:cNvCxnSpPr>
          <p:nvPr/>
        </p:nvCxnSpPr>
        <p:spPr>
          <a:xfrm>
            <a:off x="9048912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4" name="Straight Connector 23633">
            <a:extLst>
              <a:ext uri="{FF2B5EF4-FFF2-40B4-BE49-F238E27FC236}">
                <a16:creationId xmlns:a16="http://schemas.microsoft.com/office/drawing/2014/main" id="{23E3452B-5237-E607-59E0-252604C0419F}"/>
              </a:ext>
            </a:extLst>
          </p:cNvPr>
          <p:cNvCxnSpPr>
            <a:stCxn id="23629" idx="2"/>
            <a:endCxn id="23627" idx="0"/>
          </p:cNvCxnSpPr>
          <p:nvPr/>
        </p:nvCxnSpPr>
        <p:spPr>
          <a:xfrm>
            <a:off x="9747195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6" name="Straight Connector 23635">
            <a:extLst>
              <a:ext uri="{FF2B5EF4-FFF2-40B4-BE49-F238E27FC236}">
                <a16:creationId xmlns:a16="http://schemas.microsoft.com/office/drawing/2014/main" id="{D64D541C-A270-C63B-8283-E996BB84A1C8}"/>
              </a:ext>
            </a:extLst>
          </p:cNvPr>
          <p:cNvCxnSpPr>
            <a:cxnSpLocks/>
            <a:stCxn id="23628" idx="0"/>
          </p:cNvCxnSpPr>
          <p:nvPr/>
        </p:nvCxnSpPr>
        <p:spPr>
          <a:xfrm flipV="1">
            <a:off x="9048912" y="4495800"/>
            <a:ext cx="68300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7" name="Straight Connector 23636">
            <a:extLst>
              <a:ext uri="{FF2B5EF4-FFF2-40B4-BE49-F238E27FC236}">
                <a16:creationId xmlns:a16="http://schemas.microsoft.com/office/drawing/2014/main" id="{4121E950-19C8-C189-DE0F-039114BAE655}"/>
              </a:ext>
            </a:extLst>
          </p:cNvPr>
          <p:cNvCxnSpPr>
            <a:cxnSpLocks/>
            <a:stCxn id="23629" idx="0"/>
          </p:cNvCxnSpPr>
          <p:nvPr/>
        </p:nvCxnSpPr>
        <p:spPr>
          <a:xfrm flipV="1">
            <a:off x="9747195" y="44958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39" name="TextBox 23638">
            <a:extLst>
              <a:ext uri="{FF2B5EF4-FFF2-40B4-BE49-F238E27FC236}">
                <a16:creationId xmlns:a16="http://schemas.microsoft.com/office/drawing/2014/main" id="{7672242C-115D-83FB-9279-FF9E2E14A014}"/>
              </a:ext>
            </a:extLst>
          </p:cNvPr>
          <p:cNvSpPr txBox="1"/>
          <p:nvPr/>
        </p:nvSpPr>
        <p:spPr>
          <a:xfrm>
            <a:off x="10027327" y="43731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0" name="Rectangle 23639">
            <a:extLst>
              <a:ext uri="{FF2B5EF4-FFF2-40B4-BE49-F238E27FC236}">
                <a16:creationId xmlns:a16="http://schemas.microsoft.com/office/drawing/2014/main" id="{578A51EC-64B9-D646-1F7C-A5EFCB8593C0}"/>
              </a:ext>
            </a:extLst>
          </p:cNvPr>
          <p:cNvSpPr/>
          <p:nvPr/>
        </p:nvSpPr>
        <p:spPr>
          <a:xfrm>
            <a:off x="9971032" y="5334000"/>
            <a:ext cx="656403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Sent</a:t>
            </a:r>
            <a:r>
              <a:rPr lang="en-US" sz="1200" baseline="-25000" dirty="0" err="1">
                <a:solidFill>
                  <a:schemeClr val="bg1"/>
                </a:solidFill>
              </a:rPr>
              <a:t>A</a:t>
            </a:r>
            <a:endParaRPr lang="en-US" sz="1200" baseline="-25000" dirty="0">
              <a:solidFill>
                <a:schemeClr val="bg1"/>
              </a:solidFill>
            </a:endParaRPr>
          </a:p>
        </p:txBody>
      </p:sp>
      <p:sp>
        <p:nvSpPr>
          <p:cNvPr id="23641" name="Rectangle 23640">
            <a:extLst>
              <a:ext uri="{FF2B5EF4-FFF2-40B4-BE49-F238E27FC236}">
                <a16:creationId xmlns:a16="http://schemas.microsoft.com/office/drawing/2014/main" id="{76EA9757-42BE-643D-A4A8-7C558893EBB7}"/>
              </a:ext>
            </a:extLst>
          </p:cNvPr>
          <p:cNvSpPr/>
          <p:nvPr/>
        </p:nvSpPr>
        <p:spPr>
          <a:xfrm>
            <a:off x="9971032" y="4800600"/>
            <a:ext cx="656403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</a:t>
            </a:r>
            <a:r>
              <a:rPr lang="en-US" sz="1200" baseline="-25000" dirty="0">
                <a:solidFill>
                  <a:schemeClr val="bg1"/>
                </a:solidFill>
              </a:rPr>
              <a:t>A</a:t>
            </a:r>
          </a:p>
        </p:txBody>
      </p:sp>
      <p:cxnSp>
        <p:nvCxnSpPr>
          <p:cNvPr id="23642" name="Straight Connector 23641">
            <a:extLst>
              <a:ext uri="{FF2B5EF4-FFF2-40B4-BE49-F238E27FC236}">
                <a16:creationId xmlns:a16="http://schemas.microsoft.com/office/drawing/2014/main" id="{021755D3-94B4-DD6E-2D35-6B4356A15C46}"/>
              </a:ext>
            </a:extLst>
          </p:cNvPr>
          <p:cNvCxnSpPr>
            <a:cxnSpLocks/>
            <a:stCxn id="23641" idx="0"/>
          </p:cNvCxnSpPr>
          <p:nvPr/>
        </p:nvCxnSpPr>
        <p:spPr>
          <a:xfrm flipH="1" flipV="1">
            <a:off x="9762245" y="4495800"/>
            <a:ext cx="53698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3" name="Rectangle 23642">
            <a:extLst>
              <a:ext uri="{FF2B5EF4-FFF2-40B4-BE49-F238E27FC236}">
                <a16:creationId xmlns:a16="http://schemas.microsoft.com/office/drawing/2014/main" id="{B301FB00-8D1D-0C72-44AB-D9C337AB4BC1}"/>
              </a:ext>
            </a:extLst>
          </p:cNvPr>
          <p:cNvSpPr/>
          <p:nvPr/>
        </p:nvSpPr>
        <p:spPr>
          <a:xfrm>
            <a:off x="2196993" y="4161958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CLS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47" name="Rectangle 23646">
            <a:extLst>
              <a:ext uri="{FF2B5EF4-FFF2-40B4-BE49-F238E27FC236}">
                <a16:creationId xmlns:a16="http://schemas.microsoft.com/office/drawing/2014/main" id="{789F785D-2F3C-2F07-B4AF-2FAF08E5AB85}"/>
              </a:ext>
            </a:extLst>
          </p:cNvPr>
          <p:cNvSpPr/>
          <p:nvPr/>
        </p:nvSpPr>
        <p:spPr>
          <a:xfrm>
            <a:off x="4603744" y="4161958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48" name="Rectangle 23647">
            <a:extLst>
              <a:ext uri="{FF2B5EF4-FFF2-40B4-BE49-F238E27FC236}">
                <a16:creationId xmlns:a16="http://schemas.microsoft.com/office/drawing/2014/main" id="{D5AE6BEB-D9A5-2792-694B-9398DC2FE50D}"/>
              </a:ext>
            </a:extLst>
          </p:cNvPr>
          <p:cNvSpPr/>
          <p:nvPr/>
        </p:nvSpPr>
        <p:spPr>
          <a:xfrm>
            <a:off x="7040360" y="415578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1" name="Rectangle 23650">
            <a:extLst>
              <a:ext uri="{FF2B5EF4-FFF2-40B4-BE49-F238E27FC236}">
                <a16:creationId xmlns:a16="http://schemas.microsoft.com/office/drawing/2014/main" id="{D68318AE-A711-B90F-DBF0-943B394972BF}"/>
              </a:ext>
            </a:extLst>
          </p:cNvPr>
          <p:cNvSpPr/>
          <p:nvPr/>
        </p:nvSpPr>
        <p:spPr>
          <a:xfrm>
            <a:off x="9401832" y="41627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S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2" name="Rectangle 23651">
            <a:extLst>
              <a:ext uri="{FF2B5EF4-FFF2-40B4-BE49-F238E27FC236}">
                <a16:creationId xmlns:a16="http://schemas.microsoft.com/office/drawing/2014/main" id="{8AEA21BF-EACE-0DE0-A1E1-F081A06B0A08}"/>
              </a:ext>
            </a:extLst>
          </p:cNvPr>
          <p:cNvSpPr/>
          <p:nvPr/>
        </p:nvSpPr>
        <p:spPr>
          <a:xfrm>
            <a:off x="2196994" y="289831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CLS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3" name="Rectangle 23652">
            <a:extLst>
              <a:ext uri="{FF2B5EF4-FFF2-40B4-BE49-F238E27FC236}">
                <a16:creationId xmlns:a16="http://schemas.microsoft.com/office/drawing/2014/main" id="{2F2A0138-3478-F87C-620E-7AB65EF4F2F4}"/>
              </a:ext>
            </a:extLst>
          </p:cNvPr>
          <p:cNvSpPr/>
          <p:nvPr/>
        </p:nvSpPr>
        <p:spPr>
          <a:xfrm>
            <a:off x="4603745" y="289831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4" name="Rectangle 23653">
            <a:extLst>
              <a:ext uri="{FF2B5EF4-FFF2-40B4-BE49-F238E27FC236}">
                <a16:creationId xmlns:a16="http://schemas.microsoft.com/office/drawing/2014/main" id="{05BF4F75-729D-E794-E857-726C9544ADE8}"/>
              </a:ext>
            </a:extLst>
          </p:cNvPr>
          <p:cNvSpPr/>
          <p:nvPr/>
        </p:nvSpPr>
        <p:spPr>
          <a:xfrm>
            <a:off x="7040361" y="2892140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5" name="Rectangle 23654">
            <a:extLst>
              <a:ext uri="{FF2B5EF4-FFF2-40B4-BE49-F238E27FC236}">
                <a16:creationId xmlns:a16="http://schemas.microsoft.com/office/drawing/2014/main" id="{8AD0FBFD-0A69-AA28-4DDB-145C59D6C843}"/>
              </a:ext>
            </a:extLst>
          </p:cNvPr>
          <p:cNvSpPr/>
          <p:nvPr/>
        </p:nvSpPr>
        <p:spPr>
          <a:xfrm>
            <a:off x="9401833" y="2899060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S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3657" name="Straight Connector 23656">
            <a:extLst>
              <a:ext uri="{FF2B5EF4-FFF2-40B4-BE49-F238E27FC236}">
                <a16:creationId xmlns:a16="http://schemas.microsoft.com/office/drawing/2014/main" id="{639B68B6-F52C-DBE9-6BA6-10603A6B9CE1}"/>
              </a:ext>
            </a:extLst>
          </p:cNvPr>
          <p:cNvCxnSpPr>
            <a:stCxn id="23643" idx="0"/>
            <a:endCxn id="23652" idx="2"/>
          </p:cNvCxnSpPr>
          <p:nvPr/>
        </p:nvCxnSpPr>
        <p:spPr>
          <a:xfrm flipV="1">
            <a:off x="2527082" y="3203118"/>
            <a:ext cx="1" cy="95884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8" name="Straight Connector 23657">
            <a:extLst>
              <a:ext uri="{FF2B5EF4-FFF2-40B4-BE49-F238E27FC236}">
                <a16:creationId xmlns:a16="http://schemas.microsoft.com/office/drawing/2014/main" id="{F7CFE882-A7C2-4E15-DD9A-3F143F0B1A71}"/>
              </a:ext>
            </a:extLst>
          </p:cNvPr>
          <p:cNvCxnSpPr>
            <a:cxnSpLocks/>
            <a:stCxn id="23647" idx="0"/>
            <a:endCxn id="23653" idx="2"/>
          </p:cNvCxnSpPr>
          <p:nvPr/>
        </p:nvCxnSpPr>
        <p:spPr>
          <a:xfrm flipV="1">
            <a:off x="4933833" y="3203118"/>
            <a:ext cx="1" cy="95884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61" name="Straight Connector 23660">
            <a:extLst>
              <a:ext uri="{FF2B5EF4-FFF2-40B4-BE49-F238E27FC236}">
                <a16:creationId xmlns:a16="http://schemas.microsoft.com/office/drawing/2014/main" id="{876F2595-A1C3-B3CC-4F7D-68F87D6BDDC4}"/>
              </a:ext>
            </a:extLst>
          </p:cNvPr>
          <p:cNvCxnSpPr>
            <a:cxnSpLocks/>
            <a:stCxn id="23648" idx="0"/>
            <a:endCxn id="23654" idx="2"/>
          </p:cNvCxnSpPr>
          <p:nvPr/>
        </p:nvCxnSpPr>
        <p:spPr>
          <a:xfrm flipV="1">
            <a:off x="7370449" y="3196940"/>
            <a:ext cx="1" cy="95884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64" name="Straight Connector 23663">
            <a:extLst>
              <a:ext uri="{FF2B5EF4-FFF2-40B4-BE49-F238E27FC236}">
                <a16:creationId xmlns:a16="http://schemas.microsoft.com/office/drawing/2014/main" id="{F3EC9CCA-7ECC-3C18-192A-B2D45991EA87}"/>
              </a:ext>
            </a:extLst>
          </p:cNvPr>
          <p:cNvCxnSpPr>
            <a:cxnSpLocks/>
            <a:stCxn id="23651" idx="0"/>
            <a:endCxn id="23655" idx="2"/>
          </p:cNvCxnSpPr>
          <p:nvPr/>
        </p:nvCxnSpPr>
        <p:spPr>
          <a:xfrm flipV="1">
            <a:off x="9731921" y="3203860"/>
            <a:ext cx="1" cy="95884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69" name="TextBox 23668">
            <a:extLst>
              <a:ext uri="{FF2B5EF4-FFF2-40B4-BE49-F238E27FC236}">
                <a16:creationId xmlns:a16="http://schemas.microsoft.com/office/drawing/2014/main" id="{D9817CBB-8AB7-C5CF-A6B5-4504A74F0B14}"/>
              </a:ext>
            </a:extLst>
          </p:cNvPr>
          <p:cNvSpPr txBox="1"/>
          <p:nvPr/>
        </p:nvSpPr>
        <p:spPr>
          <a:xfrm>
            <a:off x="4172099" y="3465515"/>
            <a:ext cx="3840775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Transformer Blocks</a:t>
            </a:r>
          </a:p>
        </p:txBody>
      </p:sp>
      <p:cxnSp>
        <p:nvCxnSpPr>
          <p:cNvPr id="23670" name="Straight Connector 23669">
            <a:extLst>
              <a:ext uri="{FF2B5EF4-FFF2-40B4-BE49-F238E27FC236}">
                <a16:creationId xmlns:a16="http://schemas.microsoft.com/office/drawing/2014/main" id="{43978CAB-541B-F776-88FF-46344B145C7E}"/>
              </a:ext>
            </a:extLst>
          </p:cNvPr>
          <p:cNvCxnSpPr>
            <a:cxnSpLocks/>
            <a:stCxn id="7" idx="2"/>
            <a:endCxn id="2" idx="0"/>
          </p:cNvCxnSpPr>
          <p:nvPr/>
        </p:nvCxnSpPr>
        <p:spPr>
          <a:xfrm>
            <a:off x="3079122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3" name="Straight Connector 23672">
            <a:extLst>
              <a:ext uri="{FF2B5EF4-FFF2-40B4-BE49-F238E27FC236}">
                <a16:creationId xmlns:a16="http://schemas.microsoft.com/office/drawing/2014/main" id="{D9A4858A-8B25-8B38-0BD7-0D39ABF59683}"/>
              </a:ext>
            </a:extLst>
          </p:cNvPr>
          <p:cNvCxnSpPr>
            <a:cxnSpLocks/>
            <a:stCxn id="23598" idx="2"/>
            <a:endCxn id="23595" idx="0"/>
          </p:cNvCxnSpPr>
          <p:nvPr/>
        </p:nvCxnSpPr>
        <p:spPr>
          <a:xfrm>
            <a:off x="5486746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6" name="Straight Connector 23675">
            <a:extLst>
              <a:ext uri="{FF2B5EF4-FFF2-40B4-BE49-F238E27FC236}">
                <a16:creationId xmlns:a16="http://schemas.microsoft.com/office/drawing/2014/main" id="{2B0A7098-5708-2996-7A52-00D0D9BDA322}"/>
              </a:ext>
            </a:extLst>
          </p:cNvPr>
          <p:cNvCxnSpPr>
            <a:cxnSpLocks/>
            <a:stCxn id="23623" idx="2"/>
            <a:endCxn id="23621" idx="0"/>
          </p:cNvCxnSpPr>
          <p:nvPr/>
        </p:nvCxnSpPr>
        <p:spPr>
          <a:xfrm>
            <a:off x="7922489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9" name="Straight Connector 23678">
            <a:extLst>
              <a:ext uri="{FF2B5EF4-FFF2-40B4-BE49-F238E27FC236}">
                <a16:creationId xmlns:a16="http://schemas.microsoft.com/office/drawing/2014/main" id="{73543998-5384-D4B4-309C-3C37FA55F123}"/>
              </a:ext>
            </a:extLst>
          </p:cNvPr>
          <p:cNvCxnSpPr>
            <a:cxnSpLocks/>
            <a:stCxn id="23641" idx="2"/>
            <a:endCxn id="23640" idx="0"/>
          </p:cNvCxnSpPr>
          <p:nvPr/>
        </p:nvCxnSpPr>
        <p:spPr>
          <a:xfrm>
            <a:off x="10299234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247D72B-AE21-E252-1745-EFA1079DBCD5}"/>
              </a:ext>
            </a:extLst>
          </p:cNvPr>
          <p:cNvSpPr/>
          <p:nvPr/>
        </p:nvSpPr>
        <p:spPr>
          <a:xfrm>
            <a:off x="6915483" y="1632613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76F6277-3050-84F1-A9A4-25297B4EC881}"/>
              </a:ext>
            </a:extLst>
          </p:cNvPr>
          <p:cNvCxnSpPr>
            <a:stCxn id="23654" idx="0"/>
            <a:endCxn id="9" idx="2"/>
          </p:cNvCxnSpPr>
          <p:nvPr/>
        </p:nvCxnSpPr>
        <p:spPr>
          <a:xfrm flipV="1">
            <a:off x="7370450" y="1937413"/>
            <a:ext cx="2233" cy="954727"/>
          </a:xfrm>
          <a:prstGeom prst="line">
            <a:avLst/>
          </a:prstGeom>
          <a:ln w="28575">
            <a:solidFill>
              <a:srgbClr val="77E1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90D40EF8-AB50-0B5A-DF3A-CE35A0A061A5}"/>
              </a:ext>
            </a:extLst>
          </p:cNvPr>
          <p:cNvSpPr/>
          <p:nvPr/>
        </p:nvSpPr>
        <p:spPr>
          <a:xfrm>
            <a:off x="5416633" y="5867400"/>
            <a:ext cx="2505855" cy="563880"/>
          </a:xfrm>
          <a:prstGeom prst="round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Masking: </a:t>
            </a:r>
            <a:r>
              <a:rPr lang="en-US" b="1" i="1" dirty="0">
                <a:solidFill>
                  <a:schemeClr val="tx1"/>
                </a:solidFill>
              </a:rPr>
              <a:t>None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5ED3CF2-FFC2-ADEC-45DD-C92DD8283272}"/>
              </a:ext>
            </a:extLst>
          </p:cNvPr>
          <p:cNvCxnSpPr>
            <a:cxnSpLocks/>
            <a:stCxn id="18" idx="0"/>
          </p:cNvCxnSpPr>
          <p:nvPr/>
        </p:nvCxnSpPr>
        <p:spPr>
          <a:xfrm flipV="1">
            <a:off x="6669561" y="5638800"/>
            <a:ext cx="2606" cy="228600"/>
          </a:xfrm>
          <a:prstGeom prst="straightConnector1">
            <a:avLst/>
          </a:prstGeom>
          <a:ln w="28575">
            <a:solidFill>
              <a:srgbClr val="77E1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764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68" name="Rectangle 23667">
            <a:extLst>
              <a:ext uri="{FF2B5EF4-FFF2-40B4-BE49-F238E27FC236}">
                <a16:creationId xmlns:a16="http://schemas.microsoft.com/office/drawing/2014/main" id="{F4211490-444B-BEBF-372E-A893340153E1}"/>
              </a:ext>
            </a:extLst>
          </p:cNvPr>
          <p:cNvSpPr/>
          <p:nvPr/>
        </p:nvSpPr>
        <p:spPr>
          <a:xfrm>
            <a:off x="2129991" y="2590800"/>
            <a:ext cx="8004610" cy="1905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rgbClr val="77E1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C5AF8A6-2A11-7762-95AF-DEDE1CE0DEA4}"/>
              </a:ext>
            </a:extLst>
          </p:cNvPr>
          <p:cNvSpPr/>
          <p:nvPr/>
        </p:nvSpPr>
        <p:spPr>
          <a:xfrm>
            <a:off x="1371600" y="53340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[CLS]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2A46F0-4C43-F8BC-D175-428B3A6BE9B1}"/>
              </a:ext>
            </a:extLst>
          </p:cNvPr>
          <p:cNvSpPr/>
          <p:nvPr/>
        </p:nvSpPr>
        <p:spPr>
          <a:xfrm>
            <a:off x="2358260" y="53340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8C9BA7A-CA9D-6A7B-FB30-2B4F76CCFA53}"/>
              </a:ext>
            </a:extLst>
          </p:cNvPr>
          <p:cNvSpPr/>
          <p:nvPr/>
        </p:nvSpPr>
        <p:spPr>
          <a:xfrm>
            <a:off x="1371600" y="48006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E068B48-7D84-AD42-139F-28B42FF0700C}"/>
              </a:ext>
            </a:extLst>
          </p:cNvPr>
          <p:cNvSpPr/>
          <p:nvPr/>
        </p:nvSpPr>
        <p:spPr>
          <a:xfrm>
            <a:off x="2358260" y="48006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8A79F66-2AED-6F7B-31D4-1FF9377E93E6}"/>
              </a:ext>
            </a:extLst>
          </p:cNvPr>
          <p:cNvCxnSpPr>
            <a:stCxn id="16" idx="2"/>
            <a:endCxn id="14" idx="0"/>
          </p:cNvCxnSpPr>
          <p:nvPr/>
        </p:nvCxnSpPr>
        <p:spPr>
          <a:xfrm>
            <a:off x="1828800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7F75289-EA08-5FB2-3040-70D98F49B02F}"/>
              </a:ext>
            </a:extLst>
          </p:cNvPr>
          <p:cNvCxnSpPr>
            <a:stCxn id="17" idx="2"/>
            <a:endCxn id="15" idx="0"/>
          </p:cNvCxnSpPr>
          <p:nvPr/>
        </p:nvCxnSpPr>
        <p:spPr>
          <a:xfrm>
            <a:off x="2527083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A31E100-E63D-16C5-A11E-D0509C9FA71B}"/>
              </a:ext>
            </a:extLst>
          </p:cNvPr>
          <p:cNvCxnSpPr>
            <a:cxnSpLocks/>
            <a:stCxn id="16" idx="0"/>
          </p:cNvCxnSpPr>
          <p:nvPr/>
        </p:nvCxnSpPr>
        <p:spPr>
          <a:xfrm flipV="1">
            <a:off x="1828800" y="4495800"/>
            <a:ext cx="68300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7BA94B0-C699-E1E3-4426-953FC59852D6}"/>
              </a:ext>
            </a:extLst>
          </p:cNvPr>
          <p:cNvCxnSpPr>
            <a:cxnSpLocks/>
            <a:stCxn id="17" idx="0"/>
          </p:cNvCxnSpPr>
          <p:nvPr/>
        </p:nvCxnSpPr>
        <p:spPr>
          <a:xfrm flipV="1">
            <a:off x="2527083" y="44958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6BFAC942-2725-AE04-481D-94CA146D0991}"/>
              </a:ext>
            </a:extLst>
          </p:cNvPr>
          <p:cNvSpPr txBox="1"/>
          <p:nvPr/>
        </p:nvSpPr>
        <p:spPr>
          <a:xfrm>
            <a:off x="2807215" y="43731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C824B-F099-2945-AAAF-6DBBB8AF7160}"/>
              </a:ext>
            </a:extLst>
          </p:cNvPr>
          <p:cNvSpPr/>
          <p:nvPr/>
        </p:nvSpPr>
        <p:spPr>
          <a:xfrm>
            <a:off x="2750920" y="5334000"/>
            <a:ext cx="656403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Sent</a:t>
            </a:r>
            <a:r>
              <a:rPr lang="en-US" sz="1200" baseline="-25000" dirty="0" err="1">
                <a:solidFill>
                  <a:schemeClr val="bg1"/>
                </a:solidFill>
              </a:rPr>
              <a:t>A</a:t>
            </a:r>
            <a:endParaRPr lang="en-US" sz="1200" baseline="-250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94DB71-45BA-CB85-F718-C2A28E063745}"/>
              </a:ext>
            </a:extLst>
          </p:cNvPr>
          <p:cNvSpPr/>
          <p:nvPr/>
        </p:nvSpPr>
        <p:spPr>
          <a:xfrm>
            <a:off x="2750920" y="4800600"/>
            <a:ext cx="656403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</a:t>
            </a:r>
            <a:r>
              <a:rPr lang="en-US" sz="1200" baseline="-25000" dirty="0">
                <a:solidFill>
                  <a:schemeClr val="bg1"/>
                </a:solidFill>
              </a:rPr>
              <a:t>A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A945CB5-DB4C-DE56-4AAE-6C24D1AC6127}"/>
              </a:ext>
            </a:extLst>
          </p:cNvPr>
          <p:cNvCxnSpPr>
            <a:cxnSpLocks/>
            <a:stCxn id="7" idx="0"/>
          </p:cNvCxnSpPr>
          <p:nvPr/>
        </p:nvCxnSpPr>
        <p:spPr>
          <a:xfrm flipH="1" flipV="1">
            <a:off x="2542133" y="4495800"/>
            <a:ext cx="53698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84" name="Rectangle 23583">
            <a:extLst>
              <a:ext uri="{FF2B5EF4-FFF2-40B4-BE49-F238E27FC236}">
                <a16:creationId xmlns:a16="http://schemas.microsoft.com/office/drawing/2014/main" id="{7797F9D8-577C-AB52-28DA-517C01567662}"/>
              </a:ext>
            </a:extLst>
          </p:cNvPr>
          <p:cNvSpPr/>
          <p:nvPr/>
        </p:nvSpPr>
        <p:spPr>
          <a:xfrm>
            <a:off x="3779224" y="53340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Distributed</a:t>
            </a:r>
          </a:p>
        </p:txBody>
      </p:sp>
      <p:sp>
        <p:nvSpPr>
          <p:cNvPr id="23585" name="Rectangle 23584">
            <a:extLst>
              <a:ext uri="{FF2B5EF4-FFF2-40B4-BE49-F238E27FC236}">
                <a16:creationId xmlns:a16="http://schemas.microsoft.com/office/drawing/2014/main" id="{9E9FE698-65E0-2516-7BEB-118640E56CD2}"/>
              </a:ext>
            </a:extLst>
          </p:cNvPr>
          <p:cNvSpPr/>
          <p:nvPr/>
        </p:nvSpPr>
        <p:spPr>
          <a:xfrm>
            <a:off x="4765884" y="53340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586" name="Rectangle 23585">
            <a:extLst>
              <a:ext uri="{FF2B5EF4-FFF2-40B4-BE49-F238E27FC236}">
                <a16:creationId xmlns:a16="http://schemas.microsoft.com/office/drawing/2014/main" id="{90A992B3-7B4C-CC51-70D2-26103BAE0760}"/>
              </a:ext>
            </a:extLst>
          </p:cNvPr>
          <p:cNvSpPr/>
          <p:nvPr/>
        </p:nvSpPr>
        <p:spPr>
          <a:xfrm>
            <a:off x="3779224" y="48006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87" name="Rectangle 23586">
            <a:extLst>
              <a:ext uri="{FF2B5EF4-FFF2-40B4-BE49-F238E27FC236}">
                <a16:creationId xmlns:a16="http://schemas.microsoft.com/office/drawing/2014/main" id="{0F4BE1F9-0DB5-91AA-7731-22D4A4B8AC93}"/>
              </a:ext>
            </a:extLst>
          </p:cNvPr>
          <p:cNvSpPr/>
          <p:nvPr/>
        </p:nvSpPr>
        <p:spPr>
          <a:xfrm>
            <a:off x="4765884" y="48006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23589" name="Straight Connector 23588">
            <a:extLst>
              <a:ext uri="{FF2B5EF4-FFF2-40B4-BE49-F238E27FC236}">
                <a16:creationId xmlns:a16="http://schemas.microsoft.com/office/drawing/2014/main" id="{1207D4B5-BFAC-FD59-8822-ACE7760F0646}"/>
              </a:ext>
            </a:extLst>
          </p:cNvPr>
          <p:cNvCxnSpPr>
            <a:stCxn id="23586" idx="2"/>
            <a:endCxn id="23584" idx="0"/>
          </p:cNvCxnSpPr>
          <p:nvPr/>
        </p:nvCxnSpPr>
        <p:spPr>
          <a:xfrm>
            <a:off x="4236424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0" name="Straight Connector 23589">
            <a:extLst>
              <a:ext uri="{FF2B5EF4-FFF2-40B4-BE49-F238E27FC236}">
                <a16:creationId xmlns:a16="http://schemas.microsoft.com/office/drawing/2014/main" id="{779562C1-F42B-9F50-3D8E-1470DEA202C3}"/>
              </a:ext>
            </a:extLst>
          </p:cNvPr>
          <p:cNvCxnSpPr>
            <a:stCxn id="23587" idx="2"/>
            <a:endCxn id="23585" idx="0"/>
          </p:cNvCxnSpPr>
          <p:nvPr/>
        </p:nvCxnSpPr>
        <p:spPr>
          <a:xfrm>
            <a:off x="4934707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2" name="Straight Connector 23591">
            <a:extLst>
              <a:ext uri="{FF2B5EF4-FFF2-40B4-BE49-F238E27FC236}">
                <a16:creationId xmlns:a16="http://schemas.microsoft.com/office/drawing/2014/main" id="{DDD54B0C-97CE-0D44-CE45-F89D683F94F2}"/>
              </a:ext>
            </a:extLst>
          </p:cNvPr>
          <p:cNvCxnSpPr>
            <a:cxnSpLocks/>
            <a:stCxn id="23586" idx="0"/>
          </p:cNvCxnSpPr>
          <p:nvPr/>
        </p:nvCxnSpPr>
        <p:spPr>
          <a:xfrm flipV="1">
            <a:off x="4236424" y="4495800"/>
            <a:ext cx="68300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3" name="Straight Connector 23592">
            <a:extLst>
              <a:ext uri="{FF2B5EF4-FFF2-40B4-BE49-F238E27FC236}">
                <a16:creationId xmlns:a16="http://schemas.microsoft.com/office/drawing/2014/main" id="{4B608372-C1D3-277E-06C6-14617C9D1C42}"/>
              </a:ext>
            </a:extLst>
          </p:cNvPr>
          <p:cNvCxnSpPr>
            <a:cxnSpLocks/>
            <a:stCxn id="23587" idx="0"/>
          </p:cNvCxnSpPr>
          <p:nvPr/>
        </p:nvCxnSpPr>
        <p:spPr>
          <a:xfrm flipV="1">
            <a:off x="4934707" y="44958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94" name="TextBox 23593">
            <a:extLst>
              <a:ext uri="{FF2B5EF4-FFF2-40B4-BE49-F238E27FC236}">
                <a16:creationId xmlns:a16="http://schemas.microsoft.com/office/drawing/2014/main" id="{9FF7A6EB-84F0-4A83-ADB3-B63BE7F74729}"/>
              </a:ext>
            </a:extLst>
          </p:cNvPr>
          <p:cNvSpPr txBox="1"/>
          <p:nvPr/>
        </p:nvSpPr>
        <p:spPr>
          <a:xfrm>
            <a:off x="5214839" y="43731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595" name="Rectangle 23594">
            <a:extLst>
              <a:ext uri="{FF2B5EF4-FFF2-40B4-BE49-F238E27FC236}">
                <a16:creationId xmlns:a16="http://schemas.microsoft.com/office/drawing/2014/main" id="{9C750A2D-50C7-8268-BFAD-8FEC8CC89A9F}"/>
              </a:ext>
            </a:extLst>
          </p:cNvPr>
          <p:cNvSpPr/>
          <p:nvPr/>
        </p:nvSpPr>
        <p:spPr>
          <a:xfrm>
            <a:off x="5158544" y="5334000"/>
            <a:ext cx="656403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Sent</a:t>
            </a:r>
            <a:r>
              <a:rPr lang="en-US" sz="1200" baseline="-25000" dirty="0" err="1">
                <a:solidFill>
                  <a:schemeClr val="bg1"/>
                </a:solidFill>
              </a:rPr>
              <a:t>A</a:t>
            </a:r>
            <a:endParaRPr lang="en-US" sz="1200" baseline="-25000" dirty="0">
              <a:solidFill>
                <a:schemeClr val="bg1"/>
              </a:solidFill>
            </a:endParaRPr>
          </a:p>
        </p:txBody>
      </p:sp>
      <p:sp>
        <p:nvSpPr>
          <p:cNvPr id="23598" name="Rectangle 23597">
            <a:extLst>
              <a:ext uri="{FF2B5EF4-FFF2-40B4-BE49-F238E27FC236}">
                <a16:creationId xmlns:a16="http://schemas.microsoft.com/office/drawing/2014/main" id="{68271D77-D0B7-480E-ABAF-8568BF12376C}"/>
              </a:ext>
            </a:extLst>
          </p:cNvPr>
          <p:cNvSpPr/>
          <p:nvPr/>
        </p:nvSpPr>
        <p:spPr>
          <a:xfrm>
            <a:off x="5158544" y="4800600"/>
            <a:ext cx="656403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</a:t>
            </a:r>
            <a:r>
              <a:rPr lang="en-US" sz="1200" baseline="-25000" dirty="0">
                <a:solidFill>
                  <a:schemeClr val="bg1"/>
                </a:solidFill>
              </a:rPr>
              <a:t>A</a:t>
            </a:r>
          </a:p>
        </p:txBody>
      </p:sp>
      <p:cxnSp>
        <p:nvCxnSpPr>
          <p:cNvPr id="23600" name="Straight Connector 23599">
            <a:extLst>
              <a:ext uri="{FF2B5EF4-FFF2-40B4-BE49-F238E27FC236}">
                <a16:creationId xmlns:a16="http://schemas.microsoft.com/office/drawing/2014/main" id="{F5E04798-4824-324A-8357-D3EFDE4ED900}"/>
              </a:ext>
            </a:extLst>
          </p:cNvPr>
          <p:cNvCxnSpPr>
            <a:cxnSpLocks/>
            <a:stCxn id="23598" idx="0"/>
          </p:cNvCxnSpPr>
          <p:nvPr/>
        </p:nvCxnSpPr>
        <p:spPr>
          <a:xfrm flipH="1" flipV="1">
            <a:off x="4949757" y="4495800"/>
            <a:ext cx="53698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08" name="Rectangle 23607">
            <a:extLst>
              <a:ext uri="{FF2B5EF4-FFF2-40B4-BE49-F238E27FC236}">
                <a16:creationId xmlns:a16="http://schemas.microsoft.com/office/drawing/2014/main" id="{3D72006A-C92D-E229-AB5F-F6FF75B86D74}"/>
              </a:ext>
            </a:extLst>
          </p:cNvPr>
          <p:cNvSpPr/>
          <p:nvPr/>
        </p:nvSpPr>
        <p:spPr>
          <a:xfrm>
            <a:off x="6214967" y="53340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[MASK]</a:t>
            </a:r>
          </a:p>
        </p:txBody>
      </p:sp>
      <p:sp>
        <p:nvSpPr>
          <p:cNvPr id="23609" name="Rectangle 23608">
            <a:extLst>
              <a:ext uri="{FF2B5EF4-FFF2-40B4-BE49-F238E27FC236}">
                <a16:creationId xmlns:a16="http://schemas.microsoft.com/office/drawing/2014/main" id="{6E5E51B8-542D-A426-3902-06BF4755B4AB}"/>
              </a:ext>
            </a:extLst>
          </p:cNvPr>
          <p:cNvSpPr/>
          <p:nvPr/>
        </p:nvSpPr>
        <p:spPr>
          <a:xfrm>
            <a:off x="7201627" y="53340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3610" name="Rectangle 23609">
            <a:extLst>
              <a:ext uri="{FF2B5EF4-FFF2-40B4-BE49-F238E27FC236}">
                <a16:creationId xmlns:a16="http://schemas.microsoft.com/office/drawing/2014/main" id="{AEE3BC0E-EBC9-C9C2-FE56-2DFB74CB64BE}"/>
              </a:ext>
            </a:extLst>
          </p:cNvPr>
          <p:cNvSpPr/>
          <p:nvPr/>
        </p:nvSpPr>
        <p:spPr>
          <a:xfrm>
            <a:off x="6214967" y="48006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11" name="Rectangle 23610">
            <a:extLst>
              <a:ext uri="{FF2B5EF4-FFF2-40B4-BE49-F238E27FC236}">
                <a16:creationId xmlns:a16="http://schemas.microsoft.com/office/drawing/2014/main" id="{FCDDCECF-A3B5-1024-D4EC-384FC2689D9B}"/>
              </a:ext>
            </a:extLst>
          </p:cNvPr>
          <p:cNvSpPr/>
          <p:nvPr/>
        </p:nvSpPr>
        <p:spPr>
          <a:xfrm>
            <a:off x="7201627" y="48006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3614" name="Straight Connector 23613">
            <a:extLst>
              <a:ext uri="{FF2B5EF4-FFF2-40B4-BE49-F238E27FC236}">
                <a16:creationId xmlns:a16="http://schemas.microsoft.com/office/drawing/2014/main" id="{1F769587-7D37-1074-41A0-6F49E6E36D22}"/>
              </a:ext>
            </a:extLst>
          </p:cNvPr>
          <p:cNvCxnSpPr>
            <a:stCxn id="23610" idx="2"/>
            <a:endCxn id="23608" idx="0"/>
          </p:cNvCxnSpPr>
          <p:nvPr/>
        </p:nvCxnSpPr>
        <p:spPr>
          <a:xfrm>
            <a:off x="6672167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5" name="Straight Connector 23614">
            <a:extLst>
              <a:ext uri="{FF2B5EF4-FFF2-40B4-BE49-F238E27FC236}">
                <a16:creationId xmlns:a16="http://schemas.microsoft.com/office/drawing/2014/main" id="{C2631BE2-76B6-84C9-2760-A9F179A5454C}"/>
              </a:ext>
            </a:extLst>
          </p:cNvPr>
          <p:cNvCxnSpPr>
            <a:stCxn id="23611" idx="2"/>
            <a:endCxn id="23609" idx="0"/>
          </p:cNvCxnSpPr>
          <p:nvPr/>
        </p:nvCxnSpPr>
        <p:spPr>
          <a:xfrm>
            <a:off x="7370450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6" name="Straight Connector 23615">
            <a:extLst>
              <a:ext uri="{FF2B5EF4-FFF2-40B4-BE49-F238E27FC236}">
                <a16:creationId xmlns:a16="http://schemas.microsoft.com/office/drawing/2014/main" id="{2400166B-8BD4-B01F-189D-881550D1160A}"/>
              </a:ext>
            </a:extLst>
          </p:cNvPr>
          <p:cNvCxnSpPr>
            <a:cxnSpLocks/>
            <a:stCxn id="23610" idx="0"/>
          </p:cNvCxnSpPr>
          <p:nvPr/>
        </p:nvCxnSpPr>
        <p:spPr>
          <a:xfrm flipV="1">
            <a:off x="6672167" y="4495800"/>
            <a:ext cx="68300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7" name="Straight Connector 23616">
            <a:extLst>
              <a:ext uri="{FF2B5EF4-FFF2-40B4-BE49-F238E27FC236}">
                <a16:creationId xmlns:a16="http://schemas.microsoft.com/office/drawing/2014/main" id="{B015829B-C1FD-5D18-A5EC-4C0057C9B43A}"/>
              </a:ext>
            </a:extLst>
          </p:cNvPr>
          <p:cNvCxnSpPr>
            <a:cxnSpLocks/>
            <a:stCxn id="23611" idx="0"/>
          </p:cNvCxnSpPr>
          <p:nvPr/>
        </p:nvCxnSpPr>
        <p:spPr>
          <a:xfrm flipV="1">
            <a:off x="7370450" y="44958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18" name="TextBox 23617">
            <a:extLst>
              <a:ext uri="{FF2B5EF4-FFF2-40B4-BE49-F238E27FC236}">
                <a16:creationId xmlns:a16="http://schemas.microsoft.com/office/drawing/2014/main" id="{C81DDA0C-ACE1-C31A-FCA2-46C17C1146D9}"/>
              </a:ext>
            </a:extLst>
          </p:cNvPr>
          <p:cNvSpPr txBox="1"/>
          <p:nvPr/>
        </p:nvSpPr>
        <p:spPr>
          <a:xfrm>
            <a:off x="7650582" y="43731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21" name="Rectangle 23620">
            <a:extLst>
              <a:ext uri="{FF2B5EF4-FFF2-40B4-BE49-F238E27FC236}">
                <a16:creationId xmlns:a16="http://schemas.microsoft.com/office/drawing/2014/main" id="{88C81CE8-DC05-EB2C-58D8-C13E877D1CB0}"/>
              </a:ext>
            </a:extLst>
          </p:cNvPr>
          <p:cNvSpPr/>
          <p:nvPr/>
        </p:nvSpPr>
        <p:spPr>
          <a:xfrm>
            <a:off x="7594287" y="5334000"/>
            <a:ext cx="656403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Sent</a:t>
            </a:r>
            <a:r>
              <a:rPr lang="en-US" sz="1200" baseline="-25000" dirty="0" err="1">
                <a:solidFill>
                  <a:schemeClr val="bg1"/>
                </a:solidFill>
              </a:rPr>
              <a:t>A</a:t>
            </a:r>
            <a:endParaRPr lang="en-US" sz="1200" baseline="-25000" dirty="0">
              <a:solidFill>
                <a:schemeClr val="bg1"/>
              </a:solidFill>
            </a:endParaRPr>
          </a:p>
        </p:txBody>
      </p:sp>
      <p:sp>
        <p:nvSpPr>
          <p:cNvPr id="23623" name="Rectangle 23622">
            <a:extLst>
              <a:ext uri="{FF2B5EF4-FFF2-40B4-BE49-F238E27FC236}">
                <a16:creationId xmlns:a16="http://schemas.microsoft.com/office/drawing/2014/main" id="{CD088FE2-C297-5854-56E3-637C0765D816}"/>
              </a:ext>
            </a:extLst>
          </p:cNvPr>
          <p:cNvSpPr/>
          <p:nvPr/>
        </p:nvSpPr>
        <p:spPr>
          <a:xfrm>
            <a:off x="7594287" y="4800600"/>
            <a:ext cx="656403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</a:t>
            </a:r>
            <a:r>
              <a:rPr lang="en-US" sz="1200" baseline="-25000" dirty="0">
                <a:solidFill>
                  <a:schemeClr val="bg1"/>
                </a:solidFill>
              </a:rPr>
              <a:t>A</a:t>
            </a:r>
          </a:p>
        </p:txBody>
      </p:sp>
      <p:cxnSp>
        <p:nvCxnSpPr>
          <p:cNvPr id="23625" name="Straight Connector 23624">
            <a:extLst>
              <a:ext uri="{FF2B5EF4-FFF2-40B4-BE49-F238E27FC236}">
                <a16:creationId xmlns:a16="http://schemas.microsoft.com/office/drawing/2014/main" id="{75F9F21C-4988-D9A7-3018-5DF812385132}"/>
              </a:ext>
            </a:extLst>
          </p:cNvPr>
          <p:cNvCxnSpPr>
            <a:cxnSpLocks/>
            <a:stCxn id="23623" idx="0"/>
          </p:cNvCxnSpPr>
          <p:nvPr/>
        </p:nvCxnSpPr>
        <p:spPr>
          <a:xfrm flipH="1" flipV="1">
            <a:off x="7385500" y="4495800"/>
            <a:ext cx="53698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26" name="Rectangle 23625">
            <a:extLst>
              <a:ext uri="{FF2B5EF4-FFF2-40B4-BE49-F238E27FC236}">
                <a16:creationId xmlns:a16="http://schemas.microsoft.com/office/drawing/2014/main" id="{52A6BF27-0B0C-15FE-BB48-C0AA7F6C3FE2}"/>
              </a:ext>
            </a:extLst>
          </p:cNvPr>
          <p:cNvSpPr/>
          <p:nvPr/>
        </p:nvSpPr>
        <p:spPr>
          <a:xfrm>
            <a:off x="8591712" y="53340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[SEP]</a:t>
            </a:r>
          </a:p>
        </p:txBody>
      </p:sp>
      <p:sp>
        <p:nvSpPr>
          <p:cNvPr id="23627" name="Rectangle 23626">
            <a:extLst>
              <a:ext uri="{FF2B5EF4-FFF2-40B4-BE49-F238E27FC236}">
                <a16:creationId xmlns:a16="http://schemas.microsoft.com/office/drawing/2014/main" id="{A8D3CFFC-5E5E-DD71-7017-0C36135C71CD}"/>
              </a:ext>
            </a:extLst>
          </p:cNvPr>
          <p:cNvSpPr/>
          <p:nvPr/>
        </p:nvSpPr>
        <p:spPr>
          <a:xfrm>
            <a:off x="9578372" y="53340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3628" name="Rectangle 23627">
            <a:extLst>
              <a:ext uri="{FF2B5EF4-FFF2-40B4-BE49-F238E27FC236}">
                <a16:creationId xmlns:a16="http://schemas.microsoft.com/office/drawing/2014/main" id="{CFB10DF0-3BDB-11AB-C9AA-6F497D89B7A3}"/>
              </a:ext>
            </a:extLst>
          </p:cNvPr>
          <p:cNvSpPr/>
          <p:nvPr/>
        </p:nvSpPr>
        <p:spPr>
          <a:xfrm>
            <a:off x="8591712" y="48006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29" name="Rectangle 23628">
            <a:extLst>
              <a:ext uri="{FF2B5EF4-FFF2-40B4-BE49-F238E27FC236}">
                <a16:creationId xmlns:a16="http://schemas.microsoft.com/office/drawing/2014/main" id="{01C2EEC5-ABB3-7EC5-0C97-2BFCBAA782E9}"/>
              </a:ext>
            </a:extLst>
          </p:cNvPr>
          <p:cNvSpPr/>
          <p:nvPr/>
        </p:nvSpPr>
        <p:spPr>
          <a:xfrm>
            <a:off x="9578372" y="48006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23632" name="Straight Connector 23631">
            <a:extLst>
              <a:ext uri="{FF2B5EF4-FFF2-40B4-BE49-F238E27FC236}">
                <a16:creationId xmlns:a16="http://schemas.microsoft.com/office/drawing/2014/main" id="{16A43B88-8FF0-9323-7EE7-6CF5E0A52903}"/>
              </a:ext>
            </a:extLst>
          </p:cNvPr>
          <p:cNvCxnSpPr>
            <a:stCxn id="23628" idx="2"/>
            <a:endCxn id="23626" idx="0"/>
          </p:cNvCxnSpPr>
          <p:nvPr/>
        </p:nvCxnSpPr>
        <p:spPr>
          <a:xfrm>
            <a:off x="9048912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4" name="Straight Connector 23633">
            <a:extLst>
              <a:ext uri="{FF2B5EF4-FFF2-40B4-BE49-F238E27FC236}">
                <a16:creationId xmlns:a16="http://schemas.microsoft.com/office/drawing/2014/main" id="{23E3452B-5237-E607-59E0-252604C0419F}"/>
              </a:ext>
            </a:extLst>
          </p:cNvPr>
          <p:cNvCxnSpPr>
            <a:stCxn id="23629" idx="2"/>
            <a:endCxn id="23627" idx="0"/>
          </p:cNvCxnSpPr>
          <p:nvPr/>
        </p:nvCxnSpPr>
        <p:spPr>
          <a:xfrm>
            <a:off x="9747195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6" name="Straight Connector 23635">
            <a:extLst>
              <a:ext uri="{FF2B5EF4-FFF2-40B4-BE49-F238E27FC236}">
                <a16:creationId xmlns:a16="http://schemas.microsoft.com/office/drawing/2014/main" id="{D64D541C-A270-C63B-8283-E996BB84A1C8}"/>
              </a:ext>
            </a:extLst>
          </p:cNvPr>
          <p:cNvCxnSpPr>
            <a:cxnSpLocks/>
            <a:stCxn id="23628" idx="0"/>
          </p:cNvCxnSpPr>
          <p:nvPr/>
        </p:nvCxnSpPr>
        <p:spPr>
          <a:xfrm flipV="1">
            <a:off x="9048912" y="4495800"/>
            <a:ext cx="68300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7" name="Straight Connector 23636">
            <a:extLst>
              <a:ext uri="{FF2B5EF4-FFF2-40B4-BE49-F238E27FC236}">
                <a16:creationId xmlns:a16="http://schemas.microsoft.com/office/drawing/2014/main" id="{4121E950-19C8-C189-DE0F-039114BAE655}"/>
              </a:ext>
            </a:extLst>
          </p:cNvPr>
          <p:cNvCxnSpPr>
            <a:cxnSpLocks/>
            <a:stCxn id="23629" idx="0"/>
          </p:cNvCxnSpPr>
          <p:nvPr/>
        </p:nvCxnSpPr>
        <p:spPr>
          <a:xfrm flipV="1">
            <a:off x="9747195" y="44958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39" name="TextBox 23638">
            <a:extLst>
              <a:ext uri="{FF2B5EF4-FFF2-40B4-BE49-F238E27FC236}">
                <a16:creationId xmlns:a16="http://schemas.microsoft.com/office/drawing/2014/main" id="{7672242C-115D-83FB-9279-FF9E2E14A014}"/>
              </a:ext>
            </a:extLst>
          </p:cNvPr>
          <p:cNvSpPr txBox="1"/>
          <p:nvPr/>
        </p:nvSpPr>
        <p:spPr>
          <a:xfrm>
            <a:off x="10027327" y="43731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0" name="Rectangle 23639">
            <a:extLst>
              <a:ext uri="{FF2B5EF4-FFF2-40B4-BE49-F238E27FC236}">
                <a16:creationId xmlns:a16="http://schemas.microsoft.com/office/drawing/2014/main" id="{578A51EC-64B9-D646-1F7C-A5EFCB8593C0}"/>
              </a:ext>
            </a:extLst>
          </p:cNvPr>
          <p:cNvSpPr/>
          <p:nvPr/>
        </p:nvSpPr>
        <p:spPr>
          <a:xfrm>
            <a:off x="9971032" y="5334000"/>
            <a:ext cx="656403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Sent</a:t>
            </a:r>
            <a:r>
              <a:rPr lang="en-US" sz="1200" baseline="-25000" dirty="0" err="1">
                <a:solidFill>
                  <a:schemeClr val="bg1"/>
                </a:solidFill>
              </a:rPr>
              <a:t>A</a:t>
            </a:r>
            <a:endParaRPr lang="en-US" sz="1200" baseline="-25000" dirty="0">
              <a:solidFill>
                <a:schemeClr val="bg1"/>
              </a:solidFill>
            </a:endParaRPr>
          </a:p>
        </p:txBody>
      </p:sp>
      <p:sp>
        <p:nvSpPr>
          <p:cNvPr id="23641" name="Rectangle 23640">
            <a:extLst>
              <a:ext uri="{FF2B5EF4-FFF2-40B4-BE49-F238E27FC236}">
                <a16:creationId xmlns:a16="http://schemas.microsoft.com/office/drawing/2014/main" id="{76EA9757-42BE-643D-A4A8-7C558893EBB7}"/>
              </a:ext>
            </a:extLst>
          </p:cNvPr>
          <p:cNvSpPr/>
          <p:nvPr/>
        </p:nvSpPr>
        <p:spPr>
          <a:xfrm>
            <a:off x="9971032" y="4800600"/>
            <a:ext cx="656403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</a:t>
            </a:r>
            <a:r>
              <a:rPr lang="en-US" sz="1200" baseline="-25000" dirty="0">
                <a:solidFill>
                  <a:schemeClr val="bg1"/>
                </a:solidFill>
              </a:rPr>
              <a:t>A</a:t>
            </a:r>
          </a:p>
        </p:txBody>
      </p:sp>
      <p:cxnSp>
        <p:nvCxnSpPr>
          <p:cNvPr id="23642" name="Straight Connector 23641">
            <a:extLst>
              <a:ext uri="{FF2B5EF4-FFF2-40B4-BE49-F238E27FC236}">
                <a16:creationId xmlns:a16="http://schemas.microsoft.com/office/drawing/2014/main" id="{021755D3-94B4-DD6E-2D35-6B4356A15C46}"/>
              </a:ext>
            </a:extLst>
          </p:cNvPr>
          <p:cNvCxnSpPr>
            <a:cxnSpLocks/>
            <a:stCxn id="23641" idx="0"/>
          </p:cNvCxnSpPr>
          <p:nvPr/>
        </p:nvCxnSpPr>
        <p:spPr>
          <a:xfrm flipH="1" flipV="1">
            <a:off x="9762245" y="4495800"/>
            <a:ext cx="53698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3" name="Rectangle 23642">
            <a:extLst>
              <a:ext uri="{FF2B5EF4-FFF2-40B4-BE49-F238E27FC236}">
                <a16:creationId xmlns:a16="http://schemas.microsoft.com/office/drawing/2014/main" id="{B301FB00-8D1D-0C72-44AB-D9C337AB4BC1}"/>
              </a:ext>
            </a:extLst>
          </p:cNvPr>
          <p:cNvSpPr/>
          <p:nvPr/>
        </p:nvSpPr>
        <p:spPr>
          <a:xfrm>
            <a:off x="2196993" y="4161958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CLS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47" name="Rectangle 23646">
            <a:extLst>
              <a:ext uri="{FF2B5EF4-FFF2-40B4-BE49-F238E27FC236}">
                <a16:creationId xmlns:a16="http://schemas.microsoft.com/office/drawing/2014/main" id="{789F785D-2F3C-2F07-B4AF-2FAF08E5AB85}"/>
              </a:ext>
            </a:extLst>
          </p:cNvPr>
          <p:cNvSpPr/>
          <p:nvPr/>
        </p:nvSpPr>
        <p:spPr>
          <a:xfrm>
            <a:off x="4603744" y="4161958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48" name="Rectangle 23647">
            <a:extLst>
              <a:ext uri="{FF2B5EF4-FFF2-40B4-BE49-F238E27FC236}">
                <a16:creationId xmlns:a16="http://schemas.microsoft.com/office/drawing/2014/main" id="{D5AE6BEB-D9A5-2792-694B-9398DC2FE50D}"/>
              </a:ext>
            </a:extLst>
          </p:cNvPr>
          <p:cNvSpPr/>
          <p:nvPr/>
        </p:nvSpPr>
        <p:spPr>
          <a:xfrm>
            <a:off x="7040360" y="415578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1" name="Rectangle 23650">
            <a:extLst>
              <a:ext uri="{FF2B5EF4-FFF2-40B4-BE49-F238E27FC236}">
                <a16:creationId xmlns:a16="http://schemas.microsoft.com/office/drawing/2014/main" id="{D68318AE-A711-B90F-DBF0-943B394972BF}"/>
              </a:ext>
            </a:extLst>
          </p:cNvPr>
          <p:cNvSpPr/>
          <p:nvPr/>
        </p:nvSpPr>
        <p:spPr>
          <a:xfrm>
            <a:off x="9401832" y="41627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S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2" name="Rectangle 23651">
            <a:extLst>
              <a:ext uri="{FF2B5EF4-FFF2-40B4-BE49-F238E27FC236}">
                <a16:creationId xmlns:a16="http://schemas.microsoft.com/office/drawing/2014/main" id="{8AEA21BF-EACE-0DE0-A1E1-F081A06B0A08}"/>
              </a:ext>
            </a:extLst>
          </p:cNvPr>
          <p:cNvSpPr/>
          <p:nvPr/>
        </p:nvSpPr>
        <p:spPr>
          <a:xfrm>
            <a:off x="2196994" y="289831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CLS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3" name="Rectangle 23652">
            <a:extLst>
              <a:ext uri="{FF2B5EF4-FFF2-40B4-BE49-F238E27FC236}">
                <a16:creationId xmlns:a16="http://schemas.microsoft.com/office/drawing/2014/main" id="{2F2A0138-3478-F87C-620E-7AB65EF4F2F4}"/>
              </a:ext>
            </a:extLst>
          </p:cNvPr>
          <p:cNvSpPr/>
          <p:nvPr/>
        </p:nvSpPr>
        <p:spPr>
          <a:xfrm>
            <a:off x="4603745" y="289831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4" name="Rectangle 23653">
            <a:extLst>
              <a:ext uri="{FF2B5EF4-FFF2-40B4-BE49-F238E27FC236}">
                <a16:creationId xmlns:a16="http://schemas.microsoft.com/office/drawing/2014/main" id="{05BF4F75-729D-E794-E857-726C9544ADE8}"/>
              </a:ext>
            </a:extLst>
          </p:cNvPr>
          <p:cNvSpPr/>
          <p:nvPr/>
        </p:nvSpPr>
        <p:spPr>
          <a:xfrm>
            <a:off x="7040361" y="2892140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5" name="Rectangle 23654">
            <a:extLst>
              <a:ext uri="{FF2B5EF4-FFF2-40B4-BE49-F238E27FC236}">
                <a16:creationId xmlns:a16="http://schemas.microsoft.com/office/drawing/2014/main" id="{8AD0FBFD-0A69-AA28-4DDB-145C59D6C843}"/>
              </a:ext>
            </a:extLst>
          </p:cNvPr>
          <p:cNvSpPr/>
          <p:nvPr/>
        </p:nvSpPr>
        <p:spPr>
          <a:xfrm>
            <a:off x="9401833" y="2899060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S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3657" name="Straight Connector 23656">
            <a:extLst>
              <a:ext uri="{FF2B5EF4-FFF2-40B4-BE49-F238E27FC236}">
                <a16:creationId xmlns:a16="http://schemas.microsoft.com/office/drawing/2014/main" id="{639B68B6-F52C-DBE9-6BA6-10603A6B9CE1}"/>
              </a:ext>
            </a:extLst>
          </p:cNvPr>
          <p:cNvCxnSpPr>
            <a:stCxn id="23643" idx="0"/>
            <a:endCxn id="23652" idx="2"/>
          </p:cNvCxnSpPr>
          <p:nvPr/>
        </p:nvCxnSpPr>
        <p:spPr>
          <a:xfrm flipV="1">
            <a:off x="2527082" y="3203118"/>
            <a:ext cx="1" cy="95884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8" name="Straight Connector 23657">
            <a:extLst>
              <a:ext uri="{FF2B5EF4-FFF2-40B4-BE49-F238E27FC236}">
                <a16:creationId xmlns:a16="http://schemas.microsoft.com/office/drawing/2014/main" id="{F7CFE882-A7C2-4E15-DD9A-3F143F0B1A71}"/>
              </a:ext>
            </a:extLst>
          </p:cNvPr>
          <p:cNvCxnSpPr>
            <a:cxnSpLocks/>
            <a:stCxn id="23647" idx="0"/>
            <a:endCxn id="23653" idx="2"/>
          </p:cNvCxnSpPr>
          <p:nvPr/>
        </p:nvCxnSpPr>
        <p:spPr>
          <a:xfrm flipV="1">
            <a:off x="4933833" y="3203118"/>
            <a:ext cx="1" cy="95884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61" name="Straight Connector 23660">
            <a:extLst>
              <a:ext uri="{FF2B5EF4-FFF2-40B4-BE49-F238E27FC236}">
                <a16:creationId xmlns:a16="http://schemas.microsoft.com/office/drawing/2014/main" id="{876F2595-A1C3-B3CC-4F7D-68F87D6BDDC4}"/>
              </a:ext>
            </a:extLst>
          </p:cNvPr>
          <p:cNvCxnSpPr>
            <a:cxnSpLocks/>
            <a:stCxn id="23648" idx="0"/>
            <a:endCxn id="23654" idx="2"/>
          </p:cNvCxnSpPr>
          <p:nvPr/>
        </p:nvCxnSpPr>
        <p:spPr>
          <a:xfrm flipV="1">
            <a:off x="7370449" y="3196940"/>
            <a:ext cx="1" cy="95884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64" name="Straight Connector 23663">
            <a:extLst>
              <a:ext uri="{FF2B5EF4-FFF2-40B4-BE49-F238E27FC236}">
                <a16:creationId xmlns:a16="http://schemas.microsoft.com/office/drawing/2014/main" id="{F3EC9CCA-7ECC-3C18-192A-B2D45991EA87}"/>
              </a:ext>
            </a:extLst>
          </p:cNvPr>
          <p:cNvCxnSpPr>
            <a:cxnSpLocks/>
            <a:stCxn id="23651" idx="0"/>
            <a:endCxn id="23655" idx="2"/>
          </p:cNvCxnSpPr>
          <p:nvPr/>
        </p:nvCxnSpPr>
        <p:spPr>
          <a:xfrm flipV="1">
            <a:off x="9731921" y="3203860"/>
            <a:ext cx="1" cy="95884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69" name="TextBox 23668">
            <a:extLst>
              <a:ext uri="{FF2B5EF4-FFF2-40B4-BE49-F238E27FC236}">
                <a16:creationId xmlns:a16="http://schemas.microsoft.com/office/drawing/2014/main" id="{D9817CBB-8AB7-C5CF-A6B5-4504A74F0B14}"/>
              </a:ext>
            </a:extLst>
          </p:cNvPr>
          <p:cNvSpPr txBox="1"/>
          <p:nvPr/>
        </p:nvSpPr>
        <p:spPr>
          <a:xfrm>
            <a:off x="4172099" y="3465515"/>
            <a:ext cx="3840775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Transformer Blocks</a:t>
            </a:r>
          </a:p>
        </p:txBody>
      </p:sp>
      <p:cxnSp>
        <p:nvCxnSpPr>
          <p:cNvPr id="23670" name="Straight Connector 23669">
            <a:extLst>
              <a:ext uri="{FF2B5EF4-FFF2-40B4-BE49-F238E27FC236}">
                <a16:creationId xmlns:a16="http://schemas.microsoft.com/office/drawing/2014/main" id="{43978CAB-541B-F776-88FF-46344B145C7E}"/>
              </a:ext>
            </a:extLst>
          </p:cNvPr>
          <p:cNvCxnSpPr>
            <a:cxnSpLocks/>
            <a:stCxn id="7" idx="2"/>
            <a:endCxn id="2" idx="0"/>
          </p:cNvCxnSpPr>
          <p:nvPr/>
        </p:nvCxnSpPr>
        <p:spPr>
          <a:xfrm>
            <a:off x="3079122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3" name="Straight Connector 23672">
            <a:extLst>
              <a:ext uri="{FF2B5EF4-FFF2-40B4-BE49-F238E27FC236}">
                <a16:creationId xmlns:a16="http://schemas.microsoft.com/office/drawing/2014/main" id="{D9A4858A-8B25-8B38-0BD7-0D39ABF59683}"/>
              </a:ext>
            </a:extLst>
          </p:cNvPr>
          <p:cNvCxnSpPr>
            <a:cxnSpLocks/>
            <a:stCxn id="23598" idx="2"/>
            <a:endCxn id="23595" idx="0"/>
          </p:cNvCxnSpPr>
          <p:nvPr/>
        </p:nvCxnSpPr>
        <p:spPr>
          <a:xfrm>
            <a:off x="5486746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6" name="Straight Connector 23675">
            <a:extLst>
              <a:ext uri="{FF2B5EF4-FFF2-40B4-BE49-F238E27FC236}">
                <a16:creationId xmlns:a16="http://schemas.microsoft.com/office/drawing/2014/main" id="{2B0A7098-5708-2996-7A52-00D0D9BDA322}"/>
              </a:ext>
            </a:extLst>
          </p:cNvPr>
          <p:cNvCxnSpPr>
            <a:cxnSpLocks/>
            <a:stCxn id="23623" idx="2"/>
            <a:endCxn id="23621" idx="0"/>
          </p:cNvCxnSpPr>
          <p:nvPr/>
        </p:nvCxnSpPr>
        <p:spPr>
          <a:xfrm>
            <a:off x="7922489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9" name="Straight Connector 23678">
            <a:extLst>
              <a:ext uri="{FF2B5EF4-FFF2-40B4-BE49-F238E27FC236}">
                <a16:creationId xmlns:a16="http://schemas.microsoft.com/office/drawing/2014/main" id="{73543998-5384-D4B4-309C-3C37FA55F123}"/>
              </a:ext>
            </a:extLst>
          </p:cNvPr>
          <p:cNvCxnSpPr>
            <a:cxnSpLocks/>
            <a:stCxn id="23641" idx="2"/>
            <a:endCxn id="23640" idx="0"/>
          </p:cNvCxnSpPr>
          <p:nvPr/>
        </p:nvCxnSpPr>
        <p:spPr>
          <a:xfrm>
            <a:off x="10299234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247D72B-AE21-E252-1745-EFA1079DBCD5}"/>
              </a:ext>
            </a:extLst>
          </p:cNvPr>
          <p:cNvSpPr/>
          <p:nvPr/>
        </p:nvSpPr>
        <p:spPr>
          <a:xfrm>
            <a:off x="6915483" y="1632613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76F6277-3050-84F1-A9A4-25297B4EC881}"/>
              </a:ext>
            </a:extLst>
          </p:cNvPr>
          <p:cNvCxnSpPr>
            <a:stCxn id="23654" idx="0"/>
            <a:endCxn id="9" idx="2"/>
          </p:cNvCxnSpPr>
          <p:nvPr/>
        </p:nvCxnSpPr>
        <p:spPr>
          <a:xfrm flipV="1">
            <a:off x="7370450" y="1937413"/>
            <a:ext cx="2233" cy="954727"/>
          </a:xfrm>
          <a:prstGeom prst="line">
            <a:avLst/>
          </a:prstGeom>
          <a:ln w="28575">
            <a:solidFill>
              <a:srgbClr val="77E1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C633799A-57AA-76B4-911F-52D5795DB7C8}"/>
              </a:ext>
            </a:extLst>
          </p:cNvPr>
          <p:cNvSpPr/>
          <p:nvPr/>
        </p:nvSpPr>
        <p:spPr>
          <a:xfrm>
            <a:off x="5416633" y="5867400"/>
            <a:ext cx="2505855" cy="563880"/>
          </a:xfrm>
          <a:prstGeom prst="round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Masking: </a:t>
            </a:r>
            <a:r>
              <a:rPr lang="en-US" b="1" i="1" dirty="0">
                <a:solidFill>
                  <a:schemeClr val="tx1"/>
                </a:solidFill>
              </a:rPr>
              <a:t>[MASK]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3C529B1-D1CB-A76B-3D07-4CC9219318B3}"/>
              </a:ext>
            </a:extLst>
          </p:cNvPr>
          <p:cNvCxnSpPr>
            <a:cxnSpLocks/>
            <a:stCxn id="4" idx="0"/>
          </p:cNvCxnSpPr>
          <p:nvPr/>
        </p:nvCxnSpPr>
        <p:spPr>
          <a:xfrm flipV="1">
            <a:off x="6669561" y="5638800"/>
            <a:ext cx="2606" cy="228600"/>
          </a:xfrm>
          <a:prstGeom prst="straightConnector1">
            <a:avLst/>
          </a:prstGeom>
          <a:ln w="28575">
            <a:solidFill>
              <a:srgbClr val="77E1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2">
            <a:extLst>
              <a:ext uri="{FF2B5EF4-FFF2-40B4-BE49-F238E27FC236}">
                <a16:creationId xmlns:a16="http://schemas.microsoft.com/office/drawing/2014/main" id="{F388C14A-1DE4-A08C-D8A4-B4A3A076A6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274320"/>
            <a:ext cx="107442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BERT: </a:t>
            </a:r>
            <a:r>
              <a:rPr lang="en-US" i="1" dirty="0"/>
              <a:t>Masked</a:t>
            </a:r>
            <a:r>
              <a:rPr lang="en-US" dirty="0"/>
              <a:t> Language Modeling (Training)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14675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68" name="Rectangle 23667">
            <a:extLst>
              <a:ext uri="{FF2B5EF4-FFF2-40B4-BE49-F238E27FC236}">
                <a16:creationId xmlns:a16="http://schemas.microsoft.com/office/drawing/2014/main" id="{F4211490-444B-BEBF-372E-A893340153E1}"/>
              </a:ext>
            </a:extLst>
          </p:cNvPr>
          <p:cNvSpPr/>
          <p:nvPr/>
        </p:nvSpPr>
        <p:spPr>
          <a:xfrm>
            <a:off x="2129991" y="2590800"/>
            <a:ext cx="8004610" cy="1905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rgbClr val="77E1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C5AF8A6-2A11-7762-95AF-DEDE1CE0DEA4}"/>
              </a:ext>
            </a:extLst>
          </p:cNvPr>
          <p:cNvSpPr/>
          <p:nvPr/>
        </p:nvSpPr>
        <p:spPr>
          <a:xfrm>
            <a:off x="1371600" y="53340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[CLS]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2A46F0-4C43-F8BC-D175-428B3A6BE9B1}"/>
              </a:ext>
            </a:extLst>
          </p:cNvPr>
          <p:cNvSpPr/>
          <p:nvPr/>
        </p:nvSpPr>
        <p:spPr>
          <a:xfrm>
            <a:off x="2358260" y="53340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8C9BA7A-CA9D-6A7B-FB30-2B4F76CCFA53}"/>
              </a:ext>
            </a:extLst>
          </p:cNvPr>
          <p:cNvSpPr/>
          <p:nvPr/>
        </p:nvSpPr>
        <p:spPr>
          <a:xfrm>
            <a:off x="1371600" y="48006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E068B48-7D84-AD42-139F-28B42FF0700C}"/>
              </a:ext>
            </a:extLst>
          </p:cNvPr>
          <p:cNvSpPr/>
          <p:nvPr/>
        </p:nvSpPr>
        <p:spPr>
          <a:xfrm>
            <a:off x="2358260" y="48006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8A79F66-2AED-6F7B-31D4-1FF9377E93E6}"/>
              </a:ext>
            </a:extLst>
          </p:cNvPr>
          <p:cNvCxnSpPr>
            <a:stCxn id="16" idx="2"/>
            <a:endCxn id="14" idx="0"/>
          </p:cNvCxnSpPr>
          <p:nvPr/>
        </p:nvCxnSpPr>
        <p:spPr>
          <a:xfrm>
            <a:off x="1828800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7F75289-EA08-5FB2-3040-70D98F49B02F}"/>
              </a:ext>
            </a:extLst>
          </p:cNvPr>
          <p:cNvCxnSpPr>
            <a:stCxn id="17" idx="2"/>
            <a:endCxn id="15" idx="0"/>
          </p:cNvCxnSpPr>
          <p:nvPr/>
        </p:nvCxnSpPr>
        <p:spPr>
          <a:xfrm>
            <a:off x="2527083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A31E100-E63D-16C5-A11E-D0509C9FA71B}"/>
              </a:ext>
            </a:extLst>
          </p:cNvPr>
          <p:cNvCxnSpPr>
            <a:cxnSpLocks/>
            <a:stCxn id="16" idx="0"/>
          </p:cNvCxnSpPr>
          <p:nvPr/>
        </p:nvCxnSpPr>
        <p:spPr>
          <a:xfrm flipV="1">
            <a:off x="1828800" y="4495800"/>
            <a:ext cx="68300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7BA94B0-C699-E1E3-4426-953FC59852D6}"/>
              </a:ext>
            </a:extLst>
          </p:cNvPr>
          <p:cNvCxnSpPr>
            <a:cxnSpLocks/>
            <a:stCxn id="17" idx="0"/>
          </p:cNvCxnSpPr>
          <p:nvPr/>
        </p:nvCxnSpPr>
        <p:spPr>
          <a:xfrm flipV="1">
            <a:off x="2527083" y="44958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6BFAC942-2725-AE04-481D-94CA146D0991}"/>
              </a:ext>
            </a:extLst>
          </p:cNvPr>
          <p:cNvSpPr txBox="1"/>
          <p:nvPr/>
        </p:nvSpPr>
        <p:spPr>
          <a:xfrm>
            <a:off x="2807215" y="43731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C824B-F099-2945-AAAF-6DBBB8AF7160}"/>
              </a:ext>
            </a:extLst>
          </p:cNvPr>
          <p:cNvSpPr/>
          <p:nvPr/>
        </p:nvSpPr>
        <p:spPr>
          <a:xfrm>
            <a:off x="2750920" y="5334000"/>
            <a:ext cx="656403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Sent</a:t>
            </a:r>
            <a:r>
              <a:rPr lang="en-US" sz="1200" baseline="-25000" dirty="0" err="1">
                <a:solidFill>
                  <a:schemeClr val="bg1"/>
                </a:solidFill>
              </a:rPr>
              <a:t>A</a:t>
            </a:r>
            <a:endParaRPr lang="en-US" sz="1200" baseline="-250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94DB71-45BA-CB85-F718-C2A28E063745}"/>
              </a:ext>
            </a:extLst>
          </p:cNvPr>
          <p:cNvSpPr/>
          <p:nvPr/>
        </p:nvSpPr>
        <p:spPr>
          <a:xfrm>
            <a:off x="2750920" y="4800600"/>
            <a:ext cx="656403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</a:t>
            </a:r>
            <a:r>
              <a:rPr lang="en-US" sz="1200" baseline="-25000" dirty="0">
                <a:solidFill>
                  <a:schemeClr val="bg1"/>
                </a:solidFill>
              </a:rPr>
              <a:t>A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A945CB5-DB4C-DE56-4AAE-6C24D1AC6127}"/>
              </a:ext>
            </a:extLst>
          </p:cNvPr>
          <p:cNvCxnSpPr>
            <a:cxnSpLocks/>
            <a:stCxn id="7" idx="0"/>
          </p:cNvCxnSpPr>
          <p:nvPr/>
        </p:nvCxnSpPr>
        <p:spPr>
          <a:xfrm flipH="1" flipV="1">
            <a:off x="2542133" y="4495800"/>
            <a:ext cx="53698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84" name="Rectangle 23583">
            <a:extLst>
              <a:ext uri="{FF2B5EF4-FFF2-40B4-BE49-F238E27FC236}">
                <a16:creationId xmlns:a16="http://schemas.microsoft.com/office/drawing/2014/main" id="{7797F9D8-577C-AB52-28DA-517C01567662}"/>
              </a:ext>
            </a:extLst>
          </p:cNvPr>
          <p:cNvSpPr/>
          <p:nvPr/>
        </p:nvSpPr>
        <p:spPr>
          <a:xfrm>
            <a:off x="3779224" y="53340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Distributed</a:t>
            </a:r>
          </a:p>
        </p:txBody>
      </p:sp>
      <p:sp>
        <p:nvSpPr>
          <p:cNvPr id="23585" name="Rectangle 23584">
            <a:extLst>
              <a:ext uri="{FF2B5EF4-FFF2-40B4-BE49-F238E27FC236}">
                <a16:creationId xmlns:a16="http://schemas.microsoft.com/office/drawing/2014/main" id="{9E9FE698-65E0-2516-7BEB-118640E56CD2}"/>
              </a:ext>
            </a:extLst>
          </p:cNvPr>
          <p:cNvSpPr/>
          <p:nvPr/>
        </p:nvSpPr>
        <p:spPr>
          <a:xfrm>
            <a:off x="4765884" y="53340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586" name="Rectangle 23585">
            <a:extLst>
              <a:ext uri="{FF2B5EF4-FFF2-40B4-BE49-F238E27FC236}">
                <a16:creationId xmlns:a16="http://schemas.microsoft.com/office/drawing/2014/main" id="{90A992B3-7B4C-CC51-70D2-26103BAE0760}"/>
              </a:ext>
            </a:extLst>
          </p:cNvPr>
          <p:cNvSpPr/>
          <p:nvPr/>
        </p:nvSpPr>
        <p:spPr>
          <a:xfrm>
            <a:off x="3779224" y="48006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87" name="Rectangle 23586">
            <a:extLst>
              <a:ext uri="{FF2B5EF4-FFF2-40B4-BE49-F238E27FC236}">
                <a16:creationId xmlns:a16="http://schemas.microsoft.com/office/drawing/2014/main" id="{0F4BE1F9-0DB5-91AA-7731-22D4A4B8AC93}"/>
              </a:ext>
            </a:extLst>
          </p:cNvPr>
          <p:cNvSpPr/>
          <p:nvPr/>
        </p:nvSpPr>
        <p:spPr>
          <a:xfrm>
            <a:off x="4765884" y="48006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23589" name="Straight Connector 23588">
            <a:extLst>
              <a:ext uri="{FF2B5EF4-FFF2-40B4-BE49-F238E27FC236}">
                <a16:creationId xmlns:a16="http://schemas.microsoft.com/office/drawing/2014/main" id="{1207D4B5-BFAC-FD59-8822-ACE7760F0646}"/>
              </a:ext>
            </a:extLst>
          </p:cNvPr>
          <p:cNvCxnSpPr>
            <a:stCxn id="23586" idx="2"/>
            <a:endCxn id="23584" idx="0"/>
          </p:cNvCxnSpPr>
          <p:nvPr/>
        </p:nvCxnSpPr>
        <p:spPr>
          <a:xfrm>
            <a:off x="4236424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0" name="Straight Connector 23589">
            <a:extLst>
              <a:ext uri="{FF2B5EF4-FFF2-40B4-BE49-F238E27FC236}">
                <a16:creationId xmlns:a16="http://schemas.microsoft.com/office/drawing/2014/main" id="{779562C1-F42B-9F50-3D8E-1470DEA202C3}"/>
              </a:ext>
            </a:extLst>
          </p:cNvPr>
          <p:cNvCxnSpPr>
            <a:stCxn id="23587" idx="2"/>
            <a:endCxn id="23585" idx="0"/>
          </p:cNvCxnSpPr>
          <p:nvPr/>
        </p:nvCxnSpPr>
        <p:spPr>
          <a:xfrm>
            <a:off x="4934707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2" name="Straight Connector 23591">
            <a:extLst>
              <a:ext uri="{FF2B5EF4-FFF2-40B4-BE49-F238E27FC236}">
                <a16:creationId xmlns:a16="http://schemas.microsoft.com/office/drawing/2014/main" id="{DDD54B0C-97CE-0D44-CE45-F89D683F94F2}"/>
              </a:ext>
            </a:extLst>
          </p:cNvPr>
          <p:cNvCxnSpPr>
            <a:cxnSpLocks/>
            <a:stCxn id="23586" idx="0"/>
          </p:cNvCxnSpPr>
          <p:nvPr/>
        </p:nvCxnSpPr>
        <p:spPr>
          <a:xfrm flipV="1">
            <a:off x="4236424" y="4495800"/>
            <a:ext cx="68300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3" name="Straight Connector 23592">
            <a:extLst>
              <a:ext uri="{FF2B5EF4-FFF2-40B4-BE49-F238E27FC236}">
                <a16:creationId xmlns:a16="http://schemas.microsoft.com/office/drawing/2014/main" id="{4B608372-C1D3-277E-06C6-14617C9D1C42}"/>
              </a:ext>
            </a:extLst>
          </p:cNvPr>
          <p:cNvCxnSpPr>
            <a:cxnSpLocks/>
            <a:stCxn id="23587" idx="0"/>
          </p:cNvCxnSpPr>
          <p:nvPr/>
        </p:nvCxnSpPr>
        <p:spPr>
          <a:xfrm flipV="1">
            <a:off x="4934707" y="44958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94" name="TextBox 23593">
            <a:extLst>
              <a:ext uri="{FF2B5EF4-FFF2-40B4-BE49-F238E27FC236}">
                <a16:creationId xmlns:a16="http://schemas.microsoft.com/office/drawing/2014/main" id="{9FF7A6EB-84F0-4A83-ADB3-B63BE7F74729}"/>
              </a:ext>
            </a:extLst>
          </p:cNvPr>
          <p:cNvSpPr txBox="1"/>
          <p:nvPr/>
        </p:nvSpPr>
        <p:spPr>
          <a:xfrm>
            <a:off x="5214839" y="43731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595" name="Rectangle 23594">
            <a:extLst>
              <a:ext uri="{FF2B5EF4-FFF2-40B4-BE49-F238E27FC236}">
                <a16:creationId xmlns:a16="http://schemas.microsoft.com/office/drawing/2014/main" id="{9C750A2D-50C7-8268-BFAD-8FEC8CC89A9F}"/>
              </a:ext>
            </a:extLst>
          </p:cNvPr>
          <p:cNvSpPr/>
          <p:nvPr/>
        </p:nvSpPr>
        <p:spPr>
          <a:xfrm>
            <a:off x="5158544" y="5334000"/>
            <a:ext cx="656403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Sent</a:t>
            </a:r>
            <a:r>
              <a:rPr lang="en-US" sz="1200" baseline="-25000" dirty="0" err="1">
                <a:solidFill>
                  <a:schemeClr val="bg1"/>
                </a:solidFill>
              </a:rPr>
              <a:t>A</a:t>
            </a:r>
            <a:endParaRPr lang="en-US" sz="1200" baseline="-25000" dirty="0">
              <a:solidFill>
                <a:schemeClr val="bg1"/>
              </a:solidFill>
            </a:endParaRPr>
          </a:p>
        </p:txBody>
      </p:sp>
      <p:sp>
        <p:nvSpPr>
          <p:cNvPr id="23598" name="Rectangle 23597">
            <a:extLst>
              <a:ext uri="{FF2B5EF4-FFF2-40B4-BE49-F238E27FC236}">
                <a16:creationId xmlns:a16="http://schemas.microsoft.com/office/drawing/2014/main" id="{68271D77-D0B7-480E-ABAF-8568BF12376C}"/>
              </a:ext>
            </a:extLst>
          </p:cNvPr>
          <p:cNvSpPr/>
          <p:nvPr/>
        </p:nvSpPr>
        <p:spPr>
          <a:xfrm>
            <a:off x="5158544" y="4800600"/>
            <a:ext cx="656403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</a:t>
            </a:r>
            <a:r>
              <a:rPr lang="en-US" sz="1200" baseline="-25000" dirty="0">
                <a:solidFill>
                  <a:schemeClr val="bg1"/>
                </a:solidFill>
              </a:rPr>
              <a:t>A</a:t>
            </a:r>
          </a:p>
        </p:txBody>
      </p:sp>
      <p:cxnSp>
        <p:nvCxnSpPr>
          <p:cNvPr id="23600" name="Straight Connector 23599">
            <a:extLst>
              <a:ext uri="{FF2B5EF4-FFF2-40B4-BE49-F238E27FC236}">
                <a16:creationId xmlns:a16="http://schemas.microsoft.com/office/drawing/2014/main" id="{F5E04798-4824-324A-8357-D3EFDE4ED900}"/>
              </a:ext>
            </a:extLst>
          </p:cNvPr>
          <p:cNvCxnSpPr>
            <a:cxnSpLocks/>
            <a:stCxn id="23598" idx="0"/>
          </p:cNvCxnSpPr>
          <p:nvPr/>
        </p:nvCxnSpPr>
        <p:spPr>
          <a:xfrm flipH="1" flipV="1">
            <a:off x="4949757" y="4495800"/>
            <a:ext cx="53698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08" name="Rectangle 23607">
            <a:extLst>
              <a:ext uri="{FF2B5EF4-FFF2-40B4-BE49-F238E27FC236}">
                <a16:creationId xmlns:a16="http://schemas.microsoft.com/office/drawing/2014/main" id="{3D72006A-C92D-E229-AB5F-F6FF75B86D74}"/>
              </a:ext>
            </a:extLst>
          </p:cNvPr>
          <p:cNvSpPr/>
          <p:nvPr/>
        </p:nvSpPr>
        <p:spPr>
          <a:xfrm>
            <a:off x="6214967" y="53340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pencil</a:t>
            </a:r>
          </a:p>
        </p:txBody>
      </p:sp>
      <p:sp>
        <p:nvSpPr>
          <p:cNvPr id="23609" name="Rectangle 23608">
            <a:extLst>
              <a:ext uri="{FF2B5EF4-FFF2-40B4-BE49-F238E27FC236}">
                <a16:creationId xmlns:a16="http://schemas.microsoft.com/office/drawing/2014/main" id="{6E5E51B8-542D-A426-3902-06BF4755B4AB}"/>
              </a:ext>
            </a:extLst>
          </p:cNvPr>
          <p:cNvSpPr/>
          <p:nvPr/>
        </p:nvSpPr>
        <p:spPr>
          <a:xfrm>
            <a:off x="7201627" y="53340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3610" name="Rectangle 23609">
            <a:extLst>
              <a:ext uri="{FF2B5EF4-FFF2-40B4-BE49-F238E27FC236}">
                <a16:creationId xmlns:a16="http://schemas.microsoft.com/office/drawing/2014/main" id="{AEE3BC0E-EBC9-C9C2-FE56-2DFB74CB64BE}"/>
              </a:ext>
            </a:extLst>
          </p:cNvPr>
          <p:cNvSpPr/>
          <p:nvPr/>
        </p:nvSpPr>
        <p:spPr>
          <a:xfrm>
            <a:off x="6214967" y="48006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11" name="Rectangle 23610">
            <a:extLst>
              <a:ext uri="{FF2B5EF4-FFF2-40B4-BE49-F238E27FC236}">
                <a16:creationId xmlns:a16="http://schemas.microsoft.com/office/drawing/2014/main" id="{FCDDCECF-A3B5-1024-D4EC-384FC2689D9B}"/>
              </a:ext>
            </a:extLst>
          </p:cNvPr>
          <p:cNvSpPr/>
          <p:nvPr/>
        </p:nvSpPr>
        <p:spPr>
          <a:xfrm>
            <a:off x="7201627" y="48006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3614" name="Straight Connector 23613">
            <a:extLst>
              <a:ext uri="{FF2B5EF4-FFF2-40B4-BE49-F238E27FC236}">
                <a16:creationId xmlns:a16="http://schemas.microsoft.com/office/drawing/2014/main" id="{1F769587-7D37-1074-41A0-6F49E6E36D22}"/>
              </a:ext>
            </a:extLst>
          </p:cNvPr>
          <p:cNvCxnSpPr>
            <a:stCxn id="23610" idx="2"/>
            <a:endCxn id="23608" idx="0"/>
          </p:cNvCxnSpPr>
          <p:nvPr/>
        </p:nvCxnSpPr>
        <p:spPr>
          <a:xfrm>
            <a:off x="6672167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5" name="Straight Connector 23614">
            <a:extLst>
              <a:ext uri="{FF2B5EF4-FFF2-40B4-BE49-F238E27FC236}">
                <a16:creationId xmlns:a16="http://schemas.microsoft.com/office/drawing/2014/main" id="{C2631BE2-76B6-84C9-2760-A9F179A5454C}"/>
              </a:ext>
            </a:extLst>
          </p:cNvPr>
          <p:cNvCxnSpPr>
            <a:stCxn id="23611" idx="2"/>
            <a:endCxn id="23609" idx="0"/>
          </p:cNvCxnSpPr>
          <p:nvPr/>
        </p:nvCxnSpPr>
        <p:spPr>
          <a:xfrm>
            <a:off x="7370450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6" name="Straight Connector 23615">
            <a:extLst>
              <a:ext uri="{FF2B5EF4-FFF2-40B4-BE49-F238E27FC236}">
                <a16:creationId xmlns:a16="http://schemas.microsoft.com/office/drawing/2014/main" id="{2400166B-8BD4-B01F-189D-881550D1160A}"/>
              </a:ext>
            </a:extLst>
          </p:cNvPr>
          <p:cNvCxnSpPr>
            <a:cxnSpLocks/>
            <a:stCxn id="23610" idx="0"/>
          </p:cNvCxnSpPr>
          <p:nvPr/>
        </p:nvCxnSpPr>
        <p:spPr>
          <a:xfrm flipV="1">
            <a:off x="6672167" y="4495800"/>
            <a:ext cx="68300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7" name="Straight Connector 23616">
            <a:extLst>
              <a:ext uri="{FF2B5EF4-FFF2-40B4-BE49-F238E27FC236}">
                <a16:creationId xmlns:a16="http://schemas.microsoft.com/office/drawing/2014/main" id="{B015829B-C1FD-5D18-A5EC-4C0057C9B43A}"/>
              </a:ext>
            </a:extLst>
          </p:cNvPr>
          <p:cNvCxnSpPr>
            <a:cxnSpLocks/>
            <a:stCxn id="23611" idx="0"/>
          </p:cNvCxnSpPr>
          <p:nvPr/>
        </p:nvCxnSpPr>
        <p:spPr>
          <a:xfrm flipV="1">
            <a:off x="7370450" y="44958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18" name="TextBox 23617">
            <a:extLst>
              <a:ext uri="{FF2B5EF4-FFF2-40B4-BE49-F238E27FC236}">
                <a16:creationId xmlns:a16="http://schemas.microsoft.com/office/drawing/2014/main" id="{C81DDA0C-ACE1-C31A-FCA2-46C17C1146D9}"/>
              </a:ext>
            </a:extLst>
          </p:cNvPr>
          <p:cNvSpPr txBox="1"/>
          <p:nvPr/>
        </p:nvSpPr>
        <p:spPr>
          <a:xfrm>
            <a:off x="7650582" y="43731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21" name="Rectangle 23620">
            <a:extLst>
              <a:ext uri="{FF2B5EF4-FFF2-40B4-BE49-F238E27FC236}">
                <a16:creationId xmlns:a16="http://schemas.microsoft.com/office/drawing/2014/main" id="{88C81CE8-DC05-EB2C-58D8-C13E877D1CB0}"/>
              </a:ext>
            </a:extLst>
          </p:cNvPr>
          <p:cNvSpPr/>
          <p:nvPr/>
        </p:nvSpPr>
        <p:spPr>
          <a:xfrm>
            <a:off x="7594287" y="5334000"/>
            <a:ext cx="656403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Sent</a:t>
            </a:r>
            <a:r>
              <a:rPr lang="en-US" sz="1200" baseline="-25000" dirty="0" err="1">
                <a:solidFill>
                  <a:schemeClr val="bg1"/>
                </a:solidFill>
              </a:rPr>
              <a:t>A</a:t>
            </a:r>
            <a:endParaRPr lang="en-US" sz="1200" baseline="-25000" dirty="0">
              <a:solidFill>
                <a:schemeClr val="bg1"/>
              </a:solidFill>
            </a:endParaRPr>
          </a:p>
        </p:txBody>
      </p:sp>
      <p:sp>
        <p:nvSpPr>
          <p:cNvPr id="23623" name="Rectangle 23622">
            <a:extLst>
              <a:ext uri="{FF2B5EF4-FFF2-40B4-BE49-F238E27FC236}">
                <a16:creationId xmlns:a16="http://schemas.microsoft.com/office/drawing/2014/main" id="{CD088FE2-C297-5854-56E3-637C0765D816}"/>
              </a:ext>
            </a:extLst>
          </p:cNvPr>
          <p:cNvSpPr/>
          <p:nvPr/>
        </p:nvSpPr>
        <p:spPr>
          <a:xfrm>
            <a:off x="7594287" y="4800600"/>
            <a:ext cx="656403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</a:t>
            </a:r>
            <a:r>
              <a:rPr lang="en-US" sz="1200" baseline="-25000" dirty="0">
                <a:solidFill>
                  <a:schemeClr val="bg1"/>
                </a:solidFill>
              </a:rPr>
              <a:t>A</a:t>
            </a:r>
          </a:p>
        </p:txBody>
      </p:sp>
      <p:cxnSp>
        <p:nvCxnSpPr>
          <p:cNvPr id="23625" name="Straight Connector 23624">
            <a:extLst>
              <a:ext uri="{FF2B5EF4-FFF2-40B4-BE49-F238E27FC236}">
                <a16:creationId xmlns:a16="http://schemas.microsoft.com/office/drawing/2014/main" id="{75F9F21C-4988-D9A7-3018-5DF812385132}"/>
              </a:ext>
            </a:extLst>
          </p:cNvPr>
          <p:cNvCxnSpPr>
            <a:cxnSpLocks/>
            <a:stCxn id="23623" idx="0"/>
          </p:cNvCxnSpPr>
          <p:nvPr/>
        </p:nvCxnSpPr>
        <p:spPr>
          <a:xfrm flipH="1" flipV="1">
            <a:off x="7385500" y="4495800"/>
            <a:ext cx="53698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26" name="Rectangle 23625">
            <a:extLst>
              <a:ext uri="{FF2B5EF4-FFF2-40B4-BE49-F238E27FC236}">
                <a16:creationId xmlns:a16="http://schemas.microsoft.com/office/drawing/2014/main" id="{52A6BF27-0B0C-15FE-BB48-C0AA7F6C3FE2}"/>
              </a:ext>
            </a:extLst>
          </p:cNvPr>
          <p:cNvSpPr/>
          <p:nvPr/>
        </p:nvSpPr>
        <p:spPr>
          <a:xfrm>
            <a:off x="8591712" y="53340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[SEP]</a:t>
            </a:r>
          </a:p>
        </p:txBody>
      </p:sp>
      <p:sp>
        <p:nvSpPr>
          <p:cNvPr id="23627" name="Rectangle 23626">
            <a:extLst>
              <a:ext uri="{FF2B5EF4-FFF2-40B4-BE49-F238E27FC236}">
                <a16:creationId xmlns:a16="http://schemas.microsoft.com/office/drawing/2014/main" id="{A8D3CFFC-5E5E-DD71-7017-0C36135C71CD}"/>
              </a:ext>
            </a:extLst>
          </p:cNvPr>
          <p:cNvSpPr/>
          <p:nvPr/>
        </p:nvSpPr>
        <p:spPr>
          <a:xfrm>
            <a:off x="9578372" y="53340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3628" name="Rectangle 23627">
            <a:extLst>
              <a:ext uri="{FF2B5EF4-FFF2-40B4-BE49-F238E27FC236}">
                <a16:creationId xmlns:a16="http://schemas.microsoft.com/office/drawing/2014/main" id="{CFB10DF0-3BDB-11AB-C9AA-6F497D89B7A3}"/>
              </a:ext>
            </a:extLst>
          </p:cNvPr>
          <p:cNvSpPr/>
          <p:nvPr/>
        </p:nvSpPr>
        <p:spPr>
          <a:xfrm>
            <a:off x="8591712" y="48006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29" name="Rectangle 23628">
            <a:extLst>
              <a:ext uri="{FF2B5EF4-FFF2-40B4-BE49-F238E27FC236}">
                <a16:creationId xmlns:a16="http://schemas.microsoft.com/office/drawing/2014/main" id="{01C2EEC5-ABB3-7EC5-0C97-2BFCBAA782E9}"/>
              </a:ext>
            </a:extLst>
          </p:cNvPr>
          <p:cNvSpPr/>
          <p:nvPr/>
        </p:nvSpPr>
        <p:spPr>
          <a:xfrm>
            <a:off x="9578372" y="48006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23632" name="Straight Connector 23631">
            <a:extLst>
              <a:ext uri="{FF2B5EF4-FFF2-40B4-BE49-F238E27FC236}">
                <a16:creationId xmlns:a16="http://schemas.microsoft.com/office/drawing/2014/main" id="{16A43B88-8FF0-9323-7EE7-6CF5E0A52903}"/>
              </a:ext>
            </a:extLst>
          </p:cNvPr>
          <p:cNvCxnSpPr>
            <a:stCxn id="23628" idx="2"/>
            <a:endCxn id="23626" idx="0"/>
          </p:cNvCxnSpPr>
          <p:nvPr/>
        </p:nvCxnSpPr>
        <p:spPr>
          <a:xfrm>
            <a:off x="9048912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4" name="Straight Connector 23633">
            <a:extLst>
              <a:ext uri="{FF2B5EF4-FFF2-40B4-BE49-F238E27FC236}">
                <a16:creationId xmlns:a16="http://schemas.microsoft.com/office/drawing/2014/main" id="{23E3452B-5237-E607-59E0-252604C0419F}"/>
              </a:ext>
            </a:extLst>
          </p:cNvPr>
          <p:cNvCxnSpPr>
            <a:stCxn id="23629" idx="2"/>
            <a:endCxn id="23627" idx="0"/>
          </p:cNvCxnSpPr>
          <p:nvPr/>
        </p:nvCxnSpPr>
        <p:spPr>
          <a:xfrm>
            <a:off x="9747195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6" name="Straight Connector 23635">
            <a:extLst>
              <a:ext uri="{FF2B5EF4-FFF2-40B4-BE49-F238E27FC236}">
                <a16:creationId xmlns:a16="http://schemas.microsoft.com/office/drawing/2014/main" id="{D64D541C-A270-C63B-8283-E996BB84A1C8}"/>
              </a:ext>
            </a:extLst>
          </p:cNvPr>
          <p:cNvCxnSpPr>
            <a:cxnSpLocks/>
            <a:stCxn id="23628" idx="0"/>
          </p:cNvCxnSpPr>
          <p:nvPr/>
        </p:nvCxnSpPr>
        <p:spPr>
          <a:xfrm flipV="1">
            <a:off x="9048912" y="4495800"/>
            <a:ext cx="68300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7" name="Straight Connector 23636">
            <a:extLst>
              <a:ext uri="{FF2B5EF4-FFF2-40B4-BE49-F238E27FC236}">
                <a16:creationId xmlns:a16="http://schemas.microsoft.com/office/drawing/2014/main" id="{4121E950-19C8-C189-DE0F-039114BAE655}"/>
              </a:ext>
            </a:extLst>
          </p:cNvPr>
          <p:cNvCxnSpPr>
            <a:cxnSpLocks/>
            <a:stCxn id="23629" idx="0"/>
          </p:cNvCxnSpPr>
          <p:nvPr/>
        </p:nvCxnSpPr>
        <p:spPr>
          <a:xfrm flipV="1">
            <a:off x="9747195" y="44958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39" name="TextBox 23638">
            <a:extLst>
              <a:ext uri="{FF2B5EF4-FFF2-40B4-BE49-F238E27FC236}">
                <a16:creationId xmlns:a16="http://schemas.microsoft.com/office/drawing/2014/main" id="{7672242C-115D-83FB-9279-FF9E2E14A014}"/>
              </a:ext>
            </a:extLst>
          </p:cNvPr>
          <p:cNvSpPr txBox="1"/>
          <p:nvPr/>
        </p:nvSpPr>
        <p:spPr>
          <a:xfrm>
            <a:off x="10027327" y="43731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0" name="Rectangle 23639">
            <a:extLst>
              <a:ext uri="{FF2B5EF4-FFF2-40B4-BE49-F238E27FC236}">
                <a16:creationId xmlns:a16="http://schemas.microsoft.com/office/drawing/2014/main" id="{578A51EC-64B9-D646-1F7C-A5EFCB8593C0}"/>
              </a:ext>
            </a:extLst>
          </p:cNvPr>
          <p:cNvSpPr/>
          <p:nvPr/>
        </p:nvSpPr>
        <p:spPr>
          <a:xfrm>
            <a:off x="9971032" y="5334000"/>
            <a:ext cx="656403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Sent</a:t>
            </a:r>
            <a:r>
              <a:rPr lang="en-US" sz="1200" baseline="-25000" dirty="0" err="1">
                <a:solidFill>
                  <a:schemeClr val="bg1"/>
                </a:solidFill>
              </a:rPr>
              <a:t>A</a:t>
            </a:r>
            <a:endParaRPr lang="en-US" sz="1200" baseline="-25000" dirty="0">
              <a:solidFill>
                <a:schemeClr val="bg1"/>
              </a:solidFill>
            </a:endParaRPr>
          </a:p>
        </p:txBody>
      </p:sp>
      <p:sp>
        <p:nvSpPr>
          <p:cNvPr id="23641" name="Rectangle 23640">
            <a:extLst>
              <a:ext uri="{FF2B5EF4-FFF2-40B4-BE49-F238E27FC236}">
                <a16:creationId xmlns:a16="http://schemas.microsoft.com/office/drawing/2014/main" id="{76EA9757-42BE-643D-A4A8-7C558893EBB7}"/>
              </a:ext>
            </a:extLst>
          </p:cNvPr>
          <p:cNvSpPr/>
          <p:nvPr/>
        </p:nvSpPr>
        <p:spPr>
          <a:xfrm>
            <a:off x="9971032" y="4800600"/>
            <a:ext cx="656403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</a:t>
            </a:r>
            <a:r>
              <a:rPr lang="en-US" sz="1200" baseline="-25000" dirty="0">
                <a:solidFill>
                  <a:schemeClr val="bg1"/>
                </a:solidFill>
              </a:rPr>
              <a:t>A</a:t>
            </a:r>
          </a:p>
        </p:txBody>
      </p:sp>
      <p:cxnSp>
        <p:nvCxnSpPr>
          <p:cNvPr id="23642" name="Straight Connector 23641">
            <a:extLst>
              <a:ext uri="{FF2B5EF4-FFF2-40B4-BE49-F238E27FC236}">
                <a16:creationId xmlns:a16="http://schemas.microsoft.com/office/drawing/2014/main" id="{021755D3-94B4-DD6E-2D35-6B4356A15C46}"/>
              </a:ext>
            </a:extLst>
          </p:cNvPr>
          <p:cNvCxnSpPr>
            <a:cxnSpLocks/>
            <a:stCxn id="23641" idx="0"/>
          </p:cNvCxnSpPr>
          <p:nvPr/>
        </p:nvCxnSpPr>
        <p:spPr>
          <a:xfrm flipH="1" flipV="1">
            <a:off x="9762245" y="4495800"/>
            <a:ext cx="53698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3" name="Rectangle 23642">
            <a:extLst>
              <a:ext uri="{FF2B5EF4-FFF2-40B4-BE49-F238E27FC236}">
                <a16:creationId xmlns:a16="http://schemas.microsoft.com/office/drawing/2014/main" id="{B301FB00-8D1D-0C72-44AB-D9C337AB4BC1}"/>
              </a:ext>
            </a:extLst>
          </p:cNvPr>
          <p:cNvSpPr/>
          <p:nvPr/>
        </p:nvSpPr>
        <p:spPr>
          <a:xfrm>
            <a:off x="2196993" y="4161958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CLS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47" name="Rectangle 23646">
            <a:extLst>
              <a:ext uri="{FF2B5EF4-FFF2-40B4-BE49-F238E27FC236}">
                <a16:creationId xmlns:a16="http://schemas.microsoft.com/office/drawing/2014/main" id="{789F785D-2F3C-2F07-B4AF-2FAF08E5AB85}"/>
              </a:ext>
            </a:extLst>
          </p:cNvPr>
          <p:cNvSpPr/>
          <p:nvPr/>
        </p:nvSpPr>
        <p:spPr>
          <a:xfrm>
            <a:off x="4603744" y="4161958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48" name="Rectangle 23647">
            <a:extLst>
              <a:ext uri="{FF2B5EF4-FFF2-40B4-BE49-F238E27FC236}">
                <a16:creationId xmlns:a16="http://schemas.microsoft.com/office/drawing/2014/main" id="{D5AE6BEB-D9A5-2792-694B-9398DC2FE50D}"/>
              </a:ext>
            </a:extLst>
          </p:cNvPr>
          <p:cNvSpPr/>
          <p:nvPr/>
        </p:nvSpPr>
        <p:spPr>
          <a:xfrm>
            <a:off x="7040360" y="415578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1" name="Rectangle 23650">
            <a:extLst>
              <a:ext uri="{FF2B5EF4-FFF2-40B4-BE49-F238E27FC236}">
                <a16:creationId xmlns:a16="http://schemas.microsoft.com/office/drawing/2014/main" id="{D68318AE-A711-B90F-DBF0-943B394972BF}"/>
              </a:ext>
            </a:extLst>
          </p:cNvPr>
          <p:cNvSpPr/>
          <p:nvPr/>
        </p:nvSpPr>
        <p:spPr>
          <a:xfrm>
            <a:off x="9401832" y="41627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S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2" name="Rectangle 23651">
            <a:extLst>
              <a:ext uri="{FF2B5EF4-FFF2-40B4-BE49-F238E27FC236}">
                <a16:creationId xmlns:a16="http://schemas.microsoft.com/office/drawing/2014/main" id="{8AEA21BF-EACE-0DE0-A1E1-F081A06B0A08}"/>
              </a:ext>
            </a:extLst>
          </p:cNvPr>
          <p:cNvSpPr/>
          <p:nvPr/>
        </p:nvSpPr>
        <p:spPr>
          <a:xfrm>
            <a:off x="2196994" y="289831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CLS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3" name="Rectangle 23652">
            <a:extLst>
              <a:ext uri="{FF2B5EF4-FFF2-40B4-BE49-F238E27FC236}">
                <a16:creationId xmlns:a16="http://schemas.microsoft.com/office/drawing/2014/main" id="{2F2A0138-3478-F87C-620E-7AB65EF4F2F4}"/>
              </a:ext>
            </a:extLst>
          </p:cNvPr>
          <p:cNvSpPr/>
          <p:nvPr/>
        </p:nvSpPr>
        <p:spPr>
          <a:xfrm>
            <a:off x="4603745" y="289831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4" name="Rectangle 23653">
            <a:extLst>
              <a:ext uri="{FF2B5EF4-FFF2-40B4-BE49-F238E27FC236}">
                <a16:creationId xmlns:a16="http://schemas.microsoft.com/office/drawing/2014/main" id="{05BF4F75-729D-E794-E857-726C9544ADE8}"/>
              </a:ext>
            </a:extLst>
          </p:cNvPr>
          <p:cNvSpPr/>
          <p:nvPr/>
        </p:nvSpPr>
        <p:spPr>
          <a:xfrm>
            <a:off x="7040361" y="2892140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5" name="Rectangle 23654">
            <a:extLst>
              <a:ext uri="{FF2B5EF4-FFF2-40B4-BE49-F238E27FC236}">
                <a16:creationId xmlns:a16="http://schemas.microsoft.com/office/drawing/2014/main" id="{8AD0FBFD-0A69-AA28-4DDB-145C59D6C843}"/>
              </a:ext>
            </a:extLst>
          </p:cNvPr>
          <p:cNvSpPr/>
          <p:nvPr/>
        </p:nvSpPr>
        <p:spPr>
          <a:xfrm>
            <a:off x="9401833" y="2899060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S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3657" name="Straight Connector 23656">
            <a:extLst>
              <a:ext uri="{FF2B5EF4-FFF2-40B4-BE49-F238E27FC236}">
                <a16:creationId xmlns:a16="http://schemas.microsoft.com/office/drawing/2014/main" id="{639B68B6-F52C-DBE9-6BA6-10603A6B9CE1}"/>
              </a:ext>
            </a:extLst>
          </p:cNvPr>
          <p:cNvCxnSpPr>
            <a:stCxn id="23643" idx="0"/>
            <a:endCxn id="23652" idx="2"/>
          </p:cNvCxnSpPr>
          <p:nvPr/>
        </p:nvCxnSpPr>
        <p:spPr>
          <a:xfrm flipV="1">
            <a:off x="2527082" y="3203118"/>
            <a:ext cx="1" cy="95884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8" name="Straight Connector 23657">
            <a:extLst>
              <a:ext uri="{FF2B5EF4-FFF2-40B4-BE49-F238E27FC236}">
                <a16:creationId xmlns:a16="http://schemas.microsoft.com/office/drawing/2014/main" id="{F7CFE882-A7C2-4E15-DD9A-3F143F0B1A71}"/>
              </a:ext>
            </a:extLst>
          </p:cNvPr>
          <p:cNvCxnSpPr>
            <a:cxnSpLocks/>
            <a:stCxn id="23647" idx="0"/>
            <a:endCxn id="23653" idx="2"/>
          </p:cNvCxnSpPr>
          <p:nvPr/>
        </p:nvCxnSpPr>
        <p:spPr>
          <a:xfrm flipV="1">
            <a:off x="4933833" y="3203118"/>
            <a:ext cx="1" cy="95884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61" name="Straight Connector 23660">
            <a:extLst>
              <a:ext uri="{FF2B5EF4-FFF2-40B4-BE49-F238E27FC236}">
                <a16:creationId xmlns:a16="http://schemas.microsoft.com/office/drawing/2014/main" id="{876F2595-A1C3-B3CC-4F7D-68F87D6BDDC4}"/>
              </a:ext>
            </a:extLst>
          </p:cNvPr>
          <p:cNvCxnSpPr>
            <a:cxnSpLocks/>
            <a:stCxn id="23648" idx="0"/>
            <a:endCxn id="23654" idx="2"/>
          </p:cNvCxnSpPr>
          <p:nvPr/>
        </p:nvCxnSpPr>
        <p:spPr>
          <a:xfrm flipV="1">
            <a:off x="7370449" y="3196940"/>
            <a:ext cx="1" cy="95884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64" name="Straight Connector 23663">
            <a:extLst>
              <a:ext uri="{FF2B5EF4-FFF2-40B4-BE49-F238E27FC236}">
                <a16:creationId xmlns:a16="http://schemas.microsoft.com/office/drawing/2014/main" id="{F3EC9CCA-7ECC-3C18-192A-B2D45991EA87}"/>
              </a:ext>
            </a:extLst>
          </p:cNvPr>
          <p:cNvCxnSpPr>
            <a:cxnSpLocks/>
            <a:stCxn id="23651" idx="0"/>
            <a:endCxn id="23655" idx="2"/>
          </p:cNvCxnSpPr>
          <p:nvPr/>
        </p:nvCxnSpPr>
        <p:spPr>
          <a:xfrm flipV="1">
            <a:off x="9731921" y="3203860"/>
            <a:ext cx="1" cy="95884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69" name="TextBox 23668">
            <a:extLst>
              <a:ext uri="{FF2B5EF4-FFF2-40B4-BE49-F238E27FC236}">
                <a16:creationId xmlns:a16="http://schemas.microsoft.com/office/drawing/2014/main" id="{D9817CBB-8AB7-C5CF-A6B5-4504A74F0B14}"/>
              </a:ext>
            </a:extLst>
          </p:cNvPr>
          <p:cNvSpPr txBox="1"/>
          <p:nvPr/>
        </p:nvSpPr>
        <p:spPr>
          <a:xfrm>
            <a:off x="4172099" y="3465515"/>
            <a:ext cx="3840775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Transformer Blocks</a:t>
            </a:r>
          </a:p>
        </p:txBody>
      </p:sp>
      <p:cxnSp>
        <p:nvCxnSpPr>
          <p:cNvPr id="23670" name="Straight Connector 23669">
            <a:extLst>
              <a:ext uri="{FF2B5EF4-FFF2-40B4-BE49-F238E27FC236}">
                <a16:creationId xmlns:a16="http://schemas.microsoft.com/office/drawing/2014/main" id="{43978CAB-541B-F776-88FF-46344B145C7E}"/>
              </a:ext>
            </a:extLst>
          </p:cNvPr>
          <p:cNvCxnSpPr>
            <a:cxnSpLocks/>
            <a:stCxn id="7" idx="2"/>
            <a:endCxn id="2" idx="0"/>
          </p:cNvCxnSpPr>
          <p:nvPr/>
        </p:nvCxnSpPr>
        <p:spPr>
          <a:xfrm>
            <a:off x="3079122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3" name="Straight Connector 23672">
            <a:extLst>
              <a:ext uri="{FF2B5EF4-FFF2-40B4-BE49-F238E27FC236}">
                <a16:creationId xmlns:a16="http://schemas.microsoft.com/office/drawing/2014/main" id="{D9A4858A-8B25-8B38-0BD7-0D39ABF59683}"/>
              </a:ext>
            </a:extLst>
          </p:cNvPr>
          <p:cNvCxnSpPr>
            <a:cxnSpLocks/>
            <a:stCxn id="23598" idx="2"/>
            <a:endCxn id="23595" idx="0"/>
          </p:cNvCxnSpPr>
          <p:nvPr/>
        </p:nvCxnSpPr>
        <p:spPr>
          <a:xfrm>
            <a:off x="5486746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6" name="Straight Connector 23675">
            <a:extLst>
              <a:ext uri="{FF2B5EF4-FFF2-40B4-BE49-F238E27FC236}">
                <a16:creationId xmlns:a16="http://schemas.microsoft.com/office/drawing/2014/main" id="{2B0A7098-5708-2996-7A52-00D0D9BDA322}"/>
              </a:ext>
            </a:extLst>
          </p:cNvPr>
          <p:cNvCxnSpPr>
            <a:cxnSpLocks/>
            <a:stCxn id="23623" idx="2"/>
            <a:endCxn id="23621" idx="0"/>
          </p:cNvCxnSpPr>
          <p:nvPr/>
        </p:nvCxnSpPr>
        <p:spPr>
          <a:xfrm>
            <a:off x="7922489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9" name="Straight Connector 23678">
            <a:extLst>
              <a:ext uri="{FF2B5EF4-FFF2-40B4-BE49-F238E27FC236}">
                <a16:creationId xmlns:a16="http://schemas.microsoft.com/office/drawing/2014/main" id="{73543998-5384-D4B4-309C-3C37FA55F123}"/>
              </a:ext>
            </a:extLst>
          </p:cNvPr>
          <p:cNvCxnSpPr>
            <a:cxnSpLocks/>
            <a:stCxn id="23641" idx="2"/>
            <a:endCxn id="23640" idx="0"/>
          </p:cNvCxnSpPr>
          <p:nvPr/>
        </p:nvCxnSpPr>
        <p:spPr>
          <a:xfrm>
            <a:off x="10299234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ABD25CDF-2D9E-C6F3-F58C-8C544C148CC4}"/>
              </a:ext>
            </a:extLst>
          </p:cNvPr>
          <p:cNvSpPr/>
          <p:nvPr/>
        </p:nvSpPr>
        <p:spPr>
          <a:xfrm>
            <a:off x="5416633" y="5867400"/>
            <a:ext cx="2505855" cy="563880"/>
          </a:xfrm>
          <a:prstGeom prst="round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Masking: </a:t>
            </a:r>
            <a:r>
              <a:rPr lang="en-US" b="1" i="1" dirty="0">
                <a:solidFill>
                  <a:schemeClr val="tx1"/>
                </a:solidFill>
              </a:rPr>
              <a:t>Random Word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991E1DE-6BA9-E5FF-542D-57B2E78DB33A}"/>
              </a:ext>
            </a:extLst>
          </p:cNvPr>
          <p:cNvCxnSpPr>
            <a:cxnSpLocks/>
            <a:stCxn id="3" idx="0"/>
            <a:endCxn id="23608" idx="2"/>
          </p:cNvCxnSpPr>
          <p:nvPr/>
        </p:nvCxnSpPr>
        <p:spPr>
          <a:xfrm flipV="1">
            <a:off x="6669561" y="5638800"/>
            <a:ext cx="2606" cy="228600"/>
          </a:xfrm>
          <a:prstGeom prst="straightConnector1">
            <a:avLst/>
          </a:prstGeom>
          <a:ln w="28575">
            <a:solidFill>
              <a:srgbClr val="77E1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247D72B-AE21-E252-1745-EFA1079DBCD5}"/>
              </a:ext>
            </a:extLst>
          </p:cNvPr>
          <p:cNvSpPr/>
          <p:nvPr/>
        </p:nvSpPr>
        <p:spPr>
          <a:xfrm>
            <a:off x="6915483" y="1632613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76F6277-3050-84F1-A9A4-25297B4EC881}"/>
              </a:ext>
            </a:extLst>
          </p:cNvPr>
          <p:cNvCxnSpPr>
            <a:stCxn id="23654" idx="0"/>
            <a:endCxn id="9" idx="2"/>
          </p:cNvCxnSpPr>
          <p:nvPr/>
        </p:nvCxnSpPr>
        <p:spPr>
          <a:xfrm flipV="1">
            <a:off x="7370450" y="1937413"/>
            <a:ext cx="2233" cy="954727"/>
          </a:xfrm>
          <a:prstGeom prst="line">
            <a:avLst/>
          </a:prstGeom>
          <a:ln w="28575">
            <a:solidFill>
              <a:srgbClr val="77E1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2">
            <a:extLst>
              <a:ext uri="{FF2B5EF4-FFF2-40B4-BE49-F238E27FC236}">
                <a16:creationId xmlns:a16="http://schemas.microsoft.com/office/drawing/2014/main" id="{59A95CCB-7E4A-B41E-0C01-0AAE09F259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274320"/>
            <a:ext cx="107442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BERT: </a:t>
            </a:r>
            <a:r>
              <a:rPr lang="en-US" i="1" dirty="0"/>
              <a:t>Masked</a:t>
            </a:r>
            <a:r>
              <a:rPr lang="en-US" dirty="0"/>
              <a:t> Language Modeling (Training)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842646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68" name="Rectangle 23667">
            <a:extLst>
              <a:ext uri="{FF2B5EF4-FFF2-40B4-BE49-F238E27FC236}">
                <a16:creationId xmlns:a16="http://schemas.microsoft.com/office/drawing/2014/main" id="{F4211490-444B-BEBF-372E-A893340153E1}"/>
              </a:ext>
            </a:extLst>
          </p:cNvPr>
          <p:cNvSpPr/>
          <p:nvPr/>
        </p:nvSpPr>
        <p:spPr>
          <a:xfrm>
            <a:off x="2129991" y="2590800"/>
            <a:ext cx="8004610" cy="1905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rgbClr val="77E1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C5AF8A6-2A11-7762-95AF-DEDE1CE0DEA4}"/>
              </a:ext>
            </a:extLst>
          </p:cNvPr>
          <p:cNvSpPr/>
          <p:nvPr/>
        </p:nvSpPr>
        <p:spPr>
          <a:xfrm>
            <a:off x="1371600" y="53340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[CLS]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2A46F0-4C43-F8BC-D175-428B3A6BE9B1}"/>
              </a:ext>
            </a:extLst>
          </p:cNvPr>
          <p:cNvSpPr/>
          <p:nvPr/>
        </p:nvSpPr>
        <p:spPr>
          <a:xfrm>
            <a:off x="2358260" y="53340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8C9BA7A-CA9D-6A7B-FB30-2B4F76CCFA53}"/>
              </a:ext>
            </a:extLst>
          </p:cNvPr>
          <p:cNvSpPr/>
          <p:nvPr/>
        </p:nvSpPr>
        <p:spPr>
          <a:xfrm>
            <a:off x="1371600" y="48006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E068B48-7D84-AD42-139F-28B42FF0700C}"/>
              </a:ext>
            </a:extLst>
          </p:cNvPr>
          <p:cNvSpPr/>
          <p:nvPr/>
        </p:nvSpPr>
        <p:spPr>
          <a:xfrm>
            <a:off x="2358260" y="48006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8A79F66-2AED-6F7B-31D4-1FF9377E93E6}"/>
              </a:ext>
            </a:extLst>
          </p:cNvPr>
          <p:cNvCxnSpPr>
            <a:stCxn id="16" idx="2"/>
            <a:endCxn id="14" idx="0"/>
          </p:cNvCxnSpPr>
          <p:nvPr/>
        </p:nvCxnSpPr>
        <p:spPr>
          <a:xfrm>
            <a:off x="1828800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7F75289-EA08-5FB2-3040-70D98F49B02F}"/>
              </a:ext>
            </a:extLst>
          </p:cNvPr>
          <p:cNvCxnSpPr>
            <a:stCxn id="17" idx="2"/>
            <a:endCxn id="15" idx="0"/>
          </p:cNvCxnSpPr>
          <p:nvPr/>
        </p:nvCxnSpPr>
        <p:spPr>
          <a:xfrm>
            <a:off x="2527083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A31E100-E63D-16C5-A11E-D0509C9FA71B}"/>
              </a:ext>
            </a:extLst>
          </p:cNvPr>
          <p:cNvCxnSpPr>
            <a:cxnSpLocks/>
            <a:stCxn id="16" idx="0"/>
          </p:cNvCxnSpPr>
          <p:nvPr/>
        </p:nvCxnSpPr>
        <p:spPr>
          <a:xfrm flipV="1">
            <a:off x="1828800" y="4495800"/>
            <a:ext cx="68300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7BA94B0-C699-E1E3-4426-953FC59852D6}"/>
              </a:ext>
            </a:extLst>
          </p:cNvPr>
          <p:cNvCxnSpPr>
            <a:cxnSpLocks/>
            <a:stCxn id="17" idx="0"/>
          </p:cNvCxnSpPr>
          <p:nvPr/>
        </p:nvCxnSpPr>
        <p:spPr>
          <a:xfrm flipV="1">
            <a:off x="2527083" y="44958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6BFAC942-2725-AE04-481D-94CA146D0991}"/>
              </a:ext>
            </a:extLst>
          </p:cNvPr>
          <p:cNvSpPr txBox="1"/>
          <p:nvPr/>
        </p:nvSpPr>
        <p:spPr>
          <a:xfrm>
            <a:off x="2807215" y="43731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C824B-F099-2945-AAAF-6DBBB8AF7160}"/>
              </a:ext>
            </a:extLst>
          </p:cNvPr>
          <p:cNvSpPr/>
          <p:nvPr/>
        </p:nvSpPr>
        <p:spPr>
          <a:xfrm>
            <a:off x="2750920" y="5334000"/>
            <a:ext cx="656403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Sent</a:t>
            </a:r>
            <a:r>
              <a:rPr lang="en-US" sz="1200" baseline="-25000" dirty="0" err="1">
                <a:solidFill>
                  <a:schemeClr val="bg1"/>
                </a:solidFill>
              </a:rPr>
              <a:t>A</a:t>
            </a:r>
            <a:endParaRPr lang="en-US" sz="1200" baseline="-250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94DB71-45BA-CB85-F718-C2A28E063745}"/>
              </a:ext>
            </a:extLst>
          </p:cNvPr>
          <p:cNvSpPr/>
          <p:nvPr/>
        </p:nvSpPr>
        <p:spPr>
          <a:xfrm>
            <a:off x="2750920" y="4800600"/>
            <a:ext cx="656403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</a:t>
            </a:r>
            <a:r>
              <a:rPr lang="en-US" sz="1200" baseline="-25000" dirty="0">
                <a:solidFill>
                  <a:schemeClr val="bg1"/>
                </a:solidFill>
              </a:rPr>
              <a:t>A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A945CB5-DB4C-DE56-4AAE-6C24D1AC6127}"/>
              </a:ext>
            </a:extLst>
          </p:cNvPr>
          <p:cNvCxnSpPr>
            <a:cxnSpLocks/>
            <a:stCxn id="7" idx="0"/>
          </p:cNvCxnSpPr>
          <p:nvPr/>
        </p:nvCxnSpPr>
        <p:spPr>
          <a:xfrm flipH="1" flipV="1">
            <a:off x="2542133" y="4495800"/>
            <a:ext cx="53698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84" name="Rectangle 23583">
            <a:extLst>
              <a:ext uri="{FF2B5EF4-FFF2-40B4-BE49-F238E27FC236}">
                <a16:creationId xmlns:a16="http://schemas.microsoft.com/office/drawing/2014/main" id="{7797F9D8-577C-AB52-28DA-517C01567662}"/>
              </a:ext>
            </a:extLst>
          </p:cNvPr>
          <p:cNvSpPr/>
          <p:nvPr/>
        </p:nvSpPr>
        <p:spPr>
          <a:xfrm>
            <a:off x="3779224" y="53340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Distributed</a:t>
            </a:r>
          </a:p>
        </p:txBody>
      </p:sp>
      <p:sp>
        <p:nvSpPr>
          <p:cNvPr id="23585" name="Rectangle 23584">
            <a:extLst>
              <a:ext uri="{FF2B5EF4-FFF2-40B4-BE49-F238E27FC236}">
                <a16:creationId xmlns:a16="http://schemas.microsoft.com/office/drawing/2014/main" id="{9E9FE698-65E0-2516-7BEB-118640E56CD2}"/>
              </a:ext>
            </a:extLst>
          </p:cNvPr>
          <p:cNvSpPr/>
          <p:nvPr/>
        </p:nvSpPr>
        <p:spPr>
          <a:xfrm>
            <a:off x="4765884" y="53340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586" name="Rectangle 23585">
            <a:extLst>
              <a:ext uri="{FF2B5EF4-FFF2-40B4-BE49-F238E27FC236}">
                <a16:creationId xmlns:a16="http://schemas.microsoft.com/office/drawing/2014/main" id="{90A992B3-7B4C-CC51-70D2-26103BAE0760}"/>
              </a:ext>
            </a:extLst>
          </p:cNvPr>
          <p:cNvSpPr/>
          <p:nvPr/>
        </p:nvSpPr>
        <p:spPr>
          <a:xfrm>
            <a:off x="3779224" y="48006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87" name="Rectangle 23586">
            <a:extLst>
              <a:ext uri="{FF2B5EF4-FFF2-40B4-BE49-F238E27FC236}">
                <a16:creationId xmlns:a16="http://schemas.microsoft.com/office/drawing/2014/main" id="{0F4BE1F9-0DB5-91AA-7731-22D4A4B8AC93}"/>
              </a:ext>
            </a:extLst>
          </p:cNvPr>
          <p:cNvSpPr/>
          <p:nvPr/>
        </p:nvSpPr>
        <p:spPr>
          <a:xfrm>
            <a:off x="4765884" y="48006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23589" name="Straight Connector 23588">
            <a:extLst>
              <a:ext uri="{FF2B5EF4-FFF2-40B4-BE49-F238E27FC236}">
                <a16:creationId xmlns:a16="http://schemas.microsoft.com/office/drawing/2014/main" id="{1207D4B5-BFAC-FD59-8822-ACE7760F0646}"/>
              </a:ext>
            </a:extLst>
          </p:cNvPr>
          <p:cNvCxnSpPr>
            <a:stCxn id="23586" idx="2"/>
            <a:endCxn id="23584" idx="0"/>
          </p:cNvCxnSpPr>
          <p:nvPr/>
        </p:nvCxnSpPr>
        <p:spPr>
          <a:xfrm>
            <a:off x="4236424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0" name="Straight Connector 23589">
            <a:extLst>
              <a:ext uri="{FF2B5EF4-FFF2-40B4-BE49-F238E27FC236}">
                <a16:creationId xmlns:a16="http://schemas.microsoft.com/office/drawing/2014/main" id="{779562C1-F42B-9F50-3D8E-1470DEA202C3}"/>
              </a:ext>
            </a:extLst>
          </p:cNvPr>
          <p:cNvCxnSpPr>
            <a:stCxn id="23587" idx="2"/>
            <a:endCxn id="23585" idx="0"/>
          </p:cNvCxnSpPr>
          <p:nvPr/>
        </p:nvCxnSpPr>
        <p:spPr>
          <a:xfrm>
            <a:off x="4934707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2" name="Straight Connector 23591">
            <a:extLst>
              <a:ext uri="{FF2B5EF4-FFF2-40B4-BE49-F238E27FC236}">
                <a16:creationId xmlns:a16="http://schemas.microsoft.com/office/drawing/2014/main" id="{DDD54B0C-97CE-0D44-CE45-F89D683F94F2}"/>
              </a:ext>
            </a:extLst>
          </p:cNvPr>
          <p:cNvCxnSpPr>
            <a:cxnSpLocks/>
            <a:stCxn id="23586" idx="0"/>
          </p:cNvCxnSpPr>
          <p:nvPr/>
        </p:nvCxnSpPr>
        <p:spPr>
          <a:xfrm flipV="1">
            <a:off x="4236424" y="4495800"/>
            <a:ext cx="68300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3" name="Straight Connector 23592">
            <a:extLst>
              <a:ext uri="{FF2B5EF4-FFF2-40B4-BE49-F238E27FC236}">
                <a16:creationId xmlns:a16="http://schemas.microsoft.com/office/drawing/2014/main" id="{4B608372-C1D3-277E-06C6-14617C9D1C42}"/>
              </a:ext>
            </a:extLst>
          </p:cNvPr>
          <p:cNvCxnSpPr>
            <a:cxnSpLocks/>
            <a:stCxn id="23587" idx="0"/>
          </p:cNvCxnSpPr>
          <p:nvPr/>
        </p:nvCxnSpPr>
        <p:spPr>
          <a:xfrm flipV="1">
            <a:off x="4934707" y="44958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94" name="TextBox 23593">
            <a:extLst>
              <a:ext uri="{FF2B5EF4-FFF2-40B4-BE49-F238E27FC236}">
                <a16:creationId xmlns:a16="http://schemas.microsoft.com/office/drawing/2014/main" id="{9FF7A6EB-84F0-4A83-ADB3-B63BE7F74729}"/>
              </a:ext>
            </a:extLst>
          </p:cNvPr>
          <p:cNvSpPr txBox="1"/>
          <p:nvPr/>
        </p:nvSpPr>
        <p:spPr>
          <a:xfrm>
            <a:off x="5214839" y="43731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595" name="Rectangle 23594">
            <a:extLst>
              <a:ext uri="{FF2B5EF4-FFF2-40B4-BE49-F238E27FC236}">
                <a16:creationId xmlns:a16="http://schemas.microsoft.com/office/drawing/2014/main" id="{9C750A2D-50C7-8268-BFAD-8FEC8CC89A9F}"/>
              </a:ext>
            </a:extLst>
          </p:cNvPr>
          <p:cNvSpPr/>
          <p:nvPr/>
        </p:nvSpPr>
        <p:spPr>
          <a:xfrm>
            <a:off x="5158544" y="5334000"/>
            <a:ext cx="656403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Sent</a:t>
            </a:r>
            <a:r>
              <a:rPr lang="en-US" sz="1200" baseline="-25000" dirty="0" err="1">
                <a:solidFill>
                  <a:schemeClr val="bg1"/>
                </a:solidFill>
              </a:rPr>
              <a:t>A</a:t>
            </a:r>
            <a:endParaRPr lang="en-US" sz="1200" baseline="-25000" dirty="0">
              <a:solidFill>
                <a:schemeClr val="bg1"/>
              </a:solidFill>
            </a:endParaRPr>
          </a:p>
        </p:txBody>
      </p:sp>
      <p:sp>
        <p:nvSpPr>
          <p:cNvPr id="23598" name="Rectangle 23597">
            <a:extLst>
              <a:ext uri="{FF2B5EF4-FFF2-40B4-BE49-F238E27FC236}">
                <a16:creationId xmlns:a16="http://schemas.microsoft.com/office/drawing/2014/main" id="{68271D77-D0B7-480E-ABAF-8568BF12376C}"/>
              </a:ext>
            </a:extLst>
          </p:cNvPr>
          <p:cNvSpPr/>
          <p:nvPr/>
        </p:nvSpPr>
        <p:spPr>
          <a:xfrm>
            <a:off x="5158544" y="4800600"/>
            <a:ext cx="656403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</a:t>
            </a:r>
            <a:r>
              <a:rPr lang="en-US" sz="1200" baseline="-25000" dirty="0">
                <a:solidFill>
                  <a:schemeClr val="bg1"/>
                </a:solidFill>
              </a:rPr>
              <a:t>A</a:t>
            </a:r>
          </a:p>
        </p:txBody>
      </p:sp>
      <p:cxnSp>
        <p:nvCxnSpPr>
          <p:cNvPr id="23600" name="Straight Connector 23599">
            <a:extLst>
              <a:ext uri="{FF2B5EF4-FFF2-40B4-BE49-F238E27FC236}">
                <a16:creationId xmlns:a16="http://schemas.microsoft.com/office/drawing/2014/main" id="{F5E04798-4824-324A-8357-D3EFDE4ED900}"/>
              </a:ext>
            </a:extLst>
          </p:cNvPr>
          <p:cNvCxnSpPr>
            <a:cxnSpLocks/>
            <a:stCxn id="23598" idx="0"/>
          </p:cNvCxnSpPr>
          <p:nvPr/>
        </p:nvCxnSpPr>
        <p:spPr>
          <a:xfrm flipH="1" flipV="1">
            <a:off x="4949757" y="4495800"/>
            <a:ext cx="53698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08" name="Rectangle 23607">
            <a:extLst>
              <a:ext uri="{FF2B5EF4-FFF2-40B4-BE49-F238E27FC236}">
                <a16:creationId xmlns:a16="http://schemas.microsoft.com/office/drawing/2014/main" id="{3D72006A-C92D-E229-AB5F-F6FF75B86D74}"/>
              </a:ext>
            </a:extLst>
          </p:cNvPr>
          <p:cNvSpPr/>
          <p:nvPr/>
        </p:nvSpPr>
        <p:spPr>
          <a:xfrm>
            <a:off x="6214967" y="53340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23609" name="Rectangle 23608">
            <a:extLst>
              <a:ext uri="{FF2B5EF4-FFF2-40B4-BE49-F238E27FC236}">
                <a16:creationId xmlns:a16="http://schemas.microsoft.com/office/drawing/2014/main" id="{6E5E51B8-542D-A426-3902-06BF4755B4AB}"/>
              </a:ext>
            </a:extLst>
          </p:cNvPr>
          <p:cNvSpPr/>
          <p:nvPr/>
        </p:nvSpPr>
        <p:spPr>
          <a:xfrm>
            <a:off x="7201627" y="53340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3610" name="Rectangle 23609">
            <a:extLst>
              <a:ext uri="{FF2B5EF4-FFF2-40B4-BE49-F238E27FC236}">
                <a16:creationId xmlns:a16="http://schemas.microsoft.com/office/drawing/2014/main" id="{AEE3BC0E-EBC9-C9C2-FE56-2DFB74CB64BE}"/>
              </a:ext>
            </a:extLst>
          </p:cNvPr>
          <p:cNvSpPr/>
          <p:nvPr/>
        </p:nvSpPr>
        <p:spPr>
          <a:xfrm>
            <a:off x="6214967" y="48006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11" name="Rectangle 23610">
            <a:extLst>
              <a:ext uri="{FF2B5EF4-FFF2-40B4-BE49-F238E27FC236}">
                <a16:creationId xmlns:a16="http://schemas.microsoft.com/office/drawing/2014/main" id="{FCDDCECF-A3B5-1024-D4EC-384FC2689D9B}"/>
              </a:ext>
            </a:extLst>
          </p:cNvPr>
          <p:cNvSpPr/>
          <p:nvPr/>
        </p:nvSpPr>
        <p:spPr>
          <a:xfrm>
            <a:off x="7201627" y="48006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3614" name="Straight Connector 23613">
            <a:extLst>
              <a:ext uri="{FF2B5EF4-FFF2-40B4-BE49-F238E27FC236}">
                <a16:creationId xmlns:a16="http://schemas.microsoft.com/office/drawing/2014/main" id="{1F769587-7D37-1074-41A0-6F49E6E36D22}"/>
              </a:ext>
            </a:extLst>
          </p:cNvPr>
          <p:cNvCxnSpPr>
            <a:stCxn id="23610" idx="2"/>
            <a:endCxn id="23608" idx="0"/>
          </p:cNvCxnSpPr>
          <p:nvPr/>
        </p:nvCxnSpPr>
        <p:spPr>
          <a:xfrm>
            <a:off x="6672167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5" name="Straight Connector 23614">
            <a:extLst>
              <a:ext uri="{FF2B5EF4-FFF2-40B4-BE49-F238E27FC236}">
                <a16:creationId xmlns:a16="http://schemas.microsoft.com/office/drawing/2014/main" id="{C2631BE2-76B6-84C9-2760-A9F179A5454C}"/>
              </a:ext>
            </a:extLst>
          </p:cNvPr>
          <p:cNvCxnSpPr>
            <a:stCxn id="23611" idx="2"/>
            <a:endCxn id="23609" idx="0"/>
          </p:cNvCxnSpPr>
          <p:nvPr/>
        </p:nvCxnSpPr>
        <p:spPr>
          <a:xfrm>
            <a:off x="7370450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6" name="Straight Connector 23615">
            <a:extLst>
              <a:ext uri="{FF2B5EF4-FFF2-40B4-BE49-F238E27FC236}">
                <a16:creationId xmlns:a16="http://schemas.microsoft.com/office/drawing/2014/main" id="{2400166B-8BD4-B01F-189D-881550D1160A}"/>
              </a:ext>
            </a:extLst>
          </p:cNvPr>
          <p:cNvCxnSpPr>
            <a:cxnSpLocks/>
            <a:stCxn id="23610" idx="0"/>
          </p:cNvCxnSpPr>
          <p:nvPr/>
        </p:nvCxnSpPr>
        <p:spPr>
          <a:xfrm flipV="1">
            <a:off x="6672167" y="4495800"/>
            <a:ext cx="68300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7" name="Straight Connector 23616">
            <a:extLst>
              <a:ext uri="{FF2B5EF4-FFF2-40B4-BE49-F238E27FC236}">
                <a16:creationId xmlns:a16="http://schemas.microsoft.com/office/drawing/2014/main" id="{B015829B-C1FD-5D18-A5EC-4C0057C9B43A}"/>
              </a:ext>
            </a:extLst>
          </p:cNvPr>
          <p:cNvCxnSpPr>
            <a:cxnSpLocks/>
            <a:stCxn id="23611" idx="0"/>
          </p:cNvCxnSpPr>
          <p:nvPr/>
        </p:nvCxnSpPr>
        <p:spPr>
          <a:xfrm flipV="1">
            <a:off x="7370450" y="44958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18" name="TextBox 23617">
            <a:extLst>
              <a:ext uri="{FF2B5EF4-FFF2-40B4-BE49-F238E27FC236}">
                <a16:creationId xmlns:a16="http://schemas.microsoft.com/office/drawing/2014/main" id="{C81DDA0C-ACE1-C31A-FCA2-46C17C1146D9}"/>
              </a:ext>
            </a:extLst>
          </p:cNvPr>
          <p:cNvSpPr txBox="1"/>
          <p:nvPr/>
        </p:nvSpPr>
        <p:spPr>
          <a:xfrm>
            <a:off x="7650582" y="43731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21" name="Rectangle 23620">
            <a:extLst>
              <a:ext uri="{FF2B5EF4-FFF2-40B4-BE49-F238E27FC236}">
                <a16:creationId xmlns:a16="http://schemas.microsoft.com/office/drawing/2014/main" id="{88C81CE8-DC05-EB2C-58D8-C13E877D1CB0}"/>
              </a:ext>
            </a:extLst>
          </p:cNvPr>
          <p:cNvSpPr/>
          <p:nvPr/>
        </p:nvSpPr>
        <p:spPr>
          <a:xfrm>
            <a:off x="7594287" y="5334000"/>
            <a:ext cx="656403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Sent</a:t>
            </a:r>
            <a:r>
              <a:rPr lang="en-US" sz="1200" baseline="-25000" dirty="0" err="1">
                <a:solidFill>
                  <a:schemeClr val="bg1"/>
                </a:solidFill>
              </a:rPr>
              <a:t>A</a:t>
            </a:r>
            <a:endParaRPr lang="en-US" sz="1200" baseline="-25000" dirty="0">
              <a:solidFill>
                <a:schemeClr val="bg1"/>
              </a:solidFill>
            </a:endParaRPr>
          </a:p>
        </p:txBody>
      </p:sp>
      <p:sp>
        <p:nvSpPr>
          <p:cNvPr id="23623" name="Rectangle 23622">
            <a:extLst>
              <a:ext uri="{FF2B5EF4-FFF2-40B4-BE49-F238E27FC236}">
                <a16:creationId xmlns:a16="http://schemas.microsoft.com/office/drawing/2014/main" id="{CD088FE2-C297-5854-56E3-637C0765D816}"/>
              </a:ext>
            </a:extLst>
          </p:cNvPr>
          <p:cNvSpPr/>
          <p:nvPr/>
        </p:nvSpPr>
        <p:spPr>
          <a:xfrm>
            <a:off x="7594287" y="4800600"/>
            <a:ext cx="656403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</a:t>
            </a:r>
            <a:r>
              <a:rPr lang="en-US" sz="1200" baseline="-25000" dirty="0">
                <a:solidFill>
                  <a:schemeClr val="bg1"/>
                </a:solidFill>
              </a:rPr>
              <a:t>A</a:t>
            </a:r>
          </a:p>
        </p:txBody>
      </p:sp>
      <p:cxnSp>
        <p:nvCxnSpPr>
          <p:cNvPr id="23625" name="Straight Connector 23624">
            <a:extLst>
              <a:ext uri="{FF2B5EF4-FFF2-40B4-BE49-F238E27FC236}">
                <a16:creationId xmlns:a16="http://schemas.microsoft.com/office/drawing/2014/main" id="{75F9F21C-4988-D9A7-3018-5DF812385132}"/>
              </a:ext>
            </a:extLst>
          </p:cNvPr>
          <p:cNvCxnSpPr>
            <a:cxnSpLocks/>
            <a:stCxn id="23623" idx="0"/>
          </p:cNvCxnSpPr>
          <p:nvPr/>
        </p:nvCxnSpPr>
        <p:spPr>
          <a:xfrm flipH="1" flipV="1">
            <a:off x="7385500" y="4495800"/>
            <a:ext cx="53698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26" name="Rectangle 23625">
            <a:extLst>
              <a:ext uri="{FF2B5EF4-FFF2-40B4-BE49-F238E27FC236}">
                <a16:creationId xmlns:a16="http://schemas.microsoft.com/office/drawing/2014/main" id="{52A6BF27-0B0C-15FE-BB48-C0AA7F6C3FE2}"/>
              </a:ext>
            </a:extLst>
          </p:cNvPr>
          <p:cNvSpPr/>
          <p:nvPr/>
        </p:nvSpPr>
        <p:spPr>
          <a:xfrm>
            <a:off x="8591712" y="53340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[SEP]</a:t>
            </a:r>
          </a:p>
        </p:txBody>
      </p:sp>
      <p:sp>
        <p:nvSpPr>
          <p:cNvPr id="23627" name="Rectangle 23626">
            <a:extLst>
              <a:ext uri="{FF2B5EF4-FFF2-40B4-BE49-F238E27FC236}">
                <a16:creationId xmlns:a16="http://schemas.microsoft.com/office/drawing/2014/main" id="{A8D3CFFC-5E5E-DD71-7017-0C36135C71CD}"/>
              </a:ext>
            </a:extLst>
          </p:cNvPr>
          <p:cNvSpPr/>
          <p:nvPr/>
        </p:nvSpPr>
        <p:spPr>
          <a:xfrm>
            <a:off x="9578372" y="53340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3628" name="Rectangle 23627">
            <a:extLst>
              <a:ext uri="{FF2B5EF4-FFF2-40B4-BE49-F238E27FC236}">
                <a16:creationId xmlns:a16="http://schemas.microsoft.com/office/drawing/2014/main" id="{CFB10DF0-3BDB-11AB-C9AA-6F497D89B7A3}"/>
              </a:ext>
            </a:extLst>
          </p:cNvPr>
          <p:cNvSpPr/>
          <p:nvPr/>
        </p:nvSpPr>
        <p:spPr>
          <a:xfrm>
            <a:off x="8591712" y="48006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29" name="Rectangle 23628">
            <a:extLst>
              <a:ext uri="{FF2B5EF4-FFF2-40B4-BE49-F238E27FC236}">
                <a16:creationId xmlns:a16="http://schemas.microsoft.com/office/drawing/2014/main" id="{01C2EEC5-ABB3-7EC5-0C97-2BFCBAA782E9}"/>
              </a:ext>
            </a:extLst>
          </p:cNvPr>
          <p:cNvSpPr/>
          <p:nvPr/>
        </p:nvSpPr>
        <p:spPr>
          <a:xfrm>
            <a:off x="9578372" y="48006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23632" name="Straight Connector 23631">
            <a:extLst>
              <a:ext uri="{FF2B5EF4-FFF2-40B4-BE49-F238E27FC236}">
                <a16:creationId xmlns:a16="http://schemas.microsoft.com/office/drawing/2014/main" id="{16A43B88-8FF0-9323-7EE7-6CF5E0A52903}"/>
              </a:ext>
            </a:extLst>
          </p:cNvPr>
          <p:cNvCxnSpPr>
            <a:stCxn id="23628" idx="2"/>
            <a:endCxn id="23626" idx="0"/>
          </p:cNvCxnSpPr>
          <p:nvPr/>
        </p:nvCxnSpPr>
        <p:spPr>
          <a:xfrm>
            <a:off x="9048912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4" name="Straight Connector 23633">
            <a:extLst>
              <a:ext uri="{FF2B5EF4-FFF2-40B4-BE49-F238E27FC236}">
                <a16:creationId xmlns:a16="http://schemas.microsoft.com/office/drawing/2014/main" id="{23E3452B-5237-E607-59E0-252604C0419F}"/>
              </a:ext>
            </a:extLst>
          </p:cNvPr>
          <p:cNvCxnSpPr>
            <a:stCxn id="23629" idx="2"/>
            <a:endCxn id="23627" idx="0"/>
          </p:cNvCxnSpPr>
          <p:nvPr/>
        </p:nvCxnSpPr>
        <p:spPr>
          <a:xfrm>
            <a:off x="9747195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6" name="Straight Connector 23635">
            <a:extLst>
              <a:ext uri="{FF2B5EF4-FFF2-40B4-BE49-F238E27FC236}">
                <a16:creationId xmlns:a16="http://schemas.microsoft.com/office/drawing/2014/main" id="{D64D541C-A270-C63B-8283-E996BB84A1C8}"/>
              </a:ext>
            </a:extLst>
          </p:cNvPr>
          <p:cNvCxnSpPr>
            <a:cxnSpLocks/>
            <a:stCxn id="23628" idx="0"/>
          </p:cNvCxnSpPr>
          <p:nvPr/>
        </p:nvCxnSpPr>
        <p:spPr>
          <a:xfrm flipV="1">
            <a:off x="9048912" y="4495800"/>
            <a:ext cx="68300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7" name="Straight Connector 23636">
            <a:extLst>
              <a:ext uri="{FF2B5EF4-FFF2-40B4-BE49-F238E27FC236}">
                <a16:creationId xmlns:a16="http://schemas.microsoft.com/office/drawing/2014/main" id="{4121E950-19C8-C189-DE0F-039114BAE655}"/>
              </a:ext>
            </a:extLst>
          </p:cNvPr>
          <p:cNvCxnSpPr>
            <a:cxnSpLocks/>
            <a:stCxn id="23629" idx="0"/>
          </p:cNvCxnSpPr>
          <p:nvPr/>
        </p:nvCxnSpPr>
        <p:spPr>
          <a:xfrm flipV="1">
            <a:off x="9747195" y="44958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39" name="TextBox 23638">
            <a:extLst>
              <a:ext uri="{FF2B5EF4-FFF2-40B4-BE49-F238E27FC236}">
                <a16:creationId xmlns:a16="http://schemas.microsoft.com/office/drawing/2014/main" id="{7672242C-115D-83FB-9279-FF9E2E14A014}"/>
              </a:ext>
            </a:extLst>
          </p:cNvPr>
          <p:cNvSpPr txBox="1"/>
          <p:nvPr/>
        </p:nvSpPr>
        <p:spPr>
          <a:xfrm>
            <a:off x="10027327" y="43731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0" name="Rectangle 23639">
            <a:extLst>
              <a:ext uri="{FF2B5EF4-FFF2-40B4-BE49-F238E27FC236}">
                <a16:creationId xmlns:a16="http://schemas.microsoft.com/office/drawing/2014/main" id="{578A51EC-64B9-D646-1F7C-A5EFCB8593C0}"/>
              </a:ext>
            </a:extLst>
          </p:cNvPr>
          <p:cNvSpPr/>
          <p:nvPr/>
        </p:nvSpPr>
        <p:spPr>
          <a:xfrm>
            <a:off x="9971032" y="5334000"/>
            <a:ext cx="656403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Sent</a:t>
            </a:r>
            <a:r>
              <a:rPr lang="en-US" sz="1200" baseline="-25000" dirty="0" err="1">
                <a:solidFill>
                  <a:schemeClr val="bg1"/>
                </a:solidFill>
              </a:rPr>
              <a:t>A</a:t>
            </a:r>
            <a:endParaRPr lang="en-US" sz="1200" baseline="-25000" dirty="0">
              <a:solidFill>
                <a:schemeClr val="bg1"/>
              </a:solidFill>
            </a:endParaRPr>
          </a:p>
        </p:txBody>
      </p:sp>
      <p:sp>
        <p:nvSpPr>
          <p:cNvPr id="23641" name="Rectangle 23640">
            <a:extLst>
              <a:ext uri="{FF2B5EF4-FFF2-40B4-BE49-F238E27FC236}">
                <a16:creationId xmlns:a16="http://schemas.microsoft.com/office/drawing/2014/main" id="{76EA9757-42BE-643D-A4A8-7C558893EBB7}"/>
              </a:ext>
            </a:extLst>
          </p:cNvPr>
          <p:cNvSpPr/>
          <p:nvPr/>
        </p:nvSpPr>
        <p:spPr>
          <a:xfrm>
            <a:off x="9971032" y="4800600"/>
            <a:ext cx="656403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</a:t>
            </a:r>
            <a:r>
              <a:rPr lang="en-US" sz="1200" baseline="-25000" dirty="0">
                <a:solidFill>
                  <a:schemeClr val="bg1"/>
                </a:solidFill>
              </a:rPr>
              <a:t>A</a:t>
            </a:r>
          </a:p>
        </p:txBody>
      </p:sp>
      <p:cxnSp>
        <p:nvCxnSpPr>
          <p:cNvPr id="23642" name="Straight Connector 23641">
            <a:extLst>
              <a:ext uri="{FF2B5EF4-FFF2-40B4-BE49-F238E27FC236}">
                <a16:creationId xmlns:a16="http://schemas.microsoft.com/office/drawing/2014/main" id="{021755D3-94B4-DD6E-2D35-6B4356A15C46}"/>
              </a:ext>
            </a:extLst>
          </p:cNvPr>
          <p:cNvCxnSpPr>
            <a:cxnSpLocks/>
            <a:stCxn id="23641" idx="0"/>
          </p:cNvCxnSpPr>
          <p:nvPr/>
        </p:nvCxnSpPr>
        <p:spPr>
          <a:xfrm flipH="1" flipV="1">
            <a:off x="9762245" y="4495800"/>
            <a:ext cx="53698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3" name="Rectangle 23642">
            <a:extLst>
              <a:ext uri="{FF2B5EF4-FFF2-40B4-BE49-F238E27FC236}">
                <a16:creationId xmlns:a16="http://schemas.microsoft.com/office/drawing/2014/main" id="{B301FB00-8D1D-0C72-44AB-D9C337AB4BC1}"/>
              </a:ext>
            </a:extLst>
          </p:cNvPr>
          <p:cNvSpPr/>
          <p:nvPr/>
        </p:nvSpPr>
        <p:spPr>
          <a:xfrm>
            <a:off x="2196993" y="4161958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CLS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47" name="Rectangle 23646">
            <a:extLst>
              <a:ext uri="{FF2B5EF4-FFF2-40B4-BE49-F238E27FC236}">
                <a16:creationId xmlns:a16="http://schemas.microsoft.com/office/drawing/2014/main" id="{789F785D-2F3C-2F07-B4AF-2FAF08E5AB85}"/>
              </a:ext>
            </a:extLst>
          </p:cNvPr>
          <p:cNvSpPr/>
          <p:nvPr/>
        </p:nvSpPr>
        <p:spPr>
          <a:xfrm>
            <a:off x="4603744" y="4161958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48" name="Rectangle 23647">
            <a:extLst>
              <a:ext uri="{FF2B5EF4-FFF2-40B4-BE49-F238E27FC236}">
                <a16:creationId xmlns:a16="http://schemas.microsoft.com/office/drawing/2014/main" id="{D5AE6BEB-D9A5-2792-694B-9398DC2FE50D}"/>
              </a:ext>
            </a:extLst>
          </p:cNvPr>
          <p:cNvSpPr/>
          <p:nvPr/>
        </p:nvSpPr>
        <p:spPr>
          <a:xfrm>
            <a:off x="7040360" y="415578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1" name="Rectangle 23650">
            <a:extLst>
              <a:ext uri="{FF2B5EF4-FFF2-40B4-BE49-F238E27FC236}">
                <a16:creationId xmlns:a16="http://schemas.microsoft.com/office/drawing/2014/main" id="{D68318AE-A711-B90F-DBF0-943B394972BF}"/>
              </a:ext>
            </a:extLst>
          </p:cNvPr>
          <p:cNvSpPr/>
          <p:nvPr/>
        </p:nvSpPr>
        <p:spPr>
          <a:xfrm>
            <a:off x="9401832" y="41627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S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2" name="Rectangle 23651">
            <a:extLst>
              <a:ext uri="{FF2B5EF4-FFF2-40B4-BE49-F238E27FC236}">
                <a16:creationId xmlns:a16="http://schemas.microsoft.com/office/drawing/2014/main" id="{8AEA21BF-EACE-0DE0-A1E1-F081A06B0A08}"/>
              </a:ext>
            </a:extLst>
          </p:cNvPr>
          <p:cNvSpPr/>
          <p:nvPr/>
        </p:nvSpPr>
        <p:spPr>
          <a:xfrm>
            <a:off x="2196994" y="289831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CLS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3" name="Rectangle 23652">
            <a:extLst>
              <a:ext uri="{FF2B5EF4-FFF2-40B4-BE49-F238E27FC236}">
                <a16:creationId xmlns:a16="http://schemas.microsoft.com/office/drawing/2014/main" id="{2F2A0138-3478-F87C-620E-7AB65EF4F2F4}"/>
              </a:ext>
            </a:extLst>
          </p:cNvPr>
          <p:cNvSpPr/>
          <p:nvPr/>
        </p:nvSpPr>
        <p:spPr>
          <a:xfrm>
            <a:off x="4603745" y="289831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4" name="Rectangle 23653">
            <a:extLst>
              <a:ext uri="{FF2B5EF4-FFF2-40B4-BE49-F238E27FC236}">
                <a16:creationId xmlns:a16="http://schemas.microsoft.com/office/drawing/2014/main" id="{05BF4F75-729D-E794-E857-726C9544ADE8}"/>
              </a:ext>
            </a:extLst>
          </p:cNvPr>
          <p:cNvSpPr/>
          <p:nvPr/>
        </p:nvSpPr>
        <p:spPr>
          <a:xfrm>
            <a:off x="7040361" y="2892140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5" name="Rectangle 23654">
            <a:extLst>
              <a:ext uri="{FF2B5EF4-FFF2-40B4-BE49-F238E27FC236}">
                <a16:creationId xmlns:a16="http://schemas.microsoft.com/office/drawing/2014/main" id="{8AD0FBFD-0A69-AA28-4DDB-145C59D6C843}"/>
              </a:ext>
            </a:extLst>
          </p:cNvPr>
          <p:cNvSpPr/>
          <p:nvPr/>
        </p:nvSpPr>
        <p:spPr>
          <a:xfrm>
            <a:off x="9401833" y="2899060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S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3657" name="Straight Connector 23656">
            <a:extLst>
              <a:ext uri="{FF2B5EF4-FFF2-40B4-BE49-F238E27FC236}">
                <a16:creationId xmlns:a16="http://schemas.microsoft.com/office/drawing/2014/main" id="{639B68B6-F52C-DBE9-6BA6-10603A6B9CE1}"/>
              </a:ext>
            </a:extLst>
          </p:cNvPr>
          <p:cNvCxnSpPr>
            <a:stCxn id="23643" idx="0"/>
            <a:endCxn id="23652" idx="2"/>
          </p:cNvCxnSpPr>
          <p:nvPr/>
        </p:nvCxnSpPr>
        <p:spPr>
          <a:xfrm flipV="1">
            <a:off x="2527082" y="3203118"/>
            <a:ext cx="1" cy="95884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8" name="Straight Connector 23657">
            <a:extLst>
              <a:ext uri="{FF2B5EF4-FFF2-40B4-BE49-F238E27FC236}">
                <a16:creationId xmlns:a16="http://schemas.microsoft.com/office/drawing/2014/main" id="{F7CFE882-A7C2-4E15-DD9A-3F143F0B1A71}"/>
              </a:ext>
            </a:extLst>
          </p:cNvPr>
          <p:cNvCxnSpPr>
            <a:cxnSpLocks/>
            <a:stCxn id="23647" idx="0"/>
            <a:endCxn id="23653" idx="2"/>
          </p:cNvCxnSpPr>
          <p:nvPr/>
        </p:nvCxnSpPr>
        <p:spPr>
          <a:xfrm flipV="1">
            <a:off x="4933833" y="3203118"/>
            <a:ext cx="1" cy="95884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61" name="Straight Connector 23660">
            <a:extLst>
              <a:ext uri="{FF2B5EF4-FFF2-40B4-BE49-F238E27FC236}">
                <a16:creationId xmlns:a16="http://schemas.microsoft.com/office/drawing/2014/main" id="{876F2595-A1C3-B3CC-4F7D-68F87D6BDDC4}"/>
              </a:ext>
            </a:extLst>
          </p:cNvPr>
          <p:cNvCxnSpPr>
            <a:cxnSpLocks/>
            <a:stCxn id="23648" idx="0"/>
            <a:endCxn id="23654" idx="2"/>
          </p:cNvCxnSpPr>
          <p:nvPr/>
        </p:nvCxnSpPr>
        <p:spPr>
          <a:xfrm flipV="1">
            <a:off x="7370449" y="3196940"/>
            <a:ext cx="1" cy="95884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64" name="Straight Connector 23663">
            <a:extLst>
              <a:ext uri="{FF2B5EF4-FFF2-40B4-BE49-F238E27FC236}">
                <a16:creationId xmlns:a16="http://schemas.microsoft.com/office/drawing/2014/main" id="{F3EC9CCA-7ECC-3C18-192A-B2D45991EA87}"/>
              </a:ext>
            </a:extLst>
          </p:cNvPr>
          <p:cNvCxnSpPr>
            <a:cxnSpLocks/>
            <a:stCxn id="23651" idx="0"/>
            <a:endCxn id="23655" idx="2"/>
          </p:cNvCxnSpPr>
          <p:nvPr/>
        </p:nvCxnSpPr>
        <p:spPr>
          <a:xfrm flipV="1">
            <a:off x="9731921" y="3203860"/>
            <a:ext cx="1" cy="95884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69" name="TextBox 23668">
            <a:extLst>
              <a:ext uri="{FF2B5EF4-FFF2-40B4-BE49-F238E27FC236}">
                <a16:creationId xmlns:a16="http://schemas.microsoft.com/office/drawing/2014/main" id="{D9817CBB-8AB7-C5CF-A6B5-4504A74F0B14}"/>
              </a:ext>
            </a:extLst>
          </p:cNvPr>
          <p:cNvSpPr txBox="1"/>
          <p:nvPr/>
        </p:nvSpPr>
        <p:spPr>
          <a:xfrm>
            <a:off x="4172099" y="3465515"/>
            <a:ext cx="3840775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Transformer Blocks</a:t>
            </a:r>
          </a:p>
        </p:txBody>
      </p:sp>
      <p:cxnSp>
        <p:nvCxnSpPr>
          <p:cNvPr id="23670" name="Straight Connector 23669">
            <a:extLst>
              <a:ext uri="{FF2B5EF4-FFF2-40B4-BE49-F238E27FC236}">
                <a16:creationId xmlns:a16="http://schemas.microsoft.com/office/drawing/2014/main" id="{43978CAB-541B-F776-88FF-46344B145C7E}"/>
              </a:ext>
            </a:extLst>
          </p:cNvPr>
          <p:cNvCxnSpPr>
            <a:cxnSpLocks/>
            <a:stCxn id="7" idx="2"/>
            <a:endCxn id="2" idx="0"/>
          </p:cNvCxnSpPr>
          <p:nvPr/>
        </p:nvCxnSpPr>
        <p:spPr>
          <a:xfrm>
            <a:off x="3079122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3" name="Straight Connector 23672">
            <a:extLst>
              <a:ext uri="{FF2B5EF4-FFF2-40B4-BE49-F238E27FC236}">
                <a16:creationId xmlns:a16="http://schemas.microsoft.com/office/drawing/2014/main" id="{D9A4858A-8B25-8B38-0BD7-0D39ABF59683}"/>
              </a:ext>
            </a:extLst>
          </p:cNvPr>
          <p:cNvCxnSpPr>
            <a:cxnSpLocks/>
            <a:stCxn id="23598" idx="2"/>
            <a:endCxn id="23595" idx="0"/>
          </p:cNvCxnSpPr>
          <p:nvPr/>
        </p:nvCxnSpPr>
        <p:spPr>
          <a:xfrm>
            <a:off x="5486746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6" name="Straight Connector 23675">
            <a:extLst>
              <a:ext uri="{FF2B5EF4-FFF2-40B4-BE49-F238E27FC236}">
                <a16:creationId xmlns:a16="http://schemas.microsoft.com/office/drawing/2014/main" id="{2B0A7098-5708-2996-7A52-00D0D9BDA322}"/>
              </a:ext>
            </a:extLst>
          </p:cNvPr>
          <p:cNvCxnSpPr>
            <a:cxnSpLocks/>
            <a:stCxn id="23623" idx="2"/>
            <a:endCxn id="23621" idx="0"/>
          </p:cNvCxnSpPr>
          <p:nvPr/>
        </p:nvCxnSpPr>
        <p:spPr>
          <a:xfrm>
            <a:off x="7922489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9" name="Straight Connector 23678">
            <a:extLst>
              <a:ext uri="{FF2B5EF4-FFF2-40B4-BE49-F238E27FC236}">
                <a16:creationId xmlns:a16="http://schemas.microsoft.com/office/drawing/2014/main" id="{73543998-5384-D4B4-309C-3C37FA55F123}"/>
              </a:ext>
            </a:extLst>
          </p:cNvPr>
          <p:cNvCxnSpPr>
            <a:cxnSpLocks/>
            <a:stCxn id="23641" idx="2"/>
            <a:endCxn id="23640" idx="0"/>
          </p:cNvCxnSpPr>
          <p:nvPr/>
        </p:nvCxnSpPr>
        <p:spPr>
          <a:xfrm>
            <a:off x="10299234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247D72B-AE21-E252-1745-EFA1079DBCD5}"/>
              </a:ext>
            </a:extLst>
          </p:cNvPr>
          <p:cNvSpPr/>
          <p:nvPr/>
        </p:nvSpPr>
        <p:spPr>
          <a:xfrm>
            <a:off x="1382323" y="1905000"/>
            <a:ext cx="2289515" cy="48265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Your Task Parameters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76F6277-3050-84F1-A9A4-25297B4EC881}"/>
              </a:ext>
            </a:extLst>
          </p:cNvPr>
          <p:cNvCxnSpPr>
            <a:cxnSpLocks/>
            <a:stCxn id="23652" idx="0"/>
            <a:endCxn id="9" idx="2"/>
          </p:cNvCxnSpPr>
          <p:nvPr/>
        </p:nvCxnSpPr>
        <p:spPr>
          <a:xfrm flipH="1" flipV="1">
            <a:off x="2527081" y="2387650"/>
            <a:ext cx="2" cy="510668"/>
          </a:xfrm>
          <a:prstGeom prst="line">
            <a:avLst/>
          </a:prstGeom>
          <a:ln w="28575">
            <a:solidFill>
              <a:srgbClr val="EF72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2">
            <a:extLst>
              <a:ext uri="{FF2B5EF4-FFF2-40B4-BE49-F238E27FC236}">
                <a16:creationId xmlns:a16="http://schemas.microsoft.com/office/drawing/2014/main" id="{59A95CCB-7E4A-B41E-0C01-0AAE09F259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274320"/>
            <a:ext cx="107442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BERT: Transfer Learning and Fine-Tuning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DDB1A3-C7EE-B461-FDCB-C026A1CFD952}"/>
              </a:ext>
            </a:extLst>
          </p:cNvPr>
          <p:cNvSpPr/>
          <p:nvPr/>
        </p:nvSpPr>
        <p:spPr>
          <a:xfrm>
            <a:off x="1382322" y="1295325"/>
            <a:ext cx="2289515" cy="48265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Your Task Labels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AC235F3-3F97-3124-6EF3-82E376E09859}"/>
              </a:ext>
            </a:extLst>
          </p:cNvPr>
          <p:cNvCxnSpPr>
            <a:cxnSpLocks/>
            <a:stCxn id="9" idx="0"/>
            <a:endCxn id="10" idx="2"/>
          </p:cNvCxnSpPr>
          <p:nvPr/>
        </p:nvCxnSpPr>
        <p:spPr>
          <a:xfrm flipH="1" flipV="1">
            <a:off x="2527080" y="1777975"/>
            <a:ext cx="1" cy="127025"/>
          </a:xfrm>
          <a:prstGeom prst="line">
            <a:avLst/>
          </a:prstGeom>
          <a:ln w="28575">
            <a:solidFill>
              <a:srgbClr val="8077F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88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68" name="Rectangle 23667">
            <a:extLst>
              <a:ext uri="{FF2B5EF4-FFF2-40B4-BE49-F238E27FC236}">
                <a16:creationId xmlns:a16="http://schemas.microsoft.com/office/drawing/2014/main" id="{F4211490-444B-BEBF-372E-A893340153E1}"/>
              </a:ext>
            </a:extLst>
          </p:cNvPr>
          <p:cNvSpPr/>
          <p:nvPr/>
        </p:nvSpPr>
        <p:spPr>
          <a:xfrm>
            <a:off x="2129991" y="2590800"/>
            <a:ext cx="8004610" cy="1905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rgbClr val="77E1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C5AF8A6-2A11-7762-95AF-DEDE1CE0DEA4}"/>
              </a:ext>
            </a:extLst>
          </p:cNvPr>
          <p:cNvSpPr/>
          <p:nvPr/>
        </p:nvSpPr>
        <p:spPr>
          <a:xfrm>
            <a:off x="1371600" y="53340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[CLS]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2A46F0-4C43-F8BC-D175-428B3A6BE9B1}"/>
              </a:ext>
            </a:extLst>
          </p:cNvPr>
          <p:cNvSpPr/>
          <p:nvPr/>
        </p:nvSpPr>
        <p:spPr>
          <a:xfrm>
            <a:off x="2358260" y="53340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8C9BA7A-CA9D-6A7B-FB30-2B4F76CCFA53}"/>
              </a:ext>
            </a:extLst>
          </p:cNvPr>
          <p:cNvSpPr/>
          <p:nvPr/>
        </p:nvSpPr>
        <p:spPr>
          <a:xfrm>
            <a:off x="1371600" y="48006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E068B48-7D84-AD42-139F-28B42FF0700C}"/>
              </a:ext>
            </a:extLst>
          </p:cNvPr>
          <p:cNvSpPr/>
          <p:nvPr/>
        </p:nvSpPr>
        <p:spPr>
          <a:xfrm>
            <a:off x="2358260" y="48006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8A79F66-2AED-6F7B-31D4-1FF9377E93E6}"/>
              </a:ext>
            </a:extLst>
          </p:cNvPr>
          <p:cNvCxnSpPr>
            <a:stCxn id="16" idx="2"/>
            <a:endCxn id="14" idx="0"/>
          </p:cNvCxnSpPr>
          <p:nvPr/>
        </p:nvCxnSpPr>
        <p:spPr>
          <a:xfrm>
            <a:off x="1828800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7F75289-EA08-5FB2-3040-70D98F49B02F}"/>
              </a:ext>
            </a:extLst>
          </p:cNvPr>
          <p:cNvCxnSpPr>
            <a:stCxn id="17" idx="2"/>
            <a:endCxn id="15" idx="0"/>
          </p:cNvCxnSpPr>
          <p:nvPr/>
        </p:nvCxnSpPr>
        <p:spPr>
          <a:xfrm>
            <a:off x="2527083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A31E100-E63D-16C5-A11E-D0509C9FA71B}"/>
              </a:ext>
            </a:extLst>
          </p:cNvPr>
          <p:cNvCxnSpPr>
            <a:cxnSpLocks/>
            <a:stCxn id="16" idx="0"/>
          </p:cNvCxnSpPr>
          <p:nvPr/>
        </p:nvCxnSpPr>
        <p:spPr>
          <a:xfrm flipV="1">
            <a:off x="1828800" y="4495800"/>
            <a:ext cx="68300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7BA94B0-C699-E1E3-4426-953FC59852D6}"/>
              </a:ext>
            </a:extLst>
          </p:cNvPr>
          <p:cNvCxnSpPr>
            <a:cxnSpLocks/>
            <a:stCxn id="17" idx="0"/>
          </p:cNvCxnSpPr>
          <p:nvPr/>
        </p:nvCxnSpPr>
        <p:spPr>
          <a:xfrm flipV="1">
            <a:off x="2527083" y="44958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6BFAC942-2725-AE04-481D-94CA146D0991}"/>
              </a:ext>
            </a:extLst>
          </p:cNvPr>
          <p:cNvSpPr txBox="1"/>
          <p:nvPr/>
        </p:nvSpPr>
        <p:spPr>
          <a:xfrm>
            <a:off x="2807215" y="43731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C824B-F099-2945-AAAF-6DBBB8AF7160}"/>
              </a:ext>
            </a:extLst>
          </p:cNvPr>
          <p:cNvSpPr/>
          <p:nvPr/>
        </p:nvSpPr>
        <p:spPr>
          <a:xfrm>
            <a:off x="2750920" y="5334000"/>
            <a:ext cx="656403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Sent</a:t>
            </a:r>
            <a:r>
              <a:rPr lang="en-US" sz="1200" baseline="-25000" dirty="0" err="1">
                <a:solidFill>
                  <a:schemeClr val="bg1"/>
                </a:solidFill>
              </a:rPr>
              <a:t>A</a:t>
            </a:r>
            <a:endParaRPr lang="en-US" sz="1200" baseline="-250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94DB71-45BA-CB85-F718-C2A28E063745}"/>
              </a:ext>
            </a:extLst>
          </p:cNvPr>
          <p:cNvSpPr/>
          <p:nvPr/>
        </p:nvSpPr>
        <p:spPr>
          <a:xfrm>
            <a:off x="2750920" y="4800600"/>
            <a:ext cx="656403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</a:t>
            </a:r>
            <a:r>
              <a:rPr lang="en-US" sz="1200" baseline="-25000" dirty="0">
                <a:solidFill>
                  <a:schemeClr val="bg1"/>
                </a:solidFill>
              </a:rPr>
              <a:t>A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A945CB5-DB4C-DE56-4AAE-6C24D1AC6127}"/>
              </a:ext>
            </a:extLst>
          </p:cNvPr>
          <p:cNvCxnSpPr>
            <a:cxnSpLocks/>
            <a:stCxn id="7" idx="0"/>
          </p:cNvCxnSpPr>
          <p:nvPr/>
        </p:nvCxnSpPr>
        <p:spPr>
          <a:xfrm flipH="1" flipV="1">
            <a:off x="2542133" y="4495800"/>
            <a:ext cx="53698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84" name="Rectangle 23583">
            <a:extLst>
              <a:ext uri="{FF2B5EF4-FFF2-40B4-BE49-F238E27FC236}">
                <a16:creationId xmlns:a16="http://schemas.microsoft.com/office/drawing/2014/main" id="{7797F9D8-577C-AB52-28DA-517C01567662}"/>
              </a:ext>
            </a:extLst>
          </p:cNvPr>
          <p:cNvSpPr/>
          <p:nvPr/>
        </p:nvSpPr>
        <p:spPr>
          <a:xfrm>
            <a:off x="3779224" y="53340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Distributed</a:t>
            </a:r>
          </a:p>
        </p:txBody>
      </p:sp>
      <p:sp>
        <p:nvSpPr>
          <p:cNvPr id="23585" name="Rectangle 23584">
            <a:extLst>
              <a:ext uri="{FF2B5EF4-FFF2-40B4-BE49-F238E27FC236}">
                <a16:creationId xmlns:a16="http://schemas.microsoft.com/office/drawing/2014/main" id="{9E9FE698-65E0-2516-7BEB-118640E56CD2}"/>
              </a:ext>
            </a:extLst>
          </p:cNvPr>
          <p:cNvSpPr/>
          <p:nvPr/>
        </p:nvSpPr>
        <p:spPr>
          <a:xfrm>
            <a:off x="4765884" y="53340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586" name="Rectangle 23585">
            <a:extLst>
              <a:ext uri="{FF2B5EF4-FFF2-40B4-BE49-F238E27FC236}">
                <a16:creationId xmlns:a16="http://schemas.microsoft.com/office/drawing/2014/main" id="{90A992B3-7B4C-CC51-70D2-26103BAE0760}"/>
              </a:ext>
            </a:extLst>
          </p:cNvPr>
          <p:cNvSpPr/>
          <p:nvPr/>
        </p:nvSpPr>
        <p:spPr>
          <a:xfrm>
            <a:off x="3779224" y="48006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87" name="Rectangle 23586">
            <a:extLst>
              <a:ext uri="{FF2B5EF4-FFF2-40B4-BE49-F238E27FC236}">
                <a16:creationId xmlns:a16="http://schemas.microsoft.com/office/drawing/2014/main" id="{0F4BE1F9-0DB5-91AA-7731-22D4A4B8AC93}"/>
              </a:ext>
            </a:extLst>
          </p:cNvPr>
          <p:cNvSpPr/>
          <p:nvPr/>
        </p:nvSpPr>
        <p:spPr>
          <a:xfrm>
            <a:off x="4765884" y="48006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23589" name="Straight Connector 23588">
            <a:extLst>
              <a:ext uri="{FF2B5EF4-FFF2-40B4-BE49-F238E27FC236}">
                <a16:creationId xmlns:a16="http://schemas.microsoft.com/office/drawing/2014/main" id="{1207D4B5-BFAC-FD59-8822-ACE7760F0646}"/>
              </a:ext>
            </a:extLst>
          </p:cNvPr>
          <p:cNvCxnSpPr>
            <a:stCxn id="23586" idx="2"/>
            <a:endCxn id="23584" idx="0"/>
          </p:cNvCxnSpPr>
          <p:nvPr/>
        </p:nvCxnSpPr>
        <p:spPr>
          <a:xfrm>
            <a:off x="4236424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0" name="Straight Connector 23589">
            <a:extLst>
              <a:ext uri="{FF2B5EF4-FFF2-40B4-BE49-F238E27FC236}">
                <a16:creationId xmlns:a16="http://schemas.microsoft.com/office/drawing/2014/main" id="{779562C1-F42B-9F50-3D8E-1470DEA202C3}"/>
              </a:ext>
            </a:extLst>
          </p:cNvPr>
          <p:cNvCxnSpPr>
            <a:stCxn id="23587" idx="2"/>
            <a:endCxn id="23585" idx="0"/>
          </p:cNvCxnSpPr>
          <p:nvPr/>
        </p:nvCxnSpPr>
        <p:spPr>
          <a:xfrm>
            <a:off x="4934707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2" name="Straight Connector 23591">
            <a:extLst>
              <a:ext uri="{FF2B5EF4-FFF2-40B4-BE49-F238E27FC236}">
                <a16:creationId xmlns:a16="http://schemas.microsoft.com/office/drawing/2014/main" id="{DDD54B0C-97CE-0D44-CE45-F89D683F94F2}"/>
              </a:ext>
            </a:extLst>
          </p:cNvPr>
          <p:cNvCxnSpPr>
            <a:cxnSpLocks/>
            <a:stCxn id="23586" idx="0"/>
          </p:cNvCxnSpPr>
          <p:nvPr/>
        </p:nvCxnSpPr>
        <p:spPr>
          <a:xfrm flipV="1">
            <a:off x="4236424" y="4495800"/>
            <a:ext cx="68300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3" name="Straight Connector 23592">
            <a:extLst>
              <a:ext uri="{FF2B5EF4-FFF2-40B4-BE49-F238E27FC236}">
                <a16:creationId xmlns:a16="http://schemas.microsoft.com/office/drawing/2014/main" id="{4B608372-C1D3-277E-06C6-14617C9D1C42}"/>
              </a:ext>
            </a:extLst>
          </p:cNvPr>
          <p:cNvCxnSpPr>
            <a:cxnSpLocks/>
            <a:stCxn id="23587" idx="0"/>
          </p:cNvCxnSpPr>
          <p:nvPr/>
        </p:nvCxnSpPr>
        <p:spPr>
          <a:xfrm flipV="1">
            <a:off x="4934707" y="44958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94" name="TextBox 23593">
            <a:extLst>
              <a:ext uri="{FF2B5EF4-FFF2-40B4-BE49-F238E27FC236}">
                <a16:creationId xmlns:a16="http://schemas.microsoft.com/office/drawing/2014/main" id="{9FF7A6EB-84F0-4A83-ADB3-B63BE7F74729}"/>
              </a:ext>
            </a:extLst>
          </p:cNvPr>
          <p:cNvSpPr txBox="1"/>
          <p:nvPr/>
        </p:nvSpPr>
        <p:spPr>
          <a:xfrm>
            <a:off x="5214839" y="43731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595" name="Rectangle 23594">
            <a:extLst>
              <a:ext uri="{FF2B5EF4-FFF2-40B4-BE49-F238E27FC236}">
                <a16:creationId xmlns:a16="http://schemas.microsoft.com/office/drawing/2014/main" id="{9C750A2D-50C7-8268-BFAD-8FEC8CC89A9F}"/>
              </a:ext>
            </a:extLst>
          </p:cNvPr>
          <p:cNvSpPr/>
          <p:nvPr/>
        </p:nvSpPr>
        <p:spPr>
          <a:xfrm>
            <a:off x="5158544" y="5334000"/>
            <a:ext cx="656403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Sent</a:t>
            </a:r>
            <a:r>
              <a:rPr lang="en-US" sz="1200" baseline="-25000" dirty="0" err="1">
                <a:solidFill>
                  <a:schemeClr val="bg1"/>
                </a:solidFill>
              </a:rPr>
              <a:t>A</a:t>
            </a:r>
            <a:endParaRPr lang="en-US" sz="1200" baseline="-25000" dirty="0">
              <a:solidFill>
                <a:schemeClr val="bg1"/>
              </a:solidFill>
            </a:endParaRPr>
          </a:p>
        </p:txBody>
      </p:sp>
      <p:sp>
        <p:nvSpPr>
          <p:cNvPr id="23598" name="Rectangle 23597">
            <a:extLst>
              <a:ext uri="{FF2B5EF4-FFF2-40B4-BE49-F238E27FC236}">
                <a16:creationId xmlns:a16="http://schemas.microsoft.com/office/drawing/2014/main" id="{68271D77-D0B7-480E-ABAF-8568BF12376C}"/>
              </a:ext>
            </a:extLst>
          </p:cNvPr>
          <p:cNvSpPr/>
          <p:nvPr/>
        </p:nvSpPr>
        <p:spPr>
          <a:xfrm>
            <a:off x="5158544" y="4800600"/>
            <a:ext cx="656403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</a:t>
            </a:r>
            <a:r>
              <a:rPr lang="en-US" sz="1200" baseline="-25000" dirty="0">
                <a:solidFill>
                  <a:schemeClr val="bg1"/>
                </a:solidFill>
              </a:rPr>
              <a:t>A</a:t>
            </a:r>
          </a:p>
        </p:txBody>
      </p:sp>
      <p:cxnSp>
        <p:nvCxnSpPr>
          <p:cNvPr id="23600" name="Straight Connector 23599">
            <a:extLst>
              <a:ext uri="{FF2B5EF4-FFF2-40B4-BE49-F238E27FC236}">
                <a16:creationId xmlns:a16="http://schemas.microsoft.com/office/drawing/2014/main" id="{F5E04798-4824-324A-8357-D3EFDE4ED900}"/>
              </a:ext>
            </a:extLst>
          </p:cNvPr>
          <p:cNvCxnSpPr>
            <a:cxnSpLocks/>
            <a:stCxn id="23598" idx="0"/>
          </p:cNvCxnSpPr>
          <p:nvPr/>
        </p:nvCxnSpPr>
        <p:spPr>
          <a:xfrm flipH="1" flipV="1">
            <a:off x="4949757" y="4495800"/>
            <a:ext cx="53698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08" name="Rectangle 23607">
            <a:extLst>
              <a:ext uri="{FF2B5EF4-FFF2-40B4-BE49-F238E27FC236}">
                <a16:creationId xmlns:a16="http://schemas.microsoft.com/office/drawing/2014/main" id="{3D72006A-C92D-E229-AB5F-F6FF75B86D74}"/>
              </a:ext>
            </a:extLst>
          </p:cNvPr>
          <p:cNvSpPr/>
          <p:nvPr/>
        </p:nvSpPr>
        <p:spPr>
          <a:xfrm>
            <a:off x="6214967" y="53340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23609" name="Rectangle 23608">
            <a:extLst>
              <a:ext uri="{FF2B5EF4-FFF2-40B4-BE49-F238E27FC236}">
                <a16:creationId xmlns:a16="http://schemas.microsoft.com/office/drawing/2014/main" id="{6E5E51B8-542D-A426-3902-06BF4755B4AB}"/>
              </a:ext>
            </a:extLst>
          </p:cNvPr>
          <p:cNvSpPr/>
          <p:nvPr/>
        </p:nvSpPr>
        <p:spPr>
          <a:xfrm>
            <a:off x="7201627" y="53340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3610" name="Rectangle 23609">
            <a:extLst>
              <a:ext uri="{FF2B5EF4-FFF2-40B4-BE49-F238E27FC236}">
                <a16:creationId xmlns:a16="http://schemas.microsoft.com/office/drawing/2014/main" id="{AEE3BC0E-EBC9-C9C2-FE56-2DFB74CB64BE}"/>
              </a:ext>
            </a:extLst>
          </p:cNvPr>
          <p:cNvSpPr/>
          <p:nvPr/>
        </p:nvSpPr>
        <p:spPr>
          <a:xfrm>
            <a:off x="6214967" y="48006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11" name="Rectangle 23610">
            <a:extLst>
              <a:ext uri="{FF2B5EF4-FFF2-40B4-BE49-F238E27FC236}">
                <a16:creationId xmlns:a16="http://schemas.microsoft.com/office/drawing/2014/main" id="{FCDDCECF-A3B5-1024-D4EC-384FC2689D9B}"/>
              </a:ext>
            </a:extLst>
          </p:cNvPr>
          <p:cNvSpPr/>
          <p:nvPr/>
        </p:nvSpPr>
        <p:spPr>
          <a:xfrm>
            <a:off x="7201627" y="48006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3614" name="Straight Connector 23613">
            <a:extLst>
              <a:ext uri="{FF2B5EF4-FFF2-40B4-BE49-F238E27FC236}">
                <a16:creationId xmlns:a16="http://schemas.microsoft.com/office/drawing/2014/main" id="{1F769587-7D37-1074-41A0-6F49E6E36D22}"/>
              </a:ext>
            </a:extLst>
          </p:cNvPr>
          <p:cNvCxnSpPr>
            <a:stCxn id="23610" idx="2"/>
            <a:endCxn id="23608" idx="0"/>
          </p:cNvCxnSpPr>
          <p:nvPr/>
        </p:nvCxnSpPr>
        <p:spPr>
          <a:xfrm>
            <a:off x="6672167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5" name="Straight Connector 23614">
            <a:extLst>
              <a:ext uri="{FF2B5EF4-FFF2-40B4-BE49-F238E27FC236}">
                <a16:creationId xmlns:a16="http://schemas.microsoft.com/office/drawing/2014/main" id="{C2631BE2-76B6-84C9-2760-A9F179A5454C}"/>
              </a:ext>
            </a:extLst>
          </p:cNvPr>
          <p:cNvCxnSpPr>
            <a:stCxn id="23611" idx="2"/>
            <a:endCxn id="23609" idx="0"/>
          </p:cNvCxnSpPr>
          <p:nvPr/>
        </p:nvCxnSpPr>
        <p:spPr>
          <a:xfrm>
            <a:off x="7370450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6" name="Straight Connector 23615">
            <a:extLst>
              <a:ext uri="{FF2B5EF4-FFF2-40B4-BE49-F238E27FC236}">
                <a16:creationId xmlns:a16="http://schemas.microsoft.com/office/drawing/2014/main" id="{2400166B-8BD4-B01F-189D-881550D1160A}"/>
              </a:ext>
            </a:extLst>
          </p:cNvPr>
          <p:cNvCxnSpPr>
            <a:cxnSpLocks/>
            <a:stCxn id="23610" idx="0"/>
          </p:cNvCxnSpPr>
          <p:nvPr/>
        </p:nvCxnSpPr>
        <p:spPr>
          <a:xfrm flipV="1">
            <a:off x="6672167" y="4495800"/>
            <a:ext cx="68300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7" name="Straight Connector 23616">
            <a:extLst>
              <a:ext uri="{FF2B5EF4-FFF2-40B4-BE49-F238E27FC236}">
                <a16:creationId xmlns:a16="http://schemas.microsoft.com/office/drawing/2014/main" id="{B015829B-C1FD-5D18-A5EC-4C0057C9B43A}"/>
              </a:ext>
            </a:extLst>
          </p:cNvPr>
          <p:cNvCxnSpPr>
            <a:cxnSpLocks/>
            <a:stCxn id="23611" idx="0"/>
          </p:cNvCxnSpPr>
          <p:nvPr/>
        </p:nvCxnSpPr>
        <p:spPr>
          <a:xfrm flipV="1">
            <a:off x="7370450" y="44958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18" name="TextBox 23617">
            <a:extLst>
              <a:ext uri="{FF2B5EF4-FFF2-40B4-BE49-F238E27FC236}">
                <a16:creationId xmlns:a16="http://schemas.microsoft.com/office/drawing/2014/main" id="{C81DDA0C-ACE1-C31A-FCA2-46C17C1146D9}"/>
              </a:ext>
            </a:extLst>
          </p:cNvPr>
          <p:cNvSpPr txBox="1"/>
          <p:nvPr/>
        </p:nvSpPr>
        <p:spPr>
          <a:xfrm>
            <a:off x="7650582" y="43731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21" name="Rectangle 23620">
            <a:extLst>
              <a:ext uri="{FF2B5EF4-FFF2-40B4-BE49-F238E27FC236}">
                <a16:creationId xmlns:a16="http://schemas.microsoft.com/office/drawing/2014/main" id="{88C81CE8-DC05-EB2C-58D8-C13E877D1CB0}"/>
              </a:ext>
            </a:extLst>
          </p:cNvPr>
          <p:cNvSpPr/>
          <p:nvPr/>
        </p:nvSpPr>
        <p:spPr>
          <a:xfrm>
            <a:off x="7594287" y="5334000"/>
            <a:ext cx="656403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Sent</a:t>
            </a:r>
            <a:r>
              <a:rPr lang="en-US" sz="1200" baseline="-25000" dirty="0" err="1">
                <a:solidFill>
                  <a:schemeClr val="bg1"/>
                </a:solidFill>
              </a:rPr>
              <a:t>A</a:t>
            </a:r>
            <a:endParaRPr lang="en-US" sz="1200" baseline="-25000" dirty="0">
              <a:solidFill>
                <a:schemeClr val="bg1"/>
              </a:solidFill>
            </a:endParaRPr>
          </a:p>
        </p:txBody>
      </p:sp>
      <p:sp>
        <p:nvSpPr>
          <p:cNvPr id="23623" name="Rectangle 23622">
            <a:extLst>
              <a:ext uri="{FF2B5EF4-FFF2-40B4-BE49-F238E27FC236}">
                <a16:creationId xmlns:a16="http://schemas.microsoft.com/office/drawing/2014/main" id="{CD088FE2-C297-5854-56E3-637C0765D816}"/>
              </a:ext>
            </a:extLst>
          </p:cNvPr>
          <p:cNvSpPr/>
          <p:nvPr/>
        </p:nvSpPr>
        <p:spPr>
          <a:xfrm>
            <a:off x="7594287" y="4800600"/>
            <a:ext cx="656403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</a:t>
            </a:r>
            <a:r>
              <a:rPr lang="en-US" sz="1200" baseline="-25000" dirty="0">
                <a:solidFill>
                  <a:schemeClr val="bg1"/>
                </a:solidFill>
              </a:rPr>
              <a:t>A</a:t>
            </a:r>
          </a:p>
        </p:txBody>
      </p:sp>
      <p:cxnSp>
        <p:nvCxnSpPr>
          <p:cNvPr id="23625" name="Straight Connector 23624">
            <a:extLst>
              <a:ext uri="{FF2B5EF4-FFF2-40B4-BE49-F238E27FC236}">
                <a16:creationId xmlns:a16="http://schemas.microsoft.com/office/drawing/2014/main" id="{75F9F21C-4988-D9A7-3018-5DF812385132}"/>
              </a:ext>
            </a:extLst>
          </p:cNvPr>
          <p:cNvCxnSpPr>
            <a:cxnSpLocks/>
            <a:stCxn id="23623" idx="0"/>
          </p:cNvCxnSpPr>
          <p:nvPr/>
        </p:nvCxnSpPr>
        <p:spPr>
          <a:xfrm flipH="1" flipV="1">
            <a:off x="7385500" y="4495800"/>
            <a:ext cx="53698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26" name="Rectangle 23625">
            <a:extLst>
              <a:ext uri="{FF2B5EF4-FFF2-40B4-BE49-F238E27FC236}">
                <a16:creationId xmlns:a16="http://schemas.microsoft.com/office/drawing/2014/main" id="{52A6BF27-0B0C-15FE-BB48-C0AA7F6C3FE2}"/>
              </a:ext>
            </a:extLst>
          </p:cNvPr>
          <p:cNvSpPr/>
          <p:nvPr/>
        </p:nvSpPr>
        <p:spPr>
          <a:xfrm>
            <a:off x="8591712" y="53340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[SEP]</a:t>
            </a:r>
          </a:p>
        </p:txBody>
      </p:sp>
      <p:sp>
        <p:nvSpPr>
          <p:cNvPr id="23627" name="Rectangle 23626">
            <a:extLst>
              <a:ext uri="{FF2B5EF4-FFF2-40B4-BE49-F238E27FC236}">
                <a16:creationId xmlns:a16="http://schemas.microsoft.com/office/drawing/2014/main" id="{A8D3CFFC-5E5E-DD71-7017-0C36135C71CD}"/>
              </a:ext>
            </a:extLst>
          </p:cNvPr>
          <p:cNvSpPr/>
          <p:nvPr/>
        </p:nvSpPr>
        <p:spPr>
          <a:xfrm>
            <a:off x="9578372" y="53340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3628" name="Rectangle 23627">
            <a:extLst>
              <a:ext uri="{FF2B5EF4-FFF2-40B4-BE49-F238E27FC236}">
                <a16:creationId xmlns:a16="http://schemas.microsoft.com/office/drawing/2014/main" id="{CFB10DF0-3BDB-11AB-C9AA-6F497D89B7A3}"/>
              </a:ext>
            </a:extLst>
          </p:cNvPr>
          <p:cNvSpPr/>
          <p:nvPr/>
        </p:nvSpPr>
        <p:spPr>
          <a:xfrm>
            <a:off x="8591712" y="48006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29" name="Rectangle 23628">
            <a:extLst>
              <a:ext uri="{FF2B5EF4-FFF2-40B4-BE49-F238E27FC236}">
                <a16:creationId xmlns:a16="http://schemas.microsoft.com/office/drawing/2014/main" id="{01C2EEC5-ABB3-7EC5-0C97-2BFCBAA782E9}"/>
              </a:ext>
            </a:extLst>
          </p:cNvPr>
          <p:cNvSpPr/>
          <p:nvPr/>
        </p:nvSpPr>
        <p:spPr>
          <a:xfrm>
            <a:off x="9578372" y="48006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23632" name="Straight Connector 23631">
            <a:extLst>
              <a:ext uri="{FF2B5EF4-FFF2-40B4-BE49-F238E27FC236}">
                <a16:creationId xmlns:a16="http://schemas.microsoft.com/office/drawing/2014/main" id="{16A43B88-8FF0-9323-7EE7-6CF5E0A52903}"/>
              </a:ext>
            </a:extLst>
          </p:cNvPr>
          <p:cNvCxnSpPr>
            <a:stCxn id="23628" idx="2"/>
            <a:endCxn id="23626" idx="0"/>
          </p:cNvCxnSpPr>
          <p:nvPr/>
        </p:nvCxnSpPr>
        <p:spPr>
          <a:xfrm>
            <a:off x="9048912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4" name="Straight Connector 23633">
            <a:extLst>
              <a:ext uri="{FF2B5EF4-FFF2-40B4-BE49-F238E27FC236}">
                <a16:creationId xmlns:a16="http://schemas.microsoft.com/office/drawing/2014/main" id="{23E3452B-5237-E607-59E0-252604C0419F}"/>
              </a:ext>
            </a:extLst>
          </p:cNvPr>
          <p:cNvCxnSpPr>
            <a:stCxn id="23629" idx="2"/>
            <a:endCxn id="23627" idx="0"/>
          </p:cNvCxnSpPr>
          <p:nvPr/>
        </p:nvCxnSpPr>
        <p:spPr>
          <a:xfrm>
            <a:off x="9747195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6" name="Straight Connector 23635">
            <a:extLst>
              <a:ext uri="{FF2B5EF4-FFF2-40B4-BE49-F238E27FC236}">
                <a16:creationId xmlns:a16="http://schemas.microsoft.com/office/drawing/2014/main" id="{D64D541C-A270-C63B-8283-E996BB84A1C8}"/>
              </a:ext>
            </a:extLst>
          </p:cNvPr>
          <p:cNvCxnSpPr>
            <a:cxnSpLocks/>
            <a:stCxn id="23628" idx="0"/>
          </p:cNvCxnSpPr>
          <p:nvPr/>
        </p:nvCxnSpPr>
        <p:spPr>
          <a:xfrm flipV="1">
            <a:off x="9048912" y="4495800"/>
            <a:ext cx="68300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7" name="Straight Connector 23636">
            <a:extLst>
              <a:ext uri="{FF2B5EF4-FFF2-40B4-BE49-F238E27FC236}">
                <a16:creationId xmlns:a16="http://schemas.microsoft.com/office/drawing/2014/main" id="{4121E950-19C8-C189-DE0F-039114BAE655}"/>
              </a:ext>
            </a:extLst>
          </p:cNvPr>
          <p:cNvCxnSpPr>
            <a:cxnSpLocks/>
            <a:stCxn id="23629" idx="0"/>
          </p:cNvCxnSpPr>
          <p:nvPr/>
        </p:nvCxnSpPr>
        <p:spPr>
          <a:xfrm flipV="1">
            <a:off x="9747195" y="44958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39" name="TextBox 23638">
            <a:extLst>
              <a:ext uri="{FF2B5EF4-FFF2-40B4-BE49-F238E27FC236}">
                <a16:creationId xmlns:a16="http://schemas.microsoft.com/office/drawing/2014/main" id="{7672242C-115D-83FB-9279-FF9E2E14A014}"/>
              </a:ext>
            </a:extLst>
          </p:cNvPr>
          <p:cNvSpPr txBox="1"/>
          <p:nvPr/>
        </p:nvSpPr>
        <p:spPr>
          <a:xfrm>
            <a:off x="10027327" y="43731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0" name="Rectangle 23639">
            <a:extLst>
              <a:ext uri="{FF2B5EF4-FFF2-40B4-BE49-F238E27FC236}">
                <a16:creationId xmlns:a16="http://schemas.microsoft.com/office/drawing/2014/main" id="{578A51EC-64B9-D646-1F7C-A5EFCB8593C0}"/>
              </a:ext>
            </a:extLst>
          </p:cNvPr>
          <p:cNvSpPr/>
          <p:nvPr/>
        </p:nvSpPr>
        <p:spPr>
          <a:xfrm>
            <a:off x="9971032" y="5334000"/>
            <a:ext cx="656403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Sent</a:t>
            </a:r>
            <a:r>
              <a:rPr lang="en-US" sz="1200" baseline="-25000" dirty="0" err="1">
                <a:solidFill>
                  <a:schemeClr val="bg1"/>
                </a:solidFill>
              </a:rPr>
              <a:t>A</a:t>
            </a:r>
            <a:endParaRPr lang="en-US" sz="1200" baseline="-25000" dirty="0">
              <a:solidFill>
                <a:schemeClr val="bg1"/>
              </a:solidFill>
            </a:endParaRPr>
          </a:p>
        </p:txBody>
      </p:sp>
      <p:sp>
        <p:nvSpPr>
          <p:cNvPr id="23641" name="Rectangle 23640">
            <a:extLst>
              <a:ext uri="{FF2B5EF4-FFF2-40B4-BE49-F238E27FC236}">
                <a16:creationId xmlns:a16="http://schemas.microsoft.com/office/drawing/2014/main" id="{76EA9757-42BE-643D-A4A8-7C558893EBB7}"/>
              </a:ext>
            </a:extLst>
          </p:cNvPr>
          <p:cNvSpPr/>
          <p:nvPr/>
        </p:nvSpPr>
        <p:spPr>
          <a:xfrm>
            <a:off x="9971032" y="4800600"/>
            <a:ext cx="656403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</a:t>
            </a:r>
            <a:r>
              <a:rPr lang="en-US" sz="1200" baseline="-25000" dirty="0">
                <a:solidFill>
                  <a:schemeClr val="bg1"/>
                </a:solidFill>
              </a:rPr>
              <a:t>A</a:t>
            </a:r>
          </a:p>
        </p:txBody>
      </p:sp>
      <p:cxnSp>
        <p:nvCxnSpPr>
          <p:cNvPr id="23642" name="Straight Connector 23641">
            <a:extLst>
              <a:ext uri="{FF2B5EF4-FFF2-40B4-BE49-F238E27FC236}">
                <a16:creationId xmlns:a16="http://schemas.microsoft.com/office/drawing/2014/main" id="{021755D3-94B4-DD6E-2D35-6B4356A15C46}"/>
              </a:ext>
            </a:extLst>
          </p:cNvPr>
          <p:cNvCxnSpPr>
            <a:cxnSpLocks/>
            <a:stCxn id="23641" idx="0"/>
          </p:cNvCxnSpPr>
          <p:nvPr/>
        </p:nvCxnSpPr>
        <p:spPr>
          <a:xfrm flipH="1" flipV="1">
            <a:off x="9762245" y="4495800"/>
            <a:ext cx="536989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3" name="Rectangle 23642">
            <a:extLst>
              <a:ext uri="{FF2B5EF4-FFF2-40B4-BE49-F238E27FC236}">
                <a16:creationId xmlns:a16="http://schemas.microsoft.com/office/drawing/2014/main" id="{B301FB00-8D1D-0C72-44AB-D9C337AB4BC1}"/>
              </a:ext>
            </a:extLst>
          </p:cNvPr>
          <p:cNvSpPr/>
          <p:nvPr/>
        </p:nvSpPr>
        <p:spPr>
          <a:xfrm>
            <a:off x="2196993" y="4161958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CLS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47" name="Rectangle 23646">
            <a:extLst>
              <a:ext uri="{FF2B5EF4-FFF2-40B4-BE49-F238E27FC236}">
                <a16:creationId xmlns:a16="http://schemas.microsoft.com/office/drawing/2014/main" id="{789F785D-2F3C-2F07-B4AF-2FAF08E5AB85}"/>
              </a:ext>
            </a:extLst>
          </p:cNvPr>
          <p:cNvSpPr/>
          <p:nvPr/>
        </p:nvSpPr>
        <p:spPr>
          <a:xfrm>
            <a:off x="4603744" y="4161958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48" name="Rectangle 23647">
            <a:extLst>
              <a:ext uri="{FF2B5EF4-FFF2-40B4-BE49-F238E27FC236}">
                <a16:creationId xmlns:a16="http://schemas.microsoft.com/office/drawing/2014/main" id="{D5AE6BEB-D9A5-2792-694B-9398DC2FE50D}"/>
              </a:ext>
            </a:extLst>
          </p:cNvPr>
          <p:cNvSpPr/>
          <p:nvPr/>
        </p:nvSpPr>
        <p:spPr>
          <a:xfrm>
            <a:off x="7040360" y="415578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1" name="Rectangle 23650">
            <a:extLst>
              <a:ext uri="{FF2B5EF4-FFF2-40B4-BE49-F238E27FC236}">
                <a16:creationId xmlns:a16="http://schemas.microsoft.com/office/drawing/2014/main" id="{D68318AE-A711-B90F-DBF0-943B394972BF}"/>
              </a:ext>
            </a:extLst>
          </p:cNvPr>
          <p:cNvSpPr/>
          <p:nvPr/>
        </p:nvSpPr>
        <p:spPr>
          <a:xfrm>
            <a:off x="9401832" y="41627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S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2" name="Rectangle 23651">
            <a:extLst>
              <a:ext uri="{FF2B5EF4-FFF2-40B4-BE49-F238E27FC236}">
                <a16:creationId xmlns:a16="http://schemas.microsoft.com/office/drawing/2014/main" id="{8AEA21BF-EACE-0DE0-A1E1-F081A06B0A08}"/>
              </a:ext>
            </a:extLst>
          </p:cNvPr>
          <p:cNvSpPr/>
          <p:nvPr/>
        </p:nvSpPr>
        <p:spPr>
          <a:xfrm>
            <a:off x="2196994" y="289831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CLS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3" name="Rectangle 23652">
            <a:extLst>
              <a:ext uri="{FF2B5EF4-FFF2-40B4-BE49-F238E27FC236}">
                <a16:creationId xmlns:a16="http://schemas.microsoft.com/office/drawing/2014/main" id="{2F2A0138-3478-F87C-620E-7AB65EF4F2F4}"/>
              </a:ext>
            </a:extLst>
          </p:cNvPr>
          <p:cNvSpPr/>
          <p:nvPr/>
        </p:nvSpPr>
        <p:spPr>
          <a:xfrm>
            <a:off x="4603745" y="289831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4" name="Rectangle 23653">
            <a:extLst>
              <a:ext uri="{FF2B5EF4-FFF2-40B4-BE49-F238E27FC236}">
                <a16:creationId xmlns:a16="http://schemas.microsoft.com/office/drawing/2014/main" id="{05BF4F75-729D-E794-E857-726C9544ADE8}"/>
              </a:ext>
            </a:extLst>
          </p:cNvPr>
          <p:cNvSpPr/>
          <p:nvPr/>
        </p:nvSpPr>
        <p:spPr>
          <a:xfrm>
            <a:off x="7040361" y="2892140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55" name="Rectangle 23654">
            <a:extLst>
              <a:ext uri="{FF2B5EF4-FFF2-40B4-BE49-F238E27FC236}">
                <a16:creationId xmlns:a16="http://schemas.microsoft.com/office/drawing/2014/main" id="{8AD0FBFD-0A69-AA28-4DDB-145C59D6C843}"/>
              </a:ext>
            </a:extLst>
          </p:cNvPr>
          <p:cNvSpPr/>
          <p:nvPr/>
        </p:nvSpPr>
        <p:spPr>
          <a:xfrm>
            <a:off x="9401833" y="2899060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S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3657" name="Straight Connector 23656">
            <a:extLst>
              <a:ext uri="{FF2B5EF4-FFF2-40B4-BE49-F238E27FC236}">
                <a16:creationId xmlns:a16="http://schemas.microsoft.com/office/drawing/2014/main" id="{639B68B6-F52C-DBE9-6BA6-10603A6B9CE1}"/>
              </a:ext>
            </a:extLst>
          </p:cNvPr>
          <p:cNvCxnSpPr>
            <a:stCxn id="23643" idx="0"/>
            <a:endCxn id="23652" idx="2"/>
          </p:cNvCxnSpPr>
          <p:nvPr/>
        </p:nvCxnSpPr>
        <p:spPr>
          <a:xfrm flipV="1">
            <a:off x="2527082" y="3203118"/>
            <a:ext cx="1" cy="95884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8" name="Straight Connector 23657">
            <a:extLst>
              <a:ext uri="{FF2B5EF4-FFF2-40B4-BE49-F238E27FC236}">
                <a16:creationId xmlns:a16="http://schemas.microsoft.com/office/drawing/2014/main" id="{F7CFE882-A7C2-4E15-DD9A-3F143F0B1A71}"/>
              </a:ext>
            </a:extLst>
          </p:cNvPr>
          <p:cNvCxnSpPr>
            <a:cxnSpLocks/>
            <a:stCxn id="23647" idx="0"/>
            <a:endCxn id="23653" idx="2"/>
          </p:cNvCxnSpPr>
          <p:nvPr/>
        </p:nvCxnSpPr>
        <p:spPr>
          <a:xfrm flipV="1">
            <a:off x="4933833" y="3203118"/>
            <a:ext cx="1" cy="95884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61" name="Straight Connector 23660">
            <a:extLst>
              <a:ext uri="{FF2B5EF4-FFF2-40B4-BE49-F238E27FC236}">
                <a16:creationId xmlns:a16="http://schemas.microsoft.com/office/drawing/2014/main" id="{876F2595-A1C3-B3CC-4F7D-68F87D6BDDC4}"/>
              </a:ext>
            </a:extLst>
          </p:cNvPr>
          <p:cNvCxnSpPr>
            <a:cxnSpLocks/>
            <a:stCxn id="23648" idx="0"/>
            <a:endCxn id="23654" idx="2"/>
          </p:cNvCxnSpPr>
          <p:nvPr/>
        </p:nvCxnSpPr>
        <p:spPr>
          <a:xfrm flipV="1">
            <a:off x="7370449" y="3196940"/>
            <a:ext cx="1" cy="95884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64" name="Straight Connector 23663">
            <a:extLst>
              <a:ext uri="{FF2B5EF4-FFF2-40B4-BE49-F238E27FC236}">
                <a16:creationId xmlns:a16="http://schemas.microsoft.com/office/drawing/2014/main" id="{F3EC9CCA-7ECC-3C18-192A-B2D45991EA87}"/>
              </a:ext>
            </a:extLst>
          </p:cNvPr>
          <p:cNvCxnSpPr>
            <a:cxnSpLocks/>
            <a:stCxn id="23651" idx="0"/>
            <a:endCxn id="23655" idx="2"/>
          </p:cNvCxnSpPr>
          <p:nvPr/>
        </p:nvCxnSpPr>
        <p:spPr>
          <a:xfrm flipV="1">
            <a:off x="9731921" y="3203860"/>
            <a:ext cx="1" cy="95884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69" name="TextBox 23668">
            <a:extLst>
              <a:ext uri="{FF2B5EF4-FFF2-40B4-BE49-F238E27FC236}">
                <a16:creationId xmlns:a16="http://schemas.microsoft.com/office/drawing/2014/main" id="{D9817CBB-8AB7-C5CF-A6B5-4504A74F0B14}"/>
              </a:ext>
            </a:extLst>
          </p:cNvPr>
          <p:cNvSpPr txBox="1"/>
          <p:nvPr/>
        </p:nvSpPr>
        <p:spPr>
          <a:xfrm>
            <a:off x="4172099" y="3465515"/>
            <a:ext cx="3840775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Transformer Blocks</a:t>
            </a:r>
          </a:p>
        </p:txBody>
      </p:sp>
      <p:cxnSp>
        <p:nvCxnSpPr>
          <p:cNvPr id="23670" name="Straight Connector 23669">
            <a:extLst>
              <a:ext uri="{FF2B5EF4-FFF2-40B4-BE49-F238E27FC236}">
                <a16:creationId xmlns:a16="http://schemas.microsoft.com/office/drawing/2014/main" id="{43978CAB-541B-F776-88FF-46344B145C7E}"/>
              </a:ext>
            </a:extLst>
          </p:cNvPr>
          <p:cNvCxnSpPr>
            <a:cxnSpLocks/>
            <a:stCxn id="7" idx="2"/>
            <a:endCxn id="2" idx="0"/>
          </p:cNvCxnSpPr>
          <p:nvPr/>
        </p:nvCxnSpPr>
        <p:spPr>
          <a:xfrm>
            <a:off x="3079122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3" name="Straight Connector 23672">
            <a:extLst>
              <a:ext uri="{FF2B5EF4-FFF2-40B4-BE49-F238E27FC236}">
                <a16:creationId xmlns:a16="http://schemas.microsoft.com/office/drawing/2014/main" id="{D9A4858A-8B25-8B38-0BD7-0D39ABF59683}"/>
              </a:ext>
            </a:extLst>
          </p:cNvPr>
          <p:cNvCxnSpPr>
            <a:cxnSpLocks/>
            <a:stCxn id="23598" idx="2"/>
            <a:endCxn id="23595" idx="0"/>
          </p:cNvCxnSpPr>
          <p:nvPr/>
        </p:nvCxnSpPr>
        <p:spPr>
          <a:xfrm>
            <a:off x="5486746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6" name="Straight Connector 23675">
            <a:extLst>
              <a:ext uri="{FF2B5EF4-FFF2-40B4-BE49-F238E27FC236}">
                <a16:creationId xmlns:a16="http://schemas.microsoft.com/office/drawing/2014/main" id="{2B0A7098-5708-2996-7A52-00D0D9BDA322}"/>
              </a:ext>
            </a:extLst>
          </p:cNvPr>
          <p:cNvCxnSpPr>
            <a:cxnSpLocks/>
            <a:stCxn id="23623" idx="2"/>
            <a:endCxn id="23621" idx="0"/>
          </p:cNvCxnSpPr>
          <p:nvPr/>
        </p:nvCxnSpPr>
        <p:spPr>
          <a:xfrm>
            <a:off x="7922489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9" name="Straight Connector 23678">
            <a:extLst>
              <a:ext uri="{FF2B5EF4-FFF2-40B4-BE49-F238E27FC236}">
                <a16:creationId xmlns:a16="http://schemas.microsoft.com/office/drawing/2014/main" id="{73543998-5384-D4B4-309C-3C37FA55F123}"/>
              </a:ext>
            </a:extLst>
          </p:cNvPr>
          <p:cNvCxnSpPr>
            <a:cxnSpLocks/>
            <a:stCxn id="23641" idx="2"/>
            <a:endCxn id="23640" idx="0"/>
          </p:cNvCxnSpPr>
          <p:nvPr/>
        </p:nvCxnSpPr>
        <p:spPr>
          <a:xfrm>
            <a:off x="10299234" y="51054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247D72B-AE21-E252-1745-EFA1079DBCD5}"/>
              </a:ext>
            </a:extLst>
          </p:cNvPr>
          <p:cNvSpPr/>
          <p:nvPr/>
        </p:nvSpPr>
        <p:spPr>
          <a:xfrm>
            <a:off x="1382323" y="1905000"/>
            <a:ext cx="2289515" cy="48265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Your Task Parameters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76F6277-3050-84F1-A9A4-25297B4EC881}"/>
              </a:ext>
            </a:extLst>
          </p:cNvPr>
          <p:cNvCxnSpPr>
            <a:cxnSpLocks/>
            <a:stCxn id="23652" idx="0"/>
            <a:endCxn id="9" idx="2"/>
          </p:cNvCxnSpPr>
          <p:nvPr/>
        </p:nvCxnSpPr>
        <p:spPr>
          <a:xfrm flipH="1" flipV="1">
            <a:off x="2527081" y="2387650"/>
            <a:ext cx="2" cy="510668"/>
          </a:xfrm>
          <a:prstGeom prst="line">
            <a:avLst/>
          </a:prstGeom>
          <a:ln w="28575">
            <a:solidFill>
              <a:srgbClr val="EF72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2">
            <a:extLst>
              <a:ext uri="{FF2B5EF4-FFF2-40B4-BE49-F238E27FC236}">
                <a16:creationId xmlns:a16="http://schemas.microsoft.com/office/drawing/2014/main" id="{59A95CCB-7E4A-B41E-0C01-0AAE09F259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274320"/>
            <a:ext cx="107442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BERT: Transfer Learning and Fine-Tuning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DDB1A3-C7EE-B461-FDCB-C026A1CFD952}"/>
              </a:ext>
            </a:extLst>
          </p:cNvPr>
          <p:cNvSpPr/>
          <p:nvPr/>
        </p:nvSpPr>
        <p:spPr>
          <a:xfrm>
            <a:off x="1382322" y="1295325"/>
            <a:ext cx="2289515" cy="48265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Your Task Labels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AC235F3-3F97-3124-6EF3-82E376E09859}"/>
              </a:ext>
            </a:extLst>
          </p:cNvPr>
          <p:cNvCxnSpPr>
            <a:cxnSpLocks/>
            <a:stCxn id="9" idx="0"/>
            <a:endCxn id="10" idx="2"/>
          </p:cNvCxnSpPr>
          <p:nvPr/>
        </p:nvCxnSpPr>
        <p:spPr>
          <a:xfrm flipH="1" flipV="1">
            <a:off x="2527080" y="1777975"/>
            <a:ext cx="1" cy="127025"/>
          </a:xfrm>
          <a:prstGeom prst="line">
            <a:avLst/>
          </a:prstGeom>
          <a:ln w="28575">
            <a:solidFill>
              <a:srgbClr val="8077F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44D1492-6DE2-F883-DA52-3D9352A727EF}"/>
              </a:ext>
            </a:extLst>
          </p:cNvPr>
          <p:cNvCxnSpPr>
            <a:cxnSpLocks/>
            <a:stCxn id="23653" idx="0"/>
            <a:endCxn id="9" idx="2"/>
          </p:cNvCxnSpPr>
          <p:nvPr/>
        </p:nvCxnSpPr>
        <p:spPr>
          <a:xfrm flipH="1" flipV="1">
            <a:off x="2527081" y="2387650"/>
            <a:ext cx="2406753" cy="510668"/>
          </a:xfrm>
          <a:prstGeom prst="line">
            <a:avLst/>
          </a:prstGeom>
          <a:ln w="28575">
            <a:solidFill>
              <a:srgbClr val="EF72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2668019-EF65-E031-A735-2643A2DFBC52}"/>
              </a:ext>
            </a:extLst>
          </p:cNvPr>
          <p:cNvCxnSpPr>
            <a:cxnSpLocks/>
            <a:stCxn id="23654" idx="0"/>
            <a:endCxn id="9" idx="2"/>
          </p:cNvCxnSpPr>
          <p:nvPr/>
        </p:nvCxnSpPr>
        <p:spPr>
          <a:xfrm flipH="1" flipV="1">
            <a:off x="2527081" y="2387650"/>
            <a:ext cx="4843369" cy="504490"/>
          </a:xfrm>
          <a:prstGeom prst="line">
            <a:avLst/>
          </a:prstGeom>
          <a:ln w="28575">
            <a:solidFill>
              <a:srgbClr val="EF72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2BBB465-F01D-ECB0-4AEC-01C5181B6268}"/>
              </a:ext>
            </a:extLst>
          </p:cNvPr>
          <p:cNvCxnSpPr>
            <a:cxnSpLocks/>
            <a:stCxn id="23655" idx="0"/>
            <a:endCxn id="9" idx="2"/>
          </p:cNvCxnSpPr>
          <p:nvPr/>
        </p:nvCxnSpPr>
        <p:spPr>
          <a:xfrm flipH="1" flipV="1">
            <a:off x="2527081" y="2387650"/>
            <a:ext cx="7204841" cy="511410"/>
          </a:xfrm>
          <a:prstGeom prst="line">
            <a:avLst/>
          </a:prstGeom>
          <a:ln w="28575">
            <a:solidFill>
              <a:srgbClr val="EF72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461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EC8430AA-6DE5-628F-063A-97AF4E21FC41}"/>
              </a:ext>
            </a:extLst>
          </p:cNvPr>
          <p:cNvSpPr/>
          <p:nvPr/>
        </p:nvSpPr>
        <p:spPr>
          <a:xfrm>
            <a:off x="1981200" y="4238244"/>
            <a:ext cx="76200" cy="17815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B5FCCA-8E85-28A7-9B66-22BA371E334F}"/>
              </a:ext>
            </a:extLst>
          </p:cNvPr>
          <p:cNvSpPr txBox="1"/>
          <p:nvPr/>
        </p:nvSpPr>
        <p:spPr>
          <a:xfrm>
            <a:off x="415299" y="4677078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or</a:t>
            </a:r>
          </a:p>
          <a:p>
            <a:r>
              <a:rPr lang="en-US" b="1" i="1" dirty="0">
                <a:solidFill>
                  <a:srgbClr val="77E1FF"/>
                </a:solidFill>
              </a:rPr>
              <a:t>Effective</a:t>
            </a:r>
            <a:r>
              <a:rPr lang="en-US" dirty="0"/>
              <a:t> DS</a:t>
            </a:r>
          </a:p>
        </p:txBody>
      </p:sp>
      <p:sp>
        <p:nvSpPr>
          <p:cNvPr id="17" name="Left Bracket 16">
            <a:extLst>
              <a:ext uri="{FF2B5EF4-FFF2-40B4-BE49-F238E27FC236}">
                <a16:creationId xmlns:a16="http://schemas.microsoft.com/office/drawing/2014/main" id="{72FCB9ED-567F-4C43-F96A-1D9E29199180}"/>
              </a:ext>
            </a:extLst>
          </p:cNvPr>
          <p:cNvSpPr/>
          <p:nvPr/>
        </p:nvSpPr>
        <p:spPr>
          <a:xfrm>
            <a:off x="1973918" y="2503932"/>
            <a:ext cx="76200" cy="16291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8271FB-1448-9AD0-E9B2-D77604BACE71}"/>
              </a:ext>
            </a:extLst>
          </p:cNvPr>
          <p:cNvSpPr txBox="1"/>
          <p:nvPr/>
        </p:nvSpPr>
        <p:spPr>
          <a:xfrm>
            <a:off x="252984" y="3044716"/>
            <a:ext cx="181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Fast &amp; Reliable </a:t>
            </a:r>
            <a:br>
              <a:rPr lang="en-US" dirty="0"/>
            </a:br>
            <a:r>
              <a:rPr lang="en-US" dirty="0"/>
              <a:t>or </a:t>
            </a:r>
            <a:r>
              <a:rPr lang="en-US" b="1" i="1" dirty="0">
                <a:solidFill>
                  <a:srgbClr val="77E1FF"/>
                </a:solidFill>
              </a:rPr>
              <a:t>Efficient</a:t>
            </a:r>
            <a:r>
              <a:rPr lang="en-US" dirty="0"/>
              <a:t> DS</a:t>
            </a:r>
          </a:p>
        </p:txBody>
      </p:sp>
    </p:spTree>
    <p:extLst>
      <p:ext uri="{BB962C8B-B14F-4D97-AF65-F5344CB8AC3E}">
        <p14:creationId xmlns:p14="http://schemas.microsoft.com/office/powerpoint/2010/main" val="19120566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320"/>
            <a:ext cx="105918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How To Parallelize GPT and BERT?</a:t>
            </a:r>
            <a:endParaRPr lang="en-US" i="1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C701EFB-70F9-C4B7-5B2C-A936F694E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722120"/>
            <a:ext cx="10741152" cy="486156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By parallelizing the Transformer Model as they both build upon it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GPT might necessitate less communication especially with longer text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You can think of parallelizing both, the training and the inference phases of such models 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dirty="0"/>
          </a:p>
          <a:p>
            <a:pPr marL="342900" lvl="1" indent="-342900"/>
            <a:r>
              <a:rPr lang="en-US" dirty="0"/>
              <a:t>You can build </a:t>
            </a:r>
            <a:r>
              <a:rPr lang="en-US" i="1" dirty="0"/>
              <a:t>distributed</a:t>
            </a:r>
            <a:r>
              <a:rPr lang="en-US" dirty="0"/>
              <a:t> </a:t>
            </a:r>
            <a:r>
              <a:rPr lang="en-US" i="1" dirty="0"/>
              <a:t>training</a:t>
            </a:r>
            <a:r>
              <a:rPr lang="en-US" dirty="0"/>
              <a:t> using </a:t>
            </a:r>
            <a:r>
              <a:rPr lang="en-US" i="1" dirty="0" err="1">
                <a:solidFill>
                  <a:srgbClr val="EF7273"/>
                </a:solidFill>
              </a:rPr>
              <a:t>PyTorch</a:t>
            </a:r>
            <a:r>
              <a:rPr lang="en-US" dirty="0"/>
              <a:t> (</a:t>
            </a:r>
            <a:r>
              <a:rPr lang="en-US" dirty="0">
                <a:hlinkClick r:id="rId3"/>
              </a:rPr>
              <a:t>https://pytorch.org/tutorials/beginner/dist_overview.html</a:t>
            </a:r>
            <a:r>
              <a:rPr lang="en-US" dirty="0"/>
              <a:t>) or </a:t>
            </a:r>
            <a:r>
              <a:rPr lang="en-US" i="1" dirty="0">
                <a:solidFill>
                  <a:srgbClr val="77E1FF"/>
                </a:solidFill>
              </a:rPr>
              <a:t>TensorFlow</a:t>
            </a:r>
            <a:r>
              <a:rPr lang="en-US" dirty="0"/>
              <a:t> (</a:t>
            </a:r>
            <a:r>
              <a:rPr lang="en-US" dirty="0">
                <a:hlinkClick r:id="rId4"/>
              </a:rPr>
              <a:t>https://www.tensorflow.org/guide/distributed_training</a:t>
            </a:r>
            <a:r>
              <a:rPr lang="en-US" dirty="0"/>
              <a:t>)   </a:t>
            </a:r>
          </a:p>
          <a:p>
            <a:pPr marL="685800" lvl="2" indent="-342900"/>
            <a:endParaRPr lang="en-US" sz="2400" dirty="0"/>
          </a:p>
          <a:p>
            <a:pPr marL="685800" lvl="2" indent="-342900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05410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Lecture …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F23613D-447C-524E-7BB5-5DABC839BF37}"/>
              </a:ext>
            </a:extLst>
          </p:cNvPr>
          <p:cNvSpPr/>
          <p:nvPr/>
        </p:nvSpPr>
        <p:spPr>
          <a:xfrm>
            <a:off x="4268724" y="1496452"/>
            <a:ext cx="3429000" cy="6858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Modern Programming Models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&amp; Applications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0B8E923-5884-573F-35ED-EC518290C872}"/>
              </a:ext>
            </a:extLst>
          </p:cNvPr>
          <p:cNvSpPr/>
          <p:nvPr/>
        </p:nvSpPr>
        <p:spPr>
          <a:xfrm>
            <a:off x="1460651" y="2819400"/>
            <a:ext cx="21336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MapReduce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9E78605-060E-E231-8026-71466A753F05}"/>
              </a:ext>
            </a:extLst>
          </p:cNvPr>
          <p:cNvSpPr/>
          <p:nvPr/>
        </p:nvSpPr>
        <p:spPr>
          <a:xfrm>
            <a:off x="4916424" y="2819400"/>
            <a:ext cx="21336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The Transformer Model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0B2A8B-C7E9-0583-BCAD-620895550698}"/>
              </a:ext>
            </a:extLst>
          </p:cNvPr>
          <p:cNvCxnSpPr>
            <a:cxnSpLocks/>
            <a:stCxn id="2" idx="2"/>
            <a:endCxn id="4" idx="0"/>
          </p:cNvCxnSpPr>
          <p:nvPr/>
        </p:nvCxnSpPr>
        <p:spPr>
          <a:xfrm flipH="1">
            <a:off x="2527451" y="2182252"/>
            <a:ext cx="3455773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C597BD-EB93-3F01-AF6A-F9667E28F842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5983224" y="2182252"/>
            <a:ext cx="0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DCCDAE0-8B47-53B0-CE4D-28D38F0FB9E6}"/>
              </a:ext>
            </a:extLst>
          </p:cNvPr>
          <p:cNvSpPr/>
          <p:nvPr/>
        </p:nvSpPr>
        <p:spPr>
          <a:xfrm>
            <a:off x="8372197" y="2819400"/>
            <a:ext cx="21336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Ray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806DF68-E163-49B0-3AE7-7E64B281EF3E}"/>
              </a:ext>
            </a:extLst>
          </p:cNvPr>
          <p:cNvCxnSpPr>
            <a:cxnSpLocks/>
            <a:stCxn id="2" idx="2"/>
            <a:endCxn id="24" idx="0"/>
          </p:cNvCxnSpPr>
          <p:nvPr/>
        </p:nvCxnSpPr>
        <p:spPr>
          <a:xfrm>
            <a:off x="5983224" y="2182252"/>
            <a:ext cx="3455773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2320ED9D-E0B1-36F8-0599-F1BB63696D8C}"/>
              </a:ext>
            </a:extLst>
          </p:cNvPr>
          <p:cNvSpPr/>
          <p:nvPr/>
        </p:nvSpPr>
        <p:spPr>
          <a:xfrm>
            <a:off x="2856215" y="4084968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Representations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760A46C-CF6A-2B89-7633-D7AB2D82CEEB}"/>
              </a:ext>
            </a:extLst>
          </p:cNvPr>
          <p:cNvSpPr/>
          <p:nvPr/>
        </p:nvSpPr>
        <p:spPr>
          <a:xfrm>
            <a:off x="5068824" y="4085736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Attention Process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AAE8C6AD-DDEA-669C-F041-25EA95F66F6E}"/>
              </a:ext>
            </a:extLst>
          </p:cNvPr>
          <p:cNvSpPr/>
          <p:nvPr/>
        </p:nvSpPr>
        <p:spPr>
          <a:xfrm>
            <a:off x="7281582" y="4084968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Core Architecture 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E10AB00-762B-3578-EEE2-1ABA27831EB8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 flipH="1">
            <a:off x="3770615" y="3505200"/>
            <a:ext cx="2212609" cy="57976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9E80A33-E608-05CA-0F12-204365402D63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5983224" y="3505200"/>
            <a:ext cx="0" cy="58053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20086F8-D94A-A2B2-8A0D-8271354BD87A}"/>
              </a:ext>
            </a:extLst>
          </p:cNvPr>
          <p:cNvCxnSpPr>
            <a:cxnSpLocks/>
            <a:stCxn id="7" idx="2"/>
            <a:endCxn id="11" idx="0"/>
          </p:cNvCxnSpPr>
          <p:nvPr/>
        </p:nvCxnSpPr>
        <p:spPr>
          <a:xfrm>
            <a:off x="5983224" y="3505200"/>
            <a:ext cx="2212758" cy="57976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A4D4D8BE-86B1-80B7-53A0-3A9646E83EA8}"/>
              </a:ext>
            </a:extLst>
          </p:cNvPr>
          <p:cNvSpPr/>
          <p:nvPr/>
        </p:nvSpPr>
        <p:spPr>
          <a:xfrm>
            <a:off x="6175203" y="5249839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GPT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B7B4755-CA90-ADD2-DE3C-BB7158673671}"/>
              </a:ext>
            </a:extLst>
          </p:cNvPr>
          <p:cNvSpPr/>
          <p:nvPr/>
        </p:nvSpPr>
        <p:spPr>
          <a:xfrm>
            <a:off x="8524597" y="5249839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BERT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FC2B433-598C-0399-816C-4CAAC085979C}"/>
              </a:ext>
            </a:extLst>
          </p:cNvPr>
          <p:cNvCxnSpPr>
            <a:cxnSpLocks/>
            <a:stCxn id="11" idx="2"/>
            <a:endCxn id="3" idx="0"/>
          </p:cNvCxnSpPr>
          <p:nvPr/>
        </p:nvCxnSpPr>
        <p:spPr>
          <a:xfrm flipH="1">
            <a:off x="7089603" y="4770768"/>
            <a:ext cx="1106379" cy="4790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DC73EE6-506A-7241-8EA7-3583BDFE88D3}"/>
              </a:ext>
            </a:extLst>
          </p:cNvPr>
          <p:cNvCxnSpPr>
            <a:cxnSpLocks/>
            <a:stCxn id="11" idx="2"/>
            <a:endCxn id="5" idx="0"/>
          </p:cNvCxnSpPr>
          <p:nvPr/>
        </p:nvCxnSpPr>
        <p:spPr>
          <a:xfrm>
            <a:off x="8195982" y="4770768"/>
            <a:ext cx="1243015" cy="4790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Up Arrow 19">
            <a:extLst>
              <a:ext uri="{FF2B5EF4-FFF2-40B4-BE49-F238E27FC236}">
                <a16:creationId xmlns:a16="http://schemas.microsoft.com/office/drawing/2014/main" id="{80670D66-C38B-09A5-4A15-92265FDBA12B}"/>
              </a:ext>
            </a:extLst>
          </p:cNvPr>
          <p:cNvSpPr/>
          <p:nvPr/>
        </p:nvSpPr>
        <p:spPr>
          <a:xfrm>
            <a:off x="9210397" y="3694353"/>
            <a:ext cx="457200" cy="36576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0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6" name="Content Placeholder 2">
            <a:extLst>
              <a:ext uri="{FF2B5EF4-FFF2-40B4-BE49-F238E27FC236}">
                <a16:creationId xmlns:a16="http://schemas.microsoft.com/office/drawing/2014/main" id="{35E239EF-6128-DF62-7739-F1638E614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4526280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US" dirty="0"/>
              <a:t>The illustrations for GPT and BERT were inspired and mostly taken from the “Natural Language Understanding” course by Christopher Potts at Stanford </a:t>
            </a:r>
            <a:endParaRPr lang="en-US" sz="22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320"/>
            <a:ext cx="9451848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656457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rgbClr val="D9D9D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FFDDA556-6780-5F57-6C1A-94FF432C9375}"/>
              </a:ext>
            </a:extLst>
          </p:cNvPr>
          <p:cNvSpPr/>
          <p:nvPr/>
        </p:nvSpPr>
        <p:spPr>
          <a:xfrm>
            <a:off x="1475994" y="2204466"/>
            <a:ext cx="352044" cy="5334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Left Bracket 2">
            <a:extLst>
              <a:ext uri="{FF2B5EF4-FFF2-40B4-BE49-F238E27FC236}">
                <a16:creationId xmlns:a16="http://schemas.microsoft.com/office/drawing/2014/main" id="{8465EEC0-174D-6FC2-0D6C-A691E1B0EF5F}"/>
              </a:ext>
            </a:extLst>
          </p:cNvPr>
          <p:cNvSpPr/>
          <p:nvPr/>
        </p:nvSpPr>
        <p:spPr>
          <a:xfrm>
            <a:off x="2057400" y="1676400"/>
            <a:ext cx="45719" cy="1589532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5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F23613D-447C-524E-7BB5-5DABC839BF37}"/>
              </a:ext>
            </a:extLst>
          </p:cNvPr>
          <p:cNvSpPr/>
          <p:nvPr/>
        </p:nvSpPr>
        <p:spPr>
          <a:xfrm>
            <a:off x="4268724" y="1496452"/>
            <a:ext cx="3429000" cy="6858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Modern Programming Models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&amp; Applications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0B8E923-5884-573F-35ED-EC518290C872}"/>
              </a:ext>
            </a:extLst>
          </p:cNvPr>
          <p:cNvSpPr/>
          <p:nvPr/>
        </p:nvSpPr>
        <p:spPr>
          <a:xfrm>
            <a:off x="1460651" y="2819400"/>
            <a:ext cx="21336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MapReduce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9E78605-060E-E231-8026-71466A753F05}"/>
              </a:ext>
            </a:extLst>
          </p:cNvPr>
          <p:cNvSpPr/>
          <p:nvPr/>
        </p:nvSpPr>
        <p:spPr>
          <a:xfrm>
            <a:off x="4916424" y="2819400"/>
            <a:ext cx="21336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The Transformer Model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0B2A8B-C7E9-0583-BCAD-620895550698}"/>
              </a:ext>
            </a:extLst>
          </p:cNvPr>
          <p:cNvCxnSpPr>
            <a:cxnSpLocks/>
            <a:stCxn id="2" idx="2"/>
            <a:endCxn id="4" idx="0"/>
          </p:cNvCxnSpPr>
          <p:nvPr/>
        </p:nvCxnSpPr>
        <p:spPr>
          <a:xfrm flipH="1">
            <a:off x="2527451" y="2182252"/>
            <a:ext cx="3455773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C597BD-EB93-3F01-AF6A-F9667E28F842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5983224" y="2182252"/>
            <a:ext cx="0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DCCDAE0-8B47-53B0-CE4D-28D38F0FB9E6}"/>
              </a:ext>
            </a:extLst>
          </p:cNvPr>
          <p:cNvSpPr/>
          <p:nvPr/>
        </p:nvSpPr>
        <p:spPr>
          <a:xfrm>
            <a:off x="8372197" y="2819400"/>
            <a:ext cx="21336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Ray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806DF68-E163-49B0-3AE7-7E64B281EF3E}"/>
              </a:ext>
            </a:extLst>
          </p:cNvPr>
          <p:cNvCxnSpPr>
            <a:cxnSpLocks/>
            <a:stCxn id="2" idx="2"/>
            <a:endCxn id="24" idx="0"/>
          </p:cNvCxnSpPr>
          <p:nvPr/>
        </p:nvCxnSpPr>
        <p:spPr>
          <a:xfrm>
            <a:off x="5983224" y="2182252"/>
            <a:ext cx="3455773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2320ED9D-E0B1-36F8-0599-F1BB63696D8C}"/>
              </a:ext>
            </a:extLst>
          </p:cNvPr>
          <p:cNvSpPr/>
          <p:nvPr/>
        </p:nvSpPr>
        <p:spPr>
          <a:xfrm>
            <a:off x="2856215" y="4084968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Representations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760A46C-CF6A-2B89-7633-D7AB2D82CEEB}"/>
              </a:ext>
            </a:extLst>
          </p:cNvPr>
          <p:cNvSpPr/>
          <p:nvPr/>
        </p:nvSpPr>
        <p:spPr>
          <a:xfrm>
            <a:off x="5068824" y="4085736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Attention Process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AAE8C6AD-DDEA-669C-F041-25EA95F66F6E}"/>
              </a:ext>
            </a:extLst>
          </p:cNvPr>
          <p:cNvSpPr/>
          <p:nvPr/>
        </p:nvSpPr>
        <p:spPr>
          <a:xfrm>
            <a:off x="7281582" y="4084968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Core Architecture 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E10AB00-762B-3578-EEE2-1ABA27831EB8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 flipH="1">
            <a:off x="3770615" y="3505200"/>
            <a:ext cx="2212609" cy="57976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9E80A33-E608-05CA-0F12-204365402D63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5983224" y="3505200"/>
            <a:ext cx="0" cy="58053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20086F8-D94A-A2B2-8A0D-8271354BD87A}"/>
              </a:ext>
            </a:extLst>
          </p:cNvPr>
          <p:cNvCxnSpPr>
            <a:cxnSpLocks/>
            <a:stCxn id="7" idx="2"/>
            <a:endCxn id="11" idx="0"/>
          </p:cNvCxnSpPr>
          <p:nvPr/>
        </p:nvCxnSpPr>
        <p:spPr>
          <a:xfrm>
            <a:off x="5983224" y="3505200"/>
            <a:ext cx="2212758" cy="57976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A4D4D8BE-86B1-80B7-53A0-3A9646E83EA8}"/>
              </a:ext>
            </a:extLst>
          </p:cNvPr>
          <p:cNvSpPr/>
          <p:nvPr/>
        </p:nvSpPr>
        <p:spPr>
          <a:xfrm>
            <a:off x="6175203" y="5249839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GPT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B7B4755-CA90-ADD2-DE3C-BB7158673671}"/>
              </a:ext>
            </a:extLst>
          </p:cNvPr>
          <p:cNvSpPr/>
          <p:nvPr/>
        </p:nvSpPr>
        <p:spPr>
          <a:xfrm>
            <a:off x="8524597" y="5249839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BERT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FC2B433-598C-0399-816C-4CAAC085979C}"/>
              </a:ext>
            </a:extLst>
          </p:cNvPr>
          <p:cNvCxnSpPr>
            <a:cxnSpLocks/>
            <a:stCxn id="11" idx="2"/>
            <a:endCxn id="3" idx="0"/>
          </p:cNvCxnSpPr>
          <p:nvPr/>
        </p:nvCxnSpPr>
        <p:spPr>
          <a:xfrm flipH="1">
            <a:off x="7089603" y="4770768"/>
            <a:ext cx="1106379" cy="4790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DC73EE6-506A-7241-8EA7-3583BDFE88D3}"/>
              </a:ext>
            </a:extLst>
          </p:cNvPr>
          <p:cNvCxnSpPr>
            <a:cxnSpLocks/>
            <a:stCxn id="11" idx="2"/>
            <a:endCxn id="5" idx="0"/>
          </p:cNvCxnSpPr>
          <p:nvPr/>
        </p:nvCxnSpPr>
        <p:spPr>
          <a:xfrm>
            <a:off x="8195982" y="4770768"/>
            <a:ext cx="1243015" cy="4790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Up Arrow 19">
            <a:extLst>
              <a:ext uri="{FF2B5EF4-FFF2-40B4-BE49-F238E27FC236}">
                <a16:creationId xmlns:a16="http://schemas.microsoft.com/office/drawing/2014/main" id="{80670D66-C38B-09A5-4A15-92265FDBA12B}"/>
              </a:ext>
            </a:extLst>
          </p:cNvPr>
          <p:cNvSpPr/>
          <p:nvPr/>
        </p:nvSpPr>
        <p:spPr>
          <a:xfrm>
            <a:off x="6861003" y="6035040"/>
            <a:ext cx="457200" cy="36576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30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6" name="Content Placeholder 2">
            <a:extLst>
              <a:ext uri="{FF2B5EF4-FFF2-40B4-BE49-F238E27FC236}">
                <a16:creationId xmlns:a16="http://schemas.microsoft.com/office/drawing/2014/main" id="{35E239EF-6128-DF62-7739-F1638E614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1122152" cy="452628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Consider the following sequence of words, referred to as </a:t>
            </a:r>
            <a:r>
              <a:rPr lang="en-US" i="1" dirty="0">
                <a:solidFill>
                  <a:srgbClr val="EF7273"/>
                </a:solidFill>
              </a:rPr>
              <a:t>x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i="1" dirty="0"/>
          </a:p>
          <a:p>
            <a:pPr marL="342900" lvl="1" indent="-342900">
              <a:buFont typeface="Arial" pitchFamily="34" charset="0"/>
              <a:buChar char="•"/>
            </a:pPr>
            <a:endParaRPr lang="en-US" i="1" dirty="0"/>
          </a:p>
          <a:p>
            <a:pPr marL="342900" lvl="1" indent="-342900">
              <a:buFont typeface="Arial" pitchFamily="34" charset="0"/>
              <a:buChar char="•"/>
            </a:pPr>
            <a:endParaRPr lang="en-US" i="1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How to build a </a:t>
            </a:r>
            <a:r>
              <a:rPr lang="en-US" i="1" dirty="0">
                <a:solidFill>
                  <a:srgbClr val="FFC000"/>
                </a:solidFill>
              </a:rPr>
              <a:t>sequence model </a:t>
            </a:r>
            <a:r>
              <a:rPr lang="en-US" dirty="0"/>
              <a:t>that can identify </a:t>
            </a:r>
            <a:r>
              <a:rPr lang="en-US" i="1" dirty="0"/>
              <a:t>people</a:t>
            </a:r>
            <a:r>
              <a:rPr lang="en-US" dirty="0"/>
              <a:t> in </a:t>
            </a:r>
            <a:r>
              <a:rPr lang="en-US" i="1" dirty="0">
                <a:solidFill>
                  <a:srgbClr val="EF7273"/>
                </a:solidFill>
              </a:rPr>
              <a:t>x</a:t>
            </a:r>
            <a:r>
              <a:rPr lang="en-US" dirty="0"/>
              <a:t>? </a:t>
            </a:r>
          </a:p>
          <a:p>
            <a:pPr marL="685800" lvl="2" indent="-342900"/>
            <a:r>
              <a:rPr lang="en-US" sz="2400" dirty="0"/>
              <a:t>To begin with, we need </a:t>
            </a:r>
            <a:r>
              <a:rPr lang="en-US" sz="2400" i="1" dirty="0"/>
              <a:t>labeled data</a:t>
            </a:r>
          </a:p>
          <a:p>
            <a:pPr marL="685800" lvl="2" indent="-342900"/>
            <a:endParaRPr lang="en-US" sz="1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CF1656-646B-8A06-9AAB-63DF115E6457}"/>
              </a:ext>
            </a:extLst>
          </p:cNvPr>
          <p:cNvSpPr txBox="1"/>
          <p:nvPr/>
        </p:nvSpPr>
        <p:spPr>
          <a:xfrm>
            <a:off x="2265560" y="2327255"/>
            <a:ext cx="7660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EF7273"/>
                </a:solidFill>
              </a:rPr>
              <a:t>x</a:t>
            </a:r>
            <a:r>
              <a:rPr lang="en-US" sz="2400" dirty="0"/>
              <a:t>: Harry Potter and Hermione Granger invented a new spell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A7037F-7713-FA30-D629-3BC6C521F86B}"/>
              </a:ext>
            </a:extLst>
          </p:cNvPr>
          <p:cNvSpPr txBox="1"/>
          <p:nvPr/>
        </p:nvSpPr>
        <p:spPr>
          <a:xfrm>
            <a:off x="1178320" y="4636532"/>
            <a:ext cx="7660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EF7273"/>
                </a:solidFill>
              </a:rPr>
              <a:t>x</a:t>
            </a:r>
            <a:r>
              <a:rPr lang="en-US" sz="2400" dirty="0"/>
              <a:t>: Harry Potter and Hermione Granger invented a new spell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2FCB88-823E-CE58-02CD-2FD89F5859FD}"/>
              </a:ext>
            </a:extLst>
          </p:cNvPr>
          <p:cNvSpPr txBox="1"/>
          <p:nvPr/>
        </p:nvSpPr>
        <p:spPr>
          <a:xfrm>
            <a:off x="1178320" y="5304859"/>
            <a:ext cx="76626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77E1FF"/>
                </a:solidFill>
              </a:rPr>
              <a:t>y</a:t>
            </a:r>
            <a:r>
              <a:rPr lang="en-US" sz="2400" dirty="0"/>
              <a:t>:     1         1        0          1                1               0       0    0      0 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4F0DA0-54BC-4100-2FAD-66E1ADB1E071}"/>
              </a:ext>
            </a:extLst>
          </p:cNvPr>
          <p:cNvSpPr txBox="1"/>
          <p:nvPr/>
        </p:nvSpPr>
        <p:spPr>
          <a:xfrm>
            <a:off x="1579760" y="4341167"/>
            <a:ext cx="6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EF7273"/>
                </a:solidFill>
              </a:rPr>
              <a:t>x</a:t>
            </a:r>
            <a:r>
              <a:rPr lang="en-US" baseline="30000" dirty="0">
                <a:solidFill>
                  <a:srgbClr val="EF7273"/>
                </a:solidFill>
              </a:rPr>
              <a:t>(1)&lt;1&gt;</a:t>
            </a:r>
            <a:endParaRPr lang="en-US" dirty="0">
              <a:solidFill>
                <a:srgbClr val="EF7273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47389A-019C-2BBA-B11F-77269B6F8758}"/>
              </a:ext>
            </a:extLst>
          </p:cNvPr>
          <p:cNvSpPr txBox="1"/>
          <p:nvPr/>
        </p:nvSpPr>
        <p:spPr>
          <a:xfrm>
            <a:off x="2325204" y="4341167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EF7273"/>
                </a:solidFill>
              </a:rPr>
              <a:t>x</a:t>
            </a:r>
            <a:r>
              <a:rPr lang="en-US" baseline="30000" dirty="0">
                <a:solidFill>
                  <a:srgbClr val="EF7273"/>
                </a:solidFill>
              </a:rPr>
              <a:t>(1)&lt;2&gt;</a:t>
            </a:r>
            <a:endParaRPr lang="en-US" dirty="0">
              <a:solidFill>
                <a:srgbClr val="EF7273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0FCE5E-6758-9847-C040-4588D78397A4}"/>
              </a:ext>
            </a:extLst>
          </p:cNvPr>
          <p:cNvSpPr txBox="1"/>
          <p:nvPr/>
        </p:nvSpPr>
        <p:spPr>
          <a:xfrm>
            <a:off x="3057725" y="4341167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EF7273"/>
                </a:solidFill>
              </a:rPr>
              <a:t>x</a:t>
            </a:r>
            <a:r>
              <a:rPr lang="en-US" baseline="30000" dirty="0">
                <a:solidFill>
                  <a:srgbClr val="EF7273"/>
                </a:solidFill>
              </a:rPr>
              <a:t>(1)&lt;3&gt;</a:t>
            </a:r>
            <a:endParaRPr lang="en-US" dirty="0">
              <a:solidFill>
                <a:srgbClr val="EF7273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6395DF-67A5-9B03-9853-5E23573C9CF0}"/>
              </a:ext>
            </a:extLst>
          </p:cNvPr>
          <p:cNvSpPr txBox="1"/>
          <p:nvPr/>
        </p:nvSpPr>
        <p:spPr>
          <a:xfrm>
            <a:off x="6227276" y="4341167"/>
            <a:ext cx="66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EF7273"/>
                </a:solidFill>
              </a:rPr>
              <a:t>x</a:t>
            </a:r>
            <a:r>
              <a:rPr lang="en-US" baseline="30000" dirty="0">
                <a:solidFill>
                  <a:srgbClr val="EF7273"/>
                </a:solidFill>
              </a:rPr>
              <a:t>(1)&lt;t&gt;</a:t>
            </a:r>
            <a:endParaRPr lang="en-US" dirty="0">
              <a:solidFill>
                <a:srgbClr val="EF7273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660559-6D4A-DC9F-DCF3-CFD2715A99D4}"/>
              </a:ext>
            </a:extLst>
          </p:cNvPr>
          <p:cNvSpPr txBox="1"/>
          <p:nvPr/>
        </p:nvSpPr>
        <p:spPr>
          <a:xfrm>
            <a:off x="3864019" y="4267200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…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43F525-74DE-D02E-1594-38BEF8C66BB6}"/>
              </a:ext>
            </a:extLst>
          </p:cNvPr>
          <p:cNvSpPr txBox="1"/>
          <p:nvPr/>
        </p:nvSpPr>
        <p:spPr>
          <a:xfrm>
            <a:off x="7985173" y="4341167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EF7273"/>
                </a:solidFill>
              </a:rPr>
              <a:t>x</a:t>
            </a:r>
            <a:r>
              <a:rPr lang="en-US" baseline="30000" dirty="0">
                <a:solidFill>
                  <a:srgbClr val="EF7273"/>
                </a:solidFill>
              </a:rPr>
              <a:t>(1)&lt;9&gt;</a:t>
            </a:r>
            <a:endParaRPr lang="en-US" dirty="0">
              <a:solidFill>
                <a:srgbClr val="EF7273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71E5A4-9BA3-C239-6600-BA2730D6A4A1}"/>
              </a:ext>
            </a:extLst>
          </p:cNvPr>
          <p:cNvSpPr txBox="1"/>
          <p:nvPr/>
        </p:nvSpPr>
        <p:spPr>
          <a:xfrm>
            <a:off x="268876" y="5304859"/>
            <a:ext cx="848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Label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C76BB49-6DE2-E691-5D87-599DB667A950}"/>
              </a:ext>
            </a:extLst>
          </p:cNvPr>
          <p:cNvSpPr txBox="1"/>
          <p:nvPr/>
        </p:nvSpPr>
        <p:spPr>
          <a:xfrm>
            <a:off x="9369576" y="3657600"/>
            <a:ext cx="250728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Each word is a </a:t>
            </a:r>
            <a:r>
              <a:rPr lang="en-US" sz="2000" b="1" i="1" dirty="0">
                <a:solidFill>
                  <a:srgbClr val="EF7273"/>
                </a:solidFill>
              </a:rPr>
              <a:t>feature</a:t>
            </a:r>
          </a:p>
          <a:p>
            <a:r>
              <a:rPr lang="en-US" sz="2000" dirty="0"/>
              <a:t>denoted as </a:t>
            </a:r>
            <a:r>
              <a:rPr lang="en-US" sz="2000" dirty="0">
                <a:solidFill>
                  <a:srgbClr val="EF7273"/>
                </a:solidFill>
              </a:rPr>
              <a:t>x</a:t>
            </a:r>
            <a:r>
              <a:rPr lang="en-US" sz="2000" baseline="30000" dirty="0">
                <a:solidFill>
                  <a:srgbClr val="EF7273"/>
                </a:solidFill>
              </a:rPr>
              <a:t>(</a:t>
            </a:r>
            <a:r>
              <a:rPr lang="en-US" sz="2000" baseline="30000" dirty="0" err="1">
                <a:solidFill>
                  <a:srgbClr val="EF7273"/>
                </a:solidFill>
              </a:rPr>
              <a:t>i</a:t>
            </a:r>
            <a:r>
              <a:rPr lang="en-US" sz="2000" baseline="30000" dirty="0">
                <a:solidFill>
                  <a:srgbClr val="EF7273"/>
                </a:solidFill>
              </a:rPr>
              <a:t>)&lt;t&gt;</a:t>
            </a:r>
            <a:r>
              <a:rPr lang="en-US" sz="2000" dirty="0"/>
              <a:t>, </a:t>
            </a:r>
            <a:br>
              <a:rPr lang="en-US" sz="2000" dirty="0"/>
            </a:br>
            <a:r>
              <a:rPr lang="en-US" sz="2000" dirty="0"/>
              <a:t>where </a:t>
            </a:r>
            <a:r>
              <a:rPr lang="en-US" sz="2000" i="1" dirty="0" err="1"/>
              <a:t>i</a:t>
            </a:r>
            <a:r>
              <a:rPr lang="en-US" sz="2000" dirty="0"/>
              <a:t> refers to the </a:t>
            </a:r>
            <a:br>
              <a:rPr lang="en-US" sz="2000" dirty="0"/>
            </a:br>
            <a:r>
              <a:rPr lang="en-US" sz="2000" i="1" dirty="0" err="1"/>
              <a:t>i</a:t>
            </a:r>
            <a:r>
              <a:rPr lang="en-US" sz="2000" baseline="30000" dirty="0" err="1"/>
              <a:t>th</a:t>
            </a:r>
            <a:r>
              <a:rPr lang="en-US" sz="2000" dirty="0"/>
              <a:t> training example</a:t>
            </a:r>
          </a:p>
          <a:p>
            <a:r>
              <a:rPr lang="en-US" sz="2000" dirty="0"/>
              <a:t>and </a:t>
            </a:r>
            <a:r>
              <a:rPr lang="en-US" sz="2000" i="1" dirty="0"/>
              <a:t>t</a:t>
            </a:r>
            <a:r>
              <a:rPr lang="en-US" sz="2000" dirty="0"/>
              <a:t> refers to the </a:t>
            </a:r>
            <a:r>
              <a:rPr lang="en-US" sz="2000" i="1" dirty="0" err="1"/>
              <a:t>t</a:t>
            </a:r>
            <a:r>
              <a:rPr lang="en-US" sz="2000" baseline="30000" dirty="0" err="1"/>
              <a:t>th</a:t>
            </a:r>
            <a:r>
              <a:rPr lang="en-US" sz="2000" dirty="0"/>
              <a:t> </a:t>
            </a:r>
          </a:p>
          <a:p>
            <a:r>
              <a:rPr lang="en-US" sz="2000" dirty="0"/>
              <a:t>element in the </a:t>
            </a:r>
            <a:r>
              <a:rPr lang="en-US" sz="2000" i="1" dirty="0" err="1"/>
              <a:t>i</a:t>
            </a:r>
            <a:r>
              <a:rPr lang="en-US" sz="2000" baseline="30000" dirty="0" err="1"/>
              <a:t>th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i="1" dirty="0"/>
              <a:t>sequence</a:t>
            </a:r>
          </a:p>
        </p:txBody>
      </p:sp>
      <p:cxnSp>
        <p:nvCxnSpPr>
          <p:cNvPr id="20" name="Curved Connector 19">
            <a:extLst>
              <a:ext uri="{FF2B5EF4-FFF2-40B4-BE49-F238E27FC236}">
                <a16:creationId xmlns:a16="http://schemas.microsoft.com/office/drawing/2014/main" id="{549192CB-D3E8-C607-CA33-BD72A2D16873}"/>
              </a:ext>
            </a:extLst>
          </p:cNvPr>
          <p:cNvCxnSpPr>
            <a:cxnSpLocks/>
            <a:stCxn id="4" idx="3"/>
            <a:endCxn id="18" idx="1"/>
          </p:cNvCxnSpPr>
          <p:nvPr/>
        </p:nvCxnSpPr>
        <p:spPr>
          <a:xfrm flipV="1">
            <a:off x="8839200" y="4780985"/>
            <a:ext cx="530376" cy="8638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D4851E84-9B6D-F654-2A95-E8AA94E0E2A6}"/>
              </a:ext>
            </a:extLst>
          </p:cNvPr>
          <p:cNvSpPr txBox="1"/>
          <p:nvPr/>
        </p:nvSpPr>
        <p:spPr>
          <a:xfrm>
            <a:off x="1586966" y="572666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(1)&lt;1&gt;</a:t>
            </a:r>
            <a:endParaRPr lang="en-US" dirty="0">
              <a:solidFill>
                <a:srgbClr val="77E1FF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6FB283C-D45A-617A-5FB8-AC7DB49EC669}"/>
              </a:ext>
            </a:extLst>
          </p:cNvPr>
          <p:cNvSpPr txBox="1"/>
          <p:nvPr/>
        </p:nvSpPr>
        <p:spPr>
          <a:xfrm>
            <a:off x="2332410" y="5726668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(1)&lt;2&gt;</a:t>
            </a:r>
            <a:endParaRPr lang="en-US" dirty="0">
              <a:solidFill>
                <a:srgbClr val="77E1FF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4D7072B-D144-6DAC-EF7F-6E64AD87B1EF}"/>
              </a:ext>
            </a:extLst>
          </p:cNvPr>
          <p:cNvSpPr txBox="1"/>
          <p:nvPr/>
        </p:nvSpPr>
        <p:spPr>
          <a:xfrm>
            <a:off x="3064931" y="5726668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(1)&lt;3&gt;</a:t>
            </a:r>
            <a:endParaRPr lang="en-US" dirty="0">
              <a:solidFill>
                <a:srgbClr val="77E1FF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B620A34-FF49-E10A-1A9E-5787375D5F37}"/>
              </a:ext>
            </a:extLst>
          </p:cNvPr>
          <p:cNvSpPr txBox="1"/>
          <p:nvPr/>
        </p:nvSpPr>
        <p:spPr>
          <a:xfrm>
            <a:off x="6234482" y="5726668"/>
            <a:ext cx="66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(1)&lt;t&gt;</a:t>
            </a:r>
            <a:endParaRPr lang="en-US" dirty="0">
              <a:solidFill>
                <a:srgbClr val="77E1FF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F1A23AC-929F-FC9D-A1DB-75882FD4C5A8}"/>
              </a:ext>
            </a:extLst>
          </p:cNvPr>
          <p:cNvSpPr txBox="1"/>
          <p:nvPr/>
        </p:nvSpPr>
        <p:spPr>
          <a:xfrm>
            <a:off x="3871225" y="5652701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…</a:t>
            </a:r>
            <a:endParaRPr lang="en-US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A0CF9DE-8B7B-2229-5C29-8E989A40B58E}"/>
              </a:ext>
            </a:extLst>
          </p:cNvPr>
          <p:cNvSpPr txBox="1"/>
          <p:nvPr/>
        </p:nvSpPr>
        <p:spPr>
          <a:xfrm>
            <a:off x="7992379" y="5726668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(1)&lt;9&gt;</a:t>
            </a:r>
            <a:endParaRPr lang="en-US" dirty="0">
              <a:solidFill>
                <a:srgbClr val="77E1FF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02E1F1E-A140-2B7B-24DE-05CDF9505BA8}"/>
              </a:ext>
            </a:extLst>
          </p:cNvPr>
          <p:cNvGrpSpPr/>
          <p:nvPr/>
        </p:nvGrpSpPr>
        <p:grpSpPr>
          <a:xfrm>
            <a:off x="1905000" y="5098197"/>
            <a:ext cx="6324600" cy="312003"/>
            <a:chOff x="1905000" y="5098197"/>
            <a:chExt cx="6324600" cy="312003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301B67A1-B08B-0081-03C2-433514EF1488}"/>
                </a:ext>
              </a:extLst>
            </p:cNvPr>
            <p:cNvCxnSpPr/>
            <p:nvPr/>
          </p:nvCxnSpPr>
          <p:spPr>
            <a:xfrm>
              <a:off x="1905000" y="5098197"/>
              <a:ext cx="0" cy="312003"/>
            </a:xfrm>
            <a:prstGeom prst="straightConnector1">
              <a:avLst/>
            </a:prstGeom>
            <a:ln>
              <a:solidFill>
                <a:srgbClr val="77E1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A7FDA75E-F8FE-B0C0-1849-4F112E9A0B66}"/>
                </a:ext>
              </a:extLst>
            </p:cNvPr>
            <p:cNvCxnSpPr/>
            <p:nvPr/>
          </p:nvCxnSpPr>
          <p:spPr>
            <a:xfrm>
              <a:off x="2667000" y="5098197"/>
              <a:ext cx="0" cy="312003"/>
            </a:xfrm>
            <a:prstGeom prst="straightConnector1">
              <a:avLst/>
            </a:prstGeom>
            <a:ln>
              <a:solidFill>
                <a:srgbClr val="77E1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85678398-9275-E892-99E9-098F2944BC68}"/>
                </a:ext>
              </a:extLst>
            </p:cNvPr>
            <p:cNvCxnSpPr/>
            <p:nvPr/>
          </p:nvCxnSpPr>
          <p:spPr>
            <a:xfrm>
              <a:off x="3352800" y="5098197"/>
              <a:ext cx="0" cy="312003"/>
            </a:xfrm>
            <a:prstGeom prst="straightConnector1">
              <a:avLst/>
            </a:prstGeom>
            <a:ln>
              <a:solidFill>
                <a:srgbClr val="77E1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09C8E3D6-AC63-AB60-EE4A-34D0A9A2DC27}"/>
                </a:ext>
              </a:extLst>
            </p:cNvPr>
            <p:cNvCxnSpPr/>
            <p:nvPr/>
          </p:nvCxnSpPr>
          <p:spPr>
            <a:xfrm>
              <a:off x="4209563" y="5098197"/>
              <a:ext cx="0" cy="312003"/>
            </a:xfrm>
            <a:prstGeom prst="straightConnector1">
              <a:avLst/>
            </a:prstGeom>
            <a:ln>
              <a:solidFill>
                <a:srgbClr val="77E1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2790698B-2E9A-F134-5423-670F334EE8C9}"/>
                </a:ext>
              </a:extLst>
            </p:cNvPr>
            <p:cNvCxnSpPr/>
            <p:nvPr/>
          </p:nvCxnSpPr>
          <p:spPr>
            <a:xfrm>
              <a:off x="5410200" y="5098197"/>
              <a:ext cx="0" cy="312003"/>
            </a:xfrm>
            <a:prstGeom prst="straightConnector1">
              <a:avLst/>
            </a:prstGeom>
            <a:ln>
              <a:solidFill>
                <a:srgbClr val="77E1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08A8D22A-8D78-4616-B61B-CEFB6DE70EF3}"/>
                </a:ext>
              </a:extLst>
            </p:cNvPr>
            <p:cNvCxnSpPr/>
            <p:nvPr/>
          </p:nvCxnSpPr>
          <p:spPr>
            <a:xfrm>
              <a:off x="6629400" y="5098197"/>
              <a:ext cx="0" cy="312003"/>
            </a:xfrm>
            <a:prstGeom prst="straightConnector1">
              <a:avLst/>
            </a:prstGeom>
            <a:ln>
              <a:solidFill>
                <a:srgbClr val="77E1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A074DA9-8C66-385D-20DC-0D5F7E64A546}"/>
                </a:ext>
              </a:extLst>
            </p:cNvPr>
            <p:cNvCxnSpPr/>
            <p:nvPr/>
          </p:nvCxnSpPr>
          <p:spPr>
            <a:xfrm>
              <a:off x="7239000" y="5098197"/>
              <a:ext cx="0" cy="312003"/>
            </a:xfrm>
            <a:prstGeom prst="straightConnector1">
              <a:avLst/>
            </a:prstGeom>
            <a:ln>
              <a:solidFill>
                <a:srgbClr val="77E1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D1A230E7-CE8F-BB3A-E7CC-729B440E6E07}"/>
                </a:ext>
              </a:extLst>
            </p:cNvPr>
            <p:cNvCxnSpPr/>
            <p:nvPr/>
          </p:nvCxnSpPr>
          <p:spPr>
            <a:xfrm>
              <a:off x="7696200" y="5098197"/>
              <a:ext cx="0" cy="312003"/>
            </a:xfrm>
            <a:prstGeom prst="straightConnector1">
              <a:avLst/>
            </a:prstGeom>
            <a:ln>
              <a:solidFill>
                <a:srgbClr val="77E1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98E2B55F-0A08-5FC4-8EE9-7E9450ABD64E}"/>
                </a:ext>
              </a:extLst>
            </p:cNvPr>
            <p:cNvCxnSpPr/>
            <p:nvPr/>
          </p:nvCxnSpPr>
          <p:spPr>
            <a:xfrm>
              <a:off x="8229600" y="5098197"/>
              <a:ext cx="0" cy="312003"/>
            </a:xfrm>
            <a:prstGeom prst="straightConnector1">
              <a:avLst/>
            </a:prstGeom>
            <a:ln>
              <a:solidFill>
                <a:srgbClr val="77E1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itle 27">
            <a:extLst>
              <a:ext uri="{FF2B5EF4-FFF2-40B4-BE49-F238E27FC236}">
                <a16:creationId xmlns:a16="http://schemas.microsoft.com/office/drawing/2014/main" id="{00983778-0440-B7AE-0DB9-EA7027E5D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Towards Recurrent Neural Networks</a:t>
            </a:r>
          </a:p>
        </p:txBody>
      </p:sp>
    </p:spTree>
    <p:extLst>
      <p:ext uri="{BB962C8B-B14F-4D97-AF65-F5344CB8AC3E}">
        <p14:creationId xmlns:p14="http://schemas.microsoft.com/office/powerpoint/2010/main" val="227412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4" grpId="0"/>
      <p:bldP spid="18" grpId="0"/>
      <p:bldP spid="37" grpId="0"/>
      <p:bldP spid="39" grpId="0"/>
      <p:bldP spid="40" grpId="0"/>
      <p:bldP spid="41" grpId="0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6" name="Content Placeholder 2">
            <a:extLst>
              <a:ext uri="{FF2B5EF4-FFF2-40B4-BE49-F238E27FC236}">
                <a16:creationId xmlns:a16="http://schemas.microsoft.com/office/drawing/2014/main" id="{35E239EF-6128-DF62-7739-F1638E614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1122152" cy="452628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How to build a </a:t>
            </a:r>
            <a:r>
              <a:rPr lang="en-US" i="1" dirty="0">
                <a:solidFill>
                  <a:srgbClr val="FFC000"/>
                </a:solidFill>
              </a:rPr>
              <a:t>sequence model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/>
              <a:t>that can identify </a:t>
            </a:r>
            <a:r>
              <a:rPr lang="en-US" i="1" dirty="0"/>
              <a:t>people</a:t>
            </a:r>
            <a:r>
              <a:rPr lang="en-US" dirty="0"/>
              <a:t> in </a:t>
            </a:r>
            <a:r>
              <a:rPr lang="en-US" i="1" dirty="0">
                <a:solidFill>
                  <a:srgbClr val="EF7273"/>
                </a:solidFill>
              </a:rPr>
              <a:t>x</a:t>
            </a:r>
            <a:r>
              <a:rPr lang="en-US" dirty="0"/>
              <a:t>? </a:t>
            </a:r>
          </a:p>
          <a:p>
            <a:pPr marL="685800" lvl="2" indent="-342900"/>
            <a:r>
              <a:rPr lang="en-US" sz="2400" dirty="0"/>
              <a:t>One idea is to use a classical neural network</a:t>
            </a:r>
          </a:p>
          <a:p>
            <a:pPr marL="685800" lvl="2" indent="-342900"/>
            <a:endParaRPr lang="en-US" sz="1400" dirty="0"/>
          </a:p>
        </p:txBody>
      </p:sp>
      <p:sp>
        <p:nvSpPr>
          <p:cNvPr id="24078" name="TextBox 24077">
            <a:extLst>
              <a:ext uri="{FF2B5EF4-FFF2-40B4-BE49-F238E27FC236}">
                <a16:creationId xmlns:a16="http://schemas.microsoft.com/office/drawing/2014/main" id="{42335030-E81A-26D2-B8D0-4F5B0FB738E2}"/>
              </a:ext>
            </a:extLst>
          </p:cNvPr>
          <p:cNvSpPr txBox="1"/>
          <p:nvPr/>
        </p:nvSpPr>
        <p:spPr>
          <a:xfrm>
            <a:off x="2887505" y="2522048"/>
            <a:ext cx="6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EF7273"/>
                </a:solidFill>
              </a:rPr>
              <a:t>x</a:t>
            </a:r>
            <a:r>
              <a:rPr lang="en-US" baseline="30000" dirty="0">
                <a:solidFill>
                  <a:srgbClr val="EF7273"/>
                </a:solidFill>
              </a:rPr>
              <a:t>(1)&lt;1&gt;</a:t>
            </a:r>
            <a:endParaRPr lang="en-US" dirty="0">
              <a:solidFill>
                <a:srgbClr val="EF7273"/>
              </a:solidFill>
            </a:endParaRPr>
          </a:p>
        </p:txBody>
      </p:sp>
      <p:sp>
        <p:nvSpPr>
          <p:cNvPr id="24079" name="TextBox 24078">
            <a:extLst>
              <a:ext uri="{FF2B5EF4-FFF2-40B4-BE49-F238E27FC236}">
                <a16:creationId xmlns:a16="http://schemas.microsoft.com/office/drawing/2014/main" id="{90A4059D-A3DA-096D-9963-D1AEFC7A10F1}"/>
              </a:ext>
            </a:extLst>
          </p:cNvPr>
          <p:cNvSpPr txBox="1"/>
          <p:nvPr/>
        </p:nvSpPr>
        <p:spPr>
          <a:xfrm>
            <a:off x="2887505" y="3254996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EF7273"/>
                </a:solidFill>
              </a:rPr>
              <a:t>x</a:t>
            </a:r>
            <a:r>
              <a:rPr lang="en-US" baseline="30000" dirty="0">
                <a:solidFill>
                  <a:srgbClr val="EF7273"/>
                </a:solidFill>
              </a:rPr>
              <a:t>(1)&lt;2&gt;</a:t>
            </a:r>
            <a:endParaRPr lang="en-US" dirty="0">
              <a:solidFill>
                <a:srgbClr val="EF7273"/>
              </a:solidFill>
            </a:endParaRPr>
          </a:p>
        </p:txBody>
      </p:sp>
      <p:sp>
        <p:nvSpPr>
          <p:cNvPr id="24080" name="TextBox 24079">
            <a:extLst>
              <a:ext uri="{FF2B5EF4-FFF2-40B4-BE49-F238E27FC236}">
                <a16:creationId xmlns:a16="http://schemas.microsoft.com/office/drawing/2014/main" id="{C88C6B66-A829-0A80-0AB0-A56C6239A911}"/>
              </a:ext>
            </a:extLst>
          </p:cNvPr>
          <p:cNvSpPr txBox="1"/>
          <p:nvPr/>
        </p:nvSpPr>
        <p:spPr>
          <a:xfrm>
            <a:off x="3107116" y="3823748"/>
            <a:ext cx="248786" cy="5127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US" sz="2000" dirty="0"/>
              <a:t>.</a:t>
            </a:r>
          </a:p>
          <a:p>
            <a:pPr>
              <a:lnSpc>
                <a:spcPts val="1000"/>
              </a:lnSpc>
            </a:pPr>
            <a:r>
              <a:rPr lang="en-US" sz="2000" dirty="0"/>
              <a:t>.</a:t>
            </a:r>
          </a:p>
          <a:p>
            <a:pPr>
              <a:lnSpc>
                <a:spcPts val="1000"/>
              </a:lnSpc>
            </a:pPr>
            <a:r>
              <a:rPr lang="en-US" sz="2000" dirty="0"/>
              <a:t>.</a:t>
            </a:r>
          </a:p>
        </p:txBody>
      </p:sp>
      <p:sp>
        <p:nvSpPr>
          <p:cNvPr id="24081" name="TextBox 24080">
            <a:extLst>
              <a:ext uri="{FF2B5EF4-FFF2-40B4-BE49-F238E27FC236}">
                <a16:creationId xmlns:a16="http://schemas.microsoft.com/office/drawing/2014/main" id="{8C5C2F47-EC54-92B5-1AB0-2B7F375A8BA3}"/>
              </a:ext>
            </a:extLst>
          </p:cNvPr>
          <p:cNvSpPr txBox="1"/>
          <p:nvPr/>
        </p:nvSpPr>
        <p:spPr>
          <a:xfrm>
            <a:off x="2887505" y="6138862"/>
            <a:ext cx="75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EF7273"/>
                </a:solidFill>
              </a:rPr>
              <a:t>x</a:t>
            </a:r>
            <a:r>
              <a:rPr lang="en-US" baseline="30000" dirty="0">
                <a:solidFill>
                  <a:srgbClr val="EF7273"/>
                </a:solidFill>
              </a:rPr>
              <a:t>(1)&lt;Tx&gt;</a:t>
            </a:r>
            <a:endParaRPr lang="en-US" dirty="0">
              <a:solidFill>
                <a:srgbClr val="EF7273"/>
              </a:solidFill>
            </a:endParaRPr>
          </a:p>
        </p:txBody>
      </p:sp>
      <p:sp>
        <p:nvSpPr>
          <p:cNvPr id="24082" name="TextBox 24081">
            <a:extLst>
              <a:ext uri="{FF2B5EF4-FFF2-40B4-BE49-F238E27FC236}">
                <a16:creationId xmlns:a16="http://schemas.microsoft.com/office/drawing/2014/main" id="{DD5FE443-D18C-701E-D9AC-92A885BB02E5}"/>
              </a:ext>
            </a:extLst>
          </p:cNvPr>
          <p:cNvSpPr txBox="1"/>
          <p:nvPr/>
        </p:nvSpPr>
        <p:spPr>
          <a:xfrm>
            <a:off x="321607" y="4842340"/>
            <a:ext cx="21980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F7273"/>
                </a:solidFill>
              </a:rPr>
              <a:t>T</a:t>
            </a:r>
            <a:r>
              <a:rPr lang="en-US" sz="2000" baseline="-25000" dirty="0">
                <a:solidFill>
                  <a:srgbClr val="EF7273"/>
                </a:solidFill>
              </a:rPr>
              <a:t>x</a:t>
            </a:r>
            <a:r>
              <a:rPr lang="en-US" sz="2000" dirty="0"/>
              <a:t> is the length of </a:t>
            </a:r>
            <a:br>
              <a:rPr lang="en-US" sz="2000" dirty="0"/>
            </a:br>
            <a:r>
              <a:rPr lang="en-US" sz="2000" dirty="0"/>
              <a:t>the </a:t>
            </a:r>
            <a:r>
              <a:rPr lang="en-US" sz="2000" i="1" dirty="0"/>
              <a:t>input</a:t>
            </a:r>
            <a:r>
              <a:rPr lang="en-US" sz="2000" dirty="0"/>
              <a:t> sequence</a:t>
            </a:r>
          </a:p>
        </p:txBody>
      </p:sp>
      <p:sp>
        <p:nvSpPr>
          <p:cNvPr id="24083" name="TextBox 24082">
            <a:extLst>
              <a:ext uri="{FF2B5EF4-FFF2-40B4-BE49-F238E27FC236}">
                <a16:creationId xmlns:a16="http://schemas.microsoft.com/office/drawing/2014/main" id="{7624792E-5AED-3076-4C81-39BAC3C5D268}"/>
              </a:ext>
            </a:extLst>
          </p:cNvPr>
          <p:cNvSpPr txBox="1"/>
          <p:nvPr/>
        </p:nvSpPr>
        <p:spPr>
          <a:xfrm>
            <a:off x="8890885" y="2488831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(1)&lt;1&gt;</a:t>
            </a:r>
            <a:endParaRPr lang="en-US" dirty="0">
              <a:solidFill>
                <a:srgbClr val="77E1FF"/>
              </a:solidFill>
            </a:endParaRPr>
          </a:p>
        </p:txBody>
      </p:sp>
      <p:sp>
        <p:nvSpPr>
          <p:cNvPr id="24084" name="TextBox 24083">
            <a:extLst>
              <a:ext uri="{FF2B5EF4-FFF2-40B4-BE49-F238E27FC236}">
                <a16:creationId xmlns:a16="http://schemas.microsoft.com/office/drawing/2014/main" id="{73844858-9E61-F48B-BACC-4150A1F14D5E}"/>
              </a:ext>
            </a:extLst>
          </p:cNvPr>
          <p:cNvSpPr txBox="1"/>
          <p:nvPr/>
        </p:nvSpPr>
        <p:spPr>
          <a:xfrm>
            <a:off x="8890885" y="3240762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(1)&lt;1&gt;</a:t>
            </a:r>
            <a:endParaRPr lang="en-US" dirty="0">
              <a:solidFill>
                <a:srgbClr val="77E1FF"/>
              </a:solidFill>
            </a:endParaRPr>
          </a:p>
        </p:txBody>
      </p:sp>
      <p:sp>
        <p:nvSpPr>
          <p:cNvPr id="24085" name="TextBox 24084">
            <a:extLst>
              <a:ext uri="{FF2B5EF4-FFF2-40B4-BE49-F238E27FC236}">
                <a16:creationId xmlns:a16="http://schemas.microsoft.com/office/drawing/2014/main" id="{37E67D8C-CA75-3784-AB18-155C8CC5151C}"/>
              </a:ext>
            </a:extLst>
          </p:cNvPr>
          <p:cNvSpPr txBox="1"/>
          <p:nvPr/>
        </p:nvSpPr>
        <p:spPr>
          <a:xfrm>
            <a:off x="8890885" y="6103217"/>
            <a:ext cx="756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(1)&lt;Ty&gt;</a:t>
            </a:r>
            <a:endParaRPr lang="en-US" dirty="0">
              <a:solidFill>
                <a:srgbClr val="77E1FF"/>
              </a:solidFill>
            </a:endParaRPr>
          </a:p>
        </p:txBody>
      </p:sp>
      <p:sp>
        <p:nvSpPr>
          <p:cNvPr id="24086" name="TextBox 24085">
            <a:extLst>
              <a:ext uri="{FF2B5EF4-FFF2-40B4-BE49-F238E27FC236}">
                <a16:creationId xmlns:a16="http://schemas.microsoft.com/office/drawing/2014/main" id="{581FBE8D-D88A-E088-675A-CD43FDDAA100}"/>
              </a:ext>
            </a:extLst>
          </p:cNvPr>
          <p:cNvSpPr txBox="1"/>
          <p:nvPr/>
        </p:nvSpPr>
        <p:spPr>
          <a:xfrm>
            <a:off x="9617269" y="4352664"/>
            <a:ext cx="23599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7E1FF"/>
                </a:solidFill>
              </a:rPr>
              <a:t>T</a:t>
            </a:r>
            <a:r>
              <a:rPr lang="en-US" sz="2000" baseline="-25000" dirty="0">
                <a:solidFill>
                  <a:srgbClr val="77E1FF"/>
                </a:solidFill>
              </a:rPr>
              <a:t>y</a:t>
            </a:r>
            <a:r>
              <a:rPr lang="en-US" sz="2000" dirty="0"/>
              <a:t> is the length of </a:t>
            </a:r>
            <a:br>
              <a:rPr lang="en-US" sz="2000" dirty="0"/>
            </a:br>
            <a:r>
              <a:rPr lang="en-US" sz="2000" dirty="0"/>
              <a:t>the </a:t>
            </a:r>
            <a:r>
              <a:rPr lang="en-US" sz="2000" i="1" dirty="0"/>
              <a:t>output</a:t>
            </a:r>
            <a:r>
              <a:rPr lang="en-US" sz="2000" dirty="0"/>
              <a:t> sequence</a:t>
            </a:r>
          </a:p>
        </p:txBody>
      </p:sp>
      <p:cxnSp>
        <p:nvCxnSpPr>
          <p:cNvPr id="24088" name="Curved Connector 24087">
            <a:extLst>
              <a:ext uri="{FF2B5EF4-FFF2-40B4-BE49-F238E27FC236}">
                <a16:creationId xmlns:a16="http://schemas.microsoft.com/office/drawing/2014/main" id="{E1110D91-FE91-FEB5-E152-F3DC1D8EB07E}"/>
              </a:ext>
            </a:extLst>
          </p:cNvPr>
          <p:cNvCxnSpPr>
            <a:cxnSpLocks/>
            <a:endCxn id="24082" idx="3"/>
          </p:cNvCxnSpPr>
          <p:nvPr/>
        </p:nvCxnSpPr>
        <p:spPr>
          <a:xfrm rot="16200000" flipV="1">
            <a:off x="2458951" y="5256978"/>
            <a:ext cx="957647" cy="836257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90" name="Curved Connector 24089">
            <a:extLst>
              <a:ext uri="{FF2B5EF4-FFF2-40B4-BE49-F238E27FC236}">
                <a16:creationId xmlns:a16="http://schemas.microsoft.com/office/drawing/2014/main" id="{E5BCCAFD-31B4-528E-5529-08AD1052C764}"/>
              </a:ext>
            </a:extLst>
          </p:cNvPr>
          <p:cNvCxnSpPr>
            <a:cxnSpLocks/>
            <a:endCxn id="24086" idx="2"/>
          </p:cNvCxnSpPr>
          <p:nvPr/>
        </p:nvCxnSpPr>
        <p:spPr>
          <a:xfrm flipV="1">
            <a:off x="9448800" y="5060550"/>
            <a:ext cx="1348440" cy="1093380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103" name="Group 24102">
            <a:extLst>
              <a:ext uri="{FF2B5EF4-FFF2-40B4-BE49-F238E27FC236}">
                <a16:creationId xmlns:a16="http://schemas.microsoft.com/office/drawing/2014/main" id="{013DFB7A-A09F-DEDC-E566-F7CFA68012E5}"/>
              </a:ext>
            </a:extLst>
          </p:cNvPr>
          <p:cNvGrpSpPr/>
          <p:nvPr/>
        </p:nvGrpSpPr>
        <p:grpSpPr>
          <a:xfrm>
            <a:off x="3772412" y="2509038"/>
            <a:ext cx="4849424" cy="3968914"/>
            <a:chOff x="3772412" y="2509038"/>
            <a:chExt cx="4849424" cy="3968914"/>
          </a:xfrm>
        </p:grpSpPr>
        <p:grpSp>
          <p:nvGrpSpPr>
            <p:cNvPr id="23899" name="Group 23898">
              <a:extLst>
                <a:ext uri="{FF2B5EF4-FFF2-40B4-BE49-F238E27FC236}">
                  <a16:creationId xmlns:a16="http://schemas.microsoft.com/office/drawing/2014/main" id="{FB628B7F-2DF5-87D2-9AF1-8A14A26D5EE0}"/>
                </a:ext>
              </a:extLst>
            </p:cNvPr>
            <p:cNvGrpSpPr/>
            <p:nvPr/>
          </p:nvGrpSpPr>
          <p:grpSpPr>
            <a:xfrm>
              <a:off x="3772412" y="2514600"/>
              <a:ext cx="2431662" cy="3963352"/>
              <a:chOff x="3772412" y="2514600"/>
              <a:chExt cx="2431662" cy="3963352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759EA8C0-48EC-6258-DC9B-D9104E4AF1FB}"/>
                  </a:ext>
                </a:extLst>
              </p:cNvPr>
              <p:cNvGrpSpPr/>
              <p:nvPr/>
            </p:nvGrpSpPr>
            <p:grpSpPr>
              <a:xfrm>
                <a:off x="3772412" y="2514600"/>
                <a:ext cx="1215831" cy="3963352"/>
                <a:chOff x="3772412" y="2514600"/>
                <a:chExt cx="1215831" cy="3963352"/>
              </a:xfrm>
            </p:grpSpPr>
            <p:sp>
              <p:nvSpPr>
                <p:cNvPr id="23678" name="Oval 23677">
                  <a:extLst>
                    <a:ext uri="{FF2B5EF4-FFF2-40B4-BE49-F238E27FC236}">
                      <a16:creationId xmlns:a16="http://schemas.microsoft.com/office/drawing/2014/main" id="{D4836F2E-47F7-2A9D-086E-37F28A023545}"/>
                    </a:ext>
                  </a:extLst>
                </p:cNvPr>
                <p:cNvSpPr/>
                <p:nvPr/>
              </p:nvSpPr>
              <p:spPr>
                <a:xfrm>
                  <a:off x="4656773" y="4699159"/>
                  <a:ext cx="331470" cy="33147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QA" dirty="0"/>
                </a:p>
              </p:txBody>
            </p:sp>
            <p:sp>
              <p:nvSpPr>
                <p:cNvPr id="23697" name="Oval 23696">
                  <a:extLst>
                    <a:ext uri="{FF2B5EF4-FFF2-40B4-BE49-F238E27FC236}">
                      <a16:creationId xmlns:a16="http://schemas.microsoft.com/office/drawing/2014/main" id="{3E7C5AC7-00D1-BFC0-79D3-3BE27D69E67B}"/>
                    </a:ext>
                  </a:extLst>
                </p:cNvPr>
                <p:cNvSpPr/>
                <p:nvPr/>
              </p:nvSpPr>
              <p:spPr>
                <a:xfrm>
                  <a:off x="4656773" y="3973353"/>
                  <a:ext cx="331470" cy="33147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QA" dirty="0"/>
                </a:p>
              </p:txBody>
            </p:sp>
            <p:sp>
              <p:nvSpPr>
                <p:cNvPr id="23700" name="Oval 23699">
                  <a:extLst>
                    <a:ext uri="{FF2B5EF4-FFF2-40B4-BE49-F238E27FC236}">
                      <a16:creationId xmlns:a16="http://schemas.microsoft.com/office/drawing/2014/main" id="{1B1E5E31-5B58-84EA-FF5C-7CF376E63A3C}"/>
                    </a:ext>
                  </a:extLst>
                </p:cNvPr>
                <p:cNvSpPr/>
                <p:nvPr/>
              </p:nvSpPr>
              <p:spPr>
                <a:xfrm>
                  <a:off x="4656773" y="3247548"/>
                  <a:ext cx="331470" cy="33147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QA" dirty="0"/>
                </a:p>
              </p:txBody>
            </p:sp>
            <p:sp>
              <p:nvSpPr>
                <p:cNvPr id="23703" name="Oval 23702">
                  <a:extLst>
                    <a:ext uri="{FF2B5EF4-FFF2-40B4-BE49-F238E27FC236}">
                      <a16:creationId xmlns:a16="http://schemas.microsoft.com/office/drawing/2014/main" id="{847CB514-3C8F-A72C-E5C1-A541D5C61835}"/>
                    </a:ext>
                  </a:extLst>
                </p:cNvPr>
                <p:cNvSpPr/>
                <p:nvPr/>
              </p:nvSpPr>
              <p:spPr>
                <a:xfrm>
                  <a:off x="4656773" y="5439250"/>
                  <a:ext cx="331470" cy="33147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QA" dirty="0"/>
                </a:p>
              </p:txBody>
            </p:sp>
            <p:sp>
              <p:nvSpPr>
                <p:cNvPr id="23730" name="Oval 23729">
                  <a:extLst>
                    <a:ext uri="{FF2B5EF4-FFF2-40B4-BE49-F238E27FC236}">
                      <a16:creationId xmlns:a16="http://schemas.microsoft.com/office/drawing/2014/main" id="{5B73CC51-A56F-9968-BC7B-DE48AB146223}"/>
                    </a:ext>
                  </a:extLst>
                </p:cNvPr>
                <p:cNvSpPr/>
                <p:nvPr/>
              </p:nvSpPr>
              <p:spPr>
                <a:xfrm>
                  <a:off x="4656773" y="2514600"/>
                  <a:ext cx="331470" cy="33147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QA" dirty="0"/>
                </a:p>
              </p:txBody>
            </p:sp>
            <p:sp>
              <p:nvSpPr>
                <p:cNvPr id="23731" name="Oval 23730">
                  <a:extLst>
                    <a:ext uri="{FF2B5EF4-FFF2-40B4-BE49-F238E27FC236}">
                      <a16:creationId xmlns:a16="http://schemas.microsoft.com/office/drawing/2014/main" id="{7C9E5069-B3D8-6664-558F-9CEEF0961E01}"/>
                    </a:ext>
                  </a:extLst>
                </p:cNvPr>
                <p:cNvSpPr/>
                <p:nvPr/>
              </p:nvSpPr>
              <p:spPr>
                <a:xfrm>
                  <a:off x="4656773" y="6146482"/>
                  <a:ext cx="331470" cy="33147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QA" dirty="0"/>
                </a:p>
              </p:txBody>
            </p:sp>
            <p:cxnSp>
              <p:nvCxnSpPr>
                <p:cNvPr id="23793" name="Straight Connector 23792">
                  <a:extLst>
                    <a:ext uri="{FF2B5EF4-FFF2-40B4-BE49-F238E27FC236}">
                      <a16:creationId xmlns:a16="http://schemas.microsoft.com/office/drawing/2014/main" id="{972AFCA2-799E-CA21-639B-1FEE6251BFD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2673497"/>
                  <a:ext cx="897255" cy="7343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94" name="Straight Connector 23793">
                  <a:extLst>
                    <a:ext uri="{FF2B5EF4-FFF2-40B4-BE49-F238E27FC236}">
                      <a16:creationId xmlns:a16="http://schemas.microsoft.com/office/drawing/2014/main" id="{B66AA0C2-B63E-C453-5EA4-B8FFD2824CB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2673497"/>
                  <a:ext cx="891540" cy="145875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95" name="Straight Connector 23794">
                  <a:extLst>
                    <a:ext uri="{FF2B5EF4-FFF2-40B4-BE49-F238E27FC236}">
                      <a16:creationId xmlns:a16="http://schemas.microsoft.com/office/drawing/2014/main" id="{F60AE42D-D015-D72C-59CC-DD24B85AC82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2673497"/>
                  <a:ext cx="885825" cy="218455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96" name="Straight Connector 23795">
                  <a:extLst>
                    <a:ext uri="{FF2B5EF4-FFF2-40B4-BE49-F238E27FC236}">
                      <a16:creationId xmlns:a16="http://schemas.microsoft.com/office/drawing/2014/main" id="{01815506-1E8A-32DE-65DF-9ADBEFD08F4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2673497"/>
                  <a:ext cx="877730" cy="292203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97" name="Straight Connector 23796">
                  <a:extLst>
                    <a:ext uri="{FF2B5EF4-FFF2-40B4-BE49-F238E27FC236}">
                      <a16:creationId xmlns:a16="http://schemas.microsoft.com/office/drawing/2014/main" id="{6603A699-B037-2B53-948F-E8D34DBF84C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2673497"/>
                  <a:ext cx="875349" cy="3637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98" name="Straight Connector 23797">
                  <a:extLst>
                    <a:ext uri="{FF2B5EF4-FFF2-40B4-BE49-F238E27FC236}">
                      <a16:creationId xmlns:a16="http://schemas.microsoft.com/office/drawing/2014/main" id="{142A343A-03DD-860D-80ED-E6AFF6F7548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9045" y="3412331"/>
                  <a:ext cx="879192" cy="14457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99" name="Straight Connector 23798">
                  <a:extLst>
                    <a:ext uri="{FF2B5EF4-FFF2-40B4-BE49-F238E27FC236}">
                      <a16:creationId xmlns:a16="http://schemas.microsoft.com/office/drawing/2014/main" id="{5ACCB431-20CD-6428-3CFF-B071843C37D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9045" y="3426089"/>
                  <a:ext cx="871097" cy="216943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00" name="Straight Connector 23799">
                  <a:extLst>
                    <a:ext uri="{FF2B5EF4-FFF2-40B4-BE49-F238E27FC236}">
                      <a16:creationId xmlns:a16="http://schemas.microsoft.com/office/drawing/2014/main" id="{3A34F2A2-31FD-247D-7CB0-10913D89FCD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9045" y="3426089"/>
                  <a:ext cx="868716" cy="288453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01" name="Straight Connector 23800">
                  <a:extLst>
                    <a:ext uri="{FF2B5EF4-FFF2-40B4-BE49-F238E27FC236}">
                      <a16:creationId xmlns:a16="http://schemas.microsoft.com/office/drawing/2014/main" id="{BFF44E71-4A42-EAA2-337E-86C6DABF7E7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2679688"/>
                  <a:ext cx="891540" cy="145256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03" name="Straight Connector 23802">
                  <a:extLst>
                    <a:ext uri="{FF2B5EF4-FFF2-40B4-BE49-F238E27FC236}">
                      <a16:creationId xmlns:a16="http://schemas.microsoft.com/office/drawing/2014/main" id="{ECDAF5B1-D38E-77CD-7A48-E9ECBC9EBDA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4132250"/>
                  <a:ext cx="877730" cy="14632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04" name="Straight Connector 23803">
                  <a:extLst>
                    <a:ext uri="{FF2B5EF4-FFF2-40B4-BE49-F238E27FC236}">
                      <a16:creationId xmlns:a16="http://schemas.microsoft.com/office/drawing/2014/main" id="{8CB033C7-FAD3-5922-0A1F-568B554FF75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4132250"/>
                  <a:ext cx="875349" cy="217836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05" name="Straight Connector 23804">
                  <a:extLst>
                    <a:ext uri="{FF2B5EF4-FFF2-40B4-BE49-F238E27FC236}">
                      <a16:creationId xmlns:a16="http://schemas.microsoft.com/office/drawing/2014/main" id="{4C7A81C5-6656-3E08-6B43-AA53409144C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2679688"/>
                  <a:ext cx="891540" cy="217836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06" name="Straight Connector 23805">
                  <a:extLst>
                    <a:ext uri="{FF2B5EF4-FFF2-40B4-BE49-F238E27FC236}">
                      <a16:creationId xmlns:a16="http://schemas.microsoft.com/office/drawing/2014/main" id="{66B77212-105C-ACE8-5694-C083BA51333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3407874"/>
                  <a:ext cx="897255" cy="145018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07" name="Straight Connector 23806">
                  <a:extLst>
                    <a:ext uri="{FF2B5EF4-FFF2-40B4-BE49-F238E27FC236}">
                      <a16:creationId xmlns:a16="http://schemas.microsoft.com/office/drawing/2014/main" id="{6E2056D8-A424-E191-C267-BDA24B748F3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4858056"/>
                  <a:ext cx="875349" cy="145256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08" name="Straight Connector 23807">
                  <a:extLst>
                    <a:ext uri="{FF2B5EF4-FFF2-40B4-BE49-F238E27FC236}">
                      <a16:creationId xmlns:a16="http://schemas.microsoft.com/office/drawing/2014/main" id="{2A806C9A-9227-9560-25A4-32E52323540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2679688"/>
                  <a:ext cx="891540" cy="291845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09" name="Straight Connector 23808">
                  <a:extLst>
                    <a:ext uri="{FF2B5EF4-FFF2-40B4-BE49-F238E27FC236}">
                      <a16:creationId xmlns:a16="http://schemas.microsoft.com/office/drawing/2014/main" id="{B01554E2-2C87-87A2-ED5C-2A05AB8D01B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4132251"/>
                  <a:ext cx="891540" cy="146589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11" name="Straight Connector 23810">
                  <a:extLst>
                    <a:ext uri="{FF2B5EF4-FFF2-40B4-BE49-F238E27FC236}">
                      <a16:creationId xmlns:a16="http://schemas.microsoft.com/office/drawing/2014/main" id="{5B5D8C0D-D20C-6E51-D941-0A0960E9CBB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5595527"/>
                  <a:ext cx="877730" cy="70985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12" name="Straight Connector 23811">
                  <a:extLst>
                    <a:ext uri="{FF2B5EF4-FFF2-40B4-BE49-F238E27FC236}">
                      <a16:creationId xmlns:a16="http://schemas.microsoft.com/office/drawing/2014/main" id="{A0665244-B67A-6BA3-4A56-1923DBA33C5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772412" y="4858056"/>
                  <a:ext cx="885825" cy="144732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13" name="Straight Connector 23812">
                  <a:extLst>
                    <a:ext uri="{FF2B5EF4-FFF2-40B4-BE49-F238E27FC236}">
                      <a16:creationId xmlns:a16="http://schemas.microsoft.com/office/drawing/2014/main" id="{B34F5EF4-607D-8B70-C297-73A0C8BF01B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772412" y="4132251"/>
                  <a:ext cx="891540" cy="217312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14" name="Straight Connector 23813">
                  <a:extLst>
                    <a:ext uri="{FF2B5EF4-FFF2-40B4-BE49-F238E27FC236}">
                      <a16:creationId xmlns:a16="http://schemas.microsoft.com/office/drawing/2014/main" id="{40E758F0-8154-0004-FA01-987A25C15EE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3407874"/>
                  <a:ext cx="897255" cy="289750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79" name="Straight Connector 23778">
                  <a:extLst>
                    <a:ext uri="{FF2B5EF4-FFF2-40B4-BE49-F238E27FC236}">
                      <a16:creationId xmlns:a16="http://schemas.microsoft.com/office/drawing/2014/main" id="{3359F330-02BA-69B5-45D8-228F7EB55DB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2674521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80" name="Straight Connector 23779">
                  <a:extLst>
                    <a:ext uri="{FF2B5EF4-FFF2-40B4-BE49-F238E27FC236}">
                      <a16:creationId xmlns:a16="http://schemas.microsoft.com/office/drawing/2014/main" id="{03F47268-CAF2-EEE7-CA89-95874665F03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3409712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81" name="Straight Connector 23780">
                  <a:extLst>
                    <a:ext uri="{FF2B5EF4-FFF2-40B4-BE49-F238E27FC236}">
                      <a16:creationId xmlns:a16="http://schemas.microsoft.com/office/drawing/2014/main" id="{F32BE9B5-ACA2-2612-A678-3B0EA3D719C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4132250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82" name="Straight Connector 23781">
                  <a:extLst>
                    <a:ext uri="{FF2B5EF4-FFF2-40B4-BE49-F238E27FC236}">
                      <a16:creationId xmlns:a16="http://schemas.microsoft.com/office/drawing/2014/main" id="{7648C8E6-036D-D7FF-AC2D-4EFB8F4FC7A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4854572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83" name="Straight Connector 23782">
                  <a:extLst>
                    <a:ext uri="{FF2B5EF4-FFF2-40B4-BE49-F238E27FC236}">
                      <a16:creationId xmlns:a16="http://schemas.microsoft.com/office/drawing/2014/main" id="{8F409092-52B9-BD8D-3A08-363C7761852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5602128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84" name="Straight Connector 23783">
                  <a:extLst>
                    <a:ext uri="{FF2B5EF4-FFF2-40B4-BE49-F238E27FC236}">
                      <a16:creationId xmlns:a16="http://schemas.microsoft.com/office/drawing/2014/main" id="{F325A0A3-3143-6B99-68A3-DC2E8EECFDA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6312217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85" name="Straight Connector 23784">
                  <a:extLst>
                    <a:ext uri="{FF2B5EF4-FFF2-40B4-BE49-F238E27FC236}">
                      <a16:creationId xmlns:a16="http://schemas.microsoft.com/office/drawing/2014/main" id="{4371EFAD-F10B-1D3F-1F87-0EDD9A355626}"/>
                    </a:ext>
                  </a:extLst>
                </p:cNvPr>
                <p:cNvCxnSpPr>
                  <a:cxnSpLocks/>
                  <a:stCxn id="23678" idx="2"/>
                </p:cNvCxnSpPr>
                <p:nvPr/>
              </p:nvCxnSpPr>
              <p:spPr>
                <a:xfrm flipH="1">
                  <a:off x="3779045" y="4864894"/>
                  <a:ext cx="877728" cy="73723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86" name="Straight Connector 23785">
                  <a:extLst>
                    <a:ext uri="{FF2B5EF4-FFF2-40B4-BE49-F238E27FC236}">
                      <a16:creationId xmlns:a16="http://schemas.microsoft.com/office/drawing/2014/main" id="{6B5A1DBC-1E3C-B856-25FC-D33B806A85D1}"/>
                    </a:ext>
                  </a:extLst>
                </p:cNvPr>
                <p:cNvCxnSpPr>
                  <a:cxnSpLocks/>
                  <a:stCxn id="23731" idx="2"/>
                </p:cNvCxnSpPr>
                <p:nvPr/>
              </p:nvCxnSpPr>
              <p:spPr>
                <a:xfrm flipH="1" flipV="1">
                  <a:off x="3779045" y="5612449"/>
                  <a:ext cx="877728" cy="69976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87" name="Straight Connector 23786">
                  <a:extLst>
                    <a:ext uri="{FF2B5EF4-FFF2-40B4-BE49-F238E27FC236}">
                      <a16:creationId xmlns:a16="http://schemas.microsoft.com/office/drawing/2014/main" id="{8732BFEC-9D1F-A692-69F1-0C5D34CA4911}"/>
                    </a:ext>
                  </a:extLst>
                </p:cNvPr>
                <p:cNvCxnSpPr>
                  <a:cxnSpLocks/>
                  <a:endCxn id="23697" idx="2"/>
                </p:cNvCxnSpPr>
                <p:nvPr/>
              </p:nvCxnSpPr>
              <p:spPr>
                <a:xfrm flipV="1">
                  <a:off x="3779045" y="4139088"/>
                  <a:ext cx="877728" cy="70325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88" name="Straight Connector 23787">
                  <a:extLst>
                    <a:ext uri="{FF2B5EF4-FFF2-40B4-BE49-F238E27FC236}">
                      <a16:creationId xmlns:a16="http://schemas.microsoft.com/office/drawing/2014/main" id="{3311CF8D-57EC-D783-0308-285F9A93ADBA}"/>
                    </a:ext>
                  </a:extLst>
                </p:cNvPr>
                <p:cNvCxnSpPr>
                  <a:cxnSpLocks/>
                  <a:stCxn id="23703" idx="2"/>
                </p:cNvCxnSpPr>
                <p:nvPr/>
              </p:nvCxnSpPr>
              <p:spPr>
                <a:xfrm flipH="1" flipV="1">
                  <a:off x="3779045" y="4859735"/>
                  <a:ext cx="877728" cy="74525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89" name="Straight Connector 23788">
                  <a:extLst>
                    <a:ext uri="{FF2B5EF4-FFF2-40B4-BE49-F238E27FC236}">
                      <a16:creationId xmlns:a16="http://schemas.microsoft.com/office/drawing/2014/main" id="{111856C3-B2D8-C6A1-BA31-C2FDF06AFDC8}"/>
                    </a:ext>
                  </a:extLst>
                </p:cNvPr>
                <p:cNvCxnSpPr>
                  <a:cxnSpLocks/>
                  <a:stCxn id="23700" idx="2"/>
                </p:cNvCxnSpPr>
                <p:nvPr/>
              </p:nvCxnSpPr>
              <p:spPr>
                <a:xfrm flipH="1">
                  <a:off x="3779045" y="3413283"/>
                  <a:ext cx="877728" cy="72580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90" name="Straight Connector 23789">
                  <a:extLst>
                    <a:ext uri="{FF2B5EF4-FFF2-40B4-BE49-F238E27FC236}">
                      <a16:creationId xmlns:a16="http://schemas.microsoft.com/office/drawing/2014/main" id="{1239B86D-A135-0F56-57AE-0BF1A6CCC9EA}"/>
                    </a:ext>
                  </a:extLst>
                </p:cNvPr>
                <p:cNvCxnSpPr>
                  <a:cxnSpLocks/>
                  <a:stCxn id="23678" idx="2"/>
                </p:cNvCxnSpPr>
                <p:nvPr/>
              </p:nvCxnSpPr>
              <p:spPr>
                <a:xfrm flipH="1" flipV="1">
                  <a:off x="3779045" y="4123652"/>
                  <a:ext cx="877728" cy="74124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91" name="Straight Connector 23790">
                  <a:extLst>
                    <a:ext uri="{FF2B5EF4-FFF2-40B4-BE49-F238E27FC236}">
                      <a16:creationId xmlns:a16="http://schemas.microsoft.com/office/drawing/2014/main" id="{64E92D31-0B72-A231-85E1-932BAED27567}"/>
                    </a:ext>
                  </a:extLst>
                </p:cNvPr>
                <p:cNvCxnSpPr>
                  <a:cxnSpLocks/>
                  <a:stCxn id="23730" idx="2"/>
                </p:cNvCxnSpPr>
                <p:nvPr/>
              </p:nvCxnSpPr>
              <p:spPr>
                <a:xfrm flipH="1">
                  <a:off x="3779045" y="2680335"/>
                  <a:ext cx="877728" cy="7343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92" name="Straight Connector 23791">
                  <a:extLst>
                    <a:ext uri="{FF2B5EF4-FFF2-40B4-BE49-F238E27FC236}">
                      <a16:creationId xmlns:a16="http://schemas.microsoft.com/office/drawing/2014/main" id="{1E0A1B2D-1743-DD6E-F1FA-59D8571509D2}"/>
                    </a:ext>
                  </a:extLst>
                </p:cNvPr>
                <p:cNvCxnSpPr>
                  <a:cxnSpLocks/>
                  <a:stCxn id="23697" idx="2"/>
                </p:cNvCxnSpPr>
                <p:nvPr/>
              </p:nvCxnSpPr>
              <p:spPr>
                <a:xfrm flipH="1" flipV="1">
                  <a:off x="3779045" y="3412331"/>
                  <a:ext cx="877728" cy="72675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19" name="Straight Connector 23818">
                  <a:extLst>
                    <a:ext uri="{FF2B5EF4-FFF2-40B4-BE49-F238E27FC236}">
                      <a16:creationId xmlns:a16="http://schemas.microsoft.com/office/drawing/2014/main" id="{047C0965-62C4-445B-A951-F48CB7C178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83491" y="3415070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" name="Straight Connector 1">
                  <a:extLst>
                    <a:ext uri="{FF2B5EF4-FFF2-40B4-BE49-F238E27FC236}">
                      <a16:creationId xmlns:a16="http://schemas.microsoft.com/office/drawing/2014/main" id="{649ACEE6-6F20-82B3-7ACA-D50846CF0FCE}"/>
                    </a:ext>
                  </a:extLst>
                </p:cNvPr>
                <p:cNvCxnSpPr>
                  <a:cxnSpLocks/>
                  <a:stCxn id="23700" idx="2"/>
                </p:cNvCxnSpPr>
                <p:nvPr/>
              </p:nvCxnSpPr>
              <p:spPr>
                <a:xfrm flipH="1">
                  <a:off x="3779045" y="3413283"/>
                  <a:ext cx="877728" cy="219846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47424D6A-AA53-FB8E-0832-EF1642569CC6}"/>
                  </a:ext>
                </a:extLst>
              </p:cNvPr>
              <p:cNvGrpSpPr/>
              <p:nvPr/>
            </p:nvGrpSpPr>
            <p:grpSpPr>
              <a:xfrm>
                <a:off x="4988243" y="2514600"/>
                <a:ext cx="1215831" cy="3963352"/>
                <a:chOff x="3772412" y="2514600"/>
                <a:chExt cx="1215831" cy="3963352"/>
              </a:xfrm>
            </p:grpSpPr>
            <p:sp>
              <p:nvSpPr>
                <p:cNvPr id="20" name="Oval 19">
                  <a:extLst>
                    <a:ext uri="{FF2B5EF4-FFF2-40B4-BE49-F238E27FC236}">
                      <a16:creationId xmlns:a16="http://schemas.microsoft.com/office/drawing/2014/main" id="{3FF10710-69B1-3156-8E50-3654BCDB4D62}"/>
                    </a:ext>
                  </a:extLst>
                </p:cNvPr>
                <p:cNvSpPr/>
                <p:nvPr/>
              </p:nvSpPr>
              <p:spPr>
                <a:xfrm>
                  <a:off x="4656773" y="4699159"/>
                  <a:ext cx="331470" cy="33147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QA" dirty="0"/>
                </a:p>
              </p:txBody>
            </p:sp>
            <p:sp>
              <p:nvSpPr>
                <p:cNvPr id="21" name="Oval 20">
                  <a:extLst>
                    <a:ext uri="{FF2B5EF4-FFF2-40B4-BE49-F238E27FC236}">
                      <a16:creationId xmlns:a16="http://schemas.microsoft.com/office/drawing/2014/main" id="{F851BCD8-4098-5B79-97AE-AC1A043F925F}"/>
                    </a:ext>
                  </a:extLst>
                </p:cNvPr>
                <p:cNvSpPr/>
                <p:nvPr/>
              </p:nvSpPr>
              <p:spPr>
                <a:xfrm>
                  <a:off x="4656773" y="3973353"/>
                  <a:ext cx="331470" cy="33147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QA" dirty="0"/>
                </a:p>
              </p:txBody>
            </p:sp>
            <p:sp>
              <p:nvSpPr>
                <p:cNvPr id="22" name="Oval 21">
                  <a:extLst>
                    <a:ext uri="{FF2B5EF4-FFF2-40B4-BE49-F238E27FC236}">
                      <a16:creationId xmlns:a16="http://schemas.microsoft.com/office/drawing/2014/main" id="{6F423848-82DD-BA74-8079-C5665C090E93}"/>
                    </a:ext>
                  </a:extLst>
                </p:cNvPr>
                <p:cNvSpPr/>
                <p:nvPr/>
              </p:nvSpPr>
              <p:spPr>
                <a:xfrm>
                  <a:off x="4656773" y="3247548"/>
                  <a:ext cx="331470" cy="33147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QA" dirty="0"/>
                </a:p>
              </p:txBody>
            </p:sp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3D066BBC-8D18-7609-4A4F-A6F86FE2B6B0}"/>
                    </a:ext>
                  </a:extLst>
                </p:cNvPr>
                <p:cNvSpPr/>
                <p:nvPr/>
              </p:nvSpPr>
              <p:spPr>
                <a:xfrm>
                  <a:off x="4656773" y="5439250"/>
                  <a:ext cx="331470" cy="33147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QA" dirty="0"/>
                </a:p>
              </p:txBody>
            </p:sp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9C1AA342-FE5D-4FE8-973B-42858C4456A0}"/>
                    </a:ext>
                  </a:extLst>
                </p:cNvPr>
                <p:cNvSpPr/>
                <p:nvPr/>
              </p:nvSpPr>
              <p:spPr>
                <a:xfrm>
                  <a:off x="4656773" y="2514600"/>
                  <a:ext cx="331470" cy="33147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QA" dirty="0"/>
                </a:p>
              </p:txBody>
            </p:sp>
            <p:sp>
              <p:nvSpPr>
                <p:cNvPr id="25" name="Oval 24">
                  <a:extLst>
                    <a:ext uri="{FF2B5EF4-FFF2-40B4-BE49-F238E27FC236}">
                      <a16:creationId xmlns:a16="http://schemas.microsoft.com/office/drawing/2014/main" id="{69BF77E6-ECC3-730F-E561-B2CB52DBE7FF}"/>
                    </a:ext>
                  </a:extLst>
                </p:cNvPr>
                <p:cNvSpPr/>
                <p:nvPr/>
              </p:nvSpPr>
              <p:spPr>
                <a:xfrm>
                  <a:off x="4656773" y="6146482"/>
                  <a:ext cx="331470" cy="33147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QA" dirty="0"/>
                </a:p>
              </p:txBody>
            </p:sp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2DE54DB6-E08F-61FB-7469-D277D05E7F4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2673497"/>
                  <a:ext cx="897255" cy="7343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6D30DC3C-EFDA-D3ED-948F-00CEDECF889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2673497"/>
                  <a:ext cx="891540" cy="145875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B417688F-A0DC-DE79-51AA-1BBDB9644F6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2673497"/>
                  <a:ext cx="885825" cy="218455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800CE934-5377-0CFE-E1A1-17B9E7A71CE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2673497"/>
                  <a:ext cx="877730" cy="292203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51485A28-E27F-7DC3-1D06-9BC3DB2E73F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2673497"/>
                  <a:ext cx="875349" cy="3637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B60DA761-7DE2-B108-6327-174C8160B93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9045" y="3412331"/>
                  <a:ext cx="879192" cy="14457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5AA13AC4-7150-7B9A-3AF0-F5E89F41272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9045" y="3426089"/>
                  <a:ext cx="871097" cy="216943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6D3975E5-DD95-0EB4-6E03-1056C62E938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9045" y="3426089"/>
                  <a:ext cx="868716" cy="288453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DC9355D8-283A-BA98-F03C-528C442CE9C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2679688"/>
                  <a:ext cx="891540" cy="145256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C665818F-DCA0-303D-3F1A-300B4F447D8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4132250"/>
                  <a:ext cx="877730" cy="14632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7A89B279-9949-C9D2-2AC1-9A91E9CDAEA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4132250"/>
                  <a:ext cx="875349" cy="217836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047CDBB9-7893-1DEE-168B-AB7245DDBE5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2679688"/>
                  <a:ext cx="891540" cy="217836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388C4D0A-668D-B43E-C3B8-52485281B31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3407874"/>
                  <a:ext cx="897255" cy="145018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1DBA89A7-CAAE-5543-3F5B-5F791044476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4858056"/>
                  <a:ext cx="875349" cy="145256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6952EF0B-E12B-25F1-012F-7A6F8C54E42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2679688"/>
                  <a:ext cx="891540" cy="291845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80A4F62B-E3CA-D39A-4FEC-C3B2E22007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4132251"/>
                  <a:ext cx="891540" cy="146589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D902C82D-CBD3-E20B-91C8-607CBB81770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5595527"/>
                  <a:ext cx="877730" cy="70985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B812EDA6-D620-B036-8A62-8DA6DDF6B77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772412" y="4858056"/>
                  <a:ext cx="885825" cy="144732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89838B1C-FC5E-E29B-EB20-0C09BBF9CA4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772412" y="4132251"/>
                  <a:ext cx="891540" cy="217312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4F734F1B-0D58-D074-6D95-8D4AFB25F1F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3407874"/>
                  <a:ext cx="897255" cy="289750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0A3C4AD1-5131-5B3E-C01A-E8A9C4340FE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2674521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>
                  <a:extLst>
                    <a:ext uri="{FF2B5EF4-FFF2-40B4-BE49-F238E27FC236}">
                      <a16:creationId xmlns:a16="http://schemas.microsoft.com/office/drawing/2014/main" id="{14501779-79D7-1BC3-A7A0-578A3424F4B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3409712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>
                  <a:extLst>
                    <a:ext uri="{FF2B5EF4-FFF2-40B4-BE49-F238E27FC236}">
                      <a16:creationId xmlns:a16="http://schemas.microsoft.com/office/drawing/2014/main" id="{4DCA813D-8551-0761-6DB0-2AF167711E8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4132250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>
                  <a:extLst>
                    <a:ext uri="{FF2B5EF4-FFF2-40B4-BE49-F238E27FC236}">
                      <a16:creationId xmlns:a16="http://schemas.microsoft.com/office/drawing/2014/main" id="{5DABAA12-1DAC-12EE-1BFE-EB2BC63EC10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4854572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637B135E-E1CF-8389-6ABC-54F2C404FB5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5602128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72289D1E-BDCE-3A4E-DDF1-DB4D3E3ACDE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6312217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1A2C41E8-935C-C4BF-D985-A3B3D510D258}"/>
                    </a:ext>
                  </a:extLst>
                </p:cNvPr>
                <p:cNvCxnSpPr>
                  <a:cxnSpLocks/>
                  <a:stCxn id="20" idx="2"/>
                </p:cNvCxnSpPr>
                <p:nvPr/>
              </p:nvCxnSpPr>
              <p:spPr>
                <a:xfrm flipH="1">
                  <a:off x="3779045" y="4864894"/>
                  <a:ext cx="877728" cy="73723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102F97FC-0DDB-5385-568D-61C6799D7475}"/>
                    </a:ext>
                  </a:extLst>
                </p:cNvPr>
                <p:cNvCxnSpPr>
                  <a:cxnSpLocks/>
                  <a:stCxn id="25" idx="2"/>
                </p:cNvCxnSpPr>
                <p:nvPr/>
              </p:nvCxnSpPr>
              <p:spPr>
                <a:xfrm flipH="1" flipV="1">
                  <a:off x="3779045" y="5612449"/>
                  <a:ext cx="877728" cy="69976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1AFDC31F-1D6C-C130-A216-8E4A75DC4144}"/>
                    </a:ext>
                  </a:extLst>
                </p:cNvPr>
                <p:cNvCxnSpPr>
                  <a:cxnSpLocks/>
                  <a:endCxn id="21" idx="2"/>
                </p:cNvCxnSpPr>
                <p:nvPr/>
              </p:nvCxnSpPr>
              <p:spPr>
                <a:xfrm flipV="1">
                  <a:off x="3779045" y="4139088"/>
                  <a:ext cx="877728" cy="70325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>
                  <a:extLst>
                    <a:ext uri="{FF2B5EF4-FFF2-40B4-BE49-F238E27FC236}">
                      <a16:creationId xmlns:a16="http://schemas.microsoft.com/office/drawing/2014/main" id="{53F14F47-243B-6503-9A81-74689E1DC0A0}"/>
                    </a:ext>
                  </a:extLst>
                </p:cNvPr>
                <p:cNvCxnSpPr>
                  <a:cxnSpLocks/>
                  <a:stCxn id="23" idx="2"/>
                </p:cNvCxnSpPr>
                <p:nvPr/>
              </p:nvCxnSpPr>
              <p:spPr>
                <a:xfrm flipH="1" flipV="1">
                  <a:off x="3779045" y="4859735"/>
                  <a:ext cx="877728" cy="74525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>
                  <a:extLst>
                    <a:ext uri="{FF2B5EF4-FFF2-40B4-BE49-F238E27FC236}">
                      <a16:creationId xmlns:a16="http://schemas.microsoft.com/office/drawing/2014/main" id="{F102467C-72DB-9B07-4EC3-1FE86C426222}"/>
                    </a:ext>
                  </a:extLst>
                </p:cNvPr>
                <p:cNvCxnSpPr>
                  <a:cxnSpLocks/>
                  <a:stCxn id="22" idx="2"/>
                </p:cNvCxnSpPr>
                <p:nvPr/>
              </p:nvCxnSpPr>
              <p:spPr>
                <a:xfrm flipH="1">
                  <a:off x="3779045" y="3413283"/>
                  <a:ext cx="877728" cy="72580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>
                  <a:extLst>
                    <a:ext uri="{FF2B5EF4-FFF2-40B4-BE49-F238E27FC236}">
                      <a16:creationId xmlns:a16="http://schemas.microsoft.com/office/drawing/2014/main" id="{D929872A-2960-FD30-629F-8DA8254D2281}"/>
                    </a:ext>
                  </a:extLst>
                </p:cNvPr>
                <p:cNvCxnSpPr>
                  <a:cxnSpLocks/>
                  <a:stCxn id="20" idx="2"/>
                </p:cNvCxnSpPr>
                <p:nvPr/>
              </p:nvCxnSpPr>
              <p:spPr>
                <a:xfrm flipH="1" flipV="1">
                  <a:off x="3779045" y="4123652"/>
                  <a:ext cx="877728" cy="74124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>
                  <a:extLst>
                    <a:ext uri="{FF2B5EF4-FFF2-40B4-BE49-F238E27FC236}">
                      <a16:creationId xmlns:a16="http://schemas.microsoft.com/office/drawing/2014/main" id="{B8834840-261D-CF10-F1A4-7DFC0CCF850F}"/>
                    </a:ext>
                  </a:extLst>
                </p:cNvPr>
                <p:cNvCxnSpPr>
                  <a:cxnSpLocks/>
                  <a:stCxn id="24" idx="2"/>
                </p:cNvCxnSpPr>
                <p:nvPr/>
              </p:nvCxnSpPr>
              <p:spPr>
                <a:xfrm flipH="1">
                  <a:off x="3779045" y="2680335"/>
                  <a:ext cx="877728" cy="7343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>
                  <a:extLst>
                    <a:ext uri="{FF2B5EF4-FFF2-40B4-BE49-F238E27FC236}">
                      <a16:creationId xmlns:a16="http://schemas.microsoft.com/office/drawing/2014/main" id="{E59125B9-7022-E2A8-21F2-A85C5DF7DC33}"/>
                    </a:ext>
                  </a:extLst>
                </p:cNvPr>
                <p:cNvCxnSpPr>
                  <a:cxnSpLocks/>
                  <a:stCxn id="21" idx="2"/>
                </p:cNvCxnSpPr>
                <p:nvPr/>
              </p:nvCxnSpPr>
              <p:spPr>
                <a:xfrm flipH="1" flipV="1">
                  <a:off x="3779045" y="3412331"/>
                  <a:ext cx="877728" cy="72675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DCDE4285-7C79-4DF9-A4AD-09CCC78E438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83491" y="3415070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>
                  <a:extLst>
                    <a:ext uri="{FF2B5EF4-FFF2-40B4-BE49-F238E27FC236}">
                      <a16:creationId xmlns:a16="http://schemas.microsoft.com/office/drawing/2014/main" id="{934375F0-F279-01D5-D800-917E214CA139}"/>
                    </a:ext>
                  </a:extLst>
                </p:cNvPr>
                <p:cNvCxnSpPr>
                  <a:cxnSpLocks/>
                  <a:stCxn id="22" idx="2"/>
                </p:cNvCxnSpPr>
                <p:nvPr/>
              </p:nvCxnSpPr>
              <p:spPr>
                <a:xfrm flipH="1">
                  <a:off x="3779045" y="3413283"/>
                  <a:ext cx="877728" cy="219846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3900" name="Group 23899">
              <a:extLst>
                <a:ext uri="{FF2B5EF4-FFF2-40B4-BE49-F238E27FC236}">
                  <a16:creationId xmlns:a16="http://schemas.microsoft.com/office/drawing/2014/main" id="{900E2CBF-C313-F121-3F63-B2AC4FDF9094}"/>
                </a:ext>
              </a:extLst>
            </p:cNvPr>
            <p:cNvGrpSpPr/>
            <p:nvPr/>
          </p:nvGrpSpPr>
          <p:grpSpPr>
            <a:xfrm>
              <a:off x="6190174" y="2509038"/>
              <a:ext cx="2431662" cy="3963352"/>
              <a:chOff x="3772412" y="2514600"/>
              <a:chExt cx="2431662" cy="3963352"/>
            </a:xfrm>
          </p:grpSpPr>
          <p:grpSp>
            <p:nvGrpSpPr>
              <p:cNvPr id="23901" name="Group 23900">
                <a:extLst>
                  <a:ext uri="{FF2B5EF4-FFF2-40B4-BE49-F238E27FC236}">
                    <a16:creationId xmlns:a16="http://schemas.microsoft.com/office/drawing/2014/main" id="{4A00B0DB-D3B6-F330-4189-2385D97ACC5F}"/>
                  </a:ext>
                </a:extLst>
              </p:cNvPr>
              <p:cNvGrpSpPr/>
              <p:nvPr/>
            </p:nvGrpSpPr>
            <p:grpSpPr>
              <a:xfrm>
                <a:off x="3772412" y="2514600"/>
                <a:ext cx="1215831" cy="3963352"/>
                <a:chOff x="3772412" y="2514600"/>
                <a:chExt cx="1215831" cy="3963352"/>
              </a:xfrm>
            </p:grpSpPr>
            <p:sp>
              <p:nvSpPr>
                <p:cNvPr id="23588" name="Oval 23587">
                  <a:extLst>
                    <a:ext uri="{FF2B5EF4-FFF2-40B4-BE49-F238E27FC236}">
                      <a16:creationId xmlns:a16="http://schemas.microsoft.com/office/drawing/2014/main" id="{8B124352-7520-FA9D-5C99-03AE7B3053F6}"/>
                    </a:ext>
                  </a:extLst>
                </p:cNvPr>
                <p:cNvSpPr/>
                <p:nvPr/>
              </p:nvSpPr>
              <p:spPr>
                <a:xfrm>
                  <a:off x="4656773" y="4699159"/>
                  <a:ext cx="331470" cy="33147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QA" dirty="0"/>
                </a:p>
              </p:txBody>
            </p:sp>
            <p:sp>
              <p:nvSpPr>
                <p:cNvPr id="23589" name="Oval 23588">
                  <a:extLst>
                    <a:ext uri="{FF2B5EF4-FFF2-40B4-BE49-F238E27FC236}">
                      <a16:creationId xmlns:a16="http://schemas.microsoft.com/office/drawing/2014/main" id="{06547FCF-3D0D-FC64-187F-5BC820E645CA}"/>
                    </a:ext>
                  </a:extLst>
                </p:cNvPr>
                <p:cNvSpPr/>
                <p:nvPr/>
              </p:nvSpPr>
              <p:spPr>
                <a:xfrm>
                  <a:off x="4656773" y="3973353"/>
                  <a:ext cx="331470" cy="33147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QA" dirty="0"/>
                </a:p>
              </p:txBody>
            </p:sp>
            <p:sp>
              <p:nvSpPr>
                <p:cNvPr id="23590" name="Oval 23589">
                  <a:extLst>
                    <a:ext uri="{FF2B5EF4-FFF2-40B4-BE49-F238E27FC236}">
                      <a16:creationId xmlns:a16="http://schemas.microsoft.com/office/drawing/2014/main" id="{4189D966-AEB2-CD80-EE27-8A45B0E9FA5A}"/>
                    </a:ext>
                  </a:extLst>
                </p:cNvPr>
                <p:cNvSpPr/>
                <p:nvPr/>
              </p:nvSpPr>
              <p:spPr>
                <a:xfrm>
                  <a:off x="4656773" y="3247548"/>
                  <a:ext cx="331470" cy="33147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QA" dirty="0"/>
                </a:p>
              </p:txBody>
            </p:sp>
            <p:sp>
              <p:nvSpPr>
                <p:cNvPr id="23591" name="Oval 23590">
                  <a:extLst>
                    <a:ext uri="{FF2B5EF4-FFF2-40B4-BE49-F238E27FC236}">
                      <a16:creationId xmlns:a16="http://schemas.microsoft.com/office/drawing/2014/main" id="{06C571F9-55EF-2EBF-D199-34D33564BE6E}"/>
                    </a:ext>
                  </a:extLst>
                </p:cNvPr>
                <p:cNvSpPr/>
                <p:nvPr/>
              </p:nvSpPr>
              <p:spPr>
                <a:xfrm>
                  <a:off x="4656773" y="5439250"/>
                  <a:ext cx="331470" cy="33147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QA" dirty="0"/>
                </a:p>
              </p:txBody>
            </p:sp>
            <p:sp>
              <p:nvSpPr>
                <p:cNvPr id="23592" name="Oval 23591">
                  <a:extLst>
                    <a:ext uri="{FF2B5EF4-FFF2-40B4-BE49-F238E27FC236}">
                      <a16:creationId xmlns:a16="http://schemas.microsoft.com/office/drawing/2014/main" id="{AC33C537-87B9-3E04-571E-1144A4D9C99D}"/>
                    </a:ext>
                  </a:extLst>
                </p:cNvPr>
                <p:cNvSpPr/>
                <p:nvPr/>
              </p:nvSpPr>
              <p:spPr>
                <a:xfrm>
                  <a:off x="4656773" y="2514600"/>
                  <a:ext cx="331470" cy="33147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QA" dirty="0"/>
                </a:p>
              </p:txBody>
            </p:sp>
            <p:sp>
              <p:nvSpPr>
                <p:cNvPr id="23593" name="Oval 23592">
                  <a:extLst>
                    <a:ext uri="{FF2B5EF4-FFF2-40B4-BE49-F238E27FC236}">
                      <a16:creationId xmlns:a16="http://schemas.microsoft.com/office/drawing/2014/main" id="{1E33C5F8-ECAC-3B52-8190-F8CB26272636}"/>
                    </a:ext>
                  </a:extLst>
                </p:cNvPr>
                <p:cNvSpPr/>
                <p:nvPr/>
              </p:nvSpPr>
              <p:spPr>
                <a:xfrm>
                  <a:off x="4656773" y="6146482"/>
                  <a:ext cx="331470" cy="33147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QA" dirty="0"/>
                </a:p>
              </p:txBody>
            </p:sp>
            <p:cxnSp>
              <p:nvCxnSpPr>
                <p:cNvPr id="23594" name="Straight Connector 23593">
                  <a:extLst>
                    <a:ext uri="{FF2B5EF4-FFF2-40B4-BE49-F238E27FC236}">
                      <a16:creationId xmlns:a16="http://schemas.microsoft.com/office/drawing/2014/main" id="{5C7899AB-BEED-1188-F258-B533FE0CBC9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2673497"/>
                  <a:ext cx="897255" cy="7343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95" name="Straight Connector 23594">
                  <a:extLst>
                    <a:ext uri="{FF2B5EF4-FFF2-40B4-BE49-F238E27FC236}">
                      <a16:creationId xmlns:a16="http://schemas.microsoft.com/office/drawing/2014/main" id="{01428C43-7892-E44F-28F9-DFCF07E2D56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2673497"/>
                  <a:ext cx="891540" cy="145875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96" name="Straight Connector 23595">
                  <a:extLst>
                    <a:ext uri="{FF2B5EF4-FFF2-40B4-BE49-F238E27FC236}">
                      <a16:creationId xmlns:a16="http://schemas.microsoft.com/office/drawing/2014/main" id="{6F54ABCA-1275-764F-2C2B-8352D7EC5EB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2673497"/>
                  <a:ext cx="885825" cy="218455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97" name="Straight Connector 23596">
                  <a:extLst>
                    <a:ext uri="{FF2B5EF4-FFF2-40B4-BE49-F238E27FC236}">
                      <a16:creationId xmlns:a16="http://schemas.microsoft.com/office/drawing/2014/main" id="{A38B10F4-373F-C883-3546-624C63D67E2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2673497"/>
                  <a:ext cx="877730" cy="292203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98" name="Straight Connector 23597">
                  <a:extLst>
                    <a:ext uri="{FF2B5EF4-FFF2-40B4-BE49-F238E27FC236}">
                      <a16:creationId xmlns:a16="http://schemas.microsoft.com/office/drawing/2014/main" id="{1D42132F-8C29-CD46-88C3-F12D91C77C7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2673497"/>
                  <a:ext cx="875349" cy="3637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99" name="Straight Connector 23598">
                  <a:extLst>
                    <a:ext uri="{FF2B5EF4-FFF2-40B4-BE49-F238E27FC236}">
                      <a16:creationId xmlns:a16="http://schemas.microsoft.com/office/drawing/2014/main" id="{EE9C1D01-3581-87E5-AD41-6D6E58F9B5A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9045" y="3412331"/>
                  <a:ext cx="879192" cy="14457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00" name="Straight Connector 23599">
                  <a:extLst>
                    <a:ext uri="{FF2B5EF4-FFF2-40B4-BE49-F238E27FC236}">
                      <a16:creationId xmlns:a16="http://schemas.microsoft.com/office/drawing/2014/main" id="{5E1EC5EE-31B6-4190-9BDD-61919252249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9045" y="3426089"/>
                  <a:ext cx="871097" cy="216943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01" name="Straight Connector 23600">
                  <a:extLst>
                    <a:ext uri="{FF2B5EF4-FFF2-40B4-BE49-F238E27FC236}">
                      <a16:creationId xmlns:a16="http://schemas.microsoft.com/office/drawing/2014/main" id="{23DB6FC9-F18A-4DA9-C80E-77CA656E843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9045" y="3426089"/>
                  <a:ext cx="868716" cy="288453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02" name="Straight Connector 23601">
                  <a:extLst>
                    <a:ext uri="{FF2B5EF4-FFF2-40B4-BE49-F238E27FC236}">
                      <a16:creationId xmlns:a16="http://schemas.microsoft.com/office/drawing/2014/main" id="{9F34E2A8-2337-BBA9-00CB-15CCDA5A526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2679688"/>
                  <a:ext cx="891540" cy="145256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03" name="Straight Connector 23602">
                  <a:extLst>
                    <a:ext uri="{FF2B5EF4-FFF2-40B4-BE49-F238E27FC236}">
                      <a16:creationId xmlns:a16="http://schemas.microsoft.com/office/drawing/2014/main" id="{555B48D4-1EDA-874F-7C8D-2A9B9E92406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4132250"/>
                  <a:ext cx="877730" cy="14632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04" name="Straight Connector 23603">
                  <a:extLst>
                    <a:ext uri="{FF2B5EF4-FFF2-40B4-BE49-F238E27FC236}">
                      <a16:creationId xmlns:a16="http://schemas.microsoft.com/office/drawing/2014/main" id="{198D75E9-4102-E528-19C5-0259D93284F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4132250"/>
                  <a:ext cx="875349" cy="217836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05" name="Straight Connector 23604">
                  <a:extLst>
                    <a:ext uri="{FF2B5EF4-FFF2-40B4-BE49-F238E27FC236}">
                      <a16:creationId xmlns:a16="http://schemas.microsoft.com/office/drawing/2014/main" id="{E1C703AC-2DE8-6B5E-D382-440E38C273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2679688"/>
                  <a:ext cx="891540" cy="217836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06" name="Straight Connector 23605">
                  <a:extLst>
                    <a:ext uri="{FF2B5EF4-FFF2-40B4-BE49-F238E27FC236}">
                      <a16:creationId xmlns:a16="http://schemas.microsoft.com/office/drawing/2014/main" id="{C206AB40-DB97-5AF1-3863-66E3102C11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3407874"/>
                  <a:ext cx="897255" cy="145018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07" name="Straight Connector 23606">
                  <a:extLst>
                    <a:ext uri="{FF2B5EF4-FFF2-40B4-BE49-F238E27FC236}">
                      <a16:creationId xmlns:a16="http://schemas.microsoft.com/office/drawing/2014/main" id="{4A32DCF0-58E6-1952-52FC-5533DB3E3FA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4858056"/>
                  <a:ext cx="875349" cy="145256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08" name="Straight Connector 23607">
                  <a:extLst>
                    <a:ext uri="{FF2B5EF4-FFF2-40B4-BE49-F238E27FC236}">
                      <a16:creationId xmlns:a16="http://schemas.microsoft.com/office/drawing/2014/main" id="{387BF042-2C04-9031-1DC9-CC7372DD8C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2679688"/>
                  <a:ext cx="891540" cy="291845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09" name="Straight Connector 23608">
                  <a:extLst>
                    <a:ext uri="{FF2B5EF4-FFF2-40B4-BE49-F238E27FC236}">
                      <a16:creationId xmlns:a16="http://schemas.microsoft.com/office/drawing/2014/main" id="{5BBF49B8-1DBD-1D95-CE05-CB29B3AE117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4132251"/>
                  <a:ext cx="891540" cy="146589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10" name="Straight Connector 23609">
                  <a:extLst>
                    <a:ext uri="{FF2B5EF4-FFF2-40B4-BE49-F238E27FC236}">
                      <a16:creationId xmlns:a16="http://schemas.microsoft.com/office/drawing/2014/main" id="{1DF5A311-2BEE-C466-0EDE-AEBF2F82D5E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5595527"/>
                  <a:ext cx="877730" cy="70985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11" name="Straight Connector 23610">
                  <a:extLst>
                    <a:ext uri="{FF2B5EF4-FFF2-40B4-BE49-F238E27FC236}">
                      <a16:creationId xmlns:a16="http://schemas.microsoft.com/office/drawing/2014/main" id="{FA7FDA1B-50DE-8894-71FA-A70A1E831EA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772412" y="4858056"/>
                  <a:ext cx="885825" cy="144732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12" name="Straight Connector 23611">
                  <a:extLst>
                    <a:ext uri="{FF2B5EF4-FFF2-40B4-BE49-F238E27FC236}">
                      <a16:creationId xmlns:a16="http://schemas.microsoft.com/office/drawing/2014/main" id="{B5C8271D-236D-70BD-2468-A970B222904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772412" y="4132251"/>
                  <a:ext cx="891540" cy="217312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13" name="Straight Connector 23612">
                  <a:extLst>
                    <a:ext uri="{FF2B5EF4-FFF2-40B4-BE49-F238E27FC236}">
                      <a16:creationId xmlns:a16="http://schemas.microsoft.com/office/drawing/2014/main" id="{B71B3EF9-4286-918E-8825-211C755115D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3407874"/>
                  <a:ext cx="897255" cy="289750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14" name="Straight Connector 23613">
                  <a:extLst>
                    <a:ext uri="{FF2B5EF4-FFF2-40B4-BE49-F238E27FC236}">
                      <a16:creationId xmlns:a16="http://schemas.microsoft.com/office/drawing/2014/main" id="{517AFD5A-469F-B72A-AF6C-E87C9F6B8C5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2674521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15" name="Straight Connector 23614">
                  <a:extLst>
                    <a:ext uri="{FF2B5EF4-FFF2-40B4-BE49-F238E27FC236}">
                      <a16:creationId xmlns:a16="http://schemas.microsoft.com/office/drawing/2014/main" id="{9AACE291-1D86-A99F-CE58-A80E91868E9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3409712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87" name="Straight Connector 24086">
                  <a:extLst>
                    <a:ext uri="{FF2B5EF4-FFF2-40B4-BE49-F238E27FC236}">
                      <a16:creationId xmlns:a16="http://schemas.microsoft.com/office/drawing/2014/main" id="{F54829DF-4E6C-3550-95C9-EF2540D997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4132250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89" name="Straight Connector 24088">
                  <a:extLst>
                    <a:ext uri="{FF2B5EF4-FFF2-40B4-BE49-F238E27FC236}">
                      <a16:creationId xmlns:a16="http://schemas.microsoft.com/office/drawing/2014/main" id="{5348D168-D52F-4E7C-EB02-66502071D7D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4854572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91" name="Straight Connector 24090">
                  <a:extLst>
                    <a:ext uri="{FF2B5EF4-FFF2-40B4-BE49-F238E27FC236}">
                      <a16:creationId xmlns:a16="http://schemas.microsoft.com/office/drawing/2014/main" id="{BEF4E699-9D35-F300-1955-A6D68FCFDF4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5602128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92" name="Straight Connector 24091">
                  <a:extLst>
                    <a:ext uri="{FF2B5EF4-FFF2-40B4-BE49-F238E27FC236}">
                      <a16:creationId xmlns:a16="http://schemas.microsoft.com/office/drawing/2014/main" id="{9D4D0563-E313-A54E-51E6-5826160C0BB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6312217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93" name="Straight Connector 24092">
                  <a:extLst>
                    <a:ext uri="{FF2B5EF4-FFF2-40B4-BE49-F238E27FC236}">
                      <a16:creationId xmlns:a16="http://schemas.microsoft.com/office/drawing/2014/main" id="{B0DD86BD-9D1F-C13A-2F84-5D2DC3696394}"/>
                    </a:ext>
                  </a:extLst>
                </p:cNvPr>
                <p:cNvCxnSpPr>
                  <a:cxnSpLocks/>
                  <a:stCxn id="23588" idx="2"/>
                </p:cNvCxnSpPr>
                <p:nvPr/>
              </p:nvCxnSpPr>
              <p:spPr>
                <a:xfrm flipH="1">
                  <a:off x="3779045" y="4864894"/>
                  <a:ext cx="877728" cy="73723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94" name="Straight Connector 24093">
                  <a:extLst>
                    <a:ext uri="{FF2B5EF4-FFF2-40B4-BE49-F238E27FC236}">
                      <a16:creationId xmlns:a16="http://schemas.microsoft.com/office/drawing/2014/main" id="{6C91F0E8-3A85-3C40-3BE6-40B0450A64DD}"/>
                    </a:ext>
                  </a:extLst>
                </p:cNvPr>
                <p:cNvCxnSpPr>
                  <a:cxnSpLocks/>
                  <a:stCxn id="23593" idx="2"/>
                </p:cNvCxnSpPr>
                <p:nvPr/>
              </p:nvCxnSpPr>
              <p:spPr>
                <a:xfrm flipH="1" flipV="1">
                  <a:off x="3779045" y="5612449"/>
                  <a:ext cx="877728" cy="69976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95" name="Straight Connector 24094">
                  <a:extLst>
                    <a:ext uri="{FF2B5EF4-FFF2-40B4-BE49-F238E27FC236}">
                      <a16:creationId xmlns:a16="http://schemas.microsoft.com/office/drawing/2014/main" id="{A7A6B6B1-7562-4D40-3544-A05707838044}"/>
                    </a:ext>
                  </a:extLst>
                </p:cNvPr>
                <p:cNvCxnSpPr>
                  <a:cxnSpLocks/>
                  <a:endCxn id="23589" idx="2"/>
                </p:cNvCxnSpPr>
                <p:nvPr/>
              </p:nvCxnSpPr>
              <p:spPr>
                <a:xfrm flipV="1">
                  <a:off x="3779045" y="4139088"/>
                  <a:ext cx="877728" cy="70325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96" name="Straight Connector 24095">
                  <a:extLst>
                    <a:ext uri="{FF2B5EF4-FFF2-40B4-BE49-F238E27FC236}">
                      <a16:creationId xmlns:a16="http://schemas.microsoft.com/office/drawing/2014/main" id="{70DC88C7-36E0-68D1-79B9-B73A2F45399D}"/>
                    </a:ext>
                  </a:extLst>
                </p:cNvPr>
                <p:cNvCxnSpPr>
                  <a:cxnSpLocks/>
                  <a:stCxn id="23591" idx="2"/>
                </p:cNvCxnSpPr>
                <p:nvPr/>
              </p:nvCxnSpPr>
              <p:spPr>
                <a:xfrm flipH="1" flipV="1">
                  <a:off x="3779045" y="4859735"/>
                  <a:ext cx="877728" cy="74525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97" name="Straight Connector 24096">
                  <a:extLst>
                    <a:ext uri="{FF2B5EF4-FFF2-40B4-BE49-F238E27FC236}">
                      <a16:creationId xmlns:a16="http://schemas.microsoft.com/office/drawing/2014/main" id="{18214DEB-BBDF-4FA2-3759-14BA5F3EA4B5}"/>
                    </a:ext>
                  </a:extLst>
                </p:cNvPr>
                <p:cNvCxnSpPr>
                  <a:cxnSpLocks/>
                  <a:stCxn id="23590" idx="2"/>
                </p:cNvCxnSpPr>
                <p:nvPr/>
              </p:nvCxnSpPr>
              <p:spPr>
                <a:xfrm flipH="1">
                  <a:off x="3779045" y="3413283"/>
                  <a:ext cx="877728" cy="72580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98" name="Straight Connector 24097">
                  <a:extLst>
                    <a:ext uri="{FF2B5EF4-FFF2-40B4-BE49-F238E27FC236}">
                      <a16:creationId xmlns:a16="http://schemas.microsoft.com/office/drawing/2014/main" id="{279B8616-5243-FCE3-FF17-E3B07CEEDBFB}"/>
                    </a:ext>
                  </a:extLst>
                </p:cNvPr>
                <p:cNvCxnSpPr>
                  <a:cxnSpLocks/>
                  <a:stCxn id="23588" idx="2"/>
                </p:cNvCxnSpPr>
                <p:nvPr/>
              </p:nvCxnSpPr>
              <p:spPr>
                <a:xfrm flipH="1" flipV="1">
                  <a:off x="3779045" y="4123652"/>
                  <a:ext cx="877728" cy="74124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99" name="Straight Connector 24098">
                  <a:extLst>
                    <a:ext uri="{FF2B5EF4-FFF2-40B4-BE49-F238E27FC236}">
                      <a16:creationId xmlns:a16="http://schemas.microsoft.com/office/drawing/2014/main" id="{700A9D3C-57F8-C0DE-FAAC-B06B94E1B0B8}"/>
                    </a:ext>
                  </a:extLst>
                </p:cNvPr>
                <p:cNvCxnSpPr>
                  <a:cxnSpLocks/>
                  <a:stCxn id="23592" idx="2"/>
                </p:cNvCxnSpPr>
                <p:nvPr/>
              </p:nvCxnSpPr>
              <p:spPr>
                <a:xfrm flipH="1">
                  <a:off x="3779045" y="2680335"/>
                  <a:ext cx="877728" cy="7343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100" name="Straight Connector 24099">
                  <a:extLst>
                    <a:ext uri="{FF2B5EF4-FFF2-40B4-BE49-F238E27FC236}">
                      <a16:creationId xmlns:a16="http://schemas.microsoft.com/office/drawing/2014/main" id="{D8490A70-7A59-6086-8314-F4F07CE07415}"/>
                    </a:ext>
                  </a:extLst>
                </p:cNvPr>
                <p:cNvCxnSpPr>
                  <a:cxnSpLocks/>
                  <a:stCxn id="23589" idx="2"/>
                </p:cNvCxnSpPr>
                <p:nvPr/>
              </p:nvCxnSpPr>
              <p:spPr>
                <a:xfrm flipH="1" flipV="1">
                  <a:off x="3779045" y="3412331"/>
                  <a:ext cx="877728" cy="72675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101" name="Straight Connector 24100">
                  <a:extLst>
                    <a:ext uri="{FF2B5EF4-FFF2-40B4-BE49-F238E27FC236}">
                      <a16:creationId xmlns:a16="http://schemas.microsoft.com/office/drawing/2014/main" id="{F0942C5B-4317-8191-2CBD-E5EE0EFDD3D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83491" y="3415070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102" name="Straight Connector 24101">
                  <a:extLst>
                    <a:ext uri="{FF2B5EF4-FFF2-40B4-BE49-F238E27FC236}">
                      <a16:creationId xmlns:a16="http://schemas.microsoft.com/office/drawing/2014/main" id="{6DF7B67A-138F-1C6A-6D84-E986BA3E20B2}"/>
                    </a:ext>
                  </a:extLst>
                </p:cNvPr>
                <p:cNvCxnSpPr>
                  <a:cxnSpLocks/>
                  <a:stCxn id="23590" idx="2"/>
                </p:cNvCxnSpPr>
                <p:nvPr/>
              </p:nvCxnSpPr>
              <p:spPr>
                <a:xfrm flipH="1">
                  <a:off x="3779045" y="3413283"/>
                  <a:ext cx="877728" cy="219846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902" name="Group 23901">
                <a:extLst>
                  <a:ext uri="{FF2B5EF4-FFF2-40B4-BE49-F238E27FC236}">
                    <a16:creationId xmlns:a16="http://schemas.microsoft.com/office/drawing/2014/main" id="{7E51F0F8-F25D-206B-EEAA-CBD0F4585882}"/>
                  </a:ext>
                </a:extLst>
              </p:cNvPr>
              <p:cNvGrpSpPr/>
              <p:nvPr/>
            </p:nvGrpSpPr>
            <p:grpSpPr>
              <a:xfrm>
                <a:off x="4988243" y="2514600"/>
                <a:ext cx="1215831" cy="3963352"/>
                <a:chOff x="3772412" y="2514600"/>
                <a:chExt cx="1215831" cy="3963352"/>
              </a:xfrm>
            </p:grpSpPr>
            <p:sp>
              <p:nvSpPr>
                <p:cNvPr id="23903" name="Oval 23902">
                  <a:extLst>
                    <a:ext uri="{FF2B5EF4-FFF2-40B4-BE49-F238E27FC236}">
                      <a16:creationId xmlns:a16="http://schemas.microsoft.com/office/drawing/2014/main" id="{FFE4CEEF-F3BE-0CA1-4DDF-06097B14449F}"/>
                    </a:ext>
                  </a:extLst>
                </p:cNvPr>
                <p:cNvSpPr/>
                <p:nvPr/>
              </p:nvSpPr>
              <p:spPr>
                <a:xfrm>
                  <a:off x="4656773" y="4699159"/>
                  <a:ext cx="331470" cy="33147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QA" dirty="0"/>
                </a:p>
              </p:txBody>
            </p:sp>
            <p:sp>
              <p:nvSpPr>
                <p:cNvPr id="23904" name="Oval 23903">
                  <a:extLst>
                    <a:ext uri="{FF2B5EF4-FFF2-40B4-BE49-F238E27FC236}">
                      <a16:creationId xmlns:a16="http://schemas.microsoft.com/office/drawing/2014/main" id="{B46D4B45-9277-D319-6126-13BF8096B2F2}"/>
                    </a:ext>
                  </a:extLst>
                </p:cNvPr>
                <p:cNvSpPr/>
                <p:nvPr/>
              </p:nvSpPr>
              <p:spPr>
                <a:xfrm>
                  <a:off x="4656773" y="3973353"/>
                  <a:ext cx="331470" cy="33147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QA" dirty="0"/>
                </a:p>
              </p:txBody>
            </p:sp>
            <p:sp>
              <p:nvSpPr>
                <p:cNvPr id="23905" name="Oval 23904">
                  <a:extLst>
                    <a:ext uri="{FF2B5EF4-FFF2-40B4-BE49-F238E27FC236}">
                      <a16:creationId xmlns:a16="http://schemas.microsoft.com/office/drawing/2014/main" id="{3015ACB6-3CCE-2F8D-E6C5-0F675A3DF4E3}"/>
                    </a:ext>
                  </a:extLst>
                </p:cNvPr>
                <p:cNvSpPr/>
                <p:nvPr/>
              </p:nvSpPr>
              <p:spPr>
                <a:xfrm>
                  <a:off x="4656773" y="3247548"/>
                  <a:ext cx="331470" cy="33147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QA" dirty="0"/>
                </a:p>
              </p:txBody>
            </p:sp>
            <p:sp>
              <p:nvSpPr>
                <p:cNvPr id="23906" name="Oval 23905">
                  <a:extLst>
                    <a:ext uri="{FF2B5EF4-FFF2-40B4-BE49-F238E27FC236}">
                      <a16:creationId xmlns:a16="http://schemas.microsoft.com/office/drawing/2014/main" id="{664D6EF3-B694-5362-85BC-6338FB57A0A0}"/>
                    </a:ext>
                  </a:extLst>
                </p:cNvPr>
                <p:cNvSpPr/>
                <p:nvPr/>
              </p:nvSpPr>
              <p:spPr>
                <a:xfrm>
                  <a:off x="4656773" y="5439250"/>
                  <a:ext cx="331470" cy="33147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QA" dirty="0"/>
                </a:p>
              </p:txBody>
            </p:sp>
            <p:sp>
              <p:nvSpPr>
                <p:cNvPr id="23907" name="Oval 23906">
                  <a:extLst>
                    <a:ext uri="{FF2B5EF4-FFF2-40B4-BE49-F238E27FC236}">
                      <a16:creationId xmlns:a16="http://schemas.microsoft.com/office/drawing/2014/main" id="{708D698A-C3C9-687C-102F-1D165386153B}"/>
                    </a:ext>
                  </a:extLst>
                </p:cNvPr>
                <p:cNvSpPr/>
                <p:nvPr/>
              </p:nvSpPr>
              <p:spPr>
                <a:xfrm>
                  <a:off x="4656773" y="2514600"/>
                  <a:ext cx="331470" cy="33147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QA" dirty="0"/>
                </a:p>
              </p:txBody>
            </p:sp>
            <p:sp>
              <p:nvSpPr>
                <p:cNvPr id="23908" name="Oval 23907">
                  <a:extLst>
                    <a:ext uri="{FF2B5EF4-FFF2-40B4-BE49-F238E27FC236}">
                      <a16:creationId xmlns:a16="http://schemas.microsoft.com/office/drawing/2014/main" id="{44C3B388-3B31-4F8D-DBE3-2B4975FECDAD}"/>
                    </a:ext>
                  </a:extLst>
                </p:cNvPr>
                <p:cNvSpPr/>
                <p:nvPr/>
              </p:nvSpPr>
              <p:spPr>
                <a:xfrm>
                  <a:off x="4656773" y="6146482"/>
                  <a:ext cx="331470" cy="33147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QA" dirty="0"/>
                </a:p>
              </p:txBody>
            </p:sp>
            <p:cxnSp>
              <p:nvCxnSpPr>
                <p:cNvPr id="23909" name="Straight Connector 23908">
                  <a:extLst>
                    <a:ext uri="{FF2B5EF4-FFF2-40B4-BE49-F238E27FC236}">
                      <a16:creationId xmlns:a16="http://schemas.microsoft.com/office/drawing/2014/main" id="{9ECBCE07-5CBE-D57C-BE6E-CE7B579B9BA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2673497"/>
                  <a:ext cx="897255" cy="7343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52" name="Straight Connector 23551">
                  <a:extLst>
                    <a:ext uri="{FF2B5EF4-FFF2-40B4-BE49-F238E27FC236}">
                      <a16:creationId xmlns:a16="http://schemas.microsoft.com/office/drawing/2014/main" id="{44ED9D2B-B9BD-2427-E355-0F916C5652C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2673497"/>
                  <a:ext cx="891540" cy="145875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53" name="Straight Connector 23552">
                  <a:extLst>
                    <a:ext uri="{FF2B5EF4-FFF2-40B4-BE49-F238E27FC236}">
                      <a16:creationId xmlns:a16="http://schemas.microsoft.com/office/drawing/2014/main" id="{F92822F4-EF11-6173-702B-91B0DF8B612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2673497"/>
                  <a:ext cx="885825" cy="218455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54" name="Straight Connector 23553">
                  <a:extLst>
                    <a:ext uri="{FF2B5EF4-FFF2-40B4-BE49-F238E27FC236}">
                      <a16:creationId xmlns:a16="http://schemas.microsoft.com/office/drawing/2014/main" id="{1472BA03-5968-9EC5-D91E-63FFE850C8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2673497"/>
                  <a:ext cx="877730" cy="292203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55" name="Straight Connector 23554">
                  <a:extLst>
                    <a:ext uri="{FF2B5EF4-FFF2-40B4-BE49-F238E27FC236}">
                      <a16:creationId xmlns:a16="http://schemas.microsoft.com/office/drawing/2014/main" id="{65CD2A4B-A8C8-928C-7485-B7AED43539D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2673497"/>
                  <a:ext cx="875349" cy="3637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56" name="Straight Connector 23555">
                  <a:extLst>
                    <a:ext uri="{FF2B5EF4-FFF2-40B4-BE49-F238E27FC236}">
                      <a16:creationId xmlns:a16="http://schemas.microsoft.com/office/drawing/2014/main" id="{C920D44F-EB21-4D62-9C56-F8F337EF5B3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9045" y="3412331"/>
                  <a:ext cx="879192" cy="14457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57" name="Straight Connector 23556">
                  <a:extLst>
                    <a:ext uri="{FF2B5EF4-FFF2-40B4-BE49-F238E27FC236}">
                      <a16:creationId xmlns:a16="http://schemas.microsoft.com/office/drawing/2014/main" id="{E4AB94E4-A15A-977A-613A-490217A1810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9045" y="3426089"/>
                  <a:ext cx="871097" cy="216943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58" name="Straight Connector 23557">
                  <a:extLst>
                    <a:ext uri="{FF2B5EF4-FFF2-40B4-BE49-F238E27FC236}">
                      <a16:creationId xmlns:a16="http://schemas.microsoft.com/office/drawing/2014/main" id="{80F47165-853A-8A3C-E46E-418BC2646C0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9045" y="3426089"/>
                  <a:ext cx="868716" cy="288453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59" name="Straight Connector 23558">
                  <a:extLst>
                    <a:ext uri="{FF2B5EF4-FFF2-40B4-BE49-F238E27FC236}">
                      <a16:creationId xmlns:a16="http://schemas.microsoft.com/office/drawing/2014/main" id="{DFD1C4C0-26BD-48C4-A31A-15DBEC6EA7E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2679688"/>
                  <a:ext cx="891540" cy="145256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60" name="Straight Connector 23559">
                  <a:extLst>
                    <a:ext uri="{FF2B5EF4-FFF2-40B4-BE49-F238E27FC236}">
                      <a16:creationId xmlns:a16="http://schemas.microsoft.com/office/drawing/2014/main" id="{096604B7-FF19-E3F4-3E2D-5D21F813D5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4132250"/>
                  <a:ext cx="877730" cy="14632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61" name="Straight Connector 23560">
                  <a:extLst>
                    <a:ext uri="{FF2B5EF4-FFF2-40B4-BE49-F238E27FC236}">
                      <a16:creationId xmlns:a16="http://schemas.microsoft.com/office/drawing/2014/main" id="{C4CDB12F-A12F-B5AA-21DF-9D56CA9599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4132250"/>
                  <a:ext cx="875349" cy="217836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62" name="Straight Connector 23561">
                  <a:extLst>
                    <a:ext uri="{FF2B5EF4-FFF2-40B4-BE49-F238E27FC236}">
                      <a16:creationId xmlns:a16="http://schemas.microsoft.com/office/drawing/2014/main" id="{C8905606-1E93-0F3A-3CF1-F2868C92A8B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2679688"/>
                  <a:ext cx="891540" cy="217836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63" name="Straight Connector 23562">
                  <a:extLst>
                    <a:ext uri="{FF2B5EF4-FFF2-40B4-BE49-F238E27FC236}">
                      <a16:creationId xmlns:a16="http://schemas.microsoft.com/office/drawing/2014/main" id="{05142D5B-7F92-FCAB-6EE2-1AB52998465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3407874"/>
                  <a:ext cx="897255" cy="145018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64" name="Straight Connector 23563">
                  <a:extLst>
                    <a:ext uri="{FF2B5EF4-FFF2-40B4-BE49-F238E27FC236}">
                      <a16:creationId xmlns:a16="http://schemas.microsoft.com/office/drawing/2014/main" id="{F00911FD-90F0-E2DB-1D14-6704B2A0FC1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4858056"/>
                  <a:ext cx="875349" cy="145256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65" name="Straight Connector 23564">
                  <a:extLst>
                    <a:ext uri="{FF2B5EF4-FFF2-40B4-BE49-F238E27FC236}">
                      <a16:creationId xmlns:a16="http://schemas.microsoft.com/office/drawing/2014/main" id="{9207E641-5318-25EC-5C9E-F608DDE7445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2679688"/>
                  <a:ext cx="891540" cy="291845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66" name="Straight Connector 23565">
                  <a:extLst>
                    <a:ext uri="{FF2B5EF4-FFF2-40B4-BE49-F238E27FC236}">
                      <a16:creationId xmlns:a16="http://schemas.microsoft.com/office/drawing/2014/main" id="{1A9C6F79-EE58-0B9A-885B-3C6E777F367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4132251"/>
                  <a:ext cx="891540" cy="146589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67" name="Straight Connector 23566">
                  <a:extLst>
                    <a:ext uri="{FF2B5EF4-FFF2-40B4-BE49-F238E27FC236}">
                      <a16:creationId xmlns:a16="http://schemas.microsoft.com/office/drawing/2014/main" id="{4BE78F3E-EFA7-1DAC-9466-111D440FE0F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5595527"/>
                  <a:ext cx="877730" cy="70985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68" name="Straight Connector 23567">
                  <a:extLst>
                    <a:ext uri="{FF2B5EF4-FFF2-40B4-BE49-F238E27FC236}">
                      <a16:creationId xmlns:a16="http://schemas.microsoft.com/office/drawing/2014/main" id="{CD43CE1E-A931-1F03-63CE-25807B1E259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772412" y="4858056"/>
                  <a:ext cx="885825" cy="144732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69" name="Straight Connector 23568">
                  <a:extLst>
                    <a:ext uri="{FF2B5EF4-FFF2-40B4-BE49-F238E27FC236}">
                      <a16:creationId xmlns:a16="http://schemas.microsoft.com/office/drawing/2014/main" id="{C94EF9D1-8CEA-B267-1184-E387B491B73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772412" y="4132251"/>
                  <a:ext cx="891540" cy="217312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70" name="Straight Connector 23569">
                  <a:extLst>
                    <a:ext uri="{FF2B5EF4-FFF2-40B4-BE49-F238E27FC236}">
                      <a16:creationId xmlns:a16="http://schemas.microsoft.com/office/drawing/2014/main" id="{C83C664C-08ED-30B7-9A61-F8DC38D6576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72412" y="3407874"/>
                  <a:ext cx="897255" cy="289750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71" name="Straight Connector 23570">
                  <a:extLst>
                    <a:ext uri="{FF2B5EF4-FFF2-40B4-BE49-F238E27FC236}">
                      <a16:creationId xmlns:a16="http://schemas.microsoft.com/office/drawing/2014/main" id="{3F4673A5-6C2E-90F9-C676-246C9D5D609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2674521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72" name="Straight Connector 23571">
                  <a:extLst>
                    <a:ext uri="{FF2B5EF4-FFF2-40B4-BE49-F238E27FC236}">
                      <a16:creationId xmlns:a16="http://schemas.microsoft.com/office/drawing/2014/main" id="{CB3EF619-0BC0-81F5-118C-2CEF1328AC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3409712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73" name="Straight Connector 23572">
                  <a:extLst>
                    <a:ext uri="{FF2B5EF4-FFF2-40B4-BE49-F238E27FC236}">
                      <a16:creationId xmlns:a16="http://schemas.microsoft.com/office/drawing/2014/main" id="{EE6B8F1C-54EC-26F9-BFEB-2E7801B5803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4132250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74" name="Straight Connector 23573">
                  <a:extLst>
                    <a:ext uri="{FF2B5EF4-FFF2-40B4-BE49-F238E27FC236}">
                      <a16:creationId xmlns:a16="http://schemas.microsoft.com/office/drawing/2014/main" id="{DB61C493-EFEC-D569-5BF1-4229D4EABAE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4854572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75" name="Straight Connector 23574">
                  <a:extLst>
                    <a:ext uri="{FF2B5EF4-FFF2-40B4-BE49-F238E27FC236}">
                      <a16:creationId xmlns:a16="http://schemas.microsoft.com/office/drawing/2014/main" id="{180454D2-19B2-5890-EC27-DF76AA26D03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5602128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76" name="Straight Connector 23575">
                  <a:extLst>
                    <a:ext uri="{FF2B5EF4-FFF2-40B4-BE49-F238E27FC236}">
                      <a16:creationId xmlns:a16="http://schemas.microsoft.com/office/drawing/2014/main" id="{D08BB95D-83DD-5316-35D0-EF2F9A92FBA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72412" y="6312217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77" name="Straight Connector 23576">
                  <a:extLst>
                    <a:ext uri="{FF2B5EF4-FFF2-40B4-BE49-F238E27FC236}">
                      <a16:creationId xmlns:a16="http://schemas.microsoft.com/office/drawing/2014/main" id="{BC40FBBC-9896-3483-356D-3A30DD93519A}"/>
                    </a:ext>
                  </a:extLst>
                </p:cNvPr>
                <p:cNvCxnSpPr>
                  <a:cxnSpLocks/>
                  <a:stCxn id="23903" idx="2"/>
                </p:cNvCxnSpPr>
                <p:nvPr/>
              </p:nvCxnSpPr>
              <p:spPr>
                <a:xfrm flipH="1">
                  <a:off x="3779045" y="4864894"/>
                  <a:ext cx="877728" cy="73723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78" name="Straight Connector 23577">
                  <a:extLst>
                    <a:ext uri="{FF2B5EF4-FFF2-40B4-BE49-F238E27FC236}">
                      <a16:creationId xmlns:a16="http://schemas.microsoft.com/office/drawing/2014/main" id="{C4C7EEC7-7095-011F-534B-4FAD5FA9934B}"/>
                    </a:ext>
                  </a:extLst>
                </p:cNvPr>
                <p:cNvCxnSpPr>
                  <a:cxnSpLocks/>
                  <a:stCxn id="23908" idx="2"/>
                </p:cNvCxnSpPr>
                <p:nvPr/>
              </p:nvCxnSpPr>
              <p:spPr>
                <a:xfrm flipH="1" flipV="1">
                  <a:off x="3779045" y="5612449"/>
                  <a:ext cx="877728" cy="69976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79" name="Straight Connector 23578">
                  <a:extLst>
                    <a:ext uri="{FF2B5EF4-FFF2-40B4-BE49-F238E27FC236}">
                      <a16:creationId xmlns:a16="http://schemas.microsoft.com/office/drawing/2014/main" id="{6D5027DE-4D5B-D0AE-C280-3007CCD2D89F}"/>
                    </a:ext>
                  </a:extLst>
                </p:cNvPr>
                <p:cNvCxnSpPr>
                  <a:cxnSpLocks/>
                  <a:endCxn id="23904" idx="2"/>
                </p:cNvCxnSpPr>
                <p:nvPr/>
              </p:nvCxnSpPr>
              <p:spPr>
                <a:xfrm flipV="1">
                  <a:off x="3779045" y="4139088"/>
                  <a:ext cx="877728" cy="70325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80" name="Straight Connector 23579">
                  <a:extLst>
                    <a:ext uri="{FF2B5EF4-FFF2-40B4-BE49-F238E27FC236}">
                      <a16:creationId xmlns:a16="http://schemas.microsoft.com/office/drawing/2014/main" id="{DEF94AA7-BC2C-9F7E-387E-BACE0BD5A423}"/>
                    </a:ext>
                  </a:extLst>
                </p:cNvPr>
                <p:cNvCxnSpPr>
                  <a:cxnSpLocks/>
                  <a:stCxn id="23906" idx="2"/>
                </p:cNvCxnSpPr>
                <p:nvPr/>
              </p:nvCxnSpPr>
              <p:spPr>
                <a:xfrm flipH="1" flipV="1">
                  <a:off x="3779045" y="4859735"/>
                  <a:ext cx="877728" cy="74525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81" name="Straight Connector 23580">
                  <a:extLst>
                    <a:ext uri="{FF2B5EF4-FFF2-40B4-BE49-F238E27FC236}">
                      <a16:creationId xmlns:a16="http://schemas.microsoft.com/office/drawing/2014/main" id="{D0EBA84F-71E1-C311-7FAD-F7FB05048A27}"/>
                    </a:ext>
                  </a:extLst>
                </p:cNvPr>
                <p:cNvCxnSpPr>
                  <a:cxnSpLocks/>
                  <a:stCxn id="23905" idx="2"/>
                </p:cNvCxnSpPr>
                <p:nvPr/>
              </p:nvCxnSpPr>
              <p:spPr>
                <a:xfrm flipH="1">
                  <a:off x="3779045" y="3413283"/>
                  <a:ext cx="877728" cy="72580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82" name="Straight Connector 23581">
                  <a:extLst>
                    <a:ext uri="{FF2B5EF4-FFF2-40B4-BE49-F238E27FC236}">
                      <a16:creationId xmlns:a16="http://schemas.microsoft.com/office/drawing/2014/main" id="{E48AE91C-7950-3AC7-96AD-A930BCEEC639}"/>
                    </a:ext>
                  </a:extLst>
                </p:cNvPr>
                <p:cNvCxnSpPr>
                  <a:cxnSpLocks/>
                  <a:stCxn id="23903" idx="2"/>
                </p:cNvCxnSpPr>
                <p:nvPr/>
              </p:nvCxnSpPr>
              <p:spPr>
                <a:xfrm flipH="1" flipV="1">
                  <a:off x="3779045" y="4123652"/>
                  <a:ext cx="877728" cy="74124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83" name="Straight Connector 23582">
                  <a:extLst>
                    <a:ext uri="{FF2B5EF4-FFF2-40B4-BE49-F238E27FC236}">
                      <a16:creationId xmlns:a16="http://schemas.microsoft.com/office/drawing/2014/main" id="{C96343E7-FD8D-C632-A1F8-776D0EE45220}"/>
                    </a:ext>
                  </a:extLst>
                </p:cNvPr>
                <p:cNvCxnSpPr>
                  <a:cxnSpLocks/>
                  <a:stCxn id="23907" idx="2"/>
                </p:cNvCxnSpPr>
                <p:nvPr/>
              </p:nvCxnSpPr>
              <p:spPr>
                <a:xfrm flipH="1">
                  <a:off x="3779045" y="2680335"/>
                  <a:ext cx="877728" cy="7343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84" name="Straight Connector 23583">
                  <a:extLst>
                    <a:ext uri="{FF2B5EF4-FFF2-40B4-BE49-F238E27FC236}">
                      <a16:creationId xmlns:a16="http://schemas.microsoft.com/office/drawing/2014/main" id="{98C73029-0E41-416D-2A41-0719A97DD43E}"/>
                    </a:ext>
                  </a:extLst>
                </p:cNvPr>
                <p:cNvCxnSpPr>
                  <a:cxnSpLocks/>
                  <a:stCxn id="23904" idx="2"/>
                </p:cNvCxnSpPr>
                <p:nvPr/>
              </p:nvCxnSpPr>
              <p:spPr>
                <a:xfrm flipH="1" flipV="1">
                  <a:off x="3779045" y="3412331"/>
                  <a:ext cx="877728" cy="72675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85" name="Straight Connector 23584">
                  <a:extLst>
                    <a:ext uri="{FF2B5EF4-FFF2-40B4-BE49-F238E27FC236}">
                      <a16:creationId xmlns:a16="http://schemas.microsoft.com/office/drawing/2014/main" id="{9F11743B-DAE8-B611-68DB-D934D05C60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83491" y="3415070"/>
                  <a:ext cx="8915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87" name="Straight Connector 23586">
                  <a:extLst>
                    <a:ext uri="{FF2B5EF4-FFF2-40B4-BE49-F238E27FC236}">
                      <a16:creationId xmlns:a16="http://schemas.microsoft.com/office/drawing/2014/main" id="{99601FEA-492B-D83D-EA6A-389ECA125432}"/>
                    </a:ext>
                  </a:extLst>
                </p:cNvPr>
                <p:cNvCxnSpPr>
                  <a:cxnSpLocks/>
                  <a:stCxn id="23905" idx="2"/>
                </p:cNvCxnSpPr>
                <p:nvPr/>
              </p:nvCxnSpPr>
              <p:spPr>
                <a:xfrm flipH="1">
                  <a:off x="3779045" y="3413283"/>
                  <a:ext cx="877728" cy="219846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4104" name="Rounded Rectangle 24103">
            <a:extLst>
              <a:ext uri="{FF2B5EF4-FFF2-40B4-BE49-F238E27FC236}">
                <a16:creationId xmlns:a16="http://schemas.microsoft.com/office/drawing/2014/main" id="{ECCABA65-7777-4B59-05E9-24FA82AAC33E}"/>
              </a:ext>
            </a:extLst>
          </p:cNvPr>
          <p:cNvSpPr/>
          <p:nvPr/>
        </p:nvSpPr>
        <p:spPr>
          <a:xfrm>
            <a:off x="326002" y="2566638"/>
            <a:ext cx="2357972" cy="219972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Moving forward, we will refer to each feature and label as </a:t>
            </a:r>
            <a:r>
              <a:rPr lang="en-US" sz="2000" b="1" dirty="0">
                <a:solidFill>
                  <a:schemeClr val="tx1"/>
                </a:solidFill>
              </a:rPr>
              <a:t>x</a:t>
            </a:r>
            <a:r>
              <a:rPr lang="en-US" sz="2000" b="1" baseline="30000" dirty="0">
                <a:solidFill>
                  <a:schemeClr val="tx1"/>
                </a:solidFill>
              </a:rPr>
              <a:t>&lt;t&gt;</a:t>
            </a:r>
            <a:r>
              <a:rPr lang="en-US" sz="2000" dirty="0">
                <a:solidFill>
                  <a:schemeClr val="tx1"/>
                </a:solidFill>
              </a:rPr>
              <a:t> and </a:t>
            </a:r>
            <a:r>
              <a:rPr lang="en-US" sz="2000" b="1" dirty="0">
                <a:solidFill>
                  <a:schemeClr val="tx1"/>
                </a:solidFill>
              </a:rPr>
              <a:t>y</a:t>
            </a:r>
            <a:r>
              <a:rPr lang="en-US" sz="2000" b="1" baseline="30000" dirty="0">
                <a:solidFill>
                  <a:schemeClr val="tx1"/>
                </a:solidFill>
              </a:rPr>
              <a:t>&lt;t&gt;</a:t>
            </a:r>
            <a:r>
              <a:rPr lang="en-US" sz="2000" dirty="0">
                <a:solidFill>
                  <a:schemeClr val="tx1"/>
                </a:solidFill>
              </a:rPr>
              <a:t>, respectively, </a:t>
            </a:r>
            <a:r>
              <a:rPr lang="en-US" sz="2000" i="1" u="sng" dirty="0">
                <a:solidFill>
                  <a:schemeClr val="tx1"/>
                </a:solidFill>
              </a:rPr>
              <a:t>only</a:t>
            </a:r>
            <a:r>
              <a:rPr lang="en-US" sz="2000" u="sng" dirty="0">
                <a:solidFill>
                  <a:schemeClr val="tx1"/>
                </a:solidFill>
              </a:rPr>
              <a:t> </a:t>
            </a:r>
            <a:r>
              <a:rPr lang="en-US" sz="2000" i="1" u="sng" dirty="0">
                <a:solidFill>
                  <a:schemeClr val="tx1"/>
                </a:solidFill>
              </a:rPr>
              <a:t>for simplicity </a:t>
            </a:r>
          </a:p>
        </p:txBody>
      </p:sp>
      <p:sp>
        <p:nvSpPr>
          <p:cNvPr id="24106" name="Title 24105">
            <a:extLst>
              <a:ext uri="{FF2B5EF4-FFF2-40B4-BE49-F238E27FC236}">
                <a16:creationId xmlns:a16="http://schemas.microsoft.com/office/drawing/2014/main" id="{3BD2F393-5CC6-F2B8-C821-0C8A027EB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Towards Recurrent Neural Networks</a:t>
            </a:r>
          </a:p>
        </p:txBody>
      </p:sp>
    </p:spTree>
    <p:extLst>
      <p:ext uri="{BB962C8B-B14F-4D97-AF65-F5344CB8AC3E}">
        <p14:creationId xmlns:p14="http://schemas.microsoft.com/office/powerpoint/2010/main" val="413625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4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4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4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4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78" grpId="0"/>
      <p:bldP spid="24079" grpId="0"/>
      <p:bldP spid="24080" grpId="0"/>
      <p:bldP spid="24081" grpId="0"/>
      <p:bldP spid="24082" grpId="0"/>
      <p:bldP spid="24083" grpId="0"/>
      <p:bldP spid="24084" grpId="0"/>
      <p:bldP spid="24085" grpId="0"/>
      <p:bldP spid="24086" grpId="0"/>
      <p:bldP spid="2410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6" name="Content Placeholder 2">
            <a:extLst>
              <a:ext uri="{FF2B5EF4-FFF2-40B4-BE49-F238E27FC236}">
                <a16:creationId xmlns:a16="http://schemas.microsoft.com/office/drawing/2014/main" id="{35E239EF-6128-DF62-7739-F1638E614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452628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How to build a </a:t>
            </a:r>
            <a:r>
              <a:rPr lang="en-US" i="1" dirty="0">
                <a:solidFill>
                  <a:srgbClr val="FFC000"/>
                </a:solidFill>
              </a:rPr>
              <a:t>sequence model </a:t>
            </a:r>
            <a:r>
              <a:rPr lang="en-US" dirty="0"/>
              <a:t>that can identify </a:t>
            </a:r>
            <a:r>
              <a:rPr lang="en-US" i="1" dirty="0"/>
              <a:t>people</a:t>
            </a:r>
            <a:r>
              <a:rPr lang="en-US" dirty="0"/>
              <a:t> in </a:t>
            </a:r>
            <a:r>
              <a:rPr lang="en-US" i="1" dirty="0">
                <a:solidFill>
                  <a:srgbClr val="EF7273"/>
                </a:solidFill>
              </a:rPr>
              <a:t>x</a:t>
            </a:r>
            <a:r>
              <a:rPr lang="en-US" dirty="0"/>
              <a:t>? </a:t>
            </a:r>
          </a:p>
          <a:p>
            <a:pPr marL="685800" lvl="2" indent="-342900"/>
            <a:r>
              <a:rPr lang="en-US" sz="2400" dirty="0"/>
              <a:t>One idea is to use a classical neural network</a:t>
            </a:r>
          </a:p>
          <a:p>
            <a:pPr marL="685800" lvl="2" indent="-342900"/>
            <a:r>
              <a:rPr lang="en-US" sz="2400" dirty="0"/>
              <a:t>But, input and output sequences can be of different lengths </a:t>
            </a:r>
          </a:p>
          <a:p>
            <a:pPr marL="685800" lvl="2" indent="-342900"/>
            <a:r>
              <a:rPr lang="en-US" sz="2400" dirty="0"/>
              <a:t>Also, naïve neural networks </a:t>
            </a:r>
            <a:r>
              <a:rPr lang="en-US" sz="2400" i="1" dirty="0"/>
              <a:t>do not share features </a:t>
            </a:r>
            <a:r>
              <a:rPr lang="en-US" sz="2400" dirty="0"/>
              <a:t>learned across different positions of text </a:t>
            </a:r>
          </a:p>
          <a:p>
            <a:pPr marL="1028700" lvl="3" indent="-342900"/>
            <a:r>
              <a:rPr lang="en-US" sz="2200" dirty="0"/>
              <a:t>E.g., Wouldn't it be nice for a neural network that has already learnt that “Harry” is a person’s name when it sees it firstly in a text to automatically recognize that it is a person’s name when it appears later in the text at different other positions? </a:t>
            </a:r>
          </a:p>
          <a:p>
            <a:pPr marL="685800" lvl="2" indent="-342900"/>
            <a:r>
              <a:rPr lang="en-US" sz="2400" dirty="0"/>
              <a:t>To this end, </a:t>
            </a:r>
            <a:r>
              <a:rPr lang="en-US" sz="2400" dirty="0">
                <a:solidFill>
                  <a:srgbClr val="77E1FF"/>
                </a:solidFill>
              </a:rPr>
              <a:t>Recurrent Neural Networks 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77E1FF"/>
                </a:solidFill>
              </a:rPr>
              <a:t>RNNs</a:t>
            </a:r>
            <a:r>
              <a:rPr lang="en-US" sz="2400" dirty="0"/>
              <a:t>) can be used</a:t>
            </a:r>
          </a:p>
          <a:p>
            <a:pPr marL="1028700" lvl="3" indent="-342900"/>
            <a:endParaRPr lang="en-US" sz="2200" dirty="0"/>
          </a:p>
          <a:p>
            <a:pPr marL="685800" lvl="2" indent="-342900"/>
            <a:endParaRPr lang="en-US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378EEB9-6422-FB01-9733-FEAE7D7A3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Towards Recurrent Neural Networks</a:t>
            </a:r>
          </a:p>
        </p:txBody>
      </p:sp>
    </p:spTree>
    <p:extLst>
      <p:ext uri="{BB962C8B-B14F-4D97-AF65-F5344CB8AC3E}">
        <p14:creationId xmlns:p14="http://schemas.microsoft.com/office/powerpoint/2010/main" val="31002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6" name="Content Placeholder 2">
            <a:extLst>
              <a:ext uri="{FF2B5EF4-FFF2-40B4-BE49-F238E27FC236}">
                <a16:creationId xmlns:a16="http://schemas.microsoft.com/office/drawing/2014/main" id="{35E239EF-6128-DF62-7739-F1638E614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1122152" cy="452628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RNNs scan data from left to right (</a:t>
            </a:r>
            <a:r>
              <a:rPr lang="en-US" i="1" dirty="0"/>
              <a:t>and</a:t>
            </a:r>
            <a:r>
              <a:rPr lang="en-US" dirty="0"/>
              <a:t> from right to left if they’re bi-directional), sharing the parameters across </a:t>
            </a:r>
            <a:r>
              <a:rPr lang="en-US" i="1" dirty="0">
                <a:solidFill>
                  <a:srgbClr val="92D050"/>
                </a:solidFill>
              </a:rPr>
              <a:t>time steps </a:t>
            </a:r>
          </a:p>
          <a:p>
            <a:pPr marL="685800" lvl="2" indent="-342900"/>
            <a:r>
              <a:rPr lang="en-US" sz="2400" dirty="0"/>
              <a:t>This implies that predicting, say, </a:t>
            </a:r>
            <a:r>
              <a:rPr lang="en-US" sz="2400" dirty="0">
                <a:solidFill>
                  <a:srgbClr val="77E1FF"/>
                </a:solidFill>
              </a:rPr>
              <a:t>y</a:t>
            </a:r>
            <a:r>
              <a:rPr lang="en-US" sz="2400" baseline="30000" dirty="0">
                <a:solidFill>
                  <a:srgbClr val="77E1FF"/>
                </a:solidFill>
              </a:rPr>
              <a:t>&lt;3&gt;</a:t>
            </a:r>
            <a:r>
              <a:rPr lang="en-US" sz="2400" dirty="0">
                <a:solidFill>
                  <a:srgbClr val="77E1FF"/>
                </a:solidFill>
              </a:rPr>
              <a:t> </a:t>
            </a:r>
            <a:r>
              <a:rPr lang="en-US" sz="2400" dirty="0"/>
              <a:t>would depend on </a:t>
            </a:r>
            <a:r>
              <a:rPr lang="en-US" sz="2400" dirty="0">
                <a:solidFill>
                  <a:srgbClr val="EF7273"/>
                </a:solidFill>
              </a:rPr>
              <a:t>x</a:t>
            </a:r>
            <a:r>
              <a:rPr lang="en-US" sz="2400" baseline="30000" dirty="0">
                <a:solidFill>
                  <a:srgbClr val="EF7273"/>
                </a:solidFill>
              </a:rPr>
              <a:t>&lt;1&gt;</a:t>
            </a:r>
            <a:r>
              <a:rPr lang="en-US" sz="2400" baseline="30000" dirty="0"/>
              <a:t> </a:t>
            </a:r>
            <a:r>
              <a:rPr lang="en-US" sz="2400" dirty="0"/>
              <a:t>and </a:t>
            </a:r>
            <a:r>
              <a:rPr lang="en-US" sz="2400" dirty="0">
                <a:solidFill>
                  <a:srgbClr val="EF7273"/>
                </a:solidFill>
              </a:rPr>
              <a:t>x</a:t>
            </a:r>
            <a:r>
              <a:rPr lang="en-US" sz="2400" baseline="30000" dirty="0">
                <a:solidFill>
                  <a:srgbClr val="EF7273"/>
                </a:solidFill>
              </a:rPr>
              <a:t>&lt;2&gt;</a:t>
            </a:r>
            <a:r>
              <a:rPr lang="en-US" sz="2400" baseline="30000" dirty="0"/>
              <a:t> </a:t>
            </a:r>
            <a:r>
              <a:rPr lang="en-US" sz="2400" dirty="0"/>
              <a:t>, which are carried out as consecutive inputs via their activations</a:t>
            </a:r>
            <a:endParaRPr lang="en-US" sz="2400" baseline="30000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8B428A8-89E7-D3F5-0B84-1C64810C2470}"/>
              </a:ext>
            </a:extLst>
          </p:cNvPr>
          <p:cNvGrpSpPr/>
          <p:nvPr/>
        </p:nvGrpSpPr>
        <p:grpSpPr>
          <a:xfrm>
            <a:off x="3210369" y="3890983"/>
            <a:ext cx="533400" cy="1676400"/>
            <a:chOff x="1981200" y="3810000"/>
            <a:chExt cx="533400" cy="167640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B8DE3877-655A-2DDC-1458-8D2C652642D0}"/>
                </a:ext>
              </a:extLst>
            </p:cNvPr>
            <p:cNvSpPr/>
            <p:nvPr/>
          </p:nvSpPr>
          <p:spPr>
            <a:xfrm>
              <a:off x="1981200" y="3810000"/>
              <a:ext cx="533400" cy="1676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705C462-E649-C6D0-F2C4-D4C0909FE654}"/>
                </a:ext>
              </a:extLst>
            </p:cNvPr>
            <p:cNvSpPr/>
            <p:nvPr/>
          </p:nvSpPr>
          <p:spPr>
            <a:xfrm>
              <a:off x="2159000" y="391668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891ADA3-AC6A-E4A8-3841-9C56AB2B4E41}"/>
                </a:ext>
              </a:extLst>
            </p:cNvPr>
            <p:cNvSpPr/>
            <p:nvPr/>
          </p:nvSpPr>
          <p:spPr>
            <a:xfrm>
              <a:off x="2159000" y="42291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EF3A828-9024-62A9-8372-02C7745503C8}"/>
                </a:ext>
              </a:extLst>
            </p:cNvPr>
            <p:cNvSpPr/>
            <p:nvPr/>
          </p:nvSpPr>
          <p:spPr>
            <a:xfrm>
              <a:off x="2171700" y="522732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99E4A8B-F6E5-BD6D-9734-10B90B81D245}"/>
                </a:ext>
              </a:extLst>
            </p:cNvPr>
            <p:cNvSpPr txBox="1"/>
            <p:nvPr/>
          </p:nvSpPr>
          <p:spPr>
            <a:xfrm>
              <a:off x="2123507" y="4541520"/>
              <a:ext cx="248786" cy="5127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843948E-6850-C314-3BF7-11E90627822E}"/>
              </a:ext>
            </a:extLst>
          </p:cNvPr>
          <p:cNvSpPr txBox="1"/>
          <p:nvPr/>
        </p:nvSpPr>
        <p:spPr>
          <a:xfrm>
            <a:off x="3222280" y="5915860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EF7273"/>
                </a:solidFill>
              </a:rPr>
              <a:t>x</a:t>
            </a:r>
            <a:r>
              <a:rPr lang="en-US" baseline="30000" dirty="0">
                <a:solidFill>
                  <a:srgbClr val="EF7273"/>
                </a:solidFill>
              </a:rPr>
              <a:t>&lt;1&gt;</a:t>
            </a:r>
            <a:endParaRPr lang="en-US" dirty="0">
              <a:solidFill>
                <a:srgbClr val="EF7273"/>
              </a:solidFill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59162EE-5CF0-284A-CB1B-AD10939C4A26}"/>
              </a:ext>
            </a:extLst>
          </p:cNvPr>
          <p:cNvCxnSpPr>
            <a:stCxn id="2" idx="0"/>
            <a:endCxn id="3" idx="2"/>
          </p:cNvCxnSpPr>
          <p:nvPr/>
        </p:nvCxnSpPr>
        <p:spPr>
          <a:xfrm flipH="1" flipV="1">
            <a:off x="3477069" y="5567383"/>
            <a:ext cx="0" cy="3484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39282D6-76F7-64F6-7182-5ECC4BEAE55E}"/>
              </a:ext>
            </a:extLst>
          </p:cNvPr>
          <p:cNvCxnSpPr>
            <a:cxnSpLocks/>
            <a:stCxn id="3" idx="0"/>
          </p:cNvCxnSpPr>
          <p:nvPr/>
        </p:nvCxnSpPr>
        <p:spPr>
          <a:xfrm flipH="1" flipV="1">
            <a:off x="3477068" y="3557489"/>
            <a:ext cx="1" cy="3334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3E84022-DC14-AB07-4CED-B0685E9BD2B1}"/>
              </a:ext>
            </a:extLst>
          </p:cNvPr>
          <p:cNvSpPr txBox="1"/>
          <p:nvPr/>
        </p:nvSpPr>
        <p:spPr>
          <a:xfrm>
            <a:off x="3202919" y="3205937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&lt;1&gt;</a:t>
            </a:r>
            <a:endParaRPr lang="en-US" dirty="0">
              <a:solidFill>
                <a:srgbClr val="77E1FF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D662F09-5CCA-5543-74BB-244825FD075D}"/>
              </a:ext>
            </a:extLst>
          </p:cNvPr>
          <p:cNvGrpSpPr/>
          <p:nvPr/>
        </p:nvGrpSpPr>
        <p:grpSpPr>
          <a:xfrm>
            <a:off x="4655120" y="3890983"/>
            <a:ext cx="533400" cy="1676400"/>
            <a:chOff x="1981200" y="3810000"/>
            <a:chExt cx="533400" cy="16764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57E647F-968A-5CDE-5E54-D0647C189D8F}"/>
                </a:ext>
              </a:extLst>
            </p:cNvPr>
            <p:cNvSpPr/>
            <p:nvPr/>
          </p:nvSpPr>
          <p:spPr>
            <a:xfrm>
              <a:off x="1981200" y="3810000"/>
              <a:ext cx="533400" cy="1676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949563D-50D3-55C9-6945-43FAB5E81E68}"/>
                </a:ext>
              </a:extLst>
            </p:cNvPr>
            <p:cNvSpPr/>
            <p:nvPr/>
          </p:nvSpPr>
          <p:spPr>
            <a:xfrm>
              <a:off x="2159000" y="391668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3B6FF071-31A1-D5AD-D2C1-FD49745BF4AF}"/>
                </a:ext>
              </a:extLst>
            </p:cNvPr>
            <p:cNvSpPr/>
            <p:nvPr/>
          </p:nvSpPr>
          <p:spPr>
            <a:xfrm>
              <a:off x="2159000" y="42291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F4B23FD8-BC34-7954-2212-21D99D5886D6}"/>
                </a:ext>
              </a:extLst>
            </p:cNvPr>
            <p:cNvSpPr/>
            <p:nvPr/>
          </p:nvSpPr>
          <p:spPr>
            <a:xfrm>
              <a:off x="2171700" y="522732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C15FA3E-016D-776E-2850-632E319BA261}"/>
                </a:ext>
              </a:extLst>
            </p:cNvPr>
            <p:cNvSpPr txBox="1"/>
            <p:nvPr/>
          </p:nvSpPr>
          <p:spPr>
            <a:xfrm>
              <a:off x="2123507" y="4541520"/>
              <a:ext cx="248786" cy="5127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4DF93524-D2EF-F060-364F-0ED61DEB6C69}"/>
              </a:ext>
            </a:extLst>
          </p:cNvPr>
          <p:cNvSpPr txBox="1"/>
          <p:nvPr/>
        </p:nvSpPr>
        <p:spPr>
          <a:xfrm>
            <a:off x="4657931" y="5914979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EF7273"/>
                </a:solidFill>
              </a:rPr>
              <a:t>x</a:t>
            </a:r>
            <a:r>
              <a:rPr lang="en-US" baseline="30000" dirty="0">
                <a:solidFill>
                  <a:srgbClr val="EF7273"/>
                </a:solidFill>
              </a:rPr>
              <a:t>&lt;2&gt;</a:t>
            </a:r>
            <a:endParaRPr lang="en-US" dirty="0">
              <a:solidFill>
                <a:srgbClr val="EF7273"/>
              </a:solidFill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3A77097-7013-2244-7D6A-AC9C4A9D8A42}"/>
              </a:ext>
            </a:extLst>
          </p:cNvPr>
          <p:cNvCxnSpPr>
            <a:stCxn id="21" idx="0"/>
            <a:endCxn id="12" idx="2"/>
          </p:cNvCxnSpPr>
          <p:nvPr/>
        </p:nvCxnSpPr>
        <p:spPr>
          <a:xfrm flipV="1">
            <a:off x="4919381" y="5567383"/>
            <a:ext cx="2439" cy="3475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F471500-ED2E-7DA6-F764-53A3BD517C00}"/>
              </a:ext>
            </a:extLst>
          </p:cNvPr>
          <p:cNvCxnSpPr>
            <a:cxnSpLocks/>
            <a:stCxn id="12" idx="0"/>
          </p:cNvCxnSpPr>
          <p:nvPr/>
        </p:nvCxnSpPr>
        <p:spPr>
          <a:xfrm flipH="1" flipV="1">
            <a:off x="4921819" y="3557489"/>
            <a:ext cx="1" cy="3334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F97078C-B270-6A3B-135E-C7F3A55D7455}"/>
              </a:ext>
            </a:extLst>
          </p:cNvPr>
          <p:cNvSpPr txBox="1"/>
          <p:nvPr/>
        </p:nvSpPr>
        <p:spPr>
          <a:xfrm>
            <a:off x="4646067" y="3205937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&lt;2&gt;</a:t>
            </a:r>
            <a:endParaRPr lang="en-US" dirty="0">
              <a:solidFill>
                <a:srgbClr val="77E1FF"/>
              </a:solidFill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C7933DE-CD10-EBE9-9979-C17507696068}"/>
              </a:ext>
            </a:extLst>
          </p:cNvPr>
          <p:cNvCxnSpPr>
            <a:stCxn id="3" idx="3"/>
          </p:cNvCxnSpPr>
          <p:nvPr/>
        </p:nvCxnSpPr>
        <p:spPr>
          <a:xfrm>
            <a:off x="3743769" y="4729183"/>
            <a:ext cx="9113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2B63B08-EEC3-CA3D-4BF3-87533DA07AAB}"/>
              </a:ext>
            </a:extLst>
          </p:cNvPr>
          <p:cNvSpPr txBox="1"/>
          <p:nvPr/>
        </p:nvSpPr>
        <p:spPr>
          <a:xfrm>
            <a:off x="3985104" y="4359851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a</a:t>
            </a:r>
            <a:r>
              <a:rPr lang="en-US" baseline="30000" dirty="0">
                <a:solidFill>
                  <a:srgbClr val="92D050"/>
                </a:solidFill>
              </a:rPr>
              <a:t>&lt;1&gt;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97CF0C5-435A-0E04-B5C5-E989A36B8098}"/>
              </a:ext>
            </a:extLst>
          </p:cNvPr>
          <p:cNvGrpSpPr/>
          <p:nvPr/>
        </p:nvGrpSpPr>
        <p:grpSpPr>
          <a:xfrm>
            <a:off x="6092182" y="3911303"/>
            <a:ext cx="533400" cy="1676400"/>
            <a:chOff x="1981200" y="3810000"/>
            <a:chExt cx="533400" cy="1676400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1887E0B-FDE4-5FE5-8B1B-AF51162BD03F}"/>
                </a:ext>
              </a:extLst>
            </p:cNvPr>
            <p:cNvSpPr/>
            <p:nvPr/>
          </p:nvSpPr>
          <p:spPr>
            <a:xfrm>
              <a:off x="1981200" y="3810000"/>
              <a:ext cx="533400" cy="1676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C49F6FF9-5622-EF1D-B3C1-A07605B49EB3}"/>
                </a:ext>
              </a:extLst>
            </p:cNvPr>
            <p:cNvSpPr/>
            <p:nvPr/>
          </p:nvSpPr>
          <p:spPr>
            <a:xfrm>
              <a:off x="2159000" y="391668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47C267DF-422F-30CB-E889-243D4C6D637F}"/>
                </a:ext>
              </a:extLst>
            </p:cNvPr>
            <p:cNvSpPr/>
            <p:nvPr/>
          </p:nvSpPr>
          <p:spPr>
            <a:xfrm>
              <a:off x="2159000" y="42291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2B233C32-0D79-4DFA-EB24-8F26C0369817}"/>
                </a:ext>
              </a:extLst>
            </p:cNvPr>
            <p:cNvSpPr/>
            <p:nvPr/>
          </p:nvSpPr>
          <p:spPr>
            <a:xfrm>
              <a:off x="2171700" y="522732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3EB5AB0-39ED-8F80-B7BB-E85FDB1D128C}"/>
                </a:ext>
              </a:extLst>
            </p:cNvPr>
            <p:cNvSpPr txBox="1"/>
            <p:nvPr/>
          </p:nvSpPr>
          <p:spPr>
            <a:xfrm>
              <a:off x="2123507" y="4541520"/>
              <a:ext cx="248786" cy="5127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84E2E5B5-3F6D-A768-BCD3-8AD1B7AF85C2}"/>
              </a:ext>
            </a:extLst>
          </p:cNvPr>
          <p:cNvSpPr txBox="1"/>
          <p:nvPr/>
        </p:nvSpPr>
        <p:spPr>
          <a:xfrm>
            <a:off x="6097431" y="5921197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EF7273"/>
                </a:solidFill>
              </a:rPr>
              <a:t>x</a:t>
            </a:r>
            <a:r>
              <a:rPr lang="en-US" baseline="30000" dirty="0">
                <a:solidFill>
                  <a:srgbClr val="EF7273"/>
                </a:solidFill>
              </a:rPr>
              <a:t>&lt;3&gt;</a:t>
            </a:r>
            <a:endParaRPr lang="en-US" dirty="0">
              <a:solidFill>
                <a:srgbClr val="EF7273"/>
              </a:solidFill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77A2CFED-E73B-034F-89F8-076B8F70E5B5}"/>
              </a:ext>
            </a:extLst>
          </p:cNvPr>
          <p:cNvCxnSpPr>
            <a:stCxn id="34" idx="0"/>
            <a:endCxn id="29" idx="2"/>
          </p:cNvCxnSpPr>
          <p:nvPr/>
        </p:nvCxnSpPr>
        <p:spPr>
          <a:xfrm flipV="1">
            <a:off x="6358881" y="5587703"/>
            <a:ext cx="1" cy="3334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D014AAA-F0FF-34FE-1329-E5D26E8C67D4}"/>
              </a:ext>
            </a:extLst>
          </p:cNvPr>
          <p:cNvCxnSpPr>
            <a:cxnSpLocks/>
            <a:stCxn id="29" idx="0"/>
          </p:cNvCxnSpPr>
          <p:nvPr/>
        </p:nvCxnSpPr>
        <p:spPr>
          <a:xfrm flipH="1" flipV="1">
            <a:off x="6358881" y="3577809"/>
            <a:ext cx="1" cy="3334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30B14920-73ED-DEAB-EE5A-182C76C58D20}"/>
              </a:ext>
            </a:extLst>
          </p:cNvPr>
          <p:cNvSpPr txBox="1"/>
          <p:nvPr/>
        </p:nvSpPr>
        <p:spPr>
          <a:xfrm>
            <a:off x="6080275" y="3200104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&lt;3&gt;</a:t>
            </a:r>
            <a:endParaRPr lang="en-US" dirty="0">
              <a:solidFill>
                <a:srgbClr val="77E1FF"/>
              </a:solidFill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E1E02E7-52F5-800A-BE18-D6892BD70E45}"/>
              </a:ext>
            </a:extLst>
          </p:cNvPr>
          <p:cNvCxnSpPr/>
          <p:nvPr/>
        </p:nvCxnSpPr>
        <p:spPr>
          <a:xfrm>
            <a:off x="5180831" y="4749503"/>
            <a:ext cx="9113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CD4C3F01-D387-32C0-316F-95FA9EB3EB7B}"/>
              </a:ext>
            </a:extLst>
          </p:cNvPr>
          <p:cNvSpPr txBox="1"/>
          <p:nvPr/>
        </p:nvSpPr>
        <p:spPr>
          <a:xfrm>
            <a:off x="5422166" y="4380171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a</a:t>
            </a:r>
            <a:r>
              <a:rPr lang="en-US" baseline="30000" dirty="0">
                <a:solidFill>
                  <a:srgbClr val="92D050"/>
                </a:solidFill>
              </a:rPr>
              <a:t>&lt;2&gt;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959516A-E1E8-C5D6-2F8E-FF0236EF7F1E}"/>
              </a:ext>
            </a:extLst>
          </p:cNvPr>
          <p:cNvCxnSpPr/>
          <p:nvPr/>
        </p:nvCxnSpPr>
        <p:spPr>
          <a:xfrm>
            <a:off x="6625582" y="4749503"/>
            <a:ext cx="9113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8E3AC56A-49E8-811D-0697-2DF296D6DCED}"/>
              </a:ext>
            </a:extLst>
          </p:cNvPr>
          <p:cNvSpPr txBox="1"/>
          <p:nvPr/>
        </p:nvSpPr>
        <p:spPr>
          <a:xfrm>
            <a:off x="7833942" y="450952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33341CD-F36D-C03E-E6CE-9CAE9A06B18F}"/>
              </a:ext>
            </a:extLst>
          </p:cNvPr>
          <p:cNvGrpSpPr/>
          <p:nvPr/>
        </p:nvGrpSpPr>
        <p:grpSpPr>
          <a:xfrm>
            <a:off x="9917296" y="3911303"/>
            <a:ext cx="533400" cy="1676400"/>
            <a:chOff x="1981200" y="3810000"/>
            <a:chExt cx="533400" cy="1676400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2A4A4A79-C92A-47FC-4005-686C5E50A272}"/>
                </a:ext>
              </a:extLst>
            </p:cNvPr>
            <p:cNvSpPr/>
            <p:nvPr/>
          </p:nvSpPr>
          <p:spPr>
            <a:xfrm>
              <a:off x="1981200" y="3810000"/>
              <a:ext cx="533400" cy="1676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57A00B15-98BC-E36E-E89A-675B8F0A5536}"/>
                </a:ext>
              </a:extLst>
            </p:cNvPr>
            <p:cNvSpPr/>
            <p:nvPr/>
          </p:nvSpPr>
          <p:spPr>
            <a:xfrm>
              <a:off x="2159000" y="391668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E9636E1-3A56-FBE4-8379-77A89CAA4040}"/>
                </a:ext>
              </a:extLst>
            </p:cNvPr>
            <p:cNvSpPr/>
            <p:nvPr/>
          </p:nvSpPr>
          <p:spPr>
            <a:xfrm>
              <a:off x="2159000" y="42291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98303D3F-8E85-E1D6-F937-5DF6D9A4B86B}"/>
                </a:ext>
              </a:extLst>
            </p:cNvPr>
            <p:cNvSpPr/>
            <p:nvPr/>
          </p:nvSpPr>
          <p:spPr>
            <a:xfrm>
              <a:off x="2171700" y="522732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3A20EEC5-B17F-F20B-29CB-FE7C6CCB70A9}"/>
                </a:ext>
              </a:extLst>
            </p:cNvPr>
            <p:cNvSpPr txBox="1"/>
            <p:nvPr/>
          </p:nvSpPr>
          <p:spPr>
            <a:xfrm>
              <a:off x="2123507" y="4541520"/>
              <a:ext cx="248786" cy="5127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  <a:p>
              <a:pPr>
                <a:lnSpc>
                  <a:spcPts val="1000"/>
                </a:lnSpc>
              </a:pPr>
              <a:r>
                <a:rPr lang="en-US" sz="2000" dirty="0"/>
                <a:t>.</a:t>
              </a:r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87716465-D706-0FDD-691A-6C4E7CA6E3D8}"/>
              </a:ext>
            </a:extLst>
          </p:cNvPr>
          <p:cNvSpPr txBox="1"/>
          <p:nvPr/>
        </p:nvSpPr>
        <p:spPr>
          <a:xfrm>
            <a:off x="9893851" y="5921197"/>
            <a:ext cx="580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EF7273"/>
                </a:solidFill>
              </a:rPr>
              <a:t>x</a:t>
            </a:r>
            <a:r>
              <a:rPr lang="en-US" baseline="30000" dirty="0">
                <a:solidFill>
                  <a:srgbClr val="EF7273"/>
                </a:solidFill>
              </a:rPr>
              <a:t>&lt;Tx&gt;</a:t>
            </a:r>
            <a:endParaRPr lang="en-US" dirty="0">
              <a:solidFill>
                <a:srgbClr val="EF7273"/>
              </a:solidFill>
            </a:endParaRP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F8CA4E8-8A99-7998-E433-59204A583371}"/>
              </a:ext>
            </a:extLst>
          </p:cNvPr>
          <p:cNvCxnSpPr>
            <a:stCxn id="48" idx="0"/>
            <a:endCxn id="43" idx="2"/>
          </p:cNvCxnSpPr>
          <p:nvPr/>
        </p:nvCxnSpPr>
        <p:spPr>
          <a:xfrm flipV="1">
            <a:off x="10183995" y="5587703"/>
            <a:ext cx="1" cy="3334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13D0AC25-E50D-623B-531C-37F1204BA648}"/>
              </a:ext>
            </a:extLst>
          </p:cNvPr>
          <p:cNvCxnSpPr>
            <a:cxnSpLocks/>
            <a:stCxn id="43" idx="0"/>
          </p:cNvCxnSpPr>
          <p:nvPr/>
        </p:nvCxnSpPr>
        <p:spPr>
          <a:xfrm flipH="1" flipV="1">
            <a:off x="10183995" y="3577809"/>
            <a:ext cx="1" cy="3334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DD8CC458-C61F-11A8-BB90-F3BB5FAB67BD}"/>
              </a:ext>
            </a:extLst>
          </p:cNvPr>
          <p:cNvSpPr txBox="1"/>
          <p:nvPr/>
        </p:nvSpPr>
        <p:spPr>
          <a:xfrm>
            <a:off x="9815376" y="3200104"/>
            <a:ext cx="584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77E1FF"/>
                </a:solidFill>
              </a:rPr>
              <a:t>y</a:t>
            </a:r>
            <a:r>
              <a:rPr lang="en-US" baseline="30000" dirty="0">
                <a:solidFill>
                  <a:srgbClr val="77E1FF"/>
                </a:solidFill>
              </a:rPr>
              <a:t>&lt;Ty&gt;</a:t>
            </a:r>
            <a:endParaRPr lang="en-US" dirty="0">
              <a:solidFill>
                <a:srgbClr val="77E1FF"/>
              </a:solidFill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69991F26-8283-D40C-75E8-07CA71067665}"/>
              </a:ext>
            </a:extLst>
          </p:cNvPr>
          <p:cNvCxnSpPr/>
          <p:nvPr/>
        </p:nvCxnSpPr>
        <p:spPr>
          <a:xfrm>
            <a:off x="9005945" y="4749503"/>
            <a:ext cx="9113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DE45E876-1606-823F-1569-DD15F969C98C}"/>
              </a:ext>
            </a:extLst>
          </p:cNvPr>
          <p:cNvSpPr txBox="1"/>
          <p:nvPr/>
        </p:nvSpPr>
        <p:spPr>
          <a:xfrm>
            <a:off x="9247280" y="4380171"/>
            <a:ext cx="705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a</a:t>
            </a:r>
            <a:r>
              <a:rPr lang="en-US" baseline="30000" dirty="0">
                <a:solidFill>
                  <a:srgbClr val="92D050"/>
                </a:solidFill>
              </a:rPr>
              <a:t>&lt;Tx-1&gt;</a:t>
            </a:r>
          </a:p>
        </p:txBody>
      </p:sp>
      <p:cxnSp>
        <p:nvCxnSpPr>
          <p:cNvPr id="55" name="Curved Connector 54">
            <a:extLst>
              <a:ext uri="{FF2B5EF4-FFF2-40B4-BE49-F238E27FC236}">
                <a16:creationId xmlns:a16="http://schemas.microsoft.com/office/drawing/2014/main" id="{6369F97E-BD9E-9831-8849-4E96E3F72081}"/>
              </a:ext>
            </a:extLst>
          </p:cNvPr>
          <p:cNvCxnSpPr>
            <a:cxnSpLocks/>
            <a:endCxn id="56" idx="3"/>
          </p:cNvCxnSpPr>
          <p:nvPr/>
        </p:nvCxnSpPr>
        <p:spPr>
          <a:xfrm rot="10800000" flipV="1">
            <a:off x="2309183" y="5135207"/>
            <a:ext cx="901186" cy="555158"/>
          </a:xfrm>
          <a:prstGeom prst="curvedConnector3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DCB3EDB4-5C54-6046-CFBB-FF7D4E37405B}"/>
              </a:ext>
            </a:extLst>
          </p:cNvPr>
          <p:cNvSpPr txBox="1"/>
          <p:nvPr/>
        </p:nvSpPr>
        <p:spPr>
          <a:xfrm>
            <a:off x="1195224" y="5182533"/>
            <a:ext cx="111395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 neural </a:t>
            </a:r>
            <a:br>
              <a:rPr lang="en-US" sz="2000" dirty="0"/>
            </a:br>
            <a:r>
              <a:rPr lang="en-US" sz="2000" dirty="0"/>
              <a:t>network </a:t>
            </a:r>
          </a:p>
          <a:p>
            <a:r>
              <a:rPr lang="en-US" sz="2000" dirty="0"/>
              <a:t>layer 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D84A88F-FC35-E971-A72C-D8E3B426573A}"/>
              </a:ext>
            </a:extLst>
          </p:cNvPr>
          <p:cNvSpPr txBox="1"/>
          <p:nvPr/>
        </p:nvSpPr>
        <p:spPr>
          <a:xfrm>
            <a:off x="4126935" y="6248400"/>
            <a:ext cx="3769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activation value of time step 1</a:t>
            </a:r>
          </a:p>
        </p:txBody>
      </p:sp>
      <p:cxnSp>
        <p:nvCxnSpPr>
          <p:cNvPr id="60" name="Curved Connector 59">
            <a:extLst>
              <a:ext uri="{FF2B5EF4-FFF2-40B4-BE49-F238E27FC236}">
                <a16:creationId xmlns:a16="http://schemas.microsoft.com/office/drawing/2014/main" id="{89DC031A-65F6-DE5F-7C02-B6564DD459E2}"/>
              </a:ext>
            </a:extLst>
          </p:cNvPr>
          <p:cNvCxnSpPr>
            <a:cxnSpLocks/>
            <a:endCxn id="58" idx="1"/>
          </p:cNvCxnSpPr>
          <p:nvPr/>
        </p:nvCxnSpPr>
        <p:spPr>
          <a:xfrm rot="5400000">
            <a:off x="3284092" y="5465347"/>
            <a:ext cx="1825952" cy="140265"/>
          </a:xfrm>
          <a:prstGeom prst="curvedConnector4">
            <a:avLst>
              <a:gd name="adj1" fmla="val 44522"/>
              <a:gd name="adj2" fmla="val 262977"/>
            </a:avLst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D0209429-865A-08ED-73C3-274B1F01CF04}"/>
              </a:ext>
            </a:extLst>
          </p:cNvPr>
          <p:cNvCxnSpPr/>
          <p:nvPr/>
        </p:nvCxnSpPr>
        <p:spPr>
          <a:xfrm>
            <a:off x="2219188" y="4729183"/>
            <a:ext cx="9113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2" name="TextBox 23551">
            <a:extLst>
              <a:ext uri="{FF2B5EF4-FFF2-40B4-BE49-F238E27FC236}">
                <a16:creationId xmlns:a16="http://schemas.microsoft.com/office/drawing/2014/main" id="{CE6A5B78-8158-9456-2422-E504FD6EC1B5}"/>
              </a:ext>
            </a:extLst>
          </p:cNvPr>
          <p:cNvSpPr txBox="1"/>
          <p:nvPr/>
        </p:nvSpPr>
        <p:spPr>
          <a:xfrm>
            <a:off x="2460523" y="4359851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a</a:t>
            </a:r>
            <a:r>
              <a:rPr lang="en-US" baseline="30000" dirty="0">
                <a:solidFill>
                  <a:srgbClr val="92D050"/>
                </a:solidFill>
              </a:rPr>
              <a:t>&lt;0&gt;</a:t>
            </a:r>
          </a:p>
        </p:txBody>
      </p:sp>
      <p:sp>
        <p:nvSpPr>
          <p:cNvPr id="23553" name="TextBox 23552">
            <a:extLst>
              <a:ext uri="{FF2B5EF4-FFF2-40B4-BE49-F238E27FC236}">
                <a16:creationId xmlns:a16="http://schemas.microsoft.com/office/drawing/2014/main" id="{A945AD28-C474-3A4F-82DA-79332824F056}"/>
              </a:ext>
            </a:extLst>
          </p:cNvPr>
          <p:cNvSpPr txBox="1"/>
          <p:nvPr/>
        </p:nvSpPr>
        <p:spPr>
          <a:xfrm>
            <a:off x="179888" y="3085108"/>
            <a:ext cx="24724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 made-up activation </a:t>
            </a:r>
            <a:br>
              <a:rPr lang="en-US" sz="2000" dirty="0"/>
            </a:br>
            <a:r>
              <a:rPr lang="en-US" sz="2000" dirty="0"/>
              <a:t>initialized to either </a:t>
            </a:r>
            <a:br>
              <a:rPr lang="en-US" sz="2000" dirty="0"/>
            </a:br>
            <a:r>
              <a:rPr lang="en-US" sz="2000" dirty="0"/>
              <a:t>0 or a random value</a:t>
            </a:r>
          </a:p>
        </p:txBody>
      </p:sp>
      <p:cxnSp>
        <p:nvCxnSpPr>
          <p:cNvPr id="23554" name="Curved Connector 23553">
            <a:extLst>
              <a:ext uri="{FF2B5EF4-FFF2-40B4-BE49-F238E27FC236}">
                <a16:creationId xmlns:a16="http://schemas.microsoft.com/office/drawing/2014/main" id="{127B57B7-E51D-9D7A-8FC3-3EA7F4D9ED3A}"/>
              </a:ext>
            </a:extLst>
          </p:cNvPr>
          <p:cNvCxnSpPr>
            <a:cxnSpLocks/>
            <a:stCxn id="23552" idx="0"/>
            <a:endCxn id="23553" idx="2"/>
          </p:cNvCxnSpPr>
          <p:nvPr/>
        </p:nvCxnSpPr>
        <p:spPr>
          <a:xfrm rot="16200000" flipV="1">
            <a:off x="1940695" y="3576168"/>
            <a:ext cx="259080" cy="1308286"/>
          </a:xfrm>
          <a:prstGeom prst="curvedConnector3">
            <a:avLst>
              <a:gd name="adj1" fmla="val 50000"/>
            </a:avLst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itle 61">
            <a:extLst>
              <a:ext uri="{FF2B5EF4-FFF2-40B4-BE49-F238E27FC236}">
                <a16:creationId xmlns:a16="http://schemas.microsoft.com/office/drawing/2014/main" id="{5D4FFB5F-401D-8944-A82F-4E9C04E1D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RNNs</a:t>
            </a:r>
          </a:p>
        </p:txBody>
      </p:sp>
    </p:spTree>
    <p:extLst>
      <p:ext uri="{BB962C8B-B14F-4D97-AF65-F5344CB8AC3E}">
        <p14:creationId xmlns:p14="http://schemas.microsoft.com/office/powerpoint/2010/main" val="9322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21" grpId="0"/>
      <p:bldP spid="24" grpId="0"/>
      <p:bldP spid="27" grpId="0"/>
      <p:bldP spid="34" grpId="0"/>
      <p:bldP spid="37" grpId="0"/>
      <p:bldP spid="39" grpId="0"/>
      <p:bldP spid="41" grpId="0"/>
      <p:bldP spid="48" grpId="0"/>
      <p:bldP spid="51" grpId="0"/>
      <p:bldP spid="53" grpId="0"/>
      <p:bldP spid="56" grpId="0"/>
      <p:bldP spid="58" grpId="0"/>
      <p:bldP spid="23552" grpId="0"/>
      <p:bldP spid="23553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18193</TotalTime>
  <Words>3084</Words>
  <Application>Microsoft Macintosh PowerPoint</Application>
  <PresentationFormat>Widescreen</PresentationFormat>
  <Paragraphs>793</Paragraphs>
  <Slides>32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Wingdings</vt:lpstr>
      <vt:lpstr>1_Office Theme</vt:lpstr>
      <vt:lpstr>Distributed Systems CS 15-440 </vt:lpstr>
      <vt:lpstr>Today</vt:lpstr>
      <vt:lpstr>Course Map</vt:lpstr>
      <vt:lpstr>Course Map</vt:lpstr>
      <vt:lpstr>Overview</vt:lpstr>
      <vt:lpstr>Towards Recurrent Neural Networks</vt:lpstr>
      <vt:lpstr>Towards Recurrent Neural Networks</vt:lpstr>
      <vt:lpstr>Towards Recurrent Neural Networks</vt:lpstr>
      <vt:lpstr>RNNs</vt:lpstr>
      <vt:lpstr>Language Modeling</vt:lpstr>
      <vt:lpstr>Language Modeling</vt:lpstr>
      <vt:lpstr>Sampling Using a Language Model</vt:lpstr>
      <vt:lpstr>Sampling Using a Language Model</vt:lpstr>
      <vt:lpstr>Sequence to Sequence (Seq2Seq) Models</vt:lpstr>
      <vt:lpstr>Sequence to Sequence (Seq2Seq) Models</vt:lpstr>
      <vt:lpstr>Sequence to Sequence (Seq2Seq) Models</vt:lpstr>
      <vt:lpstr>Conditional Language Modeling using RNNs</vt:lpstr>
      <vt:lpstr>GPT: Conditional Language Modeling using Attention Only</vt:lpstr>
      <vt:lpstr>GPT: Attention Masking</vt:lpstr>
      <vt:lpstr>GPT: Training with Teacher Forcing </vt:lpstr>
      <vt:lpstr>GPT: Training with Teacher Forcing </vt:lpstr>
      <vt:lpstr>GPT: Generation</vt:lpstr>
      <vt:lpstr>Overview</vt:lpstr>
      <vt:lpstr>BERT: The Core Model Structure </vt:lpstr>
      <vt:lpstr>BERT: Masked Language Modeling (Training)</vt:lpstr>
      <vt:lpstr>BERT: Masked Language Modeling (Training)</vt:lpstr>
      <vt:lpstr>BERT: Masked Language Modeling (Training)</vt:lpstr>
      <vt:lpstr>BERT: Transfer Learning and Fine-Tuning</vt:lpstr>
      <vt:lpstr>BERT: Transfer Learning and Fine-Tuning</vt:lpstr>
      <vt:lpstr>How To Parallelize GPT and BERT?</vt:lpstr>
      <vt:lpstr>Next Lecture …</vt:lpstr>
      <vt:lpstr>Reference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Mohammad Hammoud</cp:lastModifiedBy>
  <cp:revision>425</cp:revision>
  <dcterms:created xsi:type="dcterms:W3CDTF">2013-11-09T14:45:07Z</dcterms:created>
  <dcterms:modified xsi:type="dcterms:W3CDTF">2023-11-12T08:23:27Z</dcterms:modified>
</cp:coreProperties>
</file>