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2"/>
  </p:notesMasterIdLst>
  <p:sldIdLst>
    <p:sldId id="256" r:id="rId2"/>
    <p:sldId id="375" r:id="rId3"/>
    <p:sldId id="1620" r:id="rId4"/>
    <p:sldId id="1621" r:id="rId5"/>
    <p:sldId id="1676" r:id="rId6"/>
    <p:sldId id="259" r:id="rId7"/>
    <p:sldId id="301" r:id="rId8"/>
    <p:sldId id="304" r:id="rId9"/>
    <p:sldId id="369" r:id="rId10"/>
    <p:sldId id="365" r:id="rId11"/>
    <p:sldId id="305" r:id="rId12"/>
    <p:sldId id="307" r:id="rId13"/>
    <p:sldId id="308" r:id="rId14"/>
    <p:sldId id="383" r:id="rId15"/>
    <p:sldId id="384" r:id="rId16"/>
    <p:sldId id="1677" r:id="rId17"/>
    <p:sldId id="1678" r:id="rId18"/>
    <p:sldId id="896" r:id="rId19"/>
    <p:sldId id="898" r:id="rId20"/>
    <p:sldId id="899" r:id="rId21"/>
    <p:sldId id="901" r:id="rId22"/>
    <p:sldId id="902" r:id="rId23"/>
    <p:sldId id="1637" r:id="rId24"/>
    <p:sldId id="903" r:id="rId25"/>
    <p:sldId id="904" r:id="rId26"/>
    <p:sldId id="1679" r:id="rId27"/>
    <p:sldId id="1667" r:id="rId28"/>
    <p:sldId id="1668" r:id="rId29"/>
    <p:sldId id="1680" r:id="rId30"/>
    <p:sldId id="385" r:id="rId31"/>
    <p:sldId id="718" r:id="rId32"/>
    <p:sldId id="719" r:id="rId33"/>
    <p:sldId id="722" r:id="rId34"/>
    <p:sldId id="723" r:id="rId35"/>
    <p:sldId id="724" r:id="rId36"/>
    <p:sldId id="725" r:id="rId37"/>
    <p:sldId id="726" r:id="rId38"/>
    <p:sldId id="709" r:id="rId39"/>
    <p:sldId id="710" r:id="rId40"/>
    <p:sldId id="711" r:id="rId41"/>
    <p:sldId id="712" r:id="rId42"/>
    <p:sldId id="713" r:id="rId43"/>
    <p:sldId id="714" r:id="rId44"/>
    <p:sldId id="715" r:id="rId45"/>
    <p:sldId id="716" r:id="rId46"/>
    <p:sldId id="717" r:id="rId47"/>
    <p:sldId id="727" r:id="rId48"/>
    <p:sldId id="895" r:id="rId49"/>
    <p:sldId id="1681" r:id="rId50"/>
    <p:sldId id="1675" r:id="rId5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873"/>
    <a:srgbClr val="FFC000"/>
    <a:srgbClr val="EF7273"/>
    <a:srgbClr val="77E1FF"/>
    <a:srgbClr val="8077F9"/>
    <a:srgbClr val="7F7F7F"/>
    <a:srgbClr val="C00000"/>
    <a:srgbClr val="2818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99"/>
    <p:restoredTop sz="94694"/>
  </p:normalViewPr>
  <p:slideViewPr>
    <p:cSldViewPr>
      <p:cViewPr varScale="1">
        <p:scale>
          <a:sx n="121" d="100"/>
          <a:sy n="121" d="100"/>
        </p:scale>
        <p:origin x="36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7874F-140A-4D21-92AB-D788C5B8551D}" type="datetimeFigureOut">
              <a:rPr lang="en-US" smtClean="0"/>
              <a:t>11/12/23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F7B7BB-29AD-40B1-A9EE-52AC7829B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30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A4980-84F6-4B8A-ADD0-4F4AA28FDB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640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162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2355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6951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995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177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3344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4027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0250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2234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4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8359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1699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130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401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89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D9D921-280C-48F2-8F51-74F67B2AB83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136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DB0C1-7400-4B6D-B188-746313FBAF6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296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81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66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25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1744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73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657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34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883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0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247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22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48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955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85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07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992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07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70.png"/><Relationship Id="rId7" Type="http://schemas.openxmlformats.org/officeDocument/2006/relationships/image" Target="../media/image1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5" Type="http://schemas.openxmlformats.org/officeDocument/2006/relationships/image" Target="../media/image90.png"/><Relationship Id="rId4" Type="http://schemas.openxmlformats.org/officeDocument/2006/relationships/image" Target="../media/image80.png"/><Relationship Id="rId9" Type="http://schemas.openxmlformats.org/officeDocument/2006/relationships/image" Target="../media/image130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70.png"/><Relationship Id="rId7" Type="http://schemas.openxmlformats.org/officeDocument/2006/relationships/image" Target="../media/image1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5" Type="http://schemas.openxmlformats.org/officeDocument/2006/relationships/image" Target="../media/image90.png"/><Relationship Id="rId4" Type="http://schemas.openxmlformats.org/officeDocument/2006/relationships/image" Target="../media/image80.png"/><Relationship Id="rId9" Type="http://schemas.openxmlformats.org/officeDocument/2006/relationships/image" Target="../media/image130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1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1.png"/><Relationship Id="rId4" Type="http://schemas.openxmlformats.org/officeDocument/2006/relationships/image" Target="../media/image17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1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1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Distributed Systems</a:t>
            </a:r>
            <a:b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 15-440</a:t>
            </a:r>
            <a:b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47393"/>
            <a:ext cx="9144000" cy="2023258"/>
          </a:xfrm>
        </p:spPr>
        <p:txBody>
          <a:bodyPr>
            <a:normAutofit/>
          </a:bodyPr>
          <a:lstStyle/>
          <a:p>
            <a:r>
              <a:rPr lang="en-US" altLang="en-US" sz="3900" dirty="0"/>
              <a:t>MapReduce &amp; the Transformer Model</a:t>
            </a:r>
          </a:p>
          <a:p>
            <a:r>
              <a:rPr lang="en-US" sz="3000" dirty="0"/>
              <a:t>Lecture 17, </a:t>
            </a:r>
            <a:r>
              <a:rPr lang="en-US" altLang="en-US" sz="3000" dirty="0"/>
              <a:t>October 31, 2023</a:t>
            </a:r>
            <a:endParaRPr lang="en-US" sz="3000" dirty="0"/>
          </a:p>
          <a:p>
            <a:endParaRPr lang="en-US" dirty="0"/>
          </a:p>
          <a:p>
            <a:r>
              <a:rPr lang="en-US" sz="30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27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How to </a:t>
            </a:r>
            <a:r>
              <a:rPr lang="en-US" altLang="en-US" i="1" dirty="0"/>
              <a:t>Process</a:t>
            </a:r>
            <a:r>
              <a:rPr lang="en-US" altLang="en-US" dirty="0"/>
              <a:t> Big Data?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785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/>
              <a:t>We can create a custom distributed system (or program) for each new algorithm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US" altLang="en-US" sz="2400" dirty="0"/>
              <a:t>Cumbersome!</a:t>
            </a:r>
          </a:p>
          <a:p>
            <a:pPr marL="457200" lvl="1" indent="0" algn="just">
              <a:buNone/>
            </a:pPr>
            <a:endParaRPr lang="en-US" altLang="en-US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/>
              <a:t>Or</a:t>
            </a:r>
            <a:r>
              <a:rPr lang="en-US" altLang="en-US" sz="2800" dirty="0">
                <a:solidFill>
                  <a:srgbClr val="77E1FF"/>
                </a:solidFill>
              </a:rPr>
              <a:t> </a:t>
            </a:r>
            <a:r>
              <a:rPr lang="en-US" altLang="en-US" sz="2800" dirty="0"/>
              <a:t>utilize modern</a:t>
            </a:r>
            <a:r>
              <a:rPr lang="en-US" altLang="en-US" sz="2800" dirty="0">
                <a:solidFill>
                  <a:srgbClr val="77E1FF"/>
                </a:solidFill>
              </a:rPr>
              <a:t> distributed frameworks</a:t>
            </a:r>
            <a:r>
              <a:rPr lang="en-US" altLang="en-US" sz="2800" dirty="0"/>
              <a:t>, which: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Relieve programmers from worrying about the many difficult aspects of distributed systems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Allow programmers to focus on ONLY the sequential parts of their programs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E.g., MapReduce (or </a:t>
            </a:r>
            <a:r>
              <a:rPr lang="en-US" sz="2400" i="1" dirty="0"/>
              <a:t>Hadoop</a:t>
            </a:r>
            <a:r>
              <a:rPr lang="en-US" sz="2400" dirty="0"/>
              <a:t>) &amp; Ray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1771650" lvl="3" indent="-457200"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1771650" lvl="3" indent="-457200"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2" algn="just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Hadoop: HDFS + MapReduce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9753600" cy="45262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Hadoop is one of the most successful realizations of large-scale “data-parallel” distributed frameworks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Hadoop MapReduce is an open-source implementation of Google’s MapReduce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Hadoop uses Hadoop Distributed File System (HDFS), which is is an open-source implementation of GFS, as a storage layer 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1028" name="Picture 4" descr="https://encrypted-tbn0.gstatic.com/images?q=tbn:ANd9GcSzzmb_n3BNpPnP8YpR0cwpbRsZAjg7z827Sl0ix378nQO37TN_m9TMQGa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6061" y="2270760"/>
            <a:ext cx="1457739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297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320"/>
            <a:ext cx="8915446" cy="1325880"/>
          </a:xfrm>
        </p:spPr>
        <p:txBody>
          <a:bodyPr>
            <a:normAutofit/>
          </a:bodyPr>
          <a:lstStyle/>
          <a:p>
            <a:r>
              <a:rPr lang="en-US" dirty="0"/>
              <a:t>Hadoop MapReduce: A Bird’s Eye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Hadoop MapReduce incorporates two phases, </a:t>
            </a:r>
            <a:r>
              <a:rPr lang="en-US" sz="2800" i="1" u="sng" dirty="0"/>
              <a:t>Map</a:t>
            </a:r>
            <a:r>
              <a:rPr lang="en-US" sz="2800" dirty="0"/>
              <a:t> and </a:t>
            </a:r>
            <a:r>
              <a:rPr lang="en-US" sz="2800" i="1" u="sng" dirty="0"/>
              <a:t>Reduce</a:t>
            </a:r>
            <a:r>
              <a:rPr lang="en-US" sz="2800" dirty="0"/>
              <a:t> phases, which encompass multiple Map and Reduce tasks</a:t>
            </a:r>
          </a:p>
          <a:p>
            <a:endParaRPr lang="en-US" sz="1900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</p:txBody>
      </p:sp>
      <p:sp>
        <p:nvSpPr>
          <p:cNvPr id="8" name="Oval 7"/>
          <p:cNvSpPr/>
          <p:nvPr/>
        </p:nvSpPr>
        <p:spPr>
          <a:xfrm>
            <a:off x="3408484" y="2652322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Map Task</a:t>
            </a:r>
          </a:p>
        </p:txBody>
      </p:sp>
      <p:sp>
        <p:nvSpPr>
          <p:cNvPr id="77" name="Oval 76"/>
          <p:cNvSpPr/>
          <p:nvPr/>
        </p:nvSpPr>
        <p:spPr>
          <a:xfrm>
            <a:off x="3408484" y="3385011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Map Task</a:t>
            </a:r>
          </a:p>
        </p:txBody>
      </p:sp>
      <p:sp>
        <p:nvSpPr>
          <p:cNvPr id="78" name="Oval 77"/>
          <p:cNvSpPr/>
          <p:nvPr/>
        </p:nvSpPr>
        <p:spPr>
          <a:xfrm>
            <a:off x="3408484" y="4117708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Map Task</a:t>
            </a:r>
          </a:p>
        </p:txBody>
      </p:sp>
      <p:sp>
        <p:nvSpPr>
          <p:cNvPr id="79" name="Oval 78"/>
          <p:cNvSpPr/>
          <p:nvPr/>
        </p:nvSpPr>
        <p:spPr>
          <a:xfrm>
            <a:off x="3417276" y="4850397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Map Task</a:t>
            </a:r>
          </a:p>
        </p:txBody>
      </p:sp>
      <p:sp>
        <p:nvSpPr>
          <p:cNvPr id="89" name="Oval 88"/>
          <p:cNvSpPr/>
          <p:nvPr/>
        </p:nvSpPr>
        <p:spPr>
          <a:xfrm>
            <a:off x="8300302" y="2999480"/>
            <a:ext cx="676656" cy="67407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Reduce Task</a:t>
            </a:r>
          </a:p>
        </p:txBody>
      </p:sp>
      <p:sp>
        <p:nvSpPr>
          <p:cNvPr id="90" name="Oval 89"/>
          <p:cNvSpPr/>
          <p:nvPr/>
        </p:nvSpPr>
        <p:spPr>
          <a:xfrm>
            <a:off x="8300302" y="3732169"/>
            <a:ext cx="676656" cy="67407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Reduce Task</a:t>
            </a:r>
          </a:p>
        </p:txBody>
      </p:sp>
      <p:sp>
        <p:nvSpPr>
          <p:cNvPr id="91" name="Oval 90"/>
          <p:cNvSpPr/>
          <p:nvPr/>
        </p:nvSpPr>
        <p:spPr>
          <a:xfrm>
            <a:off x="8300302" y="4464866"/>
            <a:ext cx="676656" cy="67407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Reduce Task</a:t>
            </a:r>
          </a:p>
        </p:txBody>
      </p:sp>
      <p:cxnSp>
        <p:nvCxnSpPr>
          <p:cNvPr id="20" name="Straight Arrow Connector 19"/>
          <p:cNvCxnSpPr>
            <a:stCxn id="73" idx="3"/>
            <a:endCxn id="26" idx="1"/>
          </p:cNvCxnSpPr>
          <p:nvPr/>
        </p:nvCxnSpPr>
        <p:spPr>
          <a:xfrm>
            <a:off x="4996260" y="2903615"/>
            <a:ext cx="1223187" cy="326663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219446" y="3149315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224" name="Straight Arrow Connector 223"/>
          <p:cNvCxnSpPr>
            <a:stCxn id="75" idx="3"/>
            <a:endCxn id="119" idx="1"/>
          </p:cNvCxnSpPr>
          <p:nvPr/>
        </p:nvCxnSpPr>
        <p:spPr>
          <a:xfrm flipV="1">
            <a:off x="4988171" y="3463639"/>
            <a:ext cx="1242999" cy="81534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6231169" y="3382677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226" name="Chevron 225"/>
          <p:cNvSpPr/>
          <p:nvPr/>
        </p:nvSpPr>
        <p:spPr>
          <a:xfrm>
            <a:off x="6940414" y="3153527"/>
            <a:ext cx="140677" cy="365982"/>
          </a:xfrm>
          <a:prstGeom prst="chevr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7210046" y="3188695"/>
            <a:ext cx="609600" cy="3101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228" name="Straight Arrow Connector 227"/>
          <p:cNvCxnSpPr>
            <a:stCxn id="120" idx="3"/>
          </p:cNvCxnSpPr>
          <p:nvPr/>
        </p:nvCxnSpPr>
        <p:spPr>
          <a:xfrm>
            <a:off x="7819646" y="3343751"/>
            <a:ext cx="45720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6231169" y="3915835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Partition</a:t>
            </a:r>
          </a:p>
        </p:txBody>
      </p:sp>
      <p:cxnSp>
        <p:nvCxnSpPr>
          <p:cNvPr id="125" name="Straight Arrow Connector 124"/>
          <p:cNvCxnSpPr/>
          <p:nvPr/>
        </p:nvCxnSpPr>
        <p:spPr>
          <a:xfrm>
            <a:off x="7819646" y="4069206"/>
            <a:ext cx="457200" cy="80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/>
          <p:cNvCxnSpPr>
            <a:stCxn id="76" idx="3"/>
            <a:endCxn id="124" idx="1"/>
          </p:cNvCxnSpPr>
          <p:nvPr/>
        </p:nvCxnSpPr>
        <p:spPr>
          <a:xfrm>
            <a:off x="4988171" y="3787857"/>
            <a:ext cx="1242999" cy="242279"/>
          </a:xfrm>
          <a:prstGeom prst="straightConnector1">
            <a:avLst/>
          </a:prstGeom>
          <a:ln w="127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ectangle 125"/>
          <p:cNvSpPr/>
          <p:nvPr/>
        </p:nvSpPr>
        <p:spPr>
          <a:xfrm>
            <a:off x="6219446" y="4459371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6219446" y="4652431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128" name="Chevron 127"/>
          <p:cNvSpPr/>
          <p:nvPr/>
        </p:nvSpPr>
        <p:spPr>
          <a:xfrm>
            <a:off x="6940414" y="4464867"/>
            <a:ext cx="140677" cy="849918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7210046" y="4559518"/>
            <a:ext cx="609600" cy="49209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240" name="Straight Arrow Connector 239"/>
          <p:cNvCxnSpPr>
            <a:endCxn id="126" idx="1"/>
          </p:cNvCxnSpPr>
          <p:nvPr/>
        </p:nvCxnSpPr>
        <p:spPr>
          <a:xfrm>
            <a:off x="5002470" y="3121863"/>
            <a:ext cx="1216977" cy="141847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6219446" y="4847336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6219446" y="5040396"/>
            <a:ext cx="609600" cy="27438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134" name="Straight Arrow Connector 133"/>
          <p:cNvCxnSpPr>
            <a:stCxn id="80" idx="3"/>
          </p:cNvCxnSpPr>
          <p:nvPr/>
        </p:nvCxnSpPr>
        <p:spPr>
          <a:xfrm>
            <a:off x="4985240" y="4011537"/>
            <a:ext cx="1234206" cy="7218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endCxn id="132" idx="1"/>
          </p:cNvCxnSpPr>
          <p:nvPr/>
        </p:nvCxnSpPr>
        <p:spPr>
          <a:xfrm>
            <a:off x="5002470" y="4447276"/>
            <a:ext cx="1216977" cy="48102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stCxn id="84" idx="3"/>
            <a:endCxn id="133" idx="1"/>
          </p:cNvCxnSpPr>
          <p:nvPr/>
        </p:nvCxnSpPr>
        <p:spPr>
          <a:xfrm>
            <a:off x="5002470" y="5158126"/>
            <a:ext cx="1216977" cy="1946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7843102" y="4801904"/>
            <a:ext cx="457200" cy="80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9481042" y="3874421"/>
            <a:ext cx="9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 HDFS</a:t>
            </a:r>
          </a:p>
        </p:txBody>
      </p:sp>
      <p:sp>
        <p:nvSpPr>
          <p:cNvPr id="166" name="Rounded Rectangle 165"/>
          <p:cNvSpPr/>
          <p:nvPr/>
        </p:nvSpPr>
        <p:spPr>
          <a:xfrm>
            <a:off x="2253761" y="3355944"/>
            <a:ext cx="914400" cy="134838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67" name="Rectangle 166"/>
          <p:cNvSpPr/>
          <p:nvPr/>
        </p:nvSpPr>
        <p:spPr>
          <a:xfrm>
            <a:off x="2300653" y="3644489"/>
            <a:ext cx="820616" cy="5877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Dataset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2370996" y="4345784"/>
            <a:ext cx="688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HDFS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789" y="2960355"/>
            <a:ext cx="1571625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7" name="Rectangle 176"/>
          <p:cNvSpPr/>
          <p:nvPr/>
        </p:nvSpPr>
        <p:spPr>
          <a:xfrm>
            <a:off x="2277208" y="2813514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2291861" y="3534481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2294792" y="4261310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2309445" y="4982277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cxnSp>
        <p:nvCxnSpPr>
          <p:cNvPr id="181" name="Straight Arrow Connector 180"/>
          <p:cNvCxnSpPr/>
          <p:nvPr/>
        </p:nvCxnSpPr>
        <p:spPr>
          <a:xfrm>
            <a:off x="3124200" y="2989360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3135924" y="371032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/>
          <p:nvPr/>
        </p:nvCxnSpPr>
        <p:spPr>
          <a:xfrm>
            <a:off x="3138853" y="443715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>
            <a:off x="3156441" y="515812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/>
          <p:nvPr/>
        </p:nvCxnSpPr>
        <p:spPr>
          <a:xfrm>
            <a:off x="2253761" y="5545000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/>
          <p:nvPr/>
        </p:nvCxnSpPr>
        <p:spPr>
          <a:xfrm flipV="1">
            <a:off x="2253761" y="5770670"/>
            <a:ext cx="2711728" cy="29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4965489" y="555379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TextBox 282"/>
          <p:cNvSpPr txBox="1"/>
          <p:nvPr/>
        </p:nvSpPr>
        <p:spPr>
          <a:xfrm>
            <a:off x="3143891" y="5720848"/>
            <a:ext cx="124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Map Phase</a:t>
            </a:r>
          </a:p>
        </p:txBody>
      </p:sp>
      <p:cxnSp>
        <p:nvCxnSpPr>
          <p:cNvPr id="193" name="Straight Connector 192"/>
          <p:cNvCxnSpPr/>
          <p:nvPr/>
        </p:nvCxnSpPr>
        <p:spPr>
          <a:xfrm>
            <a:off x="5005048" y="5553792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/>
          <p:cNvCxnSpPr/>
          <p:nvPr/>
        </p:nvCxnSpPr>
        <p:spPr>
          <a:xfrm>
            <a:off x="5002470" y="5770670"/>
            <a:ext cx="5340215" cy="29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10348546" y="5545000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>
            <a:off x="6826115" y="5553793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>
            <a:off x="6940413" y="5553792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7843102" y="5542069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TextBox 285"/>
          <p:cNvSpPr txBox="1"/>
          <p:nvPr/>
        </p:nvSpPr>
        <p:spPr>
          <a:xfrm>
            <a:off x="5313485" y="5479006"/>
            <a:ext cx="1312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Shuffle Stage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7037130" y="5240061"/>
            <a:ext cx="1378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Merge &amp; Sort </a:t>
            </a:r>
            <a:b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Stage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8465535" y="5481228"/>
            <a:ext cx="13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Reduce Stage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6858366" y="5726668"/>
            <a:ext cx="1500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Reduce Phase</a:t>
            </a:r>
          </a:p>
        </p:txBody>
      </p:sp>
      <p:sp>
        <p:nvSpPr>
          <p:cNvPr id="207" name="Rectangle 206"/>
          <p:cNvSpPr/>
          <p:nvPr/>
        </p:nvSpPr>
        <p:spPr>
          <a:xfrm>
            <a:off x="7207470" y="3930575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Partition</a:t>
            </a:r>
          </a:p>
        </p:txBody>
      </p:sp>
      <p:sp>
        <p:nvSpPr>
          <p:cNvPr id="208" name="Chevron 207"/>
          <p:cNvSpPr/>
          <p:nvPr/>
        </p:nvSpPr>
        <p:spPr>
          <a:xfrm>
            <a:off x="6940413" y="3886173"/>
            <a:ext cx="140677" cy="365982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89" idx="6"/>
          </p:cNvCxnSpPr>
          <p:nvPr/>
        </p:nvCxnSpPr>
        <p:spPr>
          <a:xfrm>
            <a:off x="8976958" y="3336518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8976958" y="4069207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8976958" y="4805562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274279" y="2810610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0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276973" y="3527446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285765" y="4247242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2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303584" y="4975246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3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4085140" y="2999480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4096864" y="372044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4099793" y="444727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117381" y="516824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4386659" y="2822652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74" name="Rectangle 73"/>
          <p:cNvSpPr/>
          <p:nvPr/>
        </p:nvSpPr>
        <p:spPr>
          <a:xfrm>
            <a:off x="4389940" y="3040900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378570" y="3464211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76" name="Rectangle 75"/>
          <p:cNvSpPr/>
          <p:nvPr/>
        </p:nvSpPr>
        <p:spPr>
          <a:xfrm>
            <a:off x="4378570" y="3673556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Partition</a:t>
            </a:r>
          </a:p>
        </p:txBody>
      </p:sp>
      <p:sp>
        <p:nvSpPr>
          <p:cNvPr id="80" name="Rectangle 79"/>
          <p:cNvSpPr/>
          <p:nvPr/>
        </p:nvSpPr>
        <p:spPr>
          <a:xfrm>
            <a:off x="4375640" y="3930575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83" name="Rectangle 82"/>
          <p:cNvSpPr/>
          <p:nvPr/>
        </p:nvSpPr>
        <p:spPr>
          <a:xfrm>
            <a:off x="4386659" y="4356194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84" name="Rectangle 83"/>
          <p:cNvSpPr/>
          <p:nvPr/>
        </p:nvSpPr>
        <p:spPr>
          <a:xfrm>
            <a:off x="4392869" y="5020932"/>
            <a:ext cx="609600" cy="27438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</p:spTree>
    <p:extLst>
      <p:ext uri="{BB962C8B-B14F-4D97-AF65-F5344CB8AC3E}">
        <p14:creationId xmlns:p14="http://schemas.microsoft.com/office/powerpoint/2010/main" val="48871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7" grpId="0" animBg="1"/>
      <p:bldP spid="78" grpId="0" animBg="1"/>
      <p:bldP spid="79" grpId="0" animBg="1"/>
      <p:bldP spid="89" grpId="0" animBg="1"/>
      <p:bldP spid="90" grpId="0" animBg="1"/>
      <p:bldP spid="91" grpId="0" animBg="1"/>
      <p:bldP spid="26" grpId="0" animBg="1"/>
      <p:bldP spid="119" grpId="0" animBg="1"/>
      <p:bldP spid="226" grpId="0" animBg="1"/>
      <p:bldP spid="120" grpId="0" animBg="1"/>
      <p:bldP spid="124" grpId="0" animBg="1"/>
      <p:bldP spid="126" grpId="0" animBg="1"/>
      <p:bldP spid="127" grpId="0" animBg="1"/>
      <p:bldP spid="128" grpId="0" animBg="1"/>
      <p:bldP spid="129" grpId="0" animBg="1"/>
      <p:bldP spid="132" grpId="0" animBg="1"/>
      <p:bldP spid="133" grpId="0" animBg="1"/>
      <p:bldP spid="257" grpId="0"/>
      <p:bldP spid="166" grpId="0" animBg="1"/>
      <p:bldP spid="167" grpId="0" animBg="1"/>
      <p:bldP spid="168" grpId="0"/>
      <p:bldP spid="177" grpId="0" animBg="1"/>
      <p:bldP spid="178" grpId="0" animBg="1"/>
      <p:bldP spid="179" grpId="0" animBg="1"/>
      <p:bldP spid="180" grpId="0" animBg="1"/>
      <p:bldP spid="283" grpId="0"/>
      <p:bldP spid="286" grpId="0"/>
      <p:bldP spid="201" grpId="0"/>
      <p:bldP spid="202" grpId="0"/>
      <p:bldP spid="203" grpId="0"/>
      <p:bldP spid="207" grpId="0" animBg="1"/>
      <p:bldP spid="208" grpId="0" animBg="1"/>
      <p:bldP spid="65" grpId="0" animBg="1"/>
      <p:bldP spid="66" grpId="0" animBg="1"/>
      <p:bldP spid="67" grpId="0" animBg="1"/>
      <p:bldP spid="68" grpId="0" animBg="1"/>
      <p:bldP spid="73" grpId="0" animBg="1"/>
      <p:bldP spid="74" grpId="0" animBg="1"/>
      <p:bldP spid="75" grpId="0" animBg="1"/>
      <p:bldP spid="76" grpId="0" animBg="1"/>
      <p:bldP spid="80" grpId="0" animBg="1"/>
      <p:bldP spid="83" grpId="0" animBg="1"/>
      <p:bldP spid="8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dirty="0"/>
              <a:t>Architecture and Scheduler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013960"/>
          </a:xfrm>
        </p:spPr>
        <p:txBody>
          <a:bodyPr>
            <a:normAutofit/>
          </a:bodyPr>
          <a:lstStyle/>
          <a:p>
            <a:r>
              <a:rPr lang="en-US" sz="2800" dirty="0"/>
              <a:t>Hadoop MapReduce adopts a </a:t>
            </a:r>
            <a:r>
              <a:rPr lang="en-US" sz="2800" dirty="0">
                <a:solidFill>
                  <a:srgbClr val="77E1FF"/>
                </a:solidFill>
              </a:rPr>
              <a:t>master-slave architecture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800" dirty="0"/>
              <a:t>A </a:t>
            </a:r>
            <a:r>
              <a:rPr lang="en-US" sz="2800" dirty="0">
                <a:solidFill>
                  <a:srgbClr val="77E1FF"/>
                </a:solidFill>
              </a:rPr>
              <a:t>pull-based task scheduling </a:t>
            </a:r>
            <a:r>
              <a:rPr lang="en-US" sz="2800" dirty="0"/>
              <a:t>mechanism is used, whereby:</a:t>
            </a:r>
          </a:p>
          <a:p>
            <a:pPr lvl="1"/>
            <a:r>
              <a:rPr lang="en-US" sz="2400" dirty="0"/>
              <a:t>Map tasks are scheduled in proximity of HDFS blocks</a:t>
            </a:r>
          </a:p>
          <a:p>
            <a:pPr lvl="1"/>
            <a:r>
              <a:rPr lang="en-US" sz="2400" dirty="0"/>
              <a:t>Reduce tasks are scheduled </a:t>
            </a:r>
            <a:r>
              <a:rPr lang="en-US" sz="2400" i="1" dirty="0"/>
              <a:t>anywhere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416859" y="2089200"/>
            <a:ext cx="1124641" cy="25817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310415" y="3267356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TaskTracker1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5977085" y="2335384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023746" y="2496563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014954" y="287756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2805715" y="310616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805715" y="31149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27706" y="310616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284216" y="31149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018913" y="310616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837169" y="2891426"/>
            <a:ext cx="0" cy="2388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21698" y="2496563"/>
            <a:ext cx="381547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108523" y="3816139"/>
            <a:ext cx="148226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Request a Map Task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791061" y="3803686"/>
            <a:ext cx="0" cy="20222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791062" y="4023489"/>
            <a:ext cx="6286181" cy="809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9076658" y="3781003"/>
            <a:ext cx="0" cy="24248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9076738" y="3823498"/>
            <a:ext cx="504" cy="44370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791061" y="4267200"/>
            <a:ext cx="628852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2791061" y="3801938"/>
            <a:ext cx="5862" cy="4652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834416" y="4051756"/>
            <a:ext cx="43926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Schedule a Map Task at an Empty Map Slot on TaskTracker1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456554" y="2640149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1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264240" y="2654618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2</a:t>
            </a:r>
          </a:p>
        </p:txBody>
      </p:sp>
      <p:cxnSp>
        <p:nvCxnSpPr>
          <p:cNvPr id="95" name="Straight Connector 94"/>
          <p:cNvCxnSpPr/>
          <p:nvPr/>
        </p:nvCxnSpPr>
        <p:spPr>
          <a:xfrm>
            <a:off x="2361733" y="360449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719285" y="360008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6627929" y="310909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627929" y="31178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849920" y="310909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106430" y="31178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7841127" y="310909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361733" y="3766348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866411" y="359821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223963" y="359380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866411" y="376006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3534182" y="3255632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TaskTracker2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3585500" y="359276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943052" y="358836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585500" y="375462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090178" y="358648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447730" y="358207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090178" y="374834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788916" y="32614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TaskTracker3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4840234" y="35986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197786" y="35942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840234" y="37604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344912" y="35923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702464" y="35879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344912" y="37542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132629" y="32614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TaskTracker4</a:t>
            </a:r>
          </a:p>
        </p:txBody>
      </p:sp>
      <p:cxnSp>
        <p:nvCxnSpPr>
          <p:cNvPr id="121" name="Straight Connector 120"/>
          <p:cNvCxnSpPr/>
          <p:nvPr/>
        </p:nvCxnSpPr>
        <p:spPr>
          <a:xfrm>
            <a:off x="6183947" y="35986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541499" y="35942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183947" y="37604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88625" y="35923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046177" y="35879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688625" y="37542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7356396" y="3249770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TaskTracker5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407714" y="358690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765266" y="358249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7407714" y="374876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7912392" y="358062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8269944" y="357621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912392" y="3742480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8478175" y="3255632"/>
            <a:ext cx="1223640" cy="536331"/>
          </a:xfrm>
          <a:prstGeom prst="rect">
            <a:avLst/>
          </a:prstGeom>
          <a:noFill/>
          <a:ln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JobTracker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8622389" y="3538425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8927189" y="3539080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9231989" y="3538424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8596014" y="3494196"/>
            <a:ext cx="987963" cy="274320"/>
          </a:xfrm>
          <a:prstGeom prst="roundRect">
            <a:avLst/>
          </a:prstGeom>
          <a:noFill/>
          <a:ln w="15875"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38"/>
          <p:cNvCxnSpPr/>
          <p:nvPr/>
        </p:nvCxnSpPr>
        <p:spPr>
          <a:xfrm>
            <a:off x="7837028" y="2511032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7431453" y="354426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7938767" y="352965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8863614" y="3517934"/>
            <a:ext cx="704088" cy="2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689500" y="2826128"/>
            <a:ext cx="557815" cy="3722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41248" y="2511032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 slave</a:t>
            </a:r>
          </a:p>
        </p:txBody>
      </p:sp>
      <p:cxnSp>
        <p:nvCxnSpPr>
          <p:cNvPr id="143" name="Straight Arrow Connector 142"/>
          <p:cNvCxnSpPr/>
          <p:nvPr/>
        </p:nvCxnSpPr>
        <p:spPr>
          <a:xfrm flipH="1">
            <a:off x="9797283" y="2767724"/>
            <a:ext cx="553192" cy="430611"/>
          </a:xfrm>
          <a:prstGeom prst="straightConnector1">
            <a:avLst/>
          </a:prstGeom>
          <a:ln>
            <a:solidFill>
              <a:srgbClr val="2818F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10328893" y="2455483"/>
            <a:ext cx="123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818F4"/>
                </a:solidFill>
              </a:rPr>
              <a:t>The master</a:t>
            </a:r>
          </a:p>
        </p:txBody>
      </p:sp>
    </p:spTree>
    <p:extLst>
      <p:ext uri="{BB962C8B-B14F-4D97-AF65-F5344CB8AC3E}">
        <p14:creationId xmlns:p14="http://schemas.microsoft.com/office/powerpoint/2010/main" val="422587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0.02223 C 0.0013 -0.04676 -1.45833E-6 -0.04121 0.01667 -0.0426 C 0.02005 -0.04468 0.02461 -0.04098 0.02748 -0.04491 C 0.02891 -0.047 0.02695 -0.05163 0.02669 -0.05487 C 0.02917 -0.09075 0.02826 -0.07894 0.00078 -0.07778 C -0.07903 -0.07894 -0.07708 -0.03565 -0.07708 -0.11644 C -0.07708 -0.12755 -0.07708 -0.12639 -0.07565 -0.13357 C -0.0763 -0.1419 -0.07695 -0.15625 -0.08138 -0.16112 C -0.09752 -0.15649 -0.12552 -0.16227 -0.13958 -0.16227 C -0.16445 -0.16297 -0.18906 -0.16297 -0.2138 -0.16366 C -0.21719 -0.16343 -0.2293 -0.15695 -0.23112 -0.16737 C -0.23073 -0.17871 -0.22956 -0.18727 -0.23203 -0.197 C -0.23255 -0.18426 -0.23255 -0.17593 -0.23112 -0.16366 C -0.24401 -0.14954 -0.23125 -0.16227 -0.27148 -0.16227 C -0.29752 -0.16227 -0.32331 -0.16181 -0.34909 -0.16112 C -0.35781 -0.16181 -0.38034 -0.16598 -0.3901 -0.16019 C -0.39036 -0.15649 -0.39062 -0.15255 -0.39101 -0.14931 C -0.3914 -0.1463 -0.39219 -0.14075 -0.39219 -0.14028 C -0.39297 -0.11991 -0.39375 -0.11598 -0.39297 -0.09445 C -0.39388 -0.08866 -0.39518 -0.07616 -0.39518 -0.07593 C -0.42643 -0.07755 -0.44844 -0.07894 -0.47956 -0.07778 C -0.48307 -0.07755 -0.48828 -0.08172 -0.49036 -0.07616 C -0.49414 -0.06575 -0.48919 -0.04746 -0.49401 -0.03542 C -0.49323 -0.02801 -0.4918 -0.02477 -0.49609 -0.02223 C -0.49909 -0.02547 -0.50547 -0.02408 -0.50898 -0.02454 C -0.51341 -0.0132 -0.5112 -0.0132 -0.5112 0.00277 " pathEditMode="relative" rAng="0" ptsTypes="AAAAAAAAAAAAAAAAAAAAAAAAAA">
                                      <p:cBhvr>
                                        <p:cTn id="34" dur="3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206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92" grpId="0"/>
      <p:bldP spid="135" grpId="0" animBg="1"/>
      <p:bldP spid="140" grpId="0" animBg="1"/>
      <p:bldP spid="141" grpId="0" animBg="1"/>
      <p:bldP spid="14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dirty="0"/>
              <a:t>Architecture and Scheduler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242560"/>
          </a:xfrm>
        </p:spPr>
        <p:txBody>
          <a:bodyPr>
            <a:normAutofit/>
          </a:bodyPr>
          <a:lstStyle/>
          <a:p>
            <a:r>
              <a:rPr lang="en-US" sz="2800" dirty="0"/>
              <a:t>Hadoop MapReduce adopts a </a:t>
            </a:r>
            <a:r>
              <a:rPr lang="en-US" sz="2800" dirty="0">
                <a:solidFill>
                  <a:srgbClr val="77E1FF"/>
                </a:solidFill>
              </a:rPr>
              <a:t>master-slave architecture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800" dirty="0"/>
              <a:t>With the above setup, how many Map tasks can run in parallel?</a:t>
            </a:r>
          </a:p>
          <a:p>
            <a:pPr lvl="1"/>
            <a:r>
              <a:rPr lang="en-US" sz="2400" dirty="0"/>
              <a:t>Each Task Tracker (TT) has 2 Map slots, thus can run 2 Map tasks concurrently</a:t>
            </a:r>
          </a:p>
          <a:p>
            <a:pPr lvl="1"/>
            <a:r>
              <a:rPr lang="en-US" sz="2400" dirty="0"/>
              <a:t>With 5 TTs and 2 Map slots on each TT, 10 Map tasks can run in parallel</a:t>
            </a:r>
          </a:p>
          <a:p>
            <a:pPr lvl="2"/>
            <a:r>
              <a:rPr lang="en-US" dirty="0"/>
              <a:t>The maximum number of Map tasks that can run in parallel is denoted as </a:t>
            </a:r>
            <a:r>
              <a:rPr lang="en-US" b="1" i="1" dirty="0">
                <a:solidFill>
                  <a:srgbClr val="EF7273"/>
                </a:solidFill>
              </a:rPr>
              <a:t>Map wave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416859" y="2089200"/>
            <a:ext cx="1124641" cy="25817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310415" y="3267356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TaskTracker1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5977085" y="2335384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023746" y="2496563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014954" y="287756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2805715" y="310616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805715" y="31149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27706" y="310616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284216" y="31149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018913" y="310616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837169" y="2891426"/>
            <a:ext cx="0" cy="2388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21698" y="2496563"/>
            <a:ext cx="381547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108523" y="3816139"/>
            <a:ext cx="148226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Request a Map Task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791061" y="3803686"/>
            <a:ext cx="0" cy="20222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791062" y="4023489"/>
            <a:ext cx="6286181" cy="809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9076658" y="3781003"/>
            <a:ext cx="0" cy="24248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9076738" y="3823498"/>
            <a:ext cx="504" cy="44370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791061" y="4267200"/>
            <a:ext cx="628852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2791061" y="3801938"/>
            <a:ext cx="5862" cy="4652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834416" y="4051756"/>
            <a:ext cx="43926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Schedule a Map Task at an Empty Map Slot on TaskTracker1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456554" y="2640149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1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264240" y="2654618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2</a:t>
            </a:r>
          </a:p>
        </p:txBody>
      </p:sp>
      <p:cxnSp>
        <p:nvCxnSpPr>
          <p:cNvPr id="95" name="Straight Connector 94"/>
          <p:cNvCxnSpPr/>
          <p:nvPr/>
        </p:nvCxnSpPr>
        <p:spPr>
          <a:xfrm>
            <a:off x="2361733" y="360449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719285" y="360008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6627929" y="310909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627929" y="31178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849920" y="310909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106430" y="31178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7841127" y="310909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361733" y="3766348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866411" y="359821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223963" y="359380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866411" y="376006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3534182" y="3255632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TaskTracker2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3585500" y="359276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943052" y="358836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585500" y="375462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090178" y="358648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447730" y="358207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090178" y="374834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788916" y="32614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TaskTracker3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4840234" y="35986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197786" y="35942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840234" y="37604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344912" y="35923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702464" y="35879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344912" y="37542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132629" y="32614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TaskTracker4</a:t>
            </a:r>
          </a:p>
        </p:txBody>
      </p:sp>
      <p:cxnSp>
        <p:nvCxnSpPr>
          <p:cNvPr id="121" name="Straight Connector 120"/>
          <p:cNvCxnSpPr/>
          <p:nvPr/>
        </p:nvCxnSpPr>
        <p:spPr>
          <a:xfrm>
            <a:off x="6183947" y="35986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541499" y="35942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183947" y="37604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88625" y="35923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046177" y="35879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688625" y="37542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7356396" y="3249770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TaskTracker5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407714" y="358690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765266" y="358249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7407714" y="374876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7912392" y="358062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8269944" y="357621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912392" y="3742480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8478175" y="3255632"/>
            <a:ext cx="1223640" cy="536331"/>
          </a:xfrm>
          <a:prstGeom prst="rect">
            <a:avLst/>
          </a:prstGeom>
          <a:noFill/>
          <a:ln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JobTracker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2388429" y="3556858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8927189" y="3539080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9231989" y="3538424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8596014" y="3494196"/>
            <a:ext cx="987963" cy="274320"/>
          </a:xfrm>
          <a:prstGeom prst="roundRect">
            <a:avLst/>
          </a:prstGeom>
          <a:noFill/>
          <a:ln w="15875"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38"/>
          <p:cNvCxnSpPr/>
          <p:nvPr/>
        </p:nvCxnSpPr>
        <p:spPr>
          <a:xfrm>
            <a:off x="7837028" y="2511032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7431453" y="354426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7938767" y="352965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8863614" y="3517934"/>
            <a:ext cx="704088" cy="2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Arrow Connector 142"/>
          <p:cNvCxnSpPr/>
          <p:nvPr/>
        </p:nvCxnSpPr>
        <p:spPr>
          <a:xfrm>
            <a:off x="1689500" y="2826128"/>
            <a:ext cx="557815" cy="3722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841248" y="2511032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 slave</a:t>
            </a:r>
          </a:p>
        </p:txBody>
      </p:sp>
      <p:cxnSp>
        <p:nvCxnSpPr>
          <p:cNvPr id="145" name="Straight Arrow Connector 144"/>
          <p:cNvCxnSpPr/>
          <p:nvPr/>
        </p:nvCxnSpPr>
        <p:spPr>
          <a:xfrm flipH="1">
            <a:off x="9797283" y="2767724"/>
            <a:ext cx="553192" cy="430611"/>
          </a:xfrm>
          <a:prstGeom prst="straightConnector1">
            <a:avLst/>
          </a:prstGeom>
          <a:ln>
            <a:solidFill>
              <a:srgbClr val="2818F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10328893" y="2455483"/>
            <a:ext cx="123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818F4"/>
                </a:solidFill>
              </a:rPr>
              <a:t>The master</a:t>
            </a:r>
          </a:p>
        </p:txBody>
      </p:sp>
    </p:spTree>
    <p:extLst>
      <p:ext uri="{BB962C8B-B14F-4D97-AF65-F5344CB8AC3E}">
        <p14:creationId xmlns:p14="http://schemas.microsoft.com/office/powerpoint/2010/main" val="373496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dirty="0"/>
              <a:t>Architecture and Scheduler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1045952" cy="5120640"/>
          </a:xfrm>
        </p:spPr>
        <p:txBody>
          <a:bodyPr>
            <a:normAutofit/>
          </a:bodyPr>
          <a:lstStyle/>
          <a:p>
            <a:r>
              <a:rPr lang="en-US" sz="2800" dirty="0"/>
              <a:t>Hadoop MapReduce adopts a </a:t>
            </a:r>
            <a:r>
              <a:rPr lang="en-US" sz="2800" dirty="0">
                <a:solidFill>
                  <a:srgbClr val="77E1FF"/>
                </a:solidFill>
              </a:rPr>
              <a:t>master-slave architecture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800" dirty="0"/>
              <a:t>For a 1024MB dataset, how many </a:t>
            </a:r>
            <a:r>
              <a:rPr lang="en-US" sz="2800" dirty="0">
                <a:solidFill>
                  <a:srgbClr val="EF7273"/>
                </a:solidFill>
              </a:rPr>
              <a:t>Map waves </a:t>
            </a:r>
            <a:r>
              <a:rPr lang="en-US" sz="2800" dirty="0"/>
              <a:t>are needed?</a:t>
            </a:r>
          </a:p>
          <a:p>
            <a:pPr lvl="1"/>
            <a:r>
              <a:rPr lang="en-US" sz="2000" dirty="0"/>
              <a:t>The size of each HDFS block is by default 64MB and each split encompasses by default 1 HDFS block</a:t>
            </a:r>
          </a:p>
          <a:p>
            <a:pPr lvl="1"/>
            <a:r>
              <a:rPr lang="en-US" sz="2000" dirty="0"/>
              <a:t>Hence, there will be a total of 1024/64 = 16 HDFS blocks or 16 splits</a:t>
            </a:r>
          </a:p>
          <a:p>
            <a:pPr lvl="1"/>
            <a:r>
              <a:rPr lang="en-US" sz="2000" dirty="0"/>
              <a:t>The input to each Map task is a single split, thus there will be a total of 16 Map tasks</a:t>
            </a:r>
          </a:p>
          <a:p>
            <a:pPr lvl="1"/>
            <a:r>
              <a:rPr lang="en-US" sz="2000" dirty="0"/>
              <a:t>Consequently, we would need 16 tasks/10 slots = 2 Map waves (the 2</a:t>
            </a:r>
            <a:r>
              <a:rPr lang="en-US" sz="2000" baseline="30000" dirty="0"/>
              <a:t>nd</a:t>
            </a:r>
            <a:r>
              <a:rPr lang="en-US" sz="2000" dirty="0"/>
              <a:t> wave will have only 6 tasks!)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416859" y="2089200"/>
            <a:ext cx="1124641" cy="25817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310415" y="3267356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TaskTracker1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5977085" y="2335384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023746" y="2496563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014954" y="287756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2805715" y="310616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805715" y="31149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27706" y="310616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284216" y="31149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018913" y="310616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837169" y="2891426"/>
            <a:ext cx="0" cy="2388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21698" y="2496563"/>
            <a:ext cx="381547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108523" y="3816139"/>
            <a:ext cx="148226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Request a Map Task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791061" y="3803686"/>
            <a:ext cx="0" cy="20222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791062" y="4023489"/>
            <a:ext cx="6286181" cy="809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9076658" y="3781003"/>
            <a:ext cx="0" cy="24248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9076738" y="3823498"/>
            <a:ext cx="504" cy="44370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791061" y="4267200"/>
            <a:ext cx="628852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2791061" y="3801938"/>
            <a:ext cx="5862" cy="4652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834416" y="4051756"/>
            <a:ext cx="43926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Schedule a Map Task at an Empty Map Slot on TaskTracker1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456554" y="2640149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1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264240" y="2654618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2</a:t>
            </a:r>
          </a:p>
        </p:txBody>
      </p:sp>
      <p:cxnSp>
        <p:nvCxnSpPr>
          <p:cNvPr id="95" name="Straight Connector 94"/>
          <p:cNvCxnSpPr/>
          <p:nvPr/>
        </p:nvCxnSpPr>
        <p:spPr>
          <a:xfrm>
            <a:off x="2361733" y="360449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719285" y="360008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6627929" y="310909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627929" y="31178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849920" y="310909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106430" y="31178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7841127" y="310909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361733" y="3766348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866411" y="359821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223963" y="359380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866411" y="376006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3534182" y="3255632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TaskTracker2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3585500" y="359276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943052" y="358836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585500" y="375462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090178" y="358648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447730" y="358207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090178" y="374834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788916" y="32614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TaskTracker3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4840234" y="35986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197786" y="35942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840234" y="37604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344912" y="35923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702464" y="35879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344912" y="37542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132629" y="32614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TaskTracker4</a:t>
            </a:r>
          </a:p>
        </p:txBody>
      </p:sp>
      <p:cxnSp>
        <p:nvCxnSpPr>
          <p:cNvPr id="121" name="Straight Connector 120"/>
          <p:cNvCxnSpPr/>
          <p:nvPr/>
        </p:nvCxnSpPr>
        <p:spPr>
          <a:xfrm>
            <a:off x="6183947" y="35986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541499" y="35942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183947" y="37604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88625" y="35923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046177" y="35879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688625" y="37542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7356396" y="3249770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TaskTracker5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407714" y="358690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765266" y="358249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7407714" y="374876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7912392" y="358062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8269944" y="357621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912392" y="3742480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8478175" y="3255632"/>
            <a:ext cx="1223640" cy="536331"/>
          </a:xfrm>
          <a:prstGeom prst="rect">
            <a:avLst/>
          </a:prstGeom>
          <a:noFill/>
          <a:ln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JobTracker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2388429" y="3556858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8927189" y="3539080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9231989" y="3538424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8596014" y="3494196"/>
            <a:ext cx="987963" cy="274320"/>
          </a:xfrm>
          <a:prstGeom prst="roundRect">
            <a:avLst/>
          </a:prstGeom>
          <a:noFill/>
          <a:ln w="15875"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38"/>
          <p:cNvCxnSpPr/>
          <p:nvPr/>
        </p:nvCxnSpPr>
        <p:spPr>
          <a:xfrm>
            <a:off x="7837028" y="2511032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7431453" y="354426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7938767" y="352965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8863614" y="3517934"/>
            <a:ext cx="704088" cy="2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Arrow Connector 142"/>
          <p:cNvCxnSpPr/>
          <p:nvPr/>
        </p:nvCxnSpPr>
        <p:spPr>
          <a:xfrm>
            <a:off x="1689500" y="2826128"/>
            <a:ext cx="557815" cy="3722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841248" y="2511032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 slave</a:t>
            </a:r>
          </a:p>
        </p:txBody>
      </p:sp>
      <p:cxnSp>
        <p:nvCxnSpPr>
          <p:cNvPr id="145" name="Straight Arrow Connector 144"/>
          <p:cNvCxnSpPr/>
          <p:nvPr/>
        </p:nvCxnSpPr>
        <p:spPr>
          <a:xfrm flipH="1">
            <a:off x="9797283" y="2767724"/>
            <a:ext cx="553192" cy="430611"/>
          </a:xfrm>
          <a:prstGeom prst="straightConnector1">
            <a:avLst/>
          </a:prstGeom>
          <a:ln>
            <a:solidFill>
              <a:srgbClr val="2818F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10328893" y="2455483"/>
            <a:ext cx="123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818F4"/>
                </a:solidFill>
              </a:rPr>
              <a:t>The master</a:t>
            </a:r>
          </a:p>
        </p:txBody>
      </p:sp>
    </p:spTree>
    <p:extLst>
      <p:ext uri="{BB962C8B-B14F-4D97-AF65-F5344CB8AC3E}">
        <p14:creationId xmlns:p14="http://schemas.microsoft.com/office/powerpoint/2010/main" val="73822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F23613D-447C-524E-7BB5-5DABC839BF37}"/>
              </a:ext>
            </a:extLst>
          </p:cNvPr>
          <p:cNvSpPr/>
          <p:nvPr/>
        </p:nvSpPr>
        <p:spPr>
          <a:xfrm>
            <a:off x="4268724" y="1496452"/>
            <a:ext cx="34290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Modern Programming Models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&amp; Applications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0B8E923-5884-573F-35ED-EC518290C872}"/>
              </a:ext>
            </a:extLst>
          </p:cNvPr>
          <p:cNvSpPr/>
          <p:nvPr/>
        </p:nvSpPr>
        <p:spPr>
          <a:xfrm>
            <a:off x="1460651" y="2819400"/>
            <a:ext cx="21336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MapReduce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9E78605-060E-E231-8026-71466A753F05}"/>
              </a:ext>
            </a:extLst>
          </p:cNvPr>
          <p:cNvSpPr/>
          <p:nvPr/>
        </p:nvSpPr>
        <p:spPr>
          <a:xfrm>
            <a:off x="4916424" y="2819400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The Transformer Model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0B2A8B-C7E9-0583-BCAD-620895550698}"/>
              </a:ext>
            </a:extLst>
          </p:cNvPr>
          <p:cNvCxnSpPr>
            <a:cxnSpLocks/>
            <a:stCxn id="2" idx="2"/>
            <a:endCxn id="4" idx="0"/>
          </p:cNvCxnSpPr>
          <p:nvPr/>
        </p:nvCxnSpPr>
        <p:spPr>
          <a:xfrm flipH="1">
            <a:off x="2527451" y="2182252"/>
            <a:ext cx="3455773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C597BD-EB93-3F01-AF6A-F9667E28F842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182252"/>
            <a:ext cx="0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DCCDAE0-8B47-53B0-CE4D-28D38F0FB9E6}"/>
              </a:ext>
            </a:extLst>
          </p:cNvPr>
          <p:cNvSpPr/>
          <p:nvPr/>
        </p:nvSpPr>
        <p:spPr>
          <a:xfrm>
            <a:off x="8372197" y="2819400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Ray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806DF68-E163-49B0-3AE7-7E64B281EF3E}"/>
              </a:ext>
            </a:extLst>
          </p:cNvPr>
          <p:cNvCxnSpPr>
            <a:cxnSpLocks/>
            <a:stCxn id="2" idx="2"/>
            <a:endCxn id="24" idx="0"/>
          </p:cNvCxnSpPr>
          <p:nvPr/>
        </p:nvCxnSpPr>
        <p:spPr>
          <a:xfrm>
            <a:off x="5983224" y="2182252"/>
            <a:ext cx="3455773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2C1FE42-997B-0BA0-C533-387EB1776E1F}"/>
              </a:ext>
            </a:extLst>
          </p:cNvPr>
          <p:cNvSpPr txBox="1"/>
          <p:nvPr/>
        </p:nvSpPr>
        <p:spPr>
          <a:xfrm>
            <a:off x="2123333" y="3467143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2539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F23613D-447C-524E-7BB5-5DABC839BF37}"/>
              </a:ext>
            </a:extLst>
          </p:cNvPr>
          <p:cNvSpPr/>
          <p:nvPr/>
        </p:nvSpPr>
        <p:spPr>
          <a:xfrm>
            <a:off x="4268724" y="1496452"/>
            <a:ext cx="34290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Modern Programming Models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&amp; Applications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0B8E923-5884-573F-35ED-EC518290C872}"/>
              </a:ext>
            </a:extLst>
          </p:cNvPr>
          <p:cNvSpPr/>
          <p:nvPr/>
        </p:nvSpPr>
        <p:spPr>
          <a:xfrm>
            <a:off x="1460651" y="2819400"/>
            <a:ext cx="21336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MapReduce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9E78605-060E-E231-8026-71466A753F05}"/>
              </a:ext>
            </a:extLst>
          </p:cNvPr>
          <p:cNvSpPr/>
          <p:nvPr/>
        </p:nvSpPr>
        <p:spPr>
          <a:xfrm>
            <a:off x="4916424" y="2819400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The Transformer Model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0B2A8B-C7E9-0583-BCAD-620895550698}"/>
              </a:ext>
            </a:extLst>
          </p:cNvPr>
          <p:cNvCxnSpPr>
            <a:cxnSpLocks/>
            <a:stCxn id="2" idx="2"/>
            <a:endCxn id="4" idx="0"/>
          </p:cNvCxnSpPr>
          <p:nvPr/>
        </p:nvCxnSpPr>
        <p:spPr>
          <a:xfrm flipH="1">
            <a:off x="2527451" y="2182252"/>
            <a:ext cx="3455773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C597BD-EB93-3F01-AF6A-F9667E28F842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182252"/>
            <a:ext cx="0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DCCDAE0-8B47-53B0-CE4D-28D38F0FB9E6}"/>
              </a:ext>
            </a:extLst>
          </p:cNvPr>
          <p:cNvSpPr/>
          <p:nvPr/>
        </p:nvSpPr>
        <p:spPr>
          <a:xfrm>
            <a:off x="8372197" y="2819400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Ray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806DF68-E163-49B0-3AE7-7E64B281EF3E}"/>
              </a:ext>
            </a:extLst>
          </p:cNvPr>
          <p:cNvCxnSpPr>
            <a:cxnSpLocks/>
            <a:stCxn id="2" idx="2"/>
            <a:endCxn id="24" idx="0"/>
          </p:cNvCxnSpPr>
          <p:nvPr/>
        </p:nvCxnSpPr>
        <p:spPr>
          <a:xfrm>
            <a:off x="5983224" y="2182252"/>
            <a:ext cx="3455773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320ED9D-E0B1-36F8-0599-F1BB63696D8C}"/>
              </a:ext>
            </a:extLst>
          </p:cNvPr>
          <p:cNvSpPr/>
          <p:nvPr/>
        </p:nvSpPr>
        <p:spPr>
          <a:xfrm>
            <a:off x="2856215" y="4084968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Representations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760A46C-CF6A-2B89-7633-D7AB2D82CEEB}"/>
              </a:ext>
            </a:extLst>
          </p:cNvPr>
          <p:cNvSpPr/>
          <p:nvPr/>
        </p:nvSpPr>
        <p:spPr>
          <a:xfrm>
            <a:off x="5068824" y="4085736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Attention Process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AAE8C6AD-DDEA-669C-F041-25EA95F66F6E}"/>
              </a:ext>
            </a:extLst>
          </p:cNvPr>
          <p:cNvSpPr/>
          <p:nvPr/>
        </p:nvSpPr>
        <p:spPr>
          <a:xfrm>
            <a:off x="7281582" y="4084968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Core Architecture 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E10AB00-762B-3578-EEE2-1ABA27831EB8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 flipH="1">
            <a:off x="3770615" y="3505200"/>
            <a:ext cx="2212609" cy="57976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9E80A33-E608-05CA-0F12-204365402D63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5983224" y="3505200"/>
            <a:ext cx="0" cy="58053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20086F8-D94A-A2B2-8A0D-8271354BD87A}"/>
              </a:ext>
            </a:extLst>
          </p:cNvPr>
          <p:cNvCxnSpPr>
            <a:cxnSpLocks/>
            <a:stCxn id="7" idx="2"/>
            <a:endCxn id="11" idx="0"/>
          </p:cNvCxnSpPr>
          <p:nvPr/>
        </p:nvCxnSpPr>
        <p:spPr>
          <a:xfrm>
            <a:off x="5983224" y="3505200"/>
            <a:ext cx="2212758" cy="57976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Up Arrow 19">
            <a:extLst>
              <a:ext uri="{FF2B5EF4-FFF2-40B4-BE49-F238E27FC236}">
                <a16:creationId xmlns:a16="http://schemas.microsoft.com/office/drawing/2014/main" id="{80670D66-C38B-09A5-4A15-92265FDBA12B}"/>
              </a:ext>
            </a:extLst>
          </p:cNvPr>
          <p:cNvSpPr/>
          <p:nvPr/>
        </p:nvSpPr>
        <p:spPr>
          <a:xfrm>
            <a:off x="3542015" y="4891962"/>
            <a:ext cx="457200" cy="36576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69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i="1" dirty="0"/>
              <a:t>Syntactical</a:t>
            </a:r>
            <a:r>
              <a:rPr lang="en-US" dirty="0"/>
              <a:t> Representation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B7F58B8-473E-B42F-CB7E-428F8988E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408161"/>
              </p:ext>
            </p:extLst>
          </p:nvPr>
        </p:nvGraphicFramePr>
        <p:xfrm>
          <a:off x="2032000" y="1828800"/>
          <a:ext cx="812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7569415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306439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232599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933131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78362208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140662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094523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292090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W</a:t>
                      </a:r>
                      <a:r>
                        <a:rPr lang="en-US" baseline="-25000" dirty="0" err="1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022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367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128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713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76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598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625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W</a:t>
                      </a:r>
                      <a:r>
                        <a:rPr lang="en-US" baseline="-25000" dirty="0" err="1"/>
                        <a:t>n</a:t>
                      </a:r>
                      <a:endParaRPr lang="en-US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4276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0342668-306E-B870-DC80-E3838EDCFB47}"/>
              </a:ext>
            </a:extLst>
          </p:cNvPr>
          <p:cNvSpPr txBox="1"/>
          <p:nvPr/>
        </p:nvSpPr>
        <p:spPr>
          <a:xfrm>
            <a:off x="2438400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BC92C7-E29D-08E0-8D27-455CE276B0B4}"/>
              </a:ext>
            </a:extLst>
          </p:cNvPr>
          <p:cNvSpPr txBox="1"/>
          <p:nvPr/>
        </p:nvSpPr>
        <p:spPr>
          <a:xfrm>
            <a:off x="3429000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B74DEC-402C-FA02-4328-A4CB64CB1171}"/>
              </a:ext>
            </a:extLst>
          </p:cNvPr>
          <p:cNvSpPr txBox="1"/>
          <p:nvPr/>
        </p:nvSpPr>
        <p:spPr>
          <a:xfrm>
            <a:off x="4419600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45AEFB-0DFB-5033-5E7A-6F62F5470961}"/>
              </a:ext>
            </a:extLst>
          </p:cNvPr>
          <p:cNvSpPr txBox="1"/>
          <p:nvPr/>
        </p:nvSpPr>
        <p:spPr>
          <a:xfrm>
            <a:off x="5486400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7DAD38-D922-D495-1C50-952AEACAEBDC}"/>
              </a:ext>
            </a:extLst>
          </p:cNvPr>
          <p:cNvSpPr txBox="1"/>
          <p:nvPr/>
        </p:nvSpPr>
        <p:spPr>
          <a:xfrm>
            <a:off x="9511226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3C7EBAFA-D288-7727-E2AE-BB7D7F7D49D9}"/>
              </a:ext>
            </a:extLst>
          </p:cNvPr>
          <p:cNvSpPr/>
          <p:nvPr/>
        </p:nvSpPr>
        <p:spPr>
          <a:xfrm>
            <a:off x="1676400" y="2209800"/>
            <a:ext cx="228600" cy="258572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B3916D-B2B9-80E2-A527-A470291A8E7C}"/>
              </a:ext>
            </a:extLst>
          </p:cNvPr>
          <p:cNvSpPr txBox="1"/>
          <p:nvPr/>
        </p:nvSpPr>
        <p:spPr>
          <a:xfrm>
            <a:off x="-8187" y="2971514"/>
            <a:ext cx="19077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A </a:t>
            </a:r>
            <a:r>
              <a:rPr lang="en-US" sz="2400" b="1" i="1" dirty="0">
                <a:solidFill>
                  <a:srgbClr val="77E1FF"/>
                </a:solidFill>
              </a:rPr>
              <a:t>vocabulary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of </a:t>
            </a:r>
            <a:r>
              <a:rPr lang="en-US" sz="2400" b="1" i="1" dirty="0"/>
              <a:t>n</a:t>
            </a:r>
            <a:r>
              <a:rPr lang="en-US" sz="2400" dirty="0"/>
              <a:t> words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DE2A34A4-3E58-0130-316A-4723BC29B1A9}"/>
              </a:ext>
            </a:extLst>
          </p:cNvPr>
          <p:cNvSpPr/>
          <p:nvPr/>
        </p:nvSpPr>
        <p:spPr>
          <a:xfrm>
            <a:off x="5077460" y="2210489"/>
            <a:ext cx="1005840" cy="2585720"/>
          </a:xfrm>
          <a:prstGeom prst="roundRect">
            <a:avLst/>
          </a:prstGeom>
          <a:noFill/>
          <a:ln w="19050">
            <a:solidFill>
              <a:srgbClr val="EF72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Curved Connector 15">
            <a:extLst>
              <a:ext uri="{FF2B5EF4-FFF2-40B4-BE49-F238E27FC236}">
                <a16:creationId xmlns:a16="http://schemas.microsoft.com/office/drawing/2014/main" id="{02178B2F-E400-00E1-0D51-88C51B080B11}"/>
              </a:ext>
            </a:extLst>
          </p:cNvPr>
          <p:cNvCxnSpPr>
            <a:cxnSpLocks/>
            <a:stCxn id="14" idx="2"/>
          </p:cNvCxnSpPr>
          <p:nvPr/>
        </p:nvCxnSpPr>
        <p:spPr>
          <a:xfrm rot="16200000" flipH="1">
            <a:off x="5440680" y="4935909"/>
            <a:ext cx="614680" cy="335280"/>
          </a:xfrm>
          <a:prstGeom prst="curvedConnector3">
            <a:avLst/>
          </a:prstGeom>
          <a:ln w="19050"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2960C71-20E6-073F-67D6-CF339E9700BE}"/>
              </a:ext>
            </a:extLst>
          </p:cNvPr>
          <p:cNvSpPr txBox="1"/>
          <p:nvPr/>
        </p:nvSpPr>
        <p:spPr>
          <a:xfrm>
            <a:off x="3479561" y="5492586"/>
            <a:ext cx="49280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A </a:t>
            </a:r>
            <a:r>
              <a:rPr lang="en-US" sz="2400" i="1" dirty="0">
                <a:solidFill>
                  <a:srgbClr val="EF7273"/>
                </a:solidFill>
              </a:rPr>
              <a:t>one-hot</a:t>
            </a:r>
            <a:r>
              <a:rPr lang="en-US" sz="2400" dirty="0"/>
              <a:t> representation using</a:t>
            </a:r>
          </a:p>
          <a:p>
            <a:pPr algn="ctr"/>
            <a:r>
              <a:rPr lang="en-US" sz="2400" dirty="0"/>
              <a:t>an </a:t>
            </a:r>
            <a:r>
              <a:rPr lang="en-US" sz="2400" b="1" i="1" dirty="0"/>
              <a:t>n</a:t>
            </a:r>
            <a:r>
              <a:rPr lang="en-US" sz="2400" dirty="0"/>
              <a:t> (say, 50,000) dimensional vector</a:t>
            </a:r>
          </a:p>
        </p:txBody>
      </p:sp>
    </p:spTree>
    <p:extLst>
      <p:ext uri="{BB962C8B-B14F-4D97-AF65-F5344CB8AC3E}">
        <p14:creationId xmlns:p14="http://schemas.microsoft.com/office/powerpoint/2010/main" val="66781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i="1" dirty="0"/>
              <a:t>Syntactical</a:t>
            </a:r>
            <a:r>
              <a:rPr lang="en-US" dirty="0"/>
              <a:t> Representation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B7F58B8-473E-B42F-CB7E-428F8988E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871873"/>
              </p:ext>
            </p:extLst>
          </p:nvPr>
        </p:nvGraphicFramePr>
        <p:xfrm>
          <a:off x="2032000" y="1828800"/>
          <a:ext cx="812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7569415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306439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232599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933131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78362208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140662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094523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292090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Orange</a:t>
                      </a:r>
                      <a:endParaRPr lang="en-US" u="sng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Apple</a:t>
                      </a:r>
                      <a:endParaRPr lang="en-US" u="sng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W</a:t>
                      </a:r>
                      <a:r>
                        <a:rPr lang="en-US" baseline="-25000" dirty="0" err="1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022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367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128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713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76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598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625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W</a:t>
                      </a:r>
                      <a:r>
                        <a:rPr lang="en-US" baseline="-25000" dirty="0" err="1"/>
                        <a:t>n</a:t>
                      </a:r>
                      <a:endParaRPr lang="en-US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4276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0342668-306E-B870-DC80-E3838EDCFB47}"/>
              </a:ext>
            </a:extLst>
          </p:cNvPr>
          <p:cNvSpPr txBox="1"/>
          <p:nvPr/>
        </p:nvSpPr>
        <p:spPr>
          <a:xfrm>
            <a:off x="2438400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BC92C7-E29D-08E0-8D27-455CE276B0B4}"/>
              </a:ext>
            </a:extLst>
          </p:cNvPr>
          <p:cNvSpPr txBox="1"/>
          <p:nvPr/>
        </p:nvSpPr>
        <p:spPr>
          <a:xfrm>
            <a:off x="3429000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B74DEC-402C-FA02-4328-A4CB64CB1171}"/>
              </a:ext>
            </a:extLst>
          </p:cNvPr>
          <p:cNvSpPr txBox="1"/>
          <p:nvPr/>
        </p:nvSpPr>
        <p:spPr>
          <a:xfrm>
            <a:off x="4419600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45AEFB-0DFB-5033-5E7A-6F62F5470961}"/>
              </a:ext>
            </a:extLst>
          </p:cNvPr>
          <p:cNvSpPr txBox="1"/>
          <p:nvPr/>
        </p:nvSpPr>
        <p:spPr>
          <a:xfrm>
            <a:off x="5486400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7DAD38-D922-D495-1C50-952AEACAEBDC}"/>
              </a:ext>
            </a:extLst>
          </p:cNvPr>
          <p:cNvSpPr txBox="1"/>
          <p:nvPr/>
        </p:nvSpPr>
        <p:spPr>
          <a:xfrm>
            <a:off x="9511226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3C7EBAFA-D288-7727-E2AE-BB7D7F7D49D9}"/>
              </a:ext>
            </a:extLst>
          </p:cNvPr>
          <p:cNvSpPr/>
          <p:nvPr/>
        </p:nvSpPr>
        <p:spPr>
          <a:xfrm>
            <a:off x="1676400" y="2209800"/>
            <a:ext cx="228600" cy="258572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B3916D-B2B9-80E2-A527-A470291A8E7C}"/>
              </a:ext>
            </a:extLst>
          </p:cNvPr>
          <p:cNvSpPr txBox="1"/>
          <p:nvPr/>
        </p:nvSpPr>
        <p:spPr>
          <a:xfrm>
            <a:off x="-8187" y="2971514"/>
            <a:ext cx="19077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A </a:t>
            </a:r>
            <a:r>
              <a:rPr lang="en-US" sz="2400" b="1" i="1" dirty="0">
                <a:solidFill>
                  <a:srgbClr val="77E1FF"/>
                </a:solidFill>
              </a:rPr>
              <a:t>vocabulary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of </a:t>
            </a:r>
            <a:r>
              <a:rPr lang="en-US" sz="2400" b="1" i="1" dirty="0"/>
              <a:t>n</a:t>
            </a:r>
            <a:r>
              <a:rPr lang="en-US" sz="2400" dirty="0"/>
              <a:t> words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DE2A34A4-3E58-0130-316A-4723BC29B1A9}"/>
              </a:ext>
            </a:extLst>
          </p:cNvPr>
          <p:cNvSpPr/>
          <p:nvPr/>
        </p:nvSpPr>
        <p:spPr>
          <a:xfrm>
            <a:off x="5105400" y="2209800"/>
            <a:ext cx="990600" cy="2585720"/>
          </a:xfrm>
          <a:prstGeom prst="roundRect">
            <a:avLst/>
          </a:prstGeom>
          <a:noFill/>
          <a:ln w="19050">
            <a:solidFill>
              <a:srgbClr val="EF72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950A30E9-530B-7CF3-8562-32E1C91C9010}"/>
              </a:ext>
            </a:extLst>
          </p:cNvPr>
          <p:cNvSpPr/>
          <p:nvPr/>
        </p:nvSpPr>
        <p:spPr>
          <a:xfrm>
            <a:off x="4084147" y="2209800"/>
            <a:ext cx="990600" cy="2585720"/>
          </a:xfrm>
          <a:prstGeom prst="roundRect">
            <a:avLst/>
          </a:prstGeom>
          <a:noFill/>
          <a:ln w="19050">
            <a:solidFill>
              <a:srgbClr val="EF72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1608287-732F-C3B7-677E-96D0273DC168}"/>
              </a:ext>
            </a:extLst>
          </p:cNvPr>
          <p:cNvCxnSpPr>
            <a:stCxn id="3" idx="2"/>
          </p:cNvCxnSpPr>
          <p:nvPr/>
        </p:nvCxnSpPr>
        <p:spPr>
          <a:xfrm>
            <a:off x="4579447" y="4795520"/>
            <a:ext cx="495300" cy="614680"/>
          </a:xfrm>
          <a:prstGeom prst="straightConnector1">
            <a:avLst/>
          </a:prstGeom>
          <a:ln w="19050"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A520C59-D667-7448-0C3E-993C5888EB2B}"/>
              </a:ext>
            </a:extLst>
          </p:cNvPr>
          <p:cNvCxnSpPr>
            <a:stCxn id="14" idx="2"/>
          </p:cNvCxnSpPr>
          <p:nvPr/>
        </p:nvCxnSpPr>
        <p:spPr>
          <a:xfrm flipH="1">
            <a:off x="5074747" y="4795520"/>
            <a:ext cx="525953" cy="614680"/>
          </a:xfrm>
          <a:prstGeom prst="straightConnector1">
            <a:avLst/>
          </a:prstGeom>
          <a:ln w="19050"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8C5A235-FE80-F605-D7A3-2877BE7D1306}"/>
              </a:ext>
            </a:extLst>
          </p:cNvPr>
          <p:cNvSpPr txBox="1"/>
          <p:nvPr/>
        </p:nvSpPr>
        <p:spPr>
          <a:xfrm>
            <a:off x="1993432" y="5486400"/>
            <a:ext cx="62239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Not similar (when you pursue their </a:t>
            </a:r>
            <a:r>
              <a:rPr lang="en-US" sz="2400" i="1" dirty="0"/>
              <a:t>dot product</a:t>
            </a:r>
            <a:r>
              <a:rPr lang="en-US" sz="2400" dirty="0"/>
              <a:t>) </a:t>
            </a:r>
            <a:br>
              <a:rPr lang="en-US" sz="2400" dirty="0"/>
            </a:br>
            <a:r>
              <a:rPr lang="en-US" sz="2400" dirty="0"/>
              <a:t>although they’re both fruits!</a:t>
            </a:r>
          </a:p>
        </p:txBody>
      </p:sp>
    </p:spTree>
    <p:extLst>
      <p:ext uri="{BB962C8B-B14F-4D97-AF65-F5344CB8AC3E}">
        <p14:creationId xmlns:p14="http://schemas.microsoft.com/office/powerpoint/2010/main" val="485167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" grpId="0" animBg="1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Last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MPI – Part II</a:t>
            </a:r>
          </a:p>
          <a:p>
            <a:pPr lvl="4" eaLnBrk="1" hangingPunct="1"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MapReduce &amp; the Transformer Model</a:t>
            </a:r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Announcements: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P3 is due on Nov 16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PS4 is released and due on Nov 12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solidFill>
                  <a:srgbClr val="EF7273"/>
                </a:solidFill>
                <a:ea typeface="Arial" panose="020B0604020202020204" pitchFamily="34" charset="0"/>
              </a:rPr>
              <a:t>Quiz II is on Nov 5</a:t>
            </a:r>
          </a:p>
          <a:p>
            <a:pPr marL="342900" lvl="1" indent="0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i="1" dirty="0"/>
              <a:t>Semantical</a:t>
            </a:r>
            <a:r>
              <a:rPr lang="en-US" dirty="0"/>
              <a:t> Representation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B7F58B8-473E-B42F-CB7E-428F8988E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090805"/>
              </p:ext>
            </p:extLst>
          </p:nvPr>
        </p:nvGraphicFramePr>
        <p:xfrm>
          <a:off x="2032000" y="1828800"/>
          <a:ext cx="812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7569415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306439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232599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933131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78362208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140662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094523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292090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King</a:t>
                      </a:r>
                      <a:endParaRPr lang="en-US" u="sng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Orange</a:t>
                      </a:r>
                      <a:endParaRPr lang="en-US" u="sng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Apple</a:t>
                      </a:r>
                      <a:endParaRPr lang="en-US" u="sng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Queen</a:t>
                      </a:r>
                      <a:endParaRPr lang="en-US" u="sng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022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Royal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o.93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367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Size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128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Fruit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713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76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598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625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Age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42762"/>
                  </a:ext>
                </a:extLst>
              </a:tr>
            </a:tbl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77718DB5-98FA-F11E-B8B9-F3DE1595D1C6}"/>
              </a:ext>
            </a:extLst>
          </p:cNvPr>
          <p:cNvGrpSpPr/>
          <p:nvPr/>
        </p:nvGrpSpPr>
        <p:grpSpPr>
          <a:xfrm>
            <a:off x="2438400" y="3387013"/>
            <a:ext cx="7315200" cy="541174"/>
            <a:chOff x="2438400" y="3387013"/>
            <a:chExt cx="7315200" cy="54117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0342668-306E-B870-DC80-E3838EDCFB47}"/>
                </a:ext>
              </a:extLst>
            </p:cNvPr>
            <p:cNvSpPr txBox="1"/>
            <p:nvPr/>
          </p:nvSpPr>
          <p:spPr>
            <a:xfrm>
              <a:off x="2438400" y="3387013"/>
              <a:ext cx="242374" cy="541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060"/>
                </a:lnSpc>
              </a:pPr>
              <a:r>
                <a:rPr lang="en-US" dirty="0"/>
                <a:t>.</a:t>
              </a:r>
            </a:p>
            <a:p>
              <a:pPr>
                <a:lnSpc>
                  <a:spcPts val="1060"/>
                </a:lnSpc>
              </a:pPr>
              <a:r>
                <a:rPr lang="en-US" dirty="0"/>
                <a:t>.</a:t>
              </a:r>
            </a:p>
            <a:p>
              <a:pPr>
                <a:lnSpc>
                  <a:spcPts val="1060"/>
                </a:lnSpc>
              </a:pPr>
              <a:r>
                <a:rPr lang="en-US" dirty="0"/>
                <a:t>.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2BC92C7-E29D-08E0-8D27-455CE276B0B4}"/>
                </a:ext>
              </a:extLst>
            </p:cNvPr>
            <p:cNvSpPr txBox="1"/>
            <p:nvPr/>
          </p:nvSpPr>
          <p:spPr>
            <a:xfrm>
              <a:off x="3429000" y="3387013"/>
              <a:ext cx="242374" cy="541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060"/>
                </a:lnSpc>
              </a:pPr>
              <a:r>
                <a:rPr lang="en-US" dirty="0"/>
                <a:t>.</a:t>
              </a:r>
            </a:p>
            <a:p>
              <a:pPr>
                <a:lnSpc>
                  <a:spcPts val="1060"/>
                </a:lnSpc>
              </a:pPr>
              <a:r>
                <a:rPr lang="en-US" dirty="0"/>
                <a:t>.</a:t>
              </a:r>
            </a:p>
            <a:p>
              <a:pPr>
                <a:lnSpc>
                  <a:spcPts val="1060"/>
                </a:lnSpc>
              </a:pPr>
              <a:r>
                <a:rPr lang="en-US" dirty="0"/>
                <a:t>.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9B74DEC-402C-FA02-4328-A4CB64CB1171}"/>
                </a:ext>
              </a:extLst>
            </p:cNvPr>
            <p:cNvSpPr txBox="1"/>
            <p:nvPr/>
          </p:nvSpPr>
          <p:spPr>
            <a:xfrm>
              <a:off x="4419600" y="3387013"/>
              <a:ext cx="242374" cy="541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060"/>
                </a:lnSpc>
              </a:pPr>
              <a:r>
                <a:rPr lang="en-US" dirty="0"/>
                <a:t>.</a:t>
              </a:r>
            </a:p>
            <a:p>
              <a:pPr>
                <a:lnSpc>
                  <a:spcPts val="1060"/>
                </a:lnSpc>
              </a:pPr>
              <a:r>
                <a:rPr lang="en-US" dirty="0"/>
                <a:t>.</a:t>
              </a:r>
            </a:p>
            <a:p>
              <a:pPr>
                <a:lnSpc>
                  <a:spcPts val="1060"/>
                </a:lnSpc>
              </a:pPr>
              <a:r>
                <a:rPr lang="en-US" dirty="0"/>
                <a:t>.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145AEFB-0DFB-5033-5E7A-6F62F5470961}"/>
                </a:ext>
              </a:extLst>
            </p:cNvPr>
            <p:cNvSpPr txBox="1"/>
            <p:nvPr/>
          </p:nvSpPr>
          <p:spPr>
            <a:xfrm>
              <a:off x="5486400" y="3387013"/>
              <a:ext cx="242374" cy="541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060"/>
                </a:lnSpc>
              </a:pPr>
              <a:r>
                <a:rPr lang="en-US" dirty="0"/>
                <a:t>.</a:t>
              </a:r>
            </a:p>
            <a:p>
              <a:pPr>
                <a:lnSpc>
                  <a:spcPts val="1060"/>
                </a:lnSpc>
              </a:pPr>
              <a:r>
                <a:rPr lang="en-US" dirty="0"/>
                <a:t>.</a:t>
              </a:r>
            </a:p>
            <a:p>
              <a:pPr>
                <a:lnSpc>
                  <a:spcPts val="1060"/>
                </a:lnSpc>
              </a:pPr>
              <a:r>
                <a:rPr lang="en-US" dirty="0"/>
                <a:t>.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07DAD38-D922-D495-1C50-952AEACAEBDC}"/>
                </a:ext>
              </a:extLst>
            </p:cNvPr>
            <p:cNvSpPr txBox="1"/>
            <p:nvPr/>
          </p:nvSpPr>
          <p:spPr>
            <a:xfrm>
              <a:off x="9511226" y="3387013"/>
              <a:ext cx="242374" cy="541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060"/>
                </a:lnSpc>
              </a:pPr>
              <a:r>
                <a:rPr lang="en-US" dirty="0"/>
                <a:t>.</a:t>
              </a:r>
            </a:p>
            <a:p>
              <a:pPr>
                <a:lnSpc>
                  <a:spcPts val="1060"/>
                </a:lnSpc>
              </a:pPr>
              <a:r>
                <a:rPr lang="en-US" dirty="0"/>
                <a:t>.</a:t>
              </a:r>
            </a:p>
            <a:p>
              <a:pPr>
                <a:lnSpc>
                  <a:spcPts val="1060"/>
                </a:lnSpc>
              </a:pPr>
              <a:r>
                <a:rPr lang="en-US" dirty="0"/>
                <a:t>.</a:t>
              </a:r>
            </a:p>
          </p:txBody>
        </p:sp>
      </p:grpSp>
      <p:sp>
        <p:nvSpPr>
          <p:cNvPr id="12" name="Left Brace 11">
            <a:extLst>
              <a:ext uri="{FF2B5EF4-FFF2-40B4-BE49-F238E27FC236}">
                <a16:creationId xmlns:a16="http://schemas.microsoft.com/office/drawing/2014/main" id="{3C7EBAFA-D288-7727-E2AE-BB7D7F7D49D9}"/>
              </a:ext>
            </a:extLst>
          </p:cNvPr>
          <p:cNvSpPr/>
          <p:nvPr/>
        </p:nvSpPr>
        <p:spPr>
          <a:xfrm>
            <a:off x="1676400" y="2209800"/>
            <a:ext cx="228600" cy="258572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B3916D-B2B9-80E2-A527-A470291A8E7C}"/>
              </a:ext>
            </a:extLst>
          </p:cNvPr>
          <p:cNvSpPr txBox="1"/>
          <p:nvPr/>
        </p:nvSpPr>
        <p:spPr>
          <a:xfrm>
            <a:off x="297169" y="3198167"/>
            <a:ext cx="1262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>
                <a:solidFill>
                  <a:srgbClr val="FFC000"/>
                </a:solidFill>
              </a:rPr>
              <a:t>Features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DE2A34A4-3E58-0130-316A-4723BC29B1A9}"/>
              </a:ext>
            </a:extLst>
          </p:cNvPr>
          <p:cNvSpPr/>
          <p:nvPr/>
        </p:nvSpPr>
        <p:spPr>
          <a:xfrm>
            <a:off x="5090160" y="2209800"/>
            <a:ext cx="1005840" cy="2585720"/>
          </a:xfrm>
          <a:prstGeom prst="roundRect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8C5A235-FE80-F605-D7A3-2877BE7D1306}"/>
              </a:ext>
            </a:extLst>
          </p:cNvPr>
          <p:cNvSpPr txBox="1"/>
          <p:nvPr/>
        </p:nvSpPr>
        <p:spPr>
          <a:xfrm>
            <a:off x="1879446" y="5486400"/>
            <a:ext cx="81623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A </a:t>
            </a:r>
            <a:r>
              <a:rPr lang="en-US" sz="2400" i="1" dirty="0">
                <a:solidFill>
                  <a:srgbClr val="92D050"/>
                </a:solidFill>
              </a:rPr>
              <a:t>feature representation </a:t>
            </a:r>
            <a:r>
              <a:rPr lang="en-US" sz="2400" dirty="0"/>
              <a:t>(also known as </a:t>
            </a:r>
            <a:r>
              <a:rPr lang="en-US" sz="2400" i="1" dirty="0">
                <a:solidFill>
                  <a:srgbClr val="92D050"/>
                </a:solidFill>
              </a:rPr>
              <a:t>word embedding</a:t>
            </a:r>
            <a:r>
              <a:rPr lang="en-US" sz="2400" dirty="0"/>
              <a:t>)</a:t>
            </a:r>
            <a:r>
              <a:rPr lang="en-US" sz="2400" i="1" dirty="0">
                <a:solidFill>
                  <a:srgbClr val="92D050"/>
                </a:solidFill>
              </a:rPr>
              <a:t> </a:t>
            </a:r>
            <a:r>
              <a:rPr lang="en-US" sz="2400" dirty="0"/>
              <a:t>using</a:t>
            </a:r>
          </a:p>
          <a:p>
            <a:pPr algn="ctr"/>
            <a:r>
              <a:rPr lang="en-US" sz="2400" dirty="0"/>
              <a:t>an </a:t>
            </a:r>
            <a:r>
              <a:rPr lang="en-US" sz="2400" b="1" i="1" dirty="0"/>
              <a:t>m</a:t>
            </a:r>
            <a:r>
              <a:rPr lang="en-US" sz="2400" dirty="0"/>
              <a:t> (say, 300) dimensional vector </a:t>
            </a:r>
          </a:p>
        </p:txBody>
      </p:sp>
      <p:cxnSp>
        <p:nvCxnSpPr>
          <p:cNvPr id="4" name="Curved Connector 3">
            <a:extLst>
              <a:ext uri="{FF2B5EF4-FFF2-40B4-BE49-F238E27FC236}">
                <a16:creationId xmlns:a16="http://schemas.microsoft.com/office/drawing/2014/main" id="{0B979EA0-1EA4-CD93-3BA1-B0EFE758E3D2}"/>
              </a:ext>
            </a:extLst>
          </p:cNvPr>
          <p:cNvCxnSpPr/>
          <p:nvPr/>
        </p:nvCxnSpPr>
        <p:spPr>
          <a:xfrm rot="16200000" flipH="1">
            <a:off x="5464810" y="4931410"/>
            <a:ext cx="614680" cy="342900"/>
          </a:xfrm>
          <a:prstGeom prst="curvedConnector3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28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i="1" dirty="0"/>
              <a:t>Semantical</a:t>
            </a:r>
            <a:r>
              <a:rPr lang="en-US" dirty="0"/>
              <a:t> Representation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B7F58B8-473E-B42F-CB7E-428F8988E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855341"/>
              </p:ext>
            </p:extLst>
          </p:nvPr>
        </p:nvGraphicFramePr>
        <p:xfrm>
          <a:off x="2032000" y="1828800"/>
          <a:ext cx="812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7569415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306439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232599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933131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78362208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140662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094523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292090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King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Orange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Apple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Queen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022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Royal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o.93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367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Size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128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Fruit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713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76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598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625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Age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4276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0342668-306E-B870-DC80-E3838EDCFB47}"/>
              </a:ext>
            </a:extLst>
          </p:cNvPr>
          <p:cNvSpPr txBox="1"/>
          <p:nvPr/>
        </p:nvSpPr>
        <p:spPr>
          <a:xfrm>
            <a:off x="2438400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BC92C7-E29D-08E0-8D27-455CE276B0B4}"/>
              </a:ext>
            </a:extLst>
          </p:cNvPr>
          <p:cNvSpPr txBox="1"/>
          <p:nvPr/>
        </p:nvSpPr>
        <p:spPr>
          <a:xfrm>
            <a:off x="3429000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B74DEC-402C-FA02-4328-A4CB64CB1171}"/>
              </a:ext>
            </a:extLst>
          </p:cNvPr>
          <p:cNvSpPr txBox="1"/>
          <p:nvPr/>
        </p:nvSpPr>
        <p:spPr>
          <a:xfrm>
            <a:off x="4419600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45AEFB-0DFB-5033-5E7A-6F62F5470961}"/>
              </a:ext>
            </a:extLst>
          </p:cNvPr>
          <p:cNvSpPr txBox="1"/>
          <p:nvPr/>
        </p:nvSpPr>
        <p:spPr>
          <a:xfrm>
            <a:off x="5486400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7DAD38-D922-D495-1C50-952AEACAEBDC}"/>
              </a:ext>
            </a:extLst>
          </p:cNvPr>
          <p:cNvSpPr txBox="1"/>
          <p:nvPr/>
        </p:nvSpPr>
        <p:spPr>
          <a:xfrm>
            <a:off x="9511226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3C7EBAFA-D288-7727-E2AE-BB7D7F7D49D9}"/>
              </a:ext>
            </a:extLst>
          </p:cNvPr>
          <p:cNvSpPr/>
          <p:nvPr/>
        </p:nvSpPr>
        <p:spPr>
          <a:xfrm>
            <a:off x="1676400" y="2209800"/>
            <a:ext cx="228600" cy="258572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B3916D-B2B9-80E2-A527-A470291A8E7C}"/>
              </a:ext>
            </a:extLst>
          </p:cNvPr>
          <p:cNvSpPr txBox="1"/>
          <p:nvPr/>
        </p:nvSpPr>
        <p:spPr>
          <a:xfrm>
            <a:off x="297169" y="3198167"/>
            <a:ext cx="1262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>
                <a:solidFill>
                  <a:srgbClr val="FFC000"/>
                </a:solidFill>
              </a:rPr>
              <a:t>Features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DE2A34A4-3E58-0130-316A-4723BC29B1A9}"/>
              </a:ext>
            </a:extLst>
          </p:cNvPr>
          <p:cNvSpPr/>
          <p:nvPr/>
        </p:nvSpPr>
        <p:spPr>
          <a:xfrm>
            <a:off x="5105400" y="2209800"/>
            <a:ext cx="990600" cy="2585720"/>
          </a:xfrm>
          <a:prstGeom prst="roundRect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950A30E9-530B-7CF3-8562-32E1C91C9010}"/>
              </a:ext>
            </a:extLst>
          </p:cNvPr>
          <p:cNvSpPr/>
          <p:nvPr/>
        </p:nvSpPr>
        <p:spPr>
          <a:xfrm>
            <a:off x="4084147" y="2209800"/>
            <a:ext cx="990600" cy="2585720"/>
          </a:xfrm>
          <a:prstGeom prst="roundRect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1608287-732F-C3B7-677E-96D0273DC168}"/>
              </a:ext>
            </a:extLst>
          </p:cNvPr>
          <p:cNvCxnSpPr>
            <a:stCxn id="3" idx="2"/>
          </p:cNvCxnSpPr>
          <p:nvPr/>
        </p:nvCxnSpPr>
        <p:spPr>
          <a:xfrm>
            <a:off x="4579447" y="4795520"/>
            <a:ext cx="495300" cy="614680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A520C59-D667-7448-0C3E-993C5888EB2B}"/>
              </a:ext>
            </a:extLst>
          </p:cNvPr>
          <p:cNvCxnSpPr>
            <a:stCxn id="14" idx="2"/>
          </p:cNvCxnSpPr>
          <p:nvPr/>
        </p:nvCxnSpPr>
        <p:spPr>
          <a:xfrm flipH="1">
            <a:off x="5074747" y="4795520"/>
            <a:ext cx="525953" cy="614680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8C5A235-FE80-F605-D7A3-2877BE7D1306}"/>
              </a:ext>
            </a:extLst>
          </p:cNvPr>
          <p:cNvSpPr txBox="1"/>
          <p:nvPr/>
        </p:nvSpPr>
        <p:spPr>
          <a:xfrm>
            <a:off x="2210634" y="5486400"/>
            <a:ext cx="57895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Similar (when you pursue their </a:t>
            </a:r>
            <a:r>
              <a:rPr lang="en-US" sz="2400" i="1" dirty="0"/>
              <a:t>dot product</a:t>
            </a:r>
            <a:r>
              <a:rPr lang="en-US" sz="2400" dirty="0"/>
              <a:t>), </a:t>
            </a:r>
            <a:br>
              <a:rPr lang="en-US" sz="2400" dirty="0"/>
            </a:br>
            <a:r>
              <a:rPr lang="en-US" sz="2400" dirty="0"/>
              <a:t>capturing the fact that they’re both fruits!</a:t>
            </a:r>
          </a:p>
        </p:txBody>
      </p:sp>
    </p:spTree>
    <p:extLst>
      <p:ext uri="{BB962C8B-B14F-4D97-AF65-F5344CB8AC3E}">
        <p14:creationId xmlns:p14="http://schemas.microsoft.com/office/powerpoint/2010/main" val="1466116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i="1" dirty="0"/>
              <a:t>Semantical</a:t>
            </a:r>
            <a:r>
              <a:rPr lang="en-US" dirty="0"/>
              <a:t> Representation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B7F58B8-473E-B42F-CB7E-428F8988E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293552"/>
              </p:ext>
            </p:extLst>
          </p:nvPr>
        </p:nvGraphicFramePr>
        <p:xfrm>
          <a:off x="2032000" y="1828800"/>
          <a:ext cx="812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7569415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306439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232599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933131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78362208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140662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094523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292090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King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Orange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Apple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Queen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022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Royal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o.93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367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Size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128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Fruit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713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76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598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625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Age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4276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0342668-306E-B870-DC80-E3838EDCFB47}"/>
              </a:ext>
            </a:extLst>
          </p:cNvPr>
          <p:cNvSpPr txBox="1"/>
          <p:nvPr/>
        </p:nvSpPr>
        <p:spPr>
          <a:xfrm>
            <a:off x="2438400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BC92C7-E29D-08E0-8D27-455CE276B0B4}"/>
              </a:ext>
            </a:extLst>
          </p:cNvPr>
          <p:cNvSpPr txBox="1"/>
          <p:nvPr/>
        </p:nvSpPr>
        <p:spPr>
          <a:xfrm>
            <a:off x="3429000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B74DEC-402C-FA02-4328-A4CB64CB1171}"/>
              </a:ext>
            </a:extLst>
          </p:cNvPr>
          <p:cNvSpPr txBox="1"/>
          <p:nvPr/>
        </p:nvSpPr>
        <p:spPr>
          <a:xfrm>
            <a:off x="4419600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45AEFB-0DFB-5033-5E7A-6F62F5470961}"/>
              </a:ext>
            </a:extLst>
          </p:cNvPr>
          <p:cNvSpPr txBox="1"/>
          <p:nvPr/>
        </p:nvSpPr>
        <p:spPr>
          <a:xfrm>
            <a:off x="5486400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7DAD38-D922-D495-1C50-952AEACAEBDC}"/>
              </a:ext>
            </a:extLst>
          </p:cNvPr>
          <p:cNvSpPr txBox="1"/>
          <p:nvPr/>
        </p:nvSpPr>
        <p:spPr>
          <a:xfrm>
            <a:off x="9511226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3C7EBAFA-D288-7727-E2AE-BB7D7F7D49D9}"/>
              </a:ext>
            </a:extLst>
          </p:cNvPr>
          <p:cNvSpPr/>
          <p:nvPr/>
        </p:nvSpPr>
        <p:spPr>
          <a:xfrm>
            <a:off x="1676400" y="2209800"/>
            <a:ext cx="228600" cy="258572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B3916D-B2B9-80E2-A527-A470291A8E7C}"/>
              </a:ext>
            </a:extLst>
          </p:cNvPr>
          <p:cNvSpPr txBox="1"/>
          <p:nvPr/>
        </p:nvSpPr>
        <p:spPr>
          <a:xfrm>
            <a:off x="297169" y="3198167"/>
            <a:ext cx="1262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>
                <a:solidFill>
                  <a:srgbClr val="FFC000"/>
                </a:solidFill>
              </a:rPr>
              <a:t>Features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DE2A34A4-3E58-0130-316A-4723BC29B1A9}"/>
              </a:ext>
            </a:extLst>
          </p:cNvPr>
          <p:cNvSpPr/>
          <p:nvPr/>
        </p:nvSpPr>
        <p:spPr>
          <a:xfrm>
            <a:off x="9144000" y="2209800"/>
            <a:ext cx="990600" cy="2585720"/>
          </a:xfrm>
          <a:prstGeom prst="roundRect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950A30E9-530B-7CF3-8562-32E1C91C9010}"/>
              </a:ext>
            </a:extLst>
          </p:cNvPr>
          <p:cNvSpPr/>
          <p:nvPr/>
        </p:nvSpPr>
        <p:spPr>
          <a:xfrm>
            <a:off x="3071408" y="2209800"/>
            <a:ext cx="990600" cy="2585720"/>
          </a:xfrm>
          <a:prstGeom prst="roundRect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1608287-732F-C3B7-677E-96D0273DC168}"/>
              </a:ext>
            </a:extLst>
          </p:cNvPr>
          <p:cNvCxnSpPr>
            <a:cxnSpLocks/>
            <a:stCxn id="3" idx="2"/>
            <a:endCxn id="15" idx="0"/>
          </p:cNvCxnSpPr>
          <p:nvPr/>
        </p:nvCxnSpPr>
        <p:spPr>
          <a:xfrm>
            <a:off x="3566708" y="4795520"/>
            <a:ext cx="2687886" cy="690880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A520C59-D667-7448-0C3E-993C5888EB2B}"/>
              </a:ext>
            </a:extLst>
          </p:cNvPr>
          <p:cNvCxnSpPr>
            <a:cxnSpLocks/>
            <a:stCxn id="14" idx="2"/>
            <a:endCxn id="15" idx="0"/>
          </p:cNvCxnSpPr>
          <p:nvPr/>
        </p:nvCxnSpPr>
        <p:spPr>
          <a:xfrm flipH="1">
            <a:off x="6254594" y="4795520"/>
            <a:ext cx="3384706" cy="690880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7125526-5E81-1262-95A0-CEAF2C175CFB}"/>
              </a:ext>
            </a:extLst>
          </p:cNvPr>
          <p:cNvSpPr txBox="1"/>
          <p:nvPr/>
        </p:nvSpPr>
        <p:spPr>
          <a:xfrm>
            <a:off x="3337705" y="5486400"/>
            <a:ext cx="58337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King &amp; Queen are more similar to each other </a:t>
            </a:r>
          </a:p>
        </p:txBody>
      </p:sp>
    </p:spTree>
    <p:extLst>
      <p:ext uri="{BB962C8B-B14F-4D97-AF65-F5344CB8AC3E}">
        <p14:creationId xmlns:p14="http://schemas.microsoft.com/office/powerpoint/2010/main" val="4708938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i="1" dirty="0"/>
              <a:t>Semantical</a:t>
            </a:r>
            <a:r>
              <a:rPr lang="en-US" dirty="0"/>
              <a:t> Representation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B7F58B8-473E-B42F-CB7E-428F8988E7C6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1828800"/>
          <a:ext cx="812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7569415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306439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232599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933131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78362208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140662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094523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292090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King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Orange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Apple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Queen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022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Royal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o.93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367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Size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128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Fruit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713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76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598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625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Age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.  .  .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4276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0342668-306E-B870-DC80-E3838EDCFB47}"/>
              </a:ext>
            </a:extLst>
          </p:cNvPr>
          <p:cNvSpPr txBox="1"/>
          <p:nvPr/>
        </p:nvSpPr>
        <p:spPr>
          <a:xfrm>
            <a:off x="2438400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BC92C7-E29D-08E0-8D27-455CE276B0B4}"/>
              </a:ext>
            </a:extLst>
          </p:cNvPr>
          <p:cNvSpPr txBox="1"/>
          <p:nvPr/>
        </p:nvSpPr>
        <p:spPr>
          <a:xfrm>
            <a:off x="3429000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B74DEC-402C-FA02-4328-A4CB64CB1171}"/>
              </a:ext>
            </a:extLst>
          </p:cNvPr>
          <p:cNvSpPr txBox="1"/>
          <p:nvPr/>
        </p:nvSpPr>
        <p:spPr>
          <a:xfrm>
            <a:off x="4419600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45AEFB-0DFB-5033-5E7A-6F62F5470961}"/>
              </a:ext>
            </a:extLst>
          </p:cNvPr>
          <p:cNvSpPr txBox="1"/>
          <p:nvPr/>
        </p:nvSpPr>
        <p:spPr>
          <a:xfrm>
            <a:off x="5486400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7DAD38-D922-D495-1C50-952AEACAEBDC}"/>
              </a:ext>
            </a:extLst>
          </p:cNvPr>
          <p:cNvSpPr txBox="1"/>
          <p:nvPr/>
        </p:nvSpPr>
        <p:spPr>
          <a:xfrm>
            <a:off x="9511226" y="3387013"/>
            <a:ext cx="242374" cy="541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  <a:p>
            <a:pPr>
              <a:lnSpc>
                <a:spcPts val="1060"/>
              </a:lnSpc>
            </a:pPr>
            <a:r>
              <a:rPr lang="en-US" dirty="0"/>
              <a:t>.</a:t>
            </a:r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3C7EBAFA-D288-7727-E2AE-BB7D7F7D49D9}"/>
              </a:ext>
            </a:extLst>
          </p:cNvPr>
          <p:cNvSpPr/>
          <p:nvPr/>
        </p:nvSpPr>
        <p:spPr>
          <a:xfrm>
            <a:off x="1676400" y="2209800"/>
            <a:ext cx="228600" cy="258572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B3916D-B2B9-80E2-A527-A470291A8E7C}"/>
              </a:ext>
            </a:extLst>
          </p:cNvPr>
          <p:cNvSpPr txBox="1"/>
          <p:nvPr/>
        </p:nvSpPr>
        <p:spPr>
          <a:xfrm>
            <a:off x="297169" y="3198167"/>
            <a:ext cx="1262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>
                <a:solidFill>
                  <a:srgbClr val="FFC000"/>
                </a:solidFill>
              </a:rPr>
              <a:t>Features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950A30E9-530B-7CF3-8562-32E1C91C9010}"/>
              </a:ext>
            </a:extLst>
          </p:cNvPr>
          <p:cNvSpPr/>
          <p:nvPr/>
        </p:nvSpPr>
        <p:spPr>
          <a:xfrm>
            <a:off x="3071408" y="2209800"/>
            <a:ext cx="990600" cy="2585720"/>
          </a:xfrm>
          <a:prstGeom prst="roundRect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1608287-732F-C3B7-677E-96D0273DC168}"/>
              </a:ext>
            </a:extLst>
          </p:cNvPr>
          <p:cNvCxnSpPr>
            <a:cxnSpLocks/>
            <a:stCxn id="3" idx="2"/>
            <a:endCxn id="15" idx="0"/>
          </p:cNvCxnSpPr>
          <p:nvPr/>
        </p:nvCxnSpPr>
        <p:spPr>
          <a:xfrm>
            <a:off x="3566708" y="4795520"/>
            <a:ext cx="2687886" cy="690880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A520C59-D667-7448-0C3E-993C5888EB2B}"/>
              </a:ext>
            </a:extLst>
          </p:cNvPr>
          <p:cNvCxnSpPr>
            <a:cxnSpLocks/>
            <a:endCxn id="15" idx="0"/>
          </p:cNvCxnSpPr>
          <p:nvPr/>
        </p:nvCxnSpPr>
        <p:spPr>
          <a:xfrm>
            <a:off x="5486400" y="4795520"/>
            <a:ext cx="768194" cy="690880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7125526-5E81-1262-95A0-CEAF2C175CFB}"/>
              </a:ext>
            </a:extLst>
          </p:cNvPr>
          <p:cNvSpPr txBox="1"/>
          <p:nvPr/>
        </p:nvSpPr>
        <p:spPr>
          <a:xfrm>
            <a:off x="4694423" y="5486400"/>
            <a:ext cx="3120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than, say, King &amp; Apple 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1B1BB9BF-9A3D-04B1-0494-04E6C3074E80}"/>
              </a:ext>
            </a:extLst>
          </p:cNvPr>
          <p:cNvSpPr/>
          <p:nvPr/>
        </p:nvSpPr>
        <p:spPr>
          <a:xfrm>
            <a:off x="5105400" y="2209800"/>
            <a:ext cx="990600" cy="2585720"/>
          </a:xfrm>
          <a:prstGeom prst="roundRect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194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i="1" dirty="0"/>
              <a:t>Contextual</a:t>
            </a:r>
            <a:r>
              <a:rPr lang="en-US" dirty="0"/>
              <a:t> Representation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B048EAF-592A-6A21-6169-B3D309BFB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5013960"/>
          </a:xfrm>
        </p:spPr>
        <p:txBody>
          <a:bodyPr>
            <a:normAutofit/>
          </a:bodyPr>
          <a:lstStyle/>
          <a:p>
            <a:r>
              <a:rPr lang="en-US" sz="2800" dirty="0"/>
              <a:t>Word (or </a:t>
            </a:r>
            <a:r>
              <a:rPr lang="en-US" sz="2800" i="1" dirty="0"/>
              <a:t>static</a:t>
            </a:r>
            <a:r>
              <a:rPr lang="en-US" sz="2800" dirty="0"/>
              <a:t>) embeddings can be learnt using algorithms like Word2vec and Glove</a:t>
            </a:r>
          </a:p>
          <a:p>
            <a:endParaRPr lang="en-US" sz="2800" dirty="0"/>
          </a:p>
          <a:p>
            <a:r>
              <a:rPr lang="en-US" sz="2800" dirty="0"/>
              <a:t>Static embeddings are more effective than one-hot representations, but might still miss on capturing many syntactic and semantic properties of words under diverse linguistic contexts </a:t>
            </a:r>
          </a:p>
          <a:p>
            <a:pPr lvl="1"/>
            <a:r>
              <a:rPr lang="en-US" sz="2400" dirty="0"/>
              <a:t>The word ‘apple’ has multiple word senses, one referring to a fruit and another to a device, which cannot be inferred outside its context </a:t>
            </a:r>
          </a:p>
          <a:p>
            <a:pPr lvl="1"/>
            <a:endParaRPr lang="en-US" sz="2400" dirty="0"/>
          </a:p>
          <a:p>
            <a:r>
              <a:rPr lang="en-US" sz="2800" dirty="0"/>
              <a:t>Incorporating context into static embeddings (known as </a:t>
            </a:r>
            <a:r>
              <a:rPr lang="en-US" sz="2800" i="1" dirty="0">
                <a:solidFill>
                  <a:srgbClr val="77E1FF"/>
                </a:solidFill>
              </a:rPr>
              <a:t>contextual embeddings</a:t>
            </a:r>
            <a:r>
              <a:rPr lang="en-US" sz="2800" dirty="0"/>
              <a:t>) has proven to be a watershed idea in Natural Language Processing (NLP)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227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i="1" dirty="0"/>
              <a:t>Contextual</a:t>
            </a:r>
            <a:r>
              <a:rPr lang="en-US" dirty="0"/>
              <a:t> Representation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B048EAF-592A-6A21-6169-B3D309BFB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664952" cy="5394960"/>
          </a:xfrm>
        </p:spPr>
        <p:txBody>
          <a:bodyPr>
            <a:normAutofit/>
          </a:bodyPr>
          <a:lstStyle/>
          <a:p>
            <a:r>
              <a:rPr lang="en-US" sz="2800" dirty="0"/>
              <a:t>Contextual embeddings are more of </a:t>
            </a:r>
            <a:r>
              <a:rPr lang="en-US" sz="2800" i="1" dirty="0"/>
              <a:t>dynamic</a:t>
            </a:r>
            <a:r>
              <a:rPr lang="en-US" sz="2800" dirty="0"/>
              <a:t> embeddings </a:t>
            </a:r>
          </a:p>
          <a:p>
            <a:endParaRPr lang="en-US" sz="2800" dirty="0"/>
          </a:p>
          <a:p>
            <a:r>
              <a:rPr lang="en-US" sz="2800" dirty="0"/>
              <a:t>They move beyond word-level semantics via associating each word with a representation that is a function of the entire input </a:t>
            </a:r>
            <a:r>
              <a:rPr lang="en-US" sz="2800" i="1" dirty="0"/>
              <a:t>sequence</a:t>
            </a:r>
          </a:p>
          <a:p>
            <a:endParaRPr lang="en-US" sz="2800" dirty="0"/>
          </a:p>
          <a:p>
            <a:r>
              <a:rPr lang="en-US" sz="2800" dirty="0"/>
              <a:t>They are exemplified by GPT and BERT, which capitalize on a state-of-the-art NLP model known as the </a:t>
            </a:r>
            <a:r>
              <a:rPr lang="en-US" sz="2800" i="1" dirty="0">
                <a:solidFill>
                  <a:srgbClr val="77E1FF"/>
                </a:solidFill>
              </a:rPr>
              <a:t>Transformer Model</a:t>
            </a:r>
          </a:p>
          <a:p>
            <a:endParaRPr lang="en-US" sz="2800" i="1" dirty="0">
              <a:solidFill>
                <a:srgbClr val="77E1FF"/>
              </a:solidFill>
            </a:endParaRPr>
          </a:p>
          <a:p>
            <a:r>
              <a:rPr lang="en-US" sz="2800" dirty="0"/>
              <a:t>We will study first the Transformer Model and how to </a:t>
            </a:r>
            <a:r>
              <a:rPr lang="en-US" sz="2800" i="1" dirty="0"/>
              <a:t>parallelize</a:t>
            </a:r>
            <a:r>
              <a:rPr lang="en-US" sz="2800" dirty="0"/>
              <a:t> it, then describe how GPT and BERT build upon it</a:t>
            </a:r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184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F23613D-447C-524E-7BB5-5DABC839BF37}"/>
              </a:ext>
            </a:extLst>
          </p:cNvPr>
          <p:cNvSpPr/>
          <p:nvPr/>
        </p:nvSpPr>
        <p:spPr>
          <a:xfrm>
            <a:off x="4268724" y="1496452"/>
            <a:ext cx="34290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Modern Programming Models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&amp; Applications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0B8E923-5884-573F-35ED-EC518290C872}"/>
              </a:ext>
            </a:extLst>
          </p:cNvPr>
          <p:cNvSpPr/>
          <p:nvPr/>
        </p:nvSpPr>
        <p:spPr>
          <a:xfrm>
            <a:off x="1460651" y="2819400"/>
            <a:ext cx="21336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MapReduce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9E78605-060E-E231-8026-71466A753F05}"/>
              </a:ext>
            </a:extLst>
          </p:cNvPr>
          <p:cNvSpPr/>
          <p:nvPr/>
        </p:nvSpPr>
        <p:spPr>
          <a:xfrm>
            <a:off x="4916424" y="2819400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The Transformer Model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0B2A8B-C7E9-0583-BCAD-620895550698}"/>
              </a:ext>
            </a:extLst>
          </p:cNvPr>
          <p:cNvCxnSpPr>
            <a:cxnSpLocks/>
            <a:stCxn id="2" idx="2"/>
            <a:endCxn id="4" idx="0"/>
          </p:cNvCxnSpPr>
          <p:nvPr/>
        </p:nvCxnSpPr>
        <p:spPr>
          <a:xfrm flipH="1">
            <a:off x="2527451" y="2182252"/>
            <a:ext cx="3455773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C597BD-EB93-3F01-AF6A-F9667E28F842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182252"/>
            <a:ext cx="0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DCCDAE0-8B47-53B0-CE4D-28D38F0FB9E6}"/>
              </a:ext>
            </a:extLst>
          </p:cNvPr>
          <p:cNvSpPr/>
          <p:nvPr/>
        </p:nvSpPr>
        <p:spPr>
          <a:xfrm>
            <a:off x="8372197" y="2819400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Ray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806DF68-E163-49B0-3AE7-7E64B281EF3E}"/>
              </a:ext>
            </a:extLst>
          </p:cNvPr>
          <p:cNvCxnSpPr>
            <a:cxnSpLocks/>
            <a:stCxn id="2" idx="2"/>
            <a:endCxn id="24" idx="0"/>
          </p:cNvCxnSpPr>
          <p:nvPr/>
        </p:nvCxnSpPr>
        <p:spPr>
          <a:xfrm>
            <a:off x="5983224" y="2182252"/>
            <a:ext cx="3455773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320ED9D-E0B1-36F8-0599-F1BB63696D8C}"/>
              </a:ext>
            </a:extLst>
          </p:cNvPr>
          <p:cNvSpPr/>
          <p:nvPr/>
        </p:nvSpPr>
        <p:spPr>
          <a:xfrm>
            <a:off x="2856215" y="4084968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Representations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760A46C-CF6A-2B89-7633-D7AB2D82CEEB}"/>
              </a:ext>
            </a:extLst>
          </p:cNvPr>
          <p:cNvSpPr/>
          <p:nvPr/>
        </p:nvSpPr>
        <p:spPr>
          <a:xfrm>
            <a:off x="5068824" y="4085736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Attention Process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AAE8C6AD-DDEA-669C-F041-25EA95F66F6E}"/>
              </a:ext>
            </a:extLst>
          </p:cNvPr>
          <p:cNvSpPr/>
          <p:nvPr/>
        </p:nvSpPr>
        <p:spPr>
          <a:xfrm>
            <a:off x="7281582" y="4084968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Core Architecture 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E10AB00-762B-3578-EEE2-1ABA27831EB8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 flipH="1">
            <a:off x="3770615" y="3505200"/>
            <a:ext cx="2212609" cy="57976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9E80A33-E608-05CA-0F12-204365402D63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5983224" y="3505200"/>
            <a:ext cx="0" cy="58053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20086F8-D94A-A2B2-8A0D-8271354BD87A}"/>
              </a:ext>
            </a:extLst>
          </p:cNvPr>
          <p:cNvCxnSpPr>
            <a:cxnSpLocks/>
            <a:stCxn id="7" idx="2"/>
            <a:endCxn id="11" idx="0"/>
          </p:cNvCxnSpPr>
          <p:nvPr/>
        </p:nvCxnSpPr>
        <p:spPr>
          <a:xfrm>
            <a:off x="5983224" y="3505200"/>
            <a:ext cx="2212758" cy="57976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Up Arrow 19">
            <a:extLst>
              <a:ext uri="{FF2B5EF4-FFF2-40B4-BE49-F238E27FC236}">
                <a16:creationId xmlns:a16="http://schemas.microsoft.com/office/drawing/2014/main" id="{80670D66-C38B-09A5-4A15-92265FDBA12B}"/>
              </a:ext>
            </a:extLst>
          </p:cNvPr>
          <p:cNvSpPr/>
          <p:nvPr/>
        </p:nvSpPr>
        <p:spPr>
          <a:xfrm>
            <a:off x="5754624" y="4876800"/>
            <a:ext cx="457200" cy="36576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0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320"/>
            <a:ext cx="11125200" cy="1325880"/>
          </a:xfrm>
        </p:spPr>
        <p:txBody>
          <a:bodyPr>
            <a:normAutofit/>
          </a:bodyPr>
          <a:lstStyle/>
          <a:p>
            <a:r>
              <a:rPr lang="en-US" i="1" dirty="0"/>
              <a:t>Hard</a:t>
            </a:r>
            <a:r>
              <a:rPr lang="en-US" dirty="0"/>
              <a:t> or </a:t>
            </a:r>
            <a:r>
              <a:rPr lang="en-US" i="1" dirty="0"/>
              <a:t>Boolean</a:t>
            </a:r>
            <a:r>
              <a:rPr lang="en-US" dirty="0"/>
              <a:t> Lookups over Key-Value Stores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7D1B20C-5EAB-F01B-D3B2-B5429C961E2E}"/>
              </a:ext>
            </a:extLst>
          </p:cNvPr>
          <p:cNvGrpSpPr/>
          <p:nvPr/>
        </p:nvGrpSpPr>
        <p:grpSpPr>
          <a:xfrm>
            <a:off x="4876800" y="1871336"/>
            <a:ext cx="2062980" cy="4118670"/>
            <a:chOff x="4876800" y="1871336"/>
            <a:chExt cx="2062980" cy="411867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3AC524A-981E-B628-22E6-F4C262C17686}"/>
                </a:ext>
              </a:extLst>
            </p:cNvPr>
            <p:cNvSpPr/>
            <p:nvPr/>
          </p:nvSpPr>
          <p:spPr>
            <a:xfrm>
              <a:off x="4876800" y="2314888"/>
              <a:ext cx="990600" cy="457200"/>
            </a:xfrm>
            <a:prstGeom prst="rect">
              <a:avLst/>
            </a:prstGeom>
            <a:solidFill>
              <a:srgbClr val="EF72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7BD7FE1-082B-D328-3874-D2213755BA83}"/>
                </a:ext>
              </a:extLst>
            </p:cNvPr>
            <p:cNvSpPr/>
            <p:nvPr/>
          </p:nvSpPr>
          <p:spPr>
            <a:xfrm>
              <a:off x="4876800" y="2970208"/>
              <a:ext cx="990600" cy="457200"/>
            </a:xfrm>
            <a:prstGeom prst="rect">
              <a:avLst/>
            </a:prstGeom>
            <a:solidFill>
              <a:srgbClr val="EF72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DD62BF0-32D3-9845-E9A9-AD57C754F013}"/>
                </a:ext>
              </a:extLst>
            </p:cNvPr>
            <p:cNvSpPr/>
            <p:nvPr/>
          </p:nvSpPr>
          <p:spPr>
            <a:xfrm>
              <a:off x="4876800" y="3625528"/>
              <a:ext cx="990600" cy="457200"/>
            </a:xfrm>
            <a:prstGeom prst="rect">
              <a:avLst/>
            </a:prstGeom>
            <a:solidFill>
              <a:srgbClr val="EF72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673AB7E-A336-5462-C58C-D2EC997AA2E9}"/>
                </a:ext>
              </a:extLst>
            </p:cNvPr>
            <p:cNvSpPr/>
            <p:nvPr/>
          </p:nvSpPr>
          <p:spPr>
            <a:xfrm>
              <a:off x="4876800" y="4280848"/>
              <a:ext cx="990600" cy="457200"/>
            </a:xfrm>
            <a:prstGeom prst="rect">
              <a:avLst/>
            </a:prstGeom>
            <a:solidFill>
              <a:srgbClr val="EF72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1D1B06B-9B2C-3CC4-8ED4-61592603C206}"/>
                </a:ext>
              </a:extLst>
            </p:cNvPr>
            <p:cNvSpPr/>
            <p:nvPr/>
          </p:nvSpPr>
          <p:spPr>
            <a:xfrm>
              <a:off x="4876800" y="4936168"/>
              <a:ext cx="990600" cy="457200"/>
            </a:xfrm>
            <a:prstGeom prst="rect">
              <a:avLst/>
            </a:prstGeom>
            <a:solidFill>
              <a:srgbClr val="EF72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08DBBFF-F1D8-1393-001C-4CC1C6429019}"/>
                </a:ext>
              </a:extLst>
            </p:cNvPr>
            <p:cNvSpPr/>
            <p:nvPr/>
          </p:nvSpPr>
          <p:spPr>
            <a:xfrm>
              <a:off x="5867400" y="2316480"/>
              <a:ext cx="990600" cy="457200"/>
            </a:xfrm>
            <a:prstGeom prst="rect">
              <a:avLst/>
            </a:prstGeom>
            <a:solidFill>
              <a:srgbClr val="77E1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</a:t>
              </a:r>
              <a:r>
                <a:rPr lang="en-US" baseline="-25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2F43098-F6EC-F4C2-D1B9-9396A2BD3A23}"/>
                </a:ext>
              </a:extLst>
            </p:cNvPr>
            <p:cNvSpPr/>
            <p:nvPr/>
          </p:nvSpPr>
          <p:spPr>
            <a:xfrm>
              <a:off x="5867400" y="2971800"/>
              <a:ext cx="990600" cy="457200"/>
            </a:xfrm>
            <a:prstGeom prst="rect">
              <a:avLst/>
            </a:prstGeom>
            <a:solidFill>
              <a:srgbClr val="77E1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</a:t>
              </a:r>
              <a:r>
                <a:rPr lang="en-US" baseline="-25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8300393-9383-BD6E-BF2A-72CACFA96914}"/>
                </a:ext>
              </a:extLst>
            </p:cNvPr>
            <p:cNvSpPr/>
            <p:nvPr/>
          </p:nvSpPr>
          <p:spPr>
            <a:xfrm>
              <a:off x="5867400" y="3627120"/>
              <a:ext cx="990600" cy="457200"/>
            </a:xfrm>
            <a:prstGeom prst="rect">
              <a:avLst/>
            </a:prstGeom>
            <a:solidFill>
              <a:srgbClr val="77E1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</a:t>
              </a:r>
              <a:r>
                <a:rPr lang="en-US" baseline="-250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048BCCD-E6A7-F471-9878-15EFEC187BF6}"/>
                </a:ext>
              </a:extLst>
            </p:cNvPr>
            <p:cNvSpPr/>
            <p:nvPr/>
          </p:nvSpPr>
          <p:spPr>
            <a:xfrm>
              <a:off x="5867400" y="4282440"/>
              <a:ext cx="990600" cy="457200"/>
            </a:xfrm>
            <a:prstGeom prst="rect">
              <a:avLst/>
            </a:prstGeom>
            <a:solidFill>
              <a:srgbClr val="77E1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</a:t>
              </a:r>
              <a:r>
                <a:rPr lang="en-US" baseline="-250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C45DF5F-24F8-A8B5-ACDD-AFD4D4A81DE7}"/>
                </a:ext>
              </a:extLst>
            </p:cNvPr>
            <p:cNvSpPr/>
            <p:nvPr/>
          </p:nvSpPr>
          <p:spPr>
            <a:xfrm>
              <a:off x="5867400" y="4937760"/>
              <a:ext cx="990600" cy="457200"/>
            </a:xfrm>
            <a:prstGeom prst="rect">
              <a:avLst/>
            </a:prstGeom>
            <a:solidFill>
              <a:srgbClr val="77E1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</a:t>
              </a:r>
              <a:r>
                <a:rPr lang="en-US" baseline="-250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5A83361-0E4C-77F2-95F3-C9A3B79D0138}"/>
                </a:ext>
              </a:extLst>
            </p:cNvPr>
            <p:cNvSpPr txBox="1"/>
            <p:nvPr/>
          </p:nvSpPr>
          <p:spPr>
            <a:xfrm>
              <a:off x="5045215" y="1871336"/>
              <a:ext cx="6537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Keys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9E63288-0105-5F66-961F-C618B08B63AC}"/>
                </a:ext>
              </a:extLst>
            </p:cNvPr>
            <p:cNvSpPr txBox="1"/>
            <p:nvPr/>
          </p:nvSpPr>
          <p:spPr>
            <a:xfrm>
              <a:off x="5931267" y="1871336"/>
              <a:ext cx="8628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Values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3E07433-E78E-FAC4-ADA4-20DBD382751F}"/>
                </a:ext>
              </a:extLst>
            </p:cNvPr>
            <p:cNvSpPr txBox="1"/>
            <p:nvPr/>
          </p:nvSpPr>
          <p:spPr>
            <a:xfrm>
              <a:off x="4922753" y="5589896"/>
              <a:ext cx="20170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A key-value store </a:t>
              </a: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EEFF657D-20DB-6411-B961-318CBF2D2531}"/>
              </a:ext>
            </a:extLst>
          </p:cNvPr>
          <p:cNvSpPr/>
          <p:nvPr/>
        </p:nvSpPr>
        <p:spPr>
          <a:xfrm>
            <a:off x="2430825" y="3366448"/>
            <a:ext cx="990600" cy="457200"/>
          </a:xfrm>
          <a:prstGeom prst="rect">
            <a:avLst/>
          </a:prstGeom>
          <a:solidFill>
            <a:srgbClr val="EF72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92DE1E6-9524-2789-92AE-C37386CF025B}"/>
              </a:ext>
            </a:extLst>
          </p:cNvPr>
          <p:cNvSpPr txBox="1"/>
          <p:nvPr/>
        </p:nvSpPr>
        <p:spPr>
          <a:xfrm>
            <a:off x="2523173" y="2963496"/>
            <a:ext cx="8271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Query</a:t>
            </a:r>
          </a:p>
        </p:txBody>
      </p:sp>
      <p:cxnSp>
        <p:nvCxnSpPr>
          <p:cNvPr id="20" name="Curved Connector 19">
            <a:extLst>
              <a:ext uri="{FF2B5EF4-FFF2-40B4-BE49-F238E27FC236}">
                <a16:creationId xmlns:a16="http://schemas.microsoft.com/office/drawing/2014/main" id="{C65EE0C6-4FDE-51B0-8B29-6E88DF7101B0}"/>
              </a:ext>
            </a:extLst>
          </p:cNvPr>
          <p:cNvCxnSpPr>
            <a:stCxn id="17" idx="3"/>
            <a:endCxn id="7" idx="1"/>
          </p:cNvCxnSpPr>
          <p:nvPr/>
        </p:nvCxnSpPr>
        <p:spPr>
          <a:xfrm>
            <a:off x="3421425" y="3595048"/>
            <a:ext cx="1455375" cy="914400"/>
          </a:xfrm>
          <a:prstGeom prst="curved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39E24AE-D996-0857-92E7-C9631970ED38}"/>
              </a:ext>
            </a:extLst>
          </p:cNvPr>
          <p:cNvCxnSpPr>
            <a:stCxn id="12" idx="3"/>
          </p:cNvCxnSpPr>
          <p:nvPr/>
        </p:nvCxnSpPr>
        <p:spPr>
          <a:xfrm flipV="1">
            <a:off x="6858000" y="4509448"/>
            <a:ext cx="762000" cy="159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54525598-5BC8-E0A2-4713-36AB5172F53F}"/>
              </a:ext>
            </a:extLst>
          </p:cNvPr>
          <p:cNvSpPr/>
          <p:nvPr/>
        </p:nvSpPr>
        <p:spPr>
          <a:xfrm>
            <a:off x="7620000" y="4285056"/>
            <a:ext cx="990600" cy="457200"/>
          </a:xfrm>
          <a:prstGeom prst="rect">
            <a:avLst/>
          </a:prstGeom>
          <a:solidFill>
            <a:srgbClr val="77E1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7C8B62-2A50-33E0-DDFA-35A0A66BA5D9}"/>
              </a:ext>
            </a:extLst>
          </p:cNvPr>
          <p:cNvSpPr txBox="1"/>
          <p:nvPr/>
        </p:nvSpPr>
        <p:spPr>
          <a:xfrm>
            <a:off x="1185285" y="2012329"/>
            <a:ext cx="35029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The query matches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only 1 key</a:t>
            </a:r>
          </a:p>
        </p:txBody>
      </p:sp>
    </p:spTree>
    <p:extLst>
      <p:ext uri="{BB962C8B-B14F-4D97-AF65-F5344CB8AC3E}">
        <p14:creationId xmlns:p14="http://schemas.microsoft.com/office/powerpoint/2010/main" val="1854691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24" grpId="0" animBg="1"/>
      <p:bldP spid="3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664952" cy="1325880"/>
          </a:xfrm>
        </p:spPr>
        <p:txBody>
          <a:bodyPr>
            <a:normAutofit/>
          </a:bodyPr>
          <a:lstStyle/>
          <a:p>
            <a:r>
              <a:rPr lang="en-US" i="1" dirty="0"/>
              <a:t>Soft</a:t>
            </a:r>
            <a:r>
              <a:rPr lang="en-US" dirty="0"/>
              <a:t> or </a:t>
            </a:r>
            <a:r>
              <a:rPr lang="en-US" i="1" dirty="0"/>
              <a:t>Fuzzy</a:t>
            </a:r>
            <a:r>
              <a:rPr lang="en-US" dirty="0"/>
              <a:t> Lookups over Key-Value Stores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7D1B20C-5EAB-F01B-D3B2-B5429C961E2E}"/>
              </a:ext>
            </a:extLst>
          </p:cNvPr>
          <p:cNvGrpSpPr/>
          <p:nvPr/>
        </p:nvGrpSpPr>
        <p:grpSpPr>
          <a:xfrm>
            <a:off x="3284175" y="1871336"/>
            <a:ext cx="2062980" cy="4118670"/>
            <a:chOff x="4876800" y="1871336"/>
            <a:chExt cx="2062980" cy="411867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3AC524A-981E-B628-22E6-F4C262C17686}"/>
                </a:ext>
              </a:extLst>
            </p:cNvPr>
            <p:cNvSpPr/>
            <p:nvPr/>
          </p:nvSpPr>
          <p:spPr>
            <a:xfrm>
              <a:off x="4876800" y="2314888"/>
              <a:ext cx="990600" cy="457200"/>
            </a:xfrm>
            <a:prstGeom prst="rect">
              <a:avLst/>
            </a:prstGeom>
            <a:solidFill>
              <a:srgbClr val="EF72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7BD7FE1-082B-D328-3874-D2213755BA83}"/>
                </a:ext>
              </a:extLst>
            </p:cNvPr>
            <p:cNvSpPr/>
            <p:nvPr/>
          </p:nvSpPr>
          <p:spPr>
            <a:xfrm>
              <a:off x="4876800" y="2970208"/>
              <a:ext cx="990600" cy="457200"/>
            </a:xfrm>
            <a:prstGeom prst="rect">
              <a:avLst/>
            </a:prstGeom>
            <a:solidFill>
              <a:srgbClr val="EF72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DD62BF0-32D3-9845-E9A9-AD57C754F013}"/>
                </a:ext>
              </a:extLst>
            </p:cNvPr>
            <p:cNvSpPr/>
            <p:nvPr/>
          </p:nvSpPr>
          <p:spPr>
            <a:xfrm>
              <a:off x="4876800" y="3625528"/>
              <a:ext cx="990600" cy="457200"/>
            </a:xfrm>
            <a:prstGeom prst="rect">
              <a:avLst/>
            </a:prstGeom>
            <a:solidFill>
              <a:srgbClr val="EF72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673AB7E-A336-5462-C58C-D2EC997AA2E9}"/>
                </a:ext>
              </a:extLst>
            </p:cNvPr>
            <p:cNvSpPr/>
            <p:nvPr/>
          </p:nvSpPr>
          <p:spPr>
            <a:xfrm>
              <a:off x="4876800" y="4280848"/>
              <a:ext cx="990600" cy="457200"/>
            </a:xfrm>
            <a:prstGeom prst="rect">
              <a:avLst/>
            </a:prstGeom>
            <a:solidFill>
              <a:srgbClr val="EF72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1D1B06B-9B2C-3CC4-8ED4-61592603C206}"/>
                </a:ext>
              </a:extLst>
            </p:cNvPr>
            <p:cNvSpPr/>
            <p:nvPr/>
          </p:nvSpPr>
          <p:spPr>
            <a:xfrm>
              <a:off x="4876800" y="4936168"/>
              <a:ext cx="990600" cy="457200"/>
            </a:xfrm>
            <a:prstGeom prst="rect">
              <a:avLst/>
            </a:prstGeom>
            <a:solidFill>
              <a:srgbClr val="EF72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08DBBFF-F1D8-1393-001C-4CC1C6429019}"/>
                </a:ext>
              </a:extLst>
            </p:cNvPr>
            <p:cNvSpPr/>
            <p:nvPr/>
          </p:nvSpPr>
          <p:spPr>
            <a:xfrm>
              <a:off x="5867400" y="2316480"/>
              <a:ext cx="990600" cy="457200"/>
            </a:xfrm>
            <a:prstGeom prst="rect">
              <a:avLst/>
            </a:prstGeom>
            <a:solidFill>
              <a:srgbClr val="77E1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</a:t>
              </a:r>
              <a:r>
                <a:rPr lang="en-US" baseline="-25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2F43098-F6EC-F4C2-D1B9-9396A2BD3A23}"/>
                </a:ext>
              </a:extLst>
            </p:cNvPr>
            <p:cNvSpPr/>
            <p:nvPr/>
          </p:nvSpPr>
          <p:spPr>
            <a:xfrm>
              <a:off x="5867400" y="2971800"/>
              <a:ext cx="990600" cy="457200"/>
            </a:xfrm>
            <a:prstGeom prst="rect">
              <a:avLst/>
            </a:prstGeom>
            <a:solidFill>
              <a:srgbClr val="77E1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</a:t>
              </a:r>
              <a:r>
                <a:rPr lang="en-US" baseline="-25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8300393-9383-BD6E-BF2A-72CACFA96914}"/>
                </a:ext>
              </a:extLst>
            </p:cNvPr>
            <p:cNvSpPr/>
            <p:nvPr/>
          </p:nvSpPr>
          <p:spPr>
            <a:xfrm>
              <a:off x="5867400" y="3627120"/>
              <a:ext cx="990600" cy="457200"/>
            </a:xfrm>
            <a:prstGeom prst="rect">
              <a:avLst/>
            </a:prstGeom>
            <a:solidFill>
              <a:srgbClr val="77E1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</a:t>
              </a:r>
              <a:r>
                <a:rPr lang="en-US" baseline="-250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048BCCD-E6A7-F471-9878-15EFEC187BF6}"/>
                </a:ext>
              </a:extLst>
            </p:cNvPr>
            <p:cNvSpPr/>
            <p:nvPr/>
          </p:nvSpPr>
          <p:spPr>
            <a:xfrm>
              <a:off x="5867400" y="4282440"/>
              <a:ext cx="990600" cy="457200"/>
            </a:xfrm>
            <a:prstGeom prst="rect">
              <a:avLst/>
            </a:prstGeom>
            <a:solidFill>
              <a:srgbClr val="77E1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</a:t>
              </a:r>
              <a:r>
                <a:rPr lang="en-US" baseline="-250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C45DF5F-24F8-A8B5-ACDD-AFD4D4A81DE7}"/>
                </a:ext>
              </a:extLst>
            </p:cNvPr>
            <p:cNvSpPr/>
            <p:nvPr/>
          </p:nvSpPr>
          <p:spPr>
            <a:xfrm>
              <a:off x="5867400" y="4937760"/>
              <a:ext cx="990600" cy="457200"/>
            </a:xfrm>
            <a:prstGeom prst="rect">
              <a:avLst/>
            </a:prstGeom>
            <a:solidFill>
              <a:srgbClr val="77E1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</a:t>
              </a:r>
              <a:r>
                <a:rPr lang="en-US" baseline="-250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5A83361-0E4C-77F2-95F3-C9A3B79D0138}"/>
                </a:ext>
              </a:extLst>
            </p:cNvPr>
            <p:cNvSpPr txBox="1"/>
            <p:nvPr/>
          </p:nvSpPr>
          <p:spPr>
            <a:xfrm>
              <a:off x="5045215" y="1871336"/>
              <a:ext cx="6537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Keys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9E63288-0105-5F66-961F-C618B08B63AC}"/>
                </a:ext>
              </a:extLst>
            </p:cNvPr>
            <p:cNvSpPr txBox="1"/>
            <p:nvPr/>
          </p:nvSpPr>
          <p:spPr>
            <a:xfrm>
              <a:off x="5931267" y="1871336"/>
              <a:ext cx="8628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Values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3E07433-E78E-FAC4-ADA4-20DBD382751F}"/>
                </a:ext>
              </a:extLst>
            </p:cNvPr>
            <p:cNvSpPr txBox="1"/>
            <p:nvPr/>
          </p:nvSpPr>
          <p:spPr>
            <a:xfrm>
              <a:off x="4922753" y="5589896"/>
              <a:ext cx="20170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A key-value store </a:t>
              </a: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EEFF657D-20DB-6411-B961-318CBF2D2531}"/>
              </a:ext>
            </a:extLst>
          </p:cNvPr>
          <p:cNvSpPr/>
          <p:nvPr/>
        </p:nvSpPr>
        <p:spPr>
          <a:xfrm>
            <a:off x="838200" y="3366448"/>
            <a:ext cx="990600" cy="457200"/>
          </a:xfrm>
          <a:prstGeom prst="rect">
            <a:avLst/>
          </a:prstGeom>
          <a:solidFill>
            <a:srgbClr val="EF72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92DE1E6-9524-2789-92AE-C37386CF025B}"/>
              </a:ext>
            </a:extLst>
          </p:cNvPr>
          <p:cNvSpPr txBox="1"/>
          <p:nvPr/>
        </p:nvSpPr>
        <p:spPr>
          <a:xfrm>
            <a:off x="930548" y="2963496"/>
            <a:ext cx="8271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Query</a:t>
            </a:r>
          </a:p>
        </p:txBody>
      </p:sp>
      <p:cxnSp>
        <p:nvCxnSpPr>
          <p:cNvPr id="20" name="Curved Connector 19">
            <a:extLst>
              <a:ext uri="{FF2B5EF4-FFF2-40B4-BE49-F238E27FC236}">
                <a16:creationId xmlns:a16="http://schemas.microsoft.com/office/drawing/2014/main" id="{C65EE0C6-4FDE-51B0-8B29-6E88DF7101B0}"/>
              </a:ext>
            </a:extLst>
          </p:cNvPr>
          <p:cNvCxnSpPr>
            <a:cxnSpLocks/>
            <a:stCxn id="17" idx="3"/>
            <a:endCxn id="3" idx="1"/>
          </p:cNvCxnSpPr>
          <p:nvPr/>
        </p:nvCxnSpPr>
        <p:spPr>
          <a:xfrm flipV="1">
            <a:off x="1828800" y="2543488"/>
            <a:ext cx="1455375" cy="1051560"/>
          </a:xfrm>
          <a:prstGeom prst="curved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>
            <a:extLst>
              <a:ext uri="{FF2B5EF4-FFF2-40B4-BE49-F238E27FC236}">
                <a16:creationId xmlns:a16="http://schemas.microsoft.com/office/drawing/2014/main" id="{2ADD0CAA-E753-BC56-71BE-1404C1523775}"/>
              </a:ext>
            </a:extLst>
          </p:cNvPr>
          <p:cNvCxnSpPr>
            <a:cxnSpLocks/>
            <a:stCxn id="17" idx="3"/>
            <a:endCxn id="5" idx="1"/>
          </p:cNvCxnSpPr>
          <p:nvPr/>
        </p:nvCxnSpPr>
        <p:spPr>
          <a:xfrm flipV="1">
            <a:off x="1828800" y="3198808"/>
            <a:ext cx="1455375" cy="396240"/>
          </a:xfrm>
          <a:prstGeom prst="curved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>
            <a:extLst>
              <a:ext uri="{FF2B5EF4-FFF2-40B4-BE49-F238E27FC236}">
                <a16:creationId xmlns:a16="http://schemas.microsoft.com/office/drawing/2014/main" id="{0560D375-332D-892E-DFCE-D485C9EDA5F8}"/>
              </a:ext>
            </a:extLst>
          </p:cNvPr>
          <p:cNvCxnSpPr>
            <a:cxnSpLocks/>
            <a:stCxn id="17" idx="3"/>
            <a:endCxn id="6" idx="1"/>
          </p:cNvCxnSpPr>
          <p:nvPr/>
        </p:nvCxnSpPr>
        <p:spPr>
          <a:xfrm>
            <a:off x="1828800" y="3595048"/>
            <a:ext cx="1455375" cy="259080"/>
          </a:xfrm>
          <a:prstGeom prst="curved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>
            <a:extLst>
              <a:ext uri="{FF2B5EF4-FFF2-40B4-BE49-F238E27FC236}">
                <a16:creationId xmlns:a16="http://schemas.microsoft.com/office/drawing/2014/main" id="{80627C03-833E-A986-A7F3-807474CCD086}"/>
              </a:ext>
            </a:extLst>
          </p:cNvPr>
          <p:cNvCxnSpPr>
            <a:cxnSpLocks/>
            <a:stCxn id="17" idx="3"/>
            <a:endCxn id="7" idx="1"/>
          </p:cNvCxnSpPr>
          <p:nvPr/>
        </p:nvCxnSpPr>
        <p:spPr>
          <a:xfrm>
            <a:off x="1828800" y="3595048"/>
            <a:ext cx="1455375" cy="914400"/>
          </a:xfrm>
          <a:prstGeom prst="curved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>
            <a:extLst>
              <a:ext uri="{FF2B5EF4-FFF2-40B4-BE49-F238E27FC236}">
                <a16:creationId xmlns:a16="http://schemas.microsoft.com/office/drawing/2014/main" id="{EAB8AEA5-B171-E12A-2E6A-E237D668FC8E}"/>
              </a:ext>
            </a:extLst>
          </p:cNvPr>
          <p:cNvCxnSpPr>
            <a:cxnSpLocks/>
            <a:stCxn id="17" idx="3"/>
            <a:endCxn id="8" idx="1"/>
          </p:cNvCxnSpPr>
          <p:nvPr/>
        </p:nvCxnSpPr>
        <p:spPr>
          <a:xfrm>
            <a:off x="1828800" y="3595048"/>
            <a:ext cx="1455375" cy="1569720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DF16C35-CB66-141C-B439-7C964414D7B8}"/>
              </a:ext>
            </a:extLst>
          </p:cNvPr>
          <p:cNvGrpSpPr/>
          <p:nvPr/>
        </p:nvGrpSpPr>
        <p:grpSpPr>
          <a:xfrm>
            <a:off x="5493975" y="2356277"/>
            <a:ext cx="996198" cy="3008546"/>
            <a:chOff x="7086600" y="2356277"/>
            <a:chExt cx="996198" cy="3008546"/>
          </a:xfrm>
        </p:grpSpPr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B382A6F5-F6CB-E183-B349-C01F0DA88501}"/>
                </a:ext>
              </a:extLst>
            </p:cNvPr>
            <p:cNvCxnSpPr/>
            <p:nvPr/>
          </p:nvCxnSpPr>
          <p:spPr>
            <a:xfrm>
              <a:off x="7086600" y="2562140"/>
              <a:ext cx="5334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A6560D72-F14D-B269-1605-A97209B35CF8}"/>
                </a:ext>
              </a:extLst>
            </p:cNvPr>
            <p:cNvCxnSpPr/>
            <p:nvPr/>
          </p:nvCxnSpPr>
          <p:spPr>
            <a:xfrm>
              <a:off x="7086600" y="3198808"/>
              <a:ext cx="5334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FA203A56-D404-1E06-B536-2206A4CB25CF}"/>
                </a:ext>
              </a:extLst>
            </p:cNvPr>
            <p:cNvCxnSpPr/>
            <p:nvPr/>
          </p:nvCxnSpPr>
          <p:spPr>
            <a:xfrm>
              <a:off x="7086600" y="3854128"/>
              <a:ext cx="5334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EC3A107B-B729-8653-90B4-8DB865A91A70}"/>
                </a:ext>
              </a:extLst>
            </p:cNvPr>
            <p:cNvCxnSpPr/>
            <p:nvPr/>
          </p:nvCxnSpPr>
          <p:spPr>
            <a:xfrm>
              <a:off x="7086600" y="4509448"/>
              <a:ext cx="5334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E2B39A54-DFB4-C87B-9798-CB3E3E8F8223}"/>
                </a:ext>
              </a:extLst>
            </p:cNvPr>
            <p:cNvCxnSpPr/>
            <p:nvPr/>
          </p:nvCxnSpPr>
          <p:spPr>
            <a:xfrm>
              <a:off x="7086600" y="5136108"/>
              <a:ext cx="5334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03D6A9D9-7141-30DD-5854-25904365D6E3}"/>
                </a:ext>
              </a:extLst>
            </p:cNvPr>
            <p:cNvSpPr txBox="1"/>
            <p:nvPr/>
          </p:nvSpPr>
          <p:spPr>
            <a:xfrm>
              <a:off x="7710580" y="2356277"/>
              <a:ext cx="3722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s</a:t>
              </a:r>
              <a:r>
                <a:rPr lang="en-US" sz="2000" b="1" baseline="-25000" dirty="0"/>
                <a:t>1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1A73F07F-E083-43AE-F9F1-379889D6D87D}"/>
                </a:ext>
              </a:extLst>
            </p:cNvPr>
            <p:cNvSpPr txBox="1"/>
            <p:nvPr/>
          </p:nvSpPr>
          <p:spPr>
            <a:xfrm>
              <a:off x="7708978" y="3005175"/>
              <a:ext cx="3738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s</a:t>
              </a:r>
              <a:r>
                <a:rPr lang="en-US" sz="2000" b="1" baseline="-25000" dirty="0"/>
                <a:t>2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3778104-EF40-6123-F3BB-93A41894596C}"/>
                </a:ext>
              </a:extLst>
            </p:cNvPr>
            <p:cNvSpPr txBox="1"/>
            <p:nvPr/>
          </p:nvSpPr>
          <p:spPr>
            <a:xfrm>
              <a:off x="7710580" y="3660495"/>
              <a:ext cx="3722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s</a:t>
              </a:r>
              <a:r>
                <a:rPr lang="en-US" sz="2000" b="1" baseline="-25000" dirty="0"/>
                <a:t>3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7BB371B8-4C10-52FF-A203-D9ABA6357A2B}"/>
                </a:ext>
              </a:extLst>
            </p:cNvPr>
            <p:cNvSpPr txBox="1"/>
            <p:nvPr/>
          </p:nvSpPr>
          <p:spPr>
            <a:xfrm>
              <a:off x="7708978" y="4309393"/>
              <a:ext cx="3738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s</a:t>
              </a:r>
              <a:r>
                <a:rPr lang="en-US" sz="2000" b="1" baseline="-25000" dirty="0"/>
                <a:t>4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180A1D4-2E4B-BCDB-7B37-DE52E98B9011}"/>
                </a:ext>
              </a:extLst>
            </p:cNvPr>
            <p:cNvSpPr txBox="1"/>
            <p:nvPr/>
          </p:nvSpPr>
          <p:spPr>
            <a:xfrm>
              <a:off x="7708978" y="4964713"/>
              <a:ext cx="3738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s</a:t>
              </a:r>
              <a:r>
                <a:rPr lang="en-US" sz="2000" b="1" baseline="-25000" dirty="0"/>
                <a:t>5</a:t>
              </a:r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4B737A01-9E02-D7AC-176E-242002ABBA62}"/>
              </a:ext>
            </a:extLst>
          </p:cNvPr>
          <p:cNvSpPr txBox="1"/>
          <p:nvPr/>
        </p:nvSpPr>
        <p:spPr>
          <a:xfrm>
            <a:off x="5693961" y="1717448"/>
            <a:ext cx="12186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Similarity </a:t>
            </a:r>
            <a:br>
              <a:rPr lang="en-US" sz="2000" dirty="0"/>
            </a:br>
            <a:r>
              <a:rPr lang="en-US" sz="2000" dirty="0"/>
              <a:t>Scores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7EBFAF6-6835-2D18-F1C0-9E4704149F35}"/>
              </a:ext>
            </a:extLst>
          </p:cNvPr>
          <p:cNvGrpSpPr/>
          <p:nvPr/>
        </p:nvGrpSpPr>
        <p:grpSpPr>
          <a:xfrm>
            <a:off x="6579151" y="2356277"/>
            <a:ext cx="1093980" cy="3008546"/>
            <a:chOff x="7086600" y="2356277"/>
            <a:chExt cx="1093980" cy="3008546"/>
          </a:xfrm>
        </p:grpSpPr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F19DE1A8-20C7-46AF-4AC9-8025948CB04F}"/>
                </a:ext>
              </a:extLst>
            </p:cNvPr>
            <p:cNvCxnSpPr/>
            <p:nvPr/>
          </p:nvCxnSpPr>
          <p:spPr>
            <a:xfrm>
              <a:off x="7086600" y="2562140"/>
              <a:ext cx="5334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779A7C7F-7301-A90F-430A-FC3C1BB63328}"/>
                </a:ext>
              </a:extLst>
            </p:cNvPr>
            <p:cNvCxnSpPr/>
            <p:nvPr/>
          </p:nvCxnSpPr>
          <p:spPr>
            <a:xfrm>
              <a:off x="7086600" y="3198808"/>
              <a:ext cx="5334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392A1C55-F73A-E115-826C-9DC2397E2120}"/>
                </a:ext>
              </a:extLst>
            </p:cNvPr>
            <p:cNvCxnSpPr/>
            <p:nvPr/>
          </p:nvCxnSpPr>
          <p:spPr>
            <a:xfrm>
              <a:off x="7086600" y="3854128"/>
              <a:ext cx="5334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7FB25066-31FC-6ADF-4862-2C02EEF9F8F0}"/>
                </a:ext>
              </a:extLst>
            </p:cNvPr>
            <p:cNvCxnSpPr/>
            <p:nvPr/>
          </p:nvCxnSpPr>
          <p:spPr>
            <a:xfrm>
              <a:off x="7086600" y="4509448"/>
              <a:ext cx="5334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4D0DB86B-1B64-5220-049A-3228FFA2FF37}"/>
                </a:ext>
              </a:extLst>
            </p:cNvPr>
            <p:cNvCxnSpPr/>
            <p:nvPr/>
          </p:nvCxnSpPr>
          <p:spPr>
            <a:xfrm>
              <a:off x="7086600" y="5136108"/>
              <a:ext cx="5334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ACDA44B5-F5A7-56E4-078F-0EA1E9F4015C}"/>
                </a:ext>
              </a:extLst>
            </p:cNvPr>
            <p:cNvSpPr txBox="1"/>
            <p:nvPr/>
          </p:nvSpPr>
          <p:spPr>
            <a:xfrm>
              <a:off x="7710580" y="2356277"/>
              <a:ext cx="470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e</a:t>
              </a:r>
              <a:r>
                <a:rPr lang="en-US" sz="2000" b="1" baseline="30000" dirty="0"/>
                <a:t>s1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7D26AAD-B6E7-7B1A-8BC3-448BA5E56942}"/>
                </a:ext>
              </a:extLst>
            </p:cNvPr>
            <p:cNvSpPr txBox="1"/>
            <p:nvPr/>
          </p:nvSpPr>
          <p:spPr>
            <a:xfrm>
              <a:off x="7708978" y="3005175"/>
              <a:ext cx="470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e</a:t>
              </a:r>
              <a:r>
                <a:rPr lang="en-US" sz="2000" b="1" baseline="30000" dirty="0"/>
                <a:t>s2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D7196BED-1962-22C5-9343-53135F66FB04}"/>
                </a:ext>
              </a:extLst>
            </p:cNvPr>
            <p:cNvSpPr txBox="1"/>
            <p:nvPr/>
          </p:nvSpPr>
          <p:spPr>
            <a:xfrm>
              <a:off x="7710580" y="3660495"/>
              <a:ext cx="470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e</a:t>
              </a:r>
              <a:r>
                <a:rPr lang="en-US" sz="2000" b="1" baseline="30000" dirty="0"/>
                <a:t>s3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E37B23C0-A97F-12FE-4714-634C34009FB2}"/>
                </a:ext>
              </a:extLst>
            </p:cNvPr>
            <p:cNvSpPr txBox="1"/>
            <p:nvPr/>
          </p:nvSpPr>
          <p:spPr>
            <a:xfrm>
              <a:off x="7708978" y="4309393"/>
              <a:ext cx="470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e</a:t>
              </a:r>
              <a:r>
                <a:rPr lang="en-US" sz="2000" b="1" baseline="30000" dirty="0"/>
                <a:t>s4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297CB2D5-82B8-4DAC-F7B4-5B7F0C799E4F}"/>
                </a:ext>
              </a:extLst>
            </p:cNvPr>
            <p:cNvSpPr txBox="1"/>
            <p:nvPr/>
          </p:nvSpPr>
          <p:spPr>
            <a:xfrm>
              <a:off x="7708978" y="4964713"/>
              <a:ext cx="470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e</a:t>
              </a:r>
              <a:r>
                <a:rPr lang="en-US" sz="2000" b="1" baseline="30000" dirty="0"/>
                <a:t>s5</a:t>
              </a:r>
            </a:p>
          </p:txBody>
        </p:sp>
      </p:grp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F3A875F6-9C22-3F5A-5B5D-3988DE11AE9E}"/>
              </a:ext>
            </a:extLst>
          </p:cNvPr>
          <p:cNvSpPr/>
          <p:nvPr/>
        </p:nvSpPr>
        <p:spPr>
          <a:xfrm>
            <a:off x="7201529" y="2271446"/>
            <a:ext cx="470000" cy="312191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5E871DD0-0222-773D-3098-EF485A1FD7A1}"/>
                  </a:ext>
                </a:extLst>
              </p:cNvPr>
              <p:cNvSpPr txBox="1"/>
              <p:nvPr/>
            </p:nvSpPr>
            <p:spPr>
              <a:xfrm>
                <a:off x="7671529" y="5426516"/>
                <a:ext cx="1290803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5E871DD0-0222-773D-3098-EF485A1FD7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1529" y="5426516"/>
                <a:ext cx="1290803" cy="848566"/>
              </a:xfrm>
              <a:prstGeom prst="rect">
                <a:avLst/>
              </a:prstGeom>
              <a:blipFill>
                <a:blip r:embed="rId2"/>
                <a:stretch>
                  <a:fillRect l="-24272" t="-101493" r="-9709" b="-1567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Curved Connector 65">
            <a:extLst>
              <a:ext uri="{FF2B5EF4-FFF2-40B4-BE49-F238E27FC236}">
                <a16:creationId xmlns:a16="http://schemas.microsoft.com/office/drawing/2014/main" id="{B71EAE48-C91A-E087-A943-F18F5D7D1B2B}"/>
              </a:ext>
            </a:extLst>
          </p:cNvPr>
          <p:cNvCxnSpPr>
            <a:stCxn id="63" idx="2"/>
            <a:endCxn id="64" idx="1"/>
          </p:cNvCxnSpPr>
          <p:nvPr/>
        </p:nvCxnSpPr>
        <p:spPr>
          <a:xfrm rot="16200000" flipH="1">
            <a:off x="7325312" y="5504582"/>
            <a:ext cx="457434" cy="235000"/>
          </a:xfrm>
          <a:prstGeom prst="curved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oup 84">
            <a:extLst>
              <a:ext uri="{FF2B5EF4-FFF2-40B4-BE49-F238E27FC236}">
                <a16:creationId xmlns:a16="http://schemas.microsoft.com/office/drawing/2014/main" id="{178DCCFA-9B31-35B6-3BB7-00D8EA37A8FF}"/>
              </a:ext>
            </a:extLst>
          </p:cNvPr>
          <p:cNvGrpSpPr/>
          <p:nvPr/>
        </p:nvGrpSpPr>
        <p:grpSpPr>
          <a:xfrm>
            <a:off x="7794015" y="2200258"/>
            <a:ext cx="1912010" cy="3259972"/>
            <a:chOff x="9386640" y="2200258"/>
            <a:chExt cx="1912010" cy="3259972"/>
          </a:xfrm>
        </p:grpSpPr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82442AD0-6BF1-3B19-A4DB-097A45904B69}"/>
                </a:ext>
              </a:extLst>
            </p:cNvPr>
            <p:cNvCxnSpPr/>
            <p:nvPr/>
          </p:nvCxnSpPr>
          <p:spPr>
            <a:xfrm>
              <a:off x="9386640" y="2563702"/>
              <a:ext cx="5334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27F6D47E-81D4-A090-3A45-0C72653B2249}"/>
                </a:ext>
              </a:extLst>
            </p:cNvPr>
            <p:cNvCxnSpPr/>
            <p:nvPr/>
          </p:nvCxnSpPr>
          <p:spPr>
            <a:xfrm>
              <a:off x="9386640" y="3200370"/>
              <a:ext cx="5334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47BC6076-15FA-EE5E-1622-EC2D33BE3581}"/>
                </a:ext>
              </a:extLst>
            </p:cNvPr>
            <p:cNvCxnSpPr/>
            <p:nvPr/>
          </p:nvCxnSpPr>
          <p:spPr>
            <a:xfrm>
              <a:off x="9386640" y="3855690"/>
              <a:ext cx="5334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396EF321-4D33-5AD8-5EC8-94BC1F2AEA02}"/>
                </a:ext>
              </a:extLst>
            </p:cNvPr>
            <p:cNvCxnSpPr/>
            <p:nvPr/>
          </p:nvCxnSpPr>
          <p:spPr>
            <a:xfrm>
              <a:off x="9386640" y="4511010"/>
              <a:ext cx="5334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DA41B1C8-EE03-B5C5-2A40-ADD5ED239BD2}"/>
                </a:ext>
              </a:extLst>
            </p:cNvPr>
            <p:cNvCxnSpPr/>
            <p:nvPr/>
          </p:nvCxnSpPr>
          <p:spPr>
            <a:xfrm>
              <a:off x="9386640" y="5137670"/>
              <a:ext cx="5334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TextBox 79">
                  <a:extLst>
                    <a:ext uri="{FF2B5EF4-FFF2-40B4-BE49-F238E27FC236}">
                      <a16:creationId xmlns:a16="http://schemas.microsoft.com/office/drawing/2014/main" id="{2C2CAE01-8B10-D18F-73B3-0387F9181529}"/>
                    </a:ext>
                  </a:extLst>
                </p:cNvPr>
                <p:cNvSpPr txBox="1"/>
                <p:nvPr/>
              </p:nvSpPr>
              <p:spPr>
                <a:xfrm>
                  <a:off x="9922700" y="2200258"/>
                  <a:ext cx="1357616" cy="56015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sSubSup>
                                  <m:sSub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/>
                                </m:sSubSup>
                              </m:sup>
                            </m:sSup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0" name="TextBox 79">
                  <a:extLst>
                    <a:ext uri="{FF2B5EF4-FFF2-40B4-BE49-F238E27FC236}">
                      <a16:creationId xmlns:a16="http://schemas.microsoft.com/office/drawing/2014/main" id="{2C2CAE01-8B10-D18F-73B3-0387F918152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22700" y="2200258"/>
                  <a:ext cx="1357616" cy="560153"/>
                </a:xfrm>
                <a:prstGeom prst="rect">
                  <a:avLst/>
                </a:prstGeom>
                <a:blipFill>
                  <a:blip r:embed="rId3"/>
                  <a:stretch>
                    <a:fillRect t="-77778" r="-12037" b="-13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TextBox 80">
                  <a:extLst>
                    <a:ext uri="{FF2B5EF4-FFF2-40B4-BE49-F238E27FC236}">
                      <a16:creationId xmlns:a16="http://schemas.microsoft.com/office/drawing/2014/main" id="{F4FB300B-579D-58F7-924A-79962735795D}"/>
                    </a:ext>
                  </a:extLst>
                </p:cNvPr>
                <p:cNvSpPr txBox="1"/>
                <p:nvPr/>
              </p:nvSpPr>
              <p:spPr>
                <a:xfrm>
                  <a:off x="9935713" y="2918731"/>
                  <a:ext cx="1362937" cy="6058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sSubSup>
                                  <m:sSub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/>
                                </m:sSubSup>
                              </m:sup>
                            </m:sSup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1" name="TextBox 80">
                  <a:extLst>
                    <a:ext uri="{FF2B5EF4-FFF2-40B4-BE49-F238E27FC236}">
                      <a16:creationId xmlns:a16="http://schemas.microsoft.com/office/drawing/2014/main" id="{F4FB300B-579D-58F7-924A-79962735795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35713" y="2918731"/>
                  <a:ext cx="1362937" cy="605807"/>
                </a:xfrm>
                <a:prstGeom prst="rect">
                  <a:avLst/>
                </a:prstGeom>
                <a:blipFill>
                  <a:blip r:embed="rId4"/>
                  <a:stretch>
                    <a:fillRect t="-157143" r="-35185" b="-23265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C5C02720-21EC-185D-27F8-446F8A954E54}"/>
                    </a:ext>
                  </a:extLst>
                </p:cNvPr>
                <p:cNvSpPr txBox="1"/>
                <p:nvPr/>
              </p:nvSpPr>
              <p:spPr>
                <a:xfrm>
                  <a:off x="9935713" y="3574051"/>
                  <a:ext cx="1362937" cy="60721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sSubSup>
                                  <m:sSub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/>
                                </m:sSubSup>
                              </m:sup>
                            </m:sSup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C5C02720-21EC-185D-27F8-446F8A954E5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35713" y="3574051"/>
                  <a:ext cx="1362937" cy="607218"/>
                </a:xfrm>
                <a:prstGeom prst="rect">
                  <a:avLst/>
                </a:prstGeom>
                <a:blipFill>
                  <a:blip r:embed="rId5"/>
                  <a:stretch>
                    <a:fillRect t="-157143" r="-35185" b="-23265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7FDC2789-7271-2900-CF37-C429CDC2CE4B}"/>
                    </a:ext>
                  </a:extLst>
                </p:cNvPr>
                <p:cNvSpPr txBox="1"/>
                <p:nvPr/>
              </p:nvSpPr>
              <p:spPr>
                <a:xfrm>
                  <a:off x="9920040" y="4227780"/>
                  <a:ext cx="1362937" cy="6052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sSubSup>
                                  <m:sSub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/>
                                </m:sSubSup>
                              </m:sup>
                            </m:sSup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7FDC2789-7271-2900-CF37-C429CDC2CE4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20040" y="4227780"/>
                  <a:ext cx="1362937" cy="605230"/>
                </a:xfrm>
                <a:prstGeom prst="rect">
                  <a:avLst/>
                </a:prstGeom>
                <a:blipFill>
                  <a:blip r:embed="rId6"/>
                  <a:stretch>
                    <a:fillRect t="-162500" r="-34862" b="-23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31FA2304-C447-8A43-318A-E6D45230DEA2}"/>
                    </a:ext>
                  </a:extLst>
                </p:cNvPr>
                <p:cNvSpPr txBox="1"/>
                <p:nvPr/>
              </p:nvSpPr>
              <p:spPr>
                <a:xfrm>
                  <a:off x="9935713" y="4851217"/>
                  <a:ext cx="1362937" cy="60901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sSubSup>
                                  <m:sSub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  <m:sup/>
                                </m:sSubSup>
                              </m:sup>
                            </m:sSup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31FA2304-C447-8A43-318A-E6D45230DE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35713" y="4851217"/>
                  <a:ext cx="1362937" cy="609013"/>
                </a:xfrm>
                <a:prstGeom prst="rect">
                  <a:avLst/>
                </a:prstGeom>
                <a:blipFill>
                  <a:blip r:embed="rId7"/>
                  <a:stretch>
                    <a:fillRect t="-157143" r="-35185" b="-23265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1FC19835-836D-92A0-E84D-684085C2A23F}"/>
              </a:ext>
            </a:extLst>
          </p:cNvPr>
          <p:cNvGrpSpPr/>
          <p:nvPr/>
        </p:nvGrpSpPr>
        <p:grpSpPr>
          <a:xfrm>
            <a:off x="9725653" y="2275066"/>
            <a:ext cx="1628147" cy="3078480"/>
            <a:chOff x="9725653" y="2275066"/>
            <a:chExt cx="1628147" cy="3078480"/>
          </a:xfrm>
        </p:grpSpPr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8712102F-E55E-F70D-D6BE-51643CA2D505}"/>
                </a:ext>
              </a:extLst>
            </p:cNvPr>
            <p:cNvCxnSpPr/>
            <p:nvPr/>
          </p:nvCxnSpPr>
          <p:spPr>
            <a:xfrm>
              <a:off x="9725653" y="2562140"/>
              <a:ext cx="5334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01A8733A-2228-E82B-281B-6E184437EAAF}"/>
                </a:ext>
              </a:extLst>
            </p:cNvPr>
            <p:cNvCxnSpPr/>
            <p:nvPr/>
          </p:nvCxnSpPr>
          <p:spPr>
            <a:xfrm>
              <a:off x="9725653" y="3198808"/>
              <a:ext cx="5334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DF05BFC6-0514-B3EC-DDE7-181748C4F12A}"/>
                </a:ext>
              </a:extLst>
            </p:cNvPr>
            <p:cNvCxnSpPr/>
            <p:nvPr/>
          </p:nvCxnSpPr>
          <p:spPr>
            <a:xfrm>
              <a:off x="9725653" y="3854128"/>
              <a:ext cx="5334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CB38AF8C-D9AE-FD42-BAC9-02882440E68B}"/>
                </a:ext>
              </a:extLst>
            </p:cNvPr>
            <p:cNvCxnSpPr/>
            <p:nvPr/>
          </p:nvCxnSpPr>
          <p:spPr>
            <a:xfrm>
              <a:off x="9725653" y="4509448"/>
              <a:ext cx="5334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893C431C-1F98-119D-43B8-FD224C6CEF27}"/>
                </a:ext>
              </a:extLst>
            </p:cNvPr>
            <p:cNvCxnSpPr/>
            <p:nvPr/>
          </p:nvCxnSpPr>
          <p:spPr>
            <a:xfrm>
              <a:off x="9725653" y="5136108"/>
              <a:ext cx="5334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Rectangle 96">
                  <a:extLst>
                    <a:ext uri="{FF2B5EF4-FFF2-40B4-BE49-F238E27FC236}">
                      <a16:creationId xmlns:a16="http://schemas.microsoft.com/office/drawing/2014/main" id="{0857CA4C-94BC-761C-BCF0-A899F05C7E6E}"/>
                    </a:ext>
                  </a:extLst>
                </p:cNvPr>
                <p:cNvSpPr/>
                <p:nvPr/>
              </p:nvSpPr>
              <p:spPr>
                <a:xfrm>
                  <a:off x="10363200" y="2275066"/>
                  <a:ext cx="990600" cy="457200"/>
                </a:xfrm>
                <a:prstGeom prst="rect">
                  <a:avLst/>
                </a:prstGeom>
                <a:solidFill>
                  <a:srgbClr val="77E1FF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US" dirty="0">
                      <a:solidFill>
                        <a:schemeClr val="tx1"/>
                      </a:solidFill>
                    </a:rPr>
                    <a:t>× v</a:t>
                  </a:r>
                  <a:r>
                    <a:rPr lang="en-US" baseline="-25000" dirty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</mc:Choice>
          <mc:Fallback xmlns="">
            <p:sp>
              <p:nvSpPr>
                <p:cNvPr id="97" name="Rectangle 96">
                  <a:extLst>
                    <a:ext uri="{FF2B5EF4-FFF2-40B4-BE49-F238E27FC236}">
                      <a16:creationId xmlns:a16="http://schemas.microsoft.com/office/drawing/2014/main" id="{0857CA4C-94BC-761C-BCF0-A899F05C7E6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63200" y="2275066"/>
                  <a:ext cx="990600" cy="457200"/>
                </a:xfrm>
                <a:prstGeom prst="rect">
                  <a:avLst/>
                </a:prstGeom>
                <a:blipFill>
                  <a:blip r:embed="rId8"/>
                  <a:stretch>
                    <a:fillRect b="-10811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5843A1F8-DB29-6D70-6EDA-BB9A8C0CCA3C}"/>
                    </a:ext>
                  </a:extLst>
                </p:cNvPr>
                <p:cNvSpPr/>
                <p:nvPr/>
              </p:nvSpPr>
              <p:spPr>
                <a:xfrm>
                  <a:off x="10363200" y="2930386"/>
                  <a:ext cx="990600" cy="457200"/>
                </a:xfrm>
                <a:prstGeom prst="rect">
                  <a:avLst/>
                </a:prstGeom>
                <a:solidFill>
                  <a:srgbClr val="77E1FF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US" dirty="0">
                      <a:solidFill>
                        <a:schemeClr val="tx1"/>
                      </a:solidFill>
                    </a:rPr>
                    <a:t>× v</a:t>
                  </a:r>
                  <a:r>
                    <a:rPr lang="en-US" baseline="-25000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</mc:Choice>
          <mc:Fallback xmlns=""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5843A1F8-DB29-6D70-6EDA-BB9A8C0CCA3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63200" y="2930386"/>
                  <a:ext cx="990600" cy="457200"/>
                </a:xfrm>
                <a:prstGeom prst="rect">
                  <a:avLst/>
                </a:prstGeom>
                <a:blipFill>
                  <a:blip r:embed="rId9"/>
                  <a:stretch>
                    <a:fillRect b="-1351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Rectangle 98">
                  <a:extLst>
                    <a:ext uri="{FF2B5EF4-FFF2-40B4-BE49-F238E27FC236}">
                      <a16:creationId xmlns:a16="http://schemas.microsoft.com/office/drawing/2014/main" id="{4D072255-4E48-581B-F989-00ED5186C03C}"/>
                    </a:ext>
                  </a:extLst>
                </p:cNvPr>
                <p:cNvSpPr/>
                <p:nvPr/>
              </p:nvSpPr>
              <p:spPr>
                <a:xfrm>
                  <a:off x="10363200" y="3585706"/>
                  <a:ext cx="990600" cy="457200"/>
                </a:xfrm>
                <a:prstGeom prst="rect">
                  <a:avLst/>
                </a:prstGeom>
                <a:solidFill>
                  <a:srgbClr val="77E1FF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US" dirty="0">
                      <a:solidFill>
                        <a:schemeClr val="tx1"/>
                      </a:solidFill>
                    </a:rPr>
                    <a:t>× v</a:t>
                  </a:r>
                  <a:r>
                    <a:rPr lang="en-US" baseline="-25000" dirty="0">
                      <a:solidFill>
                        <a:schemeClr val="tx1"/>
                      </a:solidFill>
                    </a:rPr>
                    <a:t>3</a:t>
                  </a:r>
                </a:p>
              </p:txBody>
            </p:sp>
          </mc:Choice>
          <mc:Fallback xmlns="">
            <p:sp>
              <p:nvSpPr>
                <p:cNvPr id="99" name="Rectangle 98">
                  <a:extLst>
                    <a:ext uri="{FF2B5EF4-FFF2-40B4-BE49-F238E27FC236}">
                      <a16:creationId xmlns:a16="http://schemas.microsoft.com/office/drawing/2014/main" id="{4D072255-4E48-581B-F989-00ED5186C03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63200" y="3585706"/>
                  <a:ext cx="990600" cy="457200"/>
                </a:xfrm>
                <a:prstGeom prst="rect">
                  <a:avLst/>
                </a:prstGeom>
                <a:blipFill>
                  <a:blip r:embed="rId10"/>
                  <a:stretch>
                    <a:fillRect b="-10811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Rectangle 99">
                  <a:extLst>
                    <a:ext uri="{FF2B5EF4-FFF2-40B4-BE49-F238E27FC236}">
                      <a16:creationId xmlns:a16="http://schemas.microsoft.com/office/drawing/2014/main" id="{6AB656B1-302E-3C97-9DB7-4B6679B07D60}"/>
                    </a:ext>
                  </a:extLst>
                </p:cNvPr>
                <p:cNvSpPr/>
                <p:nvPr/>
              </p:nvSpPr>
              <p:spPr>
                <a:xfrm>
                  <a:off x="10363200" y="4241026"/>
                  <a:ext cx="990600" cy="457200"/>
                </a:xfrm>
                <a:prstGeom prst="rect">
                  <a:avLst/>
                </a:prstGeom>
                <a:solidFill>
                  <a:srgbClr val="77E1FF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US" dirty="0">
                      <a:solidFill>
                        <a:schemeClr val="tx1"/>
                      </a:solidFill>
                    </a:rPr>
                    <a:t>× v</a:t>
                  </a:r>
                  <a:r>
                    <a:rPr lang="en-US" baseline="-25000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</mc:Choice>
          <mc:Fallback xmlns="">
            <p:sp>
              <p:nvSpPr>
                <p:cNvPr id="100" name="Rectangle 99">
                  <a:extLst>
                    <a:ext uri="{FF2B5EF4-FFF2-40B4-BE49-F238E27FC236}">
                      <a16:creationId xmlns:a16="http://schemas.microsoft.com/office/drawing/2014/main" id="{6AB656B1-302E-3C97-9DB7-4B6679B07D6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63200" y="4241026"/>
                  <a:ext cx="990600" cy="457200"/>
                </a:xfrm>
                <a:prstGeom prst="rect">
                  <a:avLst/>
                </a:prstGeom>
                <a:blipFill>
                  <a:blip r:embed="rId11"/>
                  <a:stretch>
                    <a:fillRect b="-10811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74A581F4-1C8B-207B-B189-460C5E8BECD2}"/>
                    </a:ext>
                  </a:extLst>
                </p:cNvPr>
                <p:cNvSpPr/>
                <p:nvPr/>
              </p:nvSpPr>
              <p:spPr>
                <a:xfrm>
                  <a:off x="10363200" y="4896346"/>
                  <a:ext cx="990600" cy="457200"/>
                </a:xfrm>
                <a:prstGeom prst="rect">
                  <a:avLst/>
                </a:prstGeom>
                <a:solidFill>
                  <a:srgbClr val="77E1FF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US" dirty="0">
                      <a:solidFill>
                        <a:schemeClr val="tx1"/>
                      </a:solidFill>
                    </a:rPr>
                    <a:t>× v</a:t>
                  </a:r>
                  <a:r>
                    <a:rPr lang="en-US" baseline="-25000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</mc:Choice>
          <mc:Fallback xmlns=""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74A581F4-1C8B-207B-B189-460C5E8BECD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63200" y="4896346"/>
                  <a:ext cx="990600" cy="457200"/>
                </a:xfrm>
                <a:prstGeom prst="rect">
                  <a:avLst/>
                </a:prstGeom>
                <a:blipFill>
                  <a:blip r:embed="rId12"/>
                  <a:stretch>
                    <a:fillRect b="-10811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3" name="TextBox 102">
            <a:extLst>
              <a:ext uri="{FF2B5EF4-FFF2-40B4-BE49-F238E27FC236}">
                <a16:creationId xmlns:a16="http://schemas.microsoft.com/office/drawing/2014/main" id="{4711F41B-3827-4563-BC96-D41B2116B6B3}"/>
              </a:ext>
            </a:extLst>
          </p:cNvPr>
          <p:cNvSpPr txBox="1"/>
          <p:nvPr/>
        </p:nvSpPr>
        <p:spPr>
          <a:xfrm>
            <a:off x="7789466" y="1489627"/>
            <a:ext cx="1065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Softmax</a:t>
            </a:r>
            <a:endParaRPr lang="en-US" sz="2000" b="1" dirty="0"/>
          </a:p>
        </p:txBody>
      </p:sp>
      <p:sp>
        <p:nvSpPr>
          <p:cNvPr id="104" name="Right Brace 103">
            <a:extLst>
              <a:ext uri="{FF2B5EF4-FFF2-40B4-BE49-F238E27FC236}">
                <a16:creationId xmlns:a16="http://schemas.microsoft.com/office/drawing/2014/main" id="{1CF812F0-AE2D-B12E-A66F-516D9AAC1FF0}"/>
              </a:ext>
            </a:extLst>
          </p:cNvPr>
          <p:cNvSpPr/>
          <p:nvPr/>
        </p:nvSpPr>
        <p:spPr>
          <a:xfrm rot="16200000">
            <a:off x="8153580" y="903975"/>
            <a:ext cx="342900" cy="2399939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D52447B4-376E-FAE2-198D-09EE88D654CA}"/>
              </a:ext>
            </a:extLst>
          </p:cNvPr>
          <p:cNvSpPr txBox="1"/>
          <p:nvPr/>
        </p:nvSpPr>
        <p:spPr>
          <a:xfrm>
            <a:off x="-14787" y="1666033"/>
            <a:ext cx="26965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The query matches </a:t>
            </a:r>
            <a:r>
              <a:rPr lang="en-US" sz="2000" i="1" u="sng" dirty="0">
                <a:solidFill>
                  <a:schemeClr val="tx1"/>
                </a:solidFill>
              </a:rPr>
              <a:t>all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keys </a:t>
            </a:r>
            <a:r>
              <a:rPr lang="en-US" sz="2000" i="1" u="sng" dirty="0">
                <a:solidFill>
                  <a:schemeClr val="tx1"/>
                </a:solidFill>
              </a:rPr>
              <a:t>softly</a:t>
            </a:r>
            <a:r>
              <a:rPr lang="en-US" sz="2000" dirty="0">
                <a:solidFill>
                  <a:schemeClr val="tx1"/>
                </a:solidFill>
              </a:rPr>
              <a:t> through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a </a:t>
            </a:r>
            <a:r>
              <a:rPr lang="en-US" sz="2000" i="1" dirty="0">
                <a:solidFill>
                  <a:schemeClr val="tx1"/>
                </a:solidFill>
              </a:rPr>
              <a:t>similarity function</a:t>
            </a:r>
          </a:p>
        </p:txBody>
      </p:sp>
      <p:sp>
        <p:nvSpPr>
          <p:cNvPr id="107" name="Rounded Rectangle 106">
            <a:extLst>
              <a:ext uri="{FF2B5EF4-FFF2-40B4-BE49-F238E27FC236}">
                <a16:creationId xmlns:a16="http://schemas.microsoft.com/office/drawing/2014/main" id="{1C66022C-0908-062B-5C9C-4F1F38C0AAEE}"/>
              </a:ext>
            </a:extLst>
          </p:cNvPr>
          <p:cNvSpPr/>
          <p:nvPr/>
        </p:nvSpPr>
        <p:spPr>
          <a:xfrm>
            <a:off x="357421" y="4218958"/>
            <a:ext cx="1787429" cy="1680613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This whole process is known as </a:t>
            </a:r>
            <a:r>
              <a:rPr lang="en-US" sz="2000" b="1" i="1" u="sng" dirty="0">
                <a:solidFill>
                  <a:schemeClr val="tx1"/>
                </a:solidFill>
              </a:rPr>
              <a:t>attention</a:t>
            </a:r>
          </a:p>
        </p:txBody>
      </p:sp>
    </p:spTree>
    <p:extLst>
      <p:ext uri="{BB962C8B-B14F-4D97-AF65-F5344CB8AC3E}">
        <p14:creationId xmlns:p14="http://schemas.microsoft.com/office/powerpoint/2010/main" val="223497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50" grpId="0"/>
      <p:bldP spid="63" grpId="0" animBg="1"/>
      <p:bldP spid="64" grpId="0"/>
      <p:bldP spid="103" grpId="0"/>
      <p:bldP spid="104" grpId="0" animBg="1"/>
      <p:bldP spid="106" grpId="0"/>
      <p:bldP spid="10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F23613D-447C-524E-7BB5-5DABC839BF37}"/>
              </a:ext>
            </a:extLst>
          </p:cNvPr>
          <p:cNvSpPr/>
          <p:nvPr/>
        </p:nvSpPr>
        <p:spPr>
          <a:xfrm>
            <a:off x="4268724" y="1496452"/>
            <a:ext cx="34290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Modern Programming Models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&amp; Applications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0B8E923-5884-573F-35ED-EC518290C872}"/>
              </a:ext>
            </a:extLst>
          </p:cNvPr>
          <p:cNvSpPr/>
          <p:nvPr/>
        </p:nvSpPr>
        <p:spPr>
          <a:xfrm>
            <a:off x="1460651" y="2819400"/>
            <a:ext cx="21336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MapReduce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9E78605-060E-E231-8026-71466A753F05}"/>
              </a:ext>
            </a:extLst>
          </p:cNvPr>
          <p:cNvSpPr/>
          <p:nvPr/>
        </p:nvSpPr>
        <p:spPr>
          <a:xfrm>
            <a:off x="4916424" y="2819400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The Transformer Model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0B2A8B-C7E9-0583-BCAD-620895550698}"/>
              </a:ext>
            </a:extLst>
          </p:cNvPr>
          <p:cNvCxnSpPr>
            <a:cxnSpLocks/>
            <a:stCxn id="2" idx="2"/>
            <a:endCxn id="4" idx="0"/>
          </p:cNvCxnSpPr>
          <p:nvPr/>
        </p:nvCxnSpPr>
        <p:spPr>
          <a:xfrm flipH="1">
            <a:off x="2527451" y="2182252"/>
            <a:ext cx="3455773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C597BD-EB93-3F01-AF6A-F9667E28F842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182252"/>
            <a:ext cx="0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DCCDAE0-8B47-53B0-CE4D-28D38F0FB9E6}"/>
              </a:ext>
            </a:extLst>
          </p:cNvPr>
          <p:cNvSpPr/>
          <p:nvPr/>
        </p:nvSpPr>
        <p:spPr>
          <a:xfrm>
            <a:off x="8372197" y="2819400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Ray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806DF68-E163-49B0-3AE7-7E64B281EF3E}"/>
              </a:ext>
            </a:extLst>
          </p:cNvPr>
          <p:cNvCxnSpPr>
            <a:cxnSpLocks/>
            <a:stCxn id="2" idx="2"/>
            <a:endCxn id="24" idx="0"/>
          </p:cNvCxnSpPr>
          <p:nvPr/>
        </p:nvCxnSpPr>
        <p:spPr>
          <a:xfrm>
            <a:off x="5983224" y="2182252"/>
            <a:ext cx="3455773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320ED9D-E0B1-36F8-0599-F1BB63696D8C}"/>
              </a:ext>
            </a:extLst>
          </p:cNvPr>
          <p:cNvSpPr/>
          <p:nvPr/>
        </p:nvSpPr>
        <p:spPr>
          <a:xfrm>
            <a:off x="2856215" y="4084968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Representations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760A46C-CF6A-2B89-7633-D7AB2D82CEEB}"/>
              </a:ext>
            </a:extLst>
          </p:cNvPr>
          <p:cNvSpPr/>
          <p:nvPr/>
        </p:nvSpPr>
        <p:spPr>
          <a:xfrm>
            <a:off x="5068824" y="4085736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Attention Process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AAE8C6AD-DDEA-669C-F041-25EA95F66F6E}"/>
              </a:ext>
            </a:extLst>
          </p:cNvPr>
          <p:cNvSpPr/>
          <p:nvPr/>
        </p:nvSpPr>
        <p:spPr>
          <a:xfrm>
            <a:off x="7281582" y="4084968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Core Architecture 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E10AB00-762B-3578-EEE2-1ABA27831EB8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 flipH="1">
            <a:off x="3770615" y="3505200"/>
            <a:ext cx="2212609" cy="57976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9E80A33-E608-05CA-0F12-204365402D63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5983224" y="3505200"/>
            <a:ext cx="0" cy="58053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20086F8-D94A-A2B2-8A0D-8271354BD87A}"/>
              </a:ext>
            </a:extLst>
          </p:cNvPr>
          <p:cNvCxnSpPr>
            <a:cxnSpLocks/>
            <a:stCxn id="7" idx="2"/>
            <a:endCxn id="11" idx="0"/>
          </p:cNvCxnSpPr>
          <p:nvPr/>
        </p:nvCxnSpPr>
        <p:spPr>
          <a:xfrm>
            <a:off x="5983224" y="3505200"/>
            <a:ext cx="2212758" cy="57976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Up Arrow 19">
            <a:extLst>
              <a:ext uri="{FF2B5EF4-FFF2-40B4-BE49-F238E27FC236}">
                <a16:creationId xmlns:a16="http://schemas.microsoft.com/office/drawing/2014/main" id="{80670D66-C38B-09A5-4A15-92265FDBA12B}"/>
              </a:ext>
            </a:extLst>
          </p:cNvPr>
          <p:cNvSpPr/>
          <p:nvPr/>
        </p:nvSpPr>
        <p:spPr>
          <a:xfrm>
            <a:off x="7967382" y="4876800"/>
            <a:ext cx="457200" cy="36576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1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EC8430AA-6DE5-628F-063A-97AF4E21FC41}"/>
              </a:ext>
            </a:extLst>
          </p:cNvPr>
          <p:cNvSpPr/>
          <p:nvPr/>
        </p:nvSpPr>
        <p:spPr>
          <a:xfrm>
            <a:off x="1981200" y="4238244"/>
            <a:ext cx="76200" cy="17815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B5FCCA-8E85-28A7-9B66-22BA371E334F}"/>
              </a:ext>
            </a:extLst>
          </p:cNvPr>
          <p:cNvSpPr txBox="1"/>
          <p:nvPr/>
        </p:nvSpPr>
        <p:spPr>
          <a:xfrm>
            <a:off x="415299" y="4677078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or</a:t>
            </a:r>
          </a:p>
          <a:p>
            <a:r>
              <a:rPr lang="en-US" b="1" i="1" dirty="0">
                <a:solidFill>
                  <a:srgbClr val="77E1FF"/>
                </a:solidFill>
              </a:rPr>
              <a:t>Effective</a:t>
            </a:r>
            <a:r>
              <a:rPr lang="en-US" dirty="0"/>
              <a:t> DS</a:t>
            </a:r>
          </a:p>
        </p:txBody>
      </p:sp>
      <p:sp>
        <p:nvSpPr>
          <p:cNvPr id="17" name="Left Bracket 16">
            <a:extLst>
              <a:ext uri="{FF2B5EF4-FFF2-40B4-BE49-F238E27FC236}">
                <a16:creationId xmlns:a16="http://schemas.microsoft.com/office/drawing/2014/main" id="{72FCB9ED-567F-4C43-F96A-1D9E29199180}"/>
              </a:ext>
            </a:extLst>
          </p:cNvPr>
          <p:cNvSpPr/>
          <p:nvPr/>
        </p:nvSpPr>
        <p:spPr>
          <a:xfrm>
            <a:off x="1973918" y="2503932"/>
            <a:ext cx="76200" cy="16291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8271FB-1448-9AD0-E9B2-D77604BACE71}"/>
              </a:ext>
            </a:extLst>
          </p:cNvPr>
          <p:cNvSpPr txBox="1"/>
          <p:nvPr/>
        </p:nvSpPr>
        <p:spPr>
          <a:xfrm>
            <a:off x="252984" y="3044716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Fast &amp; Reliable </a:t>
            </a:r>
            <a:br>
              <a:rPr lang="en-US" dirty="0"/>
            </a:br>
            <a:r>
              <a:rPr lang="en-US" dirty="0"/>
              <a:t>or </a:t>
            </a:r>
            <a:r>
              <a:rPr lang="en-US" b="1" i="1" dirty="0">
                <a:solidFill>
                  <a:srgbClr val="77E1FF"/>
                </a:solidFill>
              </a:rPr>
              <a:t>Efficient</a:t>
            </a:r>
            <a:r>
              <a:rPr lang="en-US" dirty="0"/>
              <a:t> DS</a:t>
            </a:r>
          </a:p>
        </p:txBody>
      </p:sp>
    </p:spTree>
    <p:extLst>
      <p:ext uri="{BB962C8B-B14F-4D97-AF65-F5344CB8AC3E}">
        <p14:creationId xmlns:p14="http://schemas.microsoft.com/office/powerpoint/2010/main" val="19120566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24" name="TextBox 23723">
            <a:extLst>
              <a:ext uri="{FF2B5EF4-FFF2-40B4-BE49-F238E27FC236}">
                <a16:creationId xmlns:a16="http://schemas.microsoft.com/office/drawing/2014/main" id="{A201F76E-502C-13D4-3C98-3DD8F3778955}"/>
              </a:ext>
            </a:extLst>
          </p:cNvPr>
          <p:cNvSpPr txBox="1"/>
          <p:nvPr/>
        </p:nvSpPr>
        <p:spPr>
          <a:xfrm>
            <a:off x="6217017" y="1696884"/>
            <a:ext cx="818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normalize</a:t>
            </a:r>
          </a:p>
        </p:txBody>
      </p:sp>
      <p:sp>
        <p:nvSpPr>
          <p:cNvPr id="23723" name="TextBox 23722">
            <a:extLst>
              <a:ext uri="{FF2B5EF4-FFF2-40B4-BE49-F238E27FC236}">
                <a16:creationId xmlns:a16="http://schemas.microsoft.com/office/drawing/2014/main" id="{8630A2AE-7153-1D84-3692-2931D142AECE}"/>
              </a:ext>
            </a:extLst>
          </p:cNvPr>
          <p:cNvSpPr txBox="1"/>
          <p:nvPr/>
        </p:nvSpPr>
        <p:spPr>
          <a:xfrm>
            <a:off x="6207784" y="3615204"/>
            <a:ext cx="818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normalize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320"/>
            <a:ext cx="9451848" cy="132588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dirty="0"/>
              <a:t>The Core Architecture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ABD918-04EF-8396-227D-E96D89D276D4}"/>
              </a:ext>
            </a:extLst>
          </p:cNvPr>
          <p:cNvSpPr/>
          <p:nvPr/>
        </p:nvSpPr>
        <p:spPr>
          <a:xfrm>
            <a:off x="609600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E03275-F33D-D34B-BDED-2317CCC1F5D4}"/>
              </a:ext>
            </a:extLst>
          </p:cNvPr>
          <p:cNvSpPr/>
          <p:nvPr/>
        </p:nvSpPr>
        <p:spPr>
          <a:xfrm>
            <a:off x="2231477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DC2C4-5E54-A740-C970-28FE4873946F}"/>
              </a:ext>
            </a:extLst>
          </p:cNvPr>
          <p:cNvSpPr/>
          <p:nvPr/>
        </p:nvSpPr>
        <p:spPr>
          <a:xfrm>
            <a:off x="3876019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97B4E5-1EC9-5008-9EF7-6BE1D05EA9DA}"/>
              </a:ext>
            </a:extLst>
          </p:cNvPr>
          <p:cNvSpPr/>
          <p:nvPr/>
        </p:nvSpPr>
        <p:spPr>
          <a:xfrm>
            <a:off x="5530411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fun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7A2DFC-EC73-90AE-1B76-7DDD2338823D}"/>
              </a:ext>
            </a:extLst>
          </p:cNvPr>
          <p:cNvSpPr/>
          <p:nvPr/>
        </p:nvSpPr>
        <p:spPr>
          <a:xfrm>
            <a:off x="1596260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3CDB60-BB51-C819-69E4-11FC9125248E}"/>
              </a:ext>
            </a:extLst>
          </p:cNvPr>
          <p:cNvSpPr/>
          <p:nvPr/>
        </p:nvSpPr>
        <p:spPr>
          <a:xfrm>
            <a:off x="3218137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E53187-3CD6-954F-A2AB-88E9089B6F06}"/>
              </a:ext>
            </a:extLst>
          </p:cNvPr>
          <p:cNvSpPr/>
          <p:nvPr/>
        </p:nvSpPr>
        <p:spPr>
          <a:xfrm>
            <a:off x="4872529" y="6253655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69DA11-3378-5E2C-5BA0-2287C99450C8}"/>
              </a:ext>
            </a:extLst>
          </p:cNvPr>
          <p:cNvSpPr/>
          <p:nvPr/>
        </p:nvSpPr>
        <p:spPr>
          <a:xfrm>
            <a:off x="6522654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3FF3EF-A088-3E3D-6956-9291B047FA35}"/>
              </a:ext>
            </a:extLst>
          </p:cNvPr>
          <p:cNvSpPr/>
          <p:nvPr/>
        </p:nvSpPr>
        <p:spPr>
          <a:xfrm>
            <a:off x="609600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C7BB3-8F3A-857A-96F2-1109A07D96DF}"/>
              </a:ext>
            </a:extLst>
          </p:cNvPr>
          <p:cNvSpPr/>
          <p:nvPr/>
        </p:nvSpPr>
        <p:spPr>
          <a:xfrm>
            <a:off x="2231477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E3568A-0A08-C324-CAE7-D2FDE786B9E4}"/>
              </a:ext>
            </a:extLst>
          </p:cNvPr>
          <p:cNvSpPr/>
          <p:nvPr/>
        </p:nvSpPr>
        <p:spPr>
          <a:xfrm>
            <a:off x="3876019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E006E4-B08B-BE8B-1511-C8A569CD6493}"/>
              </a:ext>
            </a:extLst>
          </p:cNvPr>
          <p:cNvSpPr/>
          <p:nvPr/>
        </p:nvSpPr>
        <p:spPr>
          <a:xfrm>
            <a:off x="5530411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62857B-0D63-874F-19D4-22A5ED9A20A7}"/>
              </a:ext>
            </a:extLst>
          </p:cNvPr>
          <p:cNvSpPr/>
          <p:nvPr/>
        </p:nvSpPr>
        <p:spPr>
          <a:xfrm>
            <a:off x="1596260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5DD5389-C45E-668B-86A7-6379C4AEA82D}"/>
              </a:ext>
            </a:extLst>
          </p:cNvPr>
          <p:cNvSpPr/>
          <p:nvPr/>
        </p:nvSpPr>
        <p:spPr>
          <a:xfrm>
            <a:off x="3218137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F45FB1-D7F5-EB6A-B2E4-D3626C47494A}"/>
              </a:ext>
            </a:extLst>
          </p:cNvPr>
          <p:cNvSpPr/>
          <p:nvPr/>
        </p:nvSpPr>
        <p:spPr>
          <a:xfrm>
            <a:off x="4872529" y="5720255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3E52FF-6682-4438-5297-60E25F08C7C1}"/>
              </a:ext>
            </a:extLst>
          </p:cNvPr>
          <p:cNvSpPr/>
          <p:nvPr/>
        </p:nvSpPr>
        <p:spPr>
          <a:xfrm>
            <a:off x="6522654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FB2787C-87E9-3059-B6AA-998F170564FA}"/>
              </a:ext>
            </a:extLst>
          </p:cNvPr>
          <p:cNvCxnSpPr>
            <a:stCxn id="18" idx="2"/>
            <a:endCxn id="4" idx="0"/>
          </p:cNvCxnSpPr>
          <p:nvPr/>
        </p:nvCxnSpPr>
        <p:spPr>
          <a:xfrm>
            <a:off x="106680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9D31D6E-8C48-315C-79A3-62541C78C6B3}"/>
              </a:ext>
            </a:extLst>
          </p:cNvPr>
          <p:cNvCxnSpPr>
            <a:stCxn id="22" idx="2"/>
            <a:endCxn id="8" idx="0"/>
          </p:cNvCxnSpPr>
          <p:nvPr/>
        </p:nvCxnSpPr>
        <p:spPr>
          <a:xfrm>
            <a:off x="1765083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FD9F459-5CF2-8585-C24D-A3E57CA4079F}"/>
              </a:ext>
            </a:extLst>
          </p:cNvPr>
          <p:cNvCxnSpPr>
            <a:stCxn id="19" idx="2"/>
            <a:endCxn id="5" idx="0"/>
          </p:cNvCxnSpPr>
          <p:nvPr/>
        </p:nvCxnSpPr>
        <p:spPr>
          <a:xfrm>
            <a:off x="26886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F0D39A4-AF9C-9B3F-7E61-25C5000863B5}"/>
              </a:ext>
            </a:extLst>
          </p:cNvPr>
          <p:cNvCxnSpPr>
            <a:stCxn id="23" idx="2"/>
            <a:endCxn id="9" idx="0"/>
          </p:cNvCxnSpPr>
          <p:nvPr/>
        </p:nvCxnSpPr>
        <p:spPr>
          <a:xfrm>
            <a:off x="338696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E4EFD3F-1E00-29CD-2E92-CDFBC42EA2C2}"/>
              </a:ext>
            </a:extLst>
          </p:cNvPr>
          <p:cNvCxnSpPr>
            <a:stCxn id="20" idx="2"/>
            <a:endCxn id="6" idx="0"/>
          </p:cNvCxnSpPr>
          <p:nvPr/>
        </p:nvCxnSpPr>
        <p:spPr>
          <a:xfrm>
            <a:off x="4333219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DA9C8A0-AB86-1053-7113-C2FECBDFED62}"/>
              </a:ext>
            </a:extLst>
          </p:cNvPr>
          <p:cNvCxnSpPr>
            <a:stCxn id="24" idx="2"/>
            <a:endCxn id="10" idx="0"/>
          </p:cNvCxnSpPr>
          <p:nvPr/>
        </p:nvCxnSpPr>
        <p:spPr>
          <a:xfrm>
            <a:off x="5041352" y="6025055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6EE22B6-01E3-8891-5B2F-8FE227E8A281}"/>
              </a:ext>
            </a:extLst>
          </p:cNvPr>
          <p:cNvCxnSpPr>
            <a:stCxn id="21" idx="2"/>
            <a:endCxn id="7" idx="0"/>
          </p:cNvCxnSpPr>
          <p:nvPr/>
        </p:nvCxnSpPr>
        <p:spPr>
          <a:xfrm>
            <a:off x="5987611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A3E5830-767B-58B2-0B44-2554C10C7ABA}"/>
              </a:ext>
            </a:extLst>
          </p:cNvPr>
          <p:cNvCxnSpPr>
            <a:stCxn id="25" idx="2"/>
            <a:endCxn id="11" idx="0"/>
          </p:cNvCxnSpPr>
          <p:nvPr/>
        </p:nvCxnSpPr>
        <p:spPr>
          <a:xfrm>
            <a:off x="66914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4FA0FAE6-C1C5-76F7-2542-A5880AB0F9E6}"/>
              </a:ext>
            </a:extLst>
          </p:cNvPr>
          <p:cNvSpPr/>
          <p:nvPr/>
        </p:nvSpPr>
        <p:spPr>
          <a:xfrm>
            <a:off x="93608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B78A7CE-3C97-7327-36CC-8C973424C257}"/>
              </a:ext>
            </a:extLst>
          </p:cNvPr>
          <p:cNvCxnSpPr>
            <a:stCxn id="18" idx="0"/>
            <a:endCxn id="42" idx="2"/>
          </p:cNvCxnSpPr>
          <p:nvPr/>
        </p:nvCxnSpPr>
        <p:spPr>
          <a:xfrm flipV="1">
            <a:off x="1066800" y="5410200"/>
            <a:ext cx="199372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007AC11-C0C3-69EC-4A2E-97B9BDE13C07}"/>
              </a:ext>
            </a:extLst>
          </p:cNvPr>
          <p:cNvCxnSpPr>
            <a:stCxn id="22" idx="0"/>
            <a:endCxn id="42" idx="2"/>
          </p:cNvCxnSpPr>
          <p:nvPr/>
        </p:nvCxnSpPr>
        <p:spPr>
          <a:xfrm flipH="1" flipV="1">
            <a:off x="1266172" y="5410200"/>
            <a:ext cx="498911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EBC809E-5BCB-3422-425A-7E32F947E487}"/>
              </a:ext>
            </a:extLst>
          </p:cNvPr>
          <p:cNvSpPr/>
          <p:nvPr/>
        </p:nvSpPr>
        <p:spPr>
          <a:xfrm>
            <a:off x="2557960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C1CED5A-5BEF-9381-CCED-115BF48E9EED}"/>
              </a:ext>
            </a:extLst>
          </p:cNvPr>
          <p:cNvCxnSpPr>
            <a:cxnSpLocks/>
            <a:stCxn id="19" idx="0"/>
            <a:endCxn id="50" idx="2"/>
          </p:cNvCxnSpPr>
          <p:nvPr/>
        </p:nvCxnSpPr>
        <p:spPr>
          <a:xfrm flipV="1">
            <a:off x="2688677" y="5408886"/>
            <a:ext cx="199372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E336EA1-9CE0-229E-ACD8-60560B1EBB0E}"/>
              </a:ext>
            </a:extLst>
          </p:cNvPr>
          <p:cNvCxnSpPr>
            <a:cxnSpLocks/>
            <a:stCxn id="23" idx="0"/>
            <a:endCxn id="50" idx="2"/>
          </p:cNvCxnSpPr>
          <p:nvPr/>
        </p:nvCxnSpPr>
        <p:spPr>
          <a:xfrm flipH="1" flipV="1">
            <a:off x="2888049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8103F968-6CAF-EE57-98F3-5E94E1FFCC76}"/>
              </a:ext>
            </a:extLst>
          </p:cNvPr>
          <p:cNvSpPr/>
          <p:nvPr/>
        </p:nvSpPr>
        <p:spPr>
          <a:xfrm>
            <a:off x="419445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239E0DA-ED5B-19E0-33A1-6FFD7BFF3B33}"/>
              </a:ext>
            </a:extLst>
          </p:cNvPr>
          <p:cNvCxnSpPr>
            <a:cxnSpLocks/>
            <a:stCxn id="20" idx="0"/>
            <a:endCxn id="55" idx="2"/>
          </p:cNvCxnSpPr>
          <p:nvPr/>
        </p:nvCxnSpPr>
        <p:spPr>
          <a:xfrm flipV="1">
            <a:off x="4333219" y="5410200"/>
            <a:ext cx="191323" cy="30480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416531E-25D0-976F-D95C-85D9D05B3441}"/>
              </a:ext>
            </a:extLst>
          </p:cNvPr>
          <p:cNvCxnSpPr>
            <a:cxnSpLocks/>
            <a:stCxn id="24" idx="0"/>
            <a:endCxn id="55" idx="2"/>
          </p:cNvCxnSpPr>
          <p:nvPr/>
        </p:nvCxnSpPr>
        <p:spPr>
          <a:xfrm flipH="1" flipV="1">
            <a:off x="4524542" y="5410200"/>
            <a:ext cx="516810" cy="31005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34D48E49-C790-1F4A-39F7-E57D45CF1317}"/>
              </a:ext>
            </a:extLst>
          </p:cNvPr>
          <p:cNvSpPr/>
          <p:nvPr/>
        </p:nvSpPr>
        <p:spPr>
          <a:xfrm>
            <a:off x="5862477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B890ACE-F58D-2B0D-DEC9-A2D47E161C78}"/>
              </a:ext>
            </a:extLst>
          </p:cNvPr>
          <p:cNvCxnSpPr>
            <a:cxnSpLocks/>
            <a:stCxn id="21" idx="0"/>
            <a:endCxn id="60" idx="2"/>
          </p:cNvCxnSpPr>
          <p:nvPr/>
        </p:nvCxnSpPr>
        <p:spPr>
          <a:xfrm flipV="1">
            <a:off x="5987611" y="5408886"/>
            <a:ext cx="204955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9E79CCE-2C90-B940-BE02-7F48076BFB13}"/>
              </a:ext>
            </a:extLst>
          </p:cNvPr>
          <p:cNvCxnSpPr>
            <a:cxnSpLocks/>
            <a:stCxn id="25" idx="0"/>
            <a:endCxn id="60" idx="2"/>
          </p:cNvCxnSpPr>
          <p:nvPr/>
        </p:nvCxnSpPr>
        <p:spPr>
          <a:xfrm flipH="1" flipV="1">
            <a:off x="6192566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3" name="Rectangle 23552">
            <a:extLst>
              <a:ext uri="{FF2B5EF4-FFF2-40B4-BE49-F238E27FC236}">
                <a16:creationId xmlns:a16="http://schemas.microsoft.com/office/drawing/2014/main" id="{6960BBA0-C244-CE01-B42E-B16010EFF3E0}"/>
              </a:ext>
            </a:extLst>
          </p:cNvPr>
          <p:cNvSpPr/>
          <p:nvPr/>
        </p:nvSpPr>
        <p:spPr>
          <a:xfrm>
            <a:off x="936083" y="4497114"/>
            <a:ext cx="660177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4" name="Rectangle 23553">
            <a:extLst>
              <a:ext uri="{FF2B5EF4-FFF2-40B4-BE49-F238E27FC236}">
                <a16:creationId xmlns:a16="http://schemas.microsoft.com/office/drawing/2014/main" id="{96391B51-FF3F-FEC6-EF3A-4412C6BC061E}"/>
              </a:ext>
            </a:extLst>
          </p:cNvPr>
          <p:cNvSpPr/>
          <p:nvPr/>
        </p:nvSpPr>
        <p:spPr>
          <a:xfrm>
            <a:off x="2557960" y="4495800"/>
            <a:ext cx="660177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6" name="Rectangle 23555">
            <a:extLst>
              <a:ext uri="{FF2B5EF4-FFF2-40B4-BE49-F238E27FC236}">
                <a16:creationId xmlns:a16="http://schemas.microsoft.com/office/drawing/2014/main" id="{D0BCF797-E4C9-8F2A-70E3-045CCBA91493}"/>
              </a:ext>
            </a:extLst>
          </p:cNvPr>
          <p:cNvSpPr/>
          <p:nvPr/>
        </p:nvSpPr>
        <p:spPr>
          <a:xfrm>
            <a:off x="4194453" y="4497114"/>
            <a:ext cx="660177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7" name="Rectangle 23556">
            <a:extLst>
              <a:ext uri="{FF2B5EF4-FFF2-40B4-BE49-F238E27FC236}">
                <a16:creationId xmlns:a16="http://schemas.microsoft.com/office/drawing/2014/main" id="{71845C7E-3945-C7AA-EB8C-3B2E60CB8BBA}"/>
              </a:ext>
            </a:extLst>
          </p:cNvPr>
          <p:cNvSpPr/>
          <p:nvPr/>
        </p:nvSpPr>
        <p:spPr>
          <a:xfrm>
            <a:off x="5862477" y="4495800"/>
            <a:ext cx="660177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8" name="Oval 23557">
            <a:extLst>
              <a:ext uri="{FF2B5EF4-FFF2-40B4-BE49-F238E27FC236}">
                <a16:creationId xmlns:a16="http://schemas.microsoft.com/office/drawing/2014/main" id="{6DC1C5F9-1841-1F9F-7753-89C50865EF56}"/>
              </a:ext>
            </a:extLst>
          </p:cNvPr>
          <p:cNvSpPr/>
          <p:nvPr/>
        </p:nvSpPr>
        <p:spPr>
          <a:xfrm>
            <a:off x="2465744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9" name="Oval 23558">
            <a:extLst>
              <a:ext uri="{FF2B5EF4-FFF2-40B4-BE49-F238E27FC236}">
                <a16:creationId xmlns:a16="http://schemas.microsoft.com/office/drawing/2014/main" id="{B83885AC-81A7-F71D-DD81-AFE6047A0B38}"/>
              </a:ext>
            </a:extLst>
          </p:cNvPr>
          <p:cNvSpPr/>
          <p:nvPr/>
        </p:nvSpPr>
        <p:spPr>
          <a:xfrm>
            <a:off x="4118253" y="471914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2" name="Oval 23561">
            <a:extLst>
              <a:ext uri="{FF2B5EF4-FFF2-40B4-BE49-F238E27FC236}">
                <a16:creationId xmlns:a16="http://schemas.microsoft.com/office/drawing/2014/main" id="{82AD40CB-04CF-6C22-5E75-41AE8215EE3B}"/>
              </a:ext>
            </a:extLst>
          </p:cNvPr>
          <p:cNvSpPr/>
          <p:nvPr/>
        </p:nvSpPr>
        <p:spPr>
          <a:xfrm>
            <a:off x="1520060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3" name="Oval 23562">
            <a:extLst>
              <a:ext uri="{FF2B5EF4-FFF2-40B4-BE49-F238E27FC236}">
                <a16:creationId xmlns:a16="http://schemas.microsoft.com/office/drawing/2014/main" id="{E9222D06-7D01-3C8E-55BE-3DA6F738EA7E}"/>
              </a:ext>
            </a:extLst>
          </p:cNvPr>
          <p:cNvSpPr/>
          <p:nvPr/>
        </p:nvSpPr>
        <p:spPr>
          <a:xfrm>
            <a:off x="313959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4" name="Oval 23563">
            <a:extLst>
              <a:ext uri="{FF2B5EF4-FFF2-40B4-BE49-F238E27FC236}">
                <a16:creationId xmlns:a16="http://schemas.microsoft.com/office/drawing/2014/main" id="{32A44EEA-3EF7-7020-B5F1-2136B00C40E2}"/>
              </a:ext>
            </a:extLst>
          </p:cNvPr>
          <p:cNvSpPr/>
          <p:nvPr/>
        </p:nvSpPr>
        <p:spPr>
          <a:xfrm>
            <a:off x="4782947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5" name="Oval 23564">
            <a:extLst>
              <a:ext uri="{FF2B5EF4-FFF2-40B4-BE49-F238E27FC236}">
                <a16:creationId xmlns:a16="http://schemas.microsoft.com/office/drawing/2014/main" id="{DB97F750-1CC1-AD28-B2F1-C8BA581F747A}"/>
              </a:ext>
            </a:extLst>
          </p:cNvPr>
          <p:cNvSpPr/>
          <p:nvPr/>
        </p:nvSpPr>
        <p:spPr>
          <a:xfrm>
            <a:off x="5781760" y="472624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7" name="Oval 23566">
            <a:extLst>
              <a:ext uri="{FF2B5EF4-FFF2-40B4-BE49-F238E27FC236}">
                <a16:creationId xmlns:a16="http://schemas.microsoft.com/office/drawing/2014/main" id="{D74C6006-C789-2363-9F36-BC065DFD995F}"/>
              </a:ext>
            </a:extLst>
          </p:cNvPr>
          <p:cNvSpPr/>
          <p:nvPr/>
        </p:nvSpPr>
        <p:spPr>
          <a:xfrm>
            <a:off x="859883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69" name="Straight Connector 23568">
            <a:extLst>
              <a:ext uri="{FF2B5EF4-FFF2-40B4-BE49-F238E27FC236}">
                <a16:creationId xmlns:a16="http://schemas.microsoft.com/office/drawing/2014/main" id="{068E4442-4AE3-86E8-FA76-7DD00F569DD0}"/>
              </a:ext>
            </a:extLst>
          </p:cNvPr>
          <p:cNvCxnSpPr>
            <a:cxnSpLocks/>
            <a:stCxn id="42" idx="0"/>
            <a:endCxn id="23567" idx="5"/>
          </p:cNvCxnSpPr>
          <p:nvPr/>
        </p:nvCxnSpPr>
        <p:spPr>
          <a:xfrm flipH="1" flipV="1">
            <a:off x="989965" y="4854482"/>
            <a:ext cx="276207" cy="25091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0" name="Oval 23569">
            <a:extLst>
              <a:ext uri="{FF2B5EF4-FFF2-40B4-BE49-F238E27FC236}">
                <a16:creationId xmlns:a16="http://schemas.microsoft.com/office/drawing/2014/main" id="{6347283D-E22F-1352-506F-E9DDCF457479}"/>
              </a:ext>
            </a:extLst>
          </p:cNvPr>
          <p:cNvSpPr/>
          <p:nvPr/>
        </p:nvSpPr>
        <p:spPr>
          <a:xfrm>
            <a:off x="118516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1" name="Oval 23570">
            <a:extLst>
              <a:ext uri="{FF2B5EF4-FFF2-40B4-BE49-F238E27FC236}">
                <a16:creationId xmlns:a16="http://schemas.microsoft.com/office/drawing/2014/main" id="{318D565E-B0FF-16BD-B753-BD003E8F0B5B}"/>
              </a:ext>
            </a:extLst>
          </p:cNvPr>
          <p:cNvSpPr/>
          <p:nvPr/>
        </p:nvSpPr>
        <p:spPr>
          <a:xfrm>
            <a:off x="281681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2" name="Oval 23571">
            <a:extLst>
              <a:ext uri="{FF2B5EF4-FFF2-40B4-BE49-F238E27FC236}">
                <a16:creationId xmlns:a16="http://schemas.microsoft.com/office/drawing/2014/main" id="{4AB23F55-564C-2FCC-5965-861DA6700CC6}"/>
              </a:ext>
            </a:extLst>
          </p:cNvPr>
          <p:cNvSpPr/>
          <p:nvPr/>
        </p:nvSpPr>
        <p:spPr>
          <a:xfrm>
            <a:off x="4450600" y="472817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3" name="Oval 23572">
            <a:extLst>
              <a:ext uri="{FF2B5EF4-FFF2-40B4-BE49-F238E27FC236}">
                <a16:creationId xmlns:a16="http://schemas.microsoft.com/office/drawing/2014/main" id="{55601015-67E3-9026-C92C-82BC8B4A7846}"/>
              </a:ext>
            </a:extLst>
          </p:cNvPr>
          <p:cNvSpPr/>
          <p:nvPr/>
        </p:nvSpPr>
        <p:spPr>
          <a:xfrm>
            <a:off x="6116365" y="472681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76" name="Straight Connector 23575">
            <a:extLst>
              <a:ext uri="{FF2B5EF4-FFF2-40B4-BE49-F238E27FC236}">
                <a16:creationId xmlns:a16="http://schemas.microsoft.com/office/drawing/2014/main" id="{EE0B5366-9312-30AC-88DC-3F7D5D8EA2F9}"/>
              </a:ext>
            </a:extLst>
          </p:cNvPr>
          <p:cNvCxnSpPr>
            <a:cxnSpLocks/>
            <a:stCxn id="50" idx="0"/>
            <a:endCxn id="23567" idx="5"/>
          </p:cNvCxnSpPr>
          <p:nvPr/>
        </p:nvCxnSpPr>
        <p:spPr>
          <a:xfrm flipH="1" flipV="1">
            <a:off x="989965" y="4854482"/>
            <a:ext cx="1898084" cy="24960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0" name="Straight Connector 23589">
            <a:extLst>
              <a:ext uri="{FF2B5EF4-FFF2-40B4-BE49-F238E27FC236}">
                <a16:creationId xmlns:a16="http://schemas.microsoft.com/office/drawing/2014/main" id="{ADD4C6F6-D929-591D-F067-AB05197015BE}"/>
              </a:ext>
            </a:extLst>
          </p:cNvPr>
          <p:cNvCxnSpPr>
            <a:cxnSpLocks/>
            <a:stCxn id="42" idx="0"/>
            <a:endCxn id="23570" idx="4"/>
          </p:cNvCxnSpPr>
          <p:nvPr/>
        </p:nvCxnSpPr>
        <p:spPr>
          <a:xfrm flipH="1" flipV="1">
            <a:off x="1261360" y="4876800"/>
            <a:ext cx="481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3" name="Straight Connector 23592">
            <a:extLst>
              <a:ext uri="{FF2B5EF4-FFF2-40B4-BE49-F238E27FC236}">
                <a16:creationId xmlns:a16="http://schemas.microsoft.com/office/drawing/2014/main" id="{7ADF2F5A-44E7-1AC1-F794-5576788DB099}"/>
              </a:ext>
            </a:extLst>
          </p:cNvPr>
          <p:cNvCxnSpPr>
            <a:cxnSpLocks/>
            <a:stCxn id="55" idx="0"/>
            <a:endCxn id="23570" idx="4"/>
          </p:cNvCxnSpPr>
          <p:nvPr/>
        </p:nvCxnSpPr>
        <p:spPr>
          <a:xfrm flipH="1" flipV="1">
            <a:off x="1261360" y="4876800"/>
            <a:ext cx="326318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6" name="Straight Connector 23595">
            <a:extLst>
              <a:ext uri="{FF2B5EF4-FFF2-40B4-BE49-F238E27FC236}">
                <a16:creationId xmlns:a16="http://schemas.microsoft.com/office/drawing/2014/main" id="{0C6D9D07-6A0E-6949-38F9-33BFE0EF7B57}"/>
              </a:ext>
            </a:extLst>
          </p:cNvPr>
          <p:cNvCxnSpPr>
            <a:cxnSpLocks/>
            <a:stCxn id="42" idx="0"/>
            <a:endCxn id="23562" idx="4"/>
          </p:cNvCxnSpPr>
          <p:nvPr/>
        </p:nvCxnSpPr>
        <p:spPr>
          <a:xfrm flipV="1">
            <a:off x="1266172" y="4869965"/>
            <a:ext cx="330088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9" name="Straight Connector 23598">
            <a:extLst>
              <a:ext uri="{FF2B5EF4-FFF2-40B4-BE49-F238E27FC236}">
                <a16:creationId xmlns:a16="http://schemas.microsoft.com/office/drawing/2014/main" id="{7186772E-343E-7260-B698-B3895994F040}"/>
              </a:ext>
            </a:extLst>
          </p:cNvPr>
          <p:cNvCxnSpPr>
            <a:cxnSpLocks/>
            <a:stCxn id="60" idx="0"/>
            <a:endCxn id="23562" idx="4"/>
          </p:cNvCxnSpPr>
          <p:nvPr/>
        </p:nvCxnSpPr>
        <p:spPr>
          <a:xfrm flipH="1" flipV="1">
            <a:off x="1596260" y="4869965"/>
            <a:ext cx="4596306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2" name="Straight Connector 23601">
            <a:extLst>
              <a:ext uri="{FF2B5EF4-FFF2-40B4-BE49-F238E27FC236}">
                <a16:creationId xmlns:a16="http://schemas.microsoft.com/office/drawing/2014/main" id="{A239F042-031B-0223-3B5B-6D3F68A250A9}"/>
              </a:ext>
            </a:extLst>
          </p:cNvPr>
          <p:cNvCxnSpPr>
            <a:cxnSpLocks/>
            <a:stCxn id="50" idx="0"/>
            <a:endCxn id="23558" idx="4"/>
          </p:cNvCxnSpPr>
          <p:nvPr/>
        </p:nvCxnSpPr>
        <p:spPr>
          <a:xfrm flipH="1" flipV="1">
            <a:off x="2541944" y="4876800"/>
            <a:ext cx="346105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6" name="Straight Connector 23605">
            <a:extLst>
              <a:ext uri="{FF2B5EF4-FFF2-40B4-BE49-F238E27FC236}">
                <a16:creationId xmlns:a16="http://schemas.microsoft.com/office/drawing/2014/main" id="{EEF75BF8-FEFB-0892-4AA8-666CEB63EEBC}"/>
              </a:ext>
            </a:extLst>
          </p:cNvPr>
          <p:cNvCxnSpPr>
            <a:cxnSpLocks/>
            <a:stCxn id="42" idx="0"/>
            <a:endCxn id="23558" idx="4"/>
          </p:cNvCxnSpPr>
          <p:nvPr/>
        </p:nvCxnSpPr>
        <p:spPr>
          <a:xfrm flipV="1">
            <a:off x="1266172" y="4876800"/>
            <a:ext cx="127577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1" name="Straight Connector 23610">
            <a:extLst>
              <a:ext uri="{FF2B5EF4-FFF2-40B4-BE49-F238E27FC236}">
                <a16:creationId xmlns:a16="http://schemas.microsoft.com/office/drawing/2014/main" id="{510A20E4-A395-D1AF-DBB9-8710DBCF0DCE}"/>
              </a:ext>
            </a:extLst>
          </p:cNvPr>
          <p:cNvCxnSpPr>
            <a:cxnSpLocks/>
            <a:stCxn id="50" idx="0"/>
            <a:endCxn id="23571" idx="4"/>
          </p:cNvCxnSpPr>
          <p:nvPr/>
        </p:nvCxnSpPr>
        <p:spPr>
          <a:xfrm flipV="1">
            <a:off x="2888049" y="4876800"/>
            <a:ext cx="496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4" name="Straight Connector 23613">
            <a:extLst>
              <a:ext uri="{FF2B5EF4-FFF2-40B4-BE49-F238E27FC236}">
                <a16:creationId xmlns:a16="http://schemas.microsoft.com/office/drawing/2014/main" id="{0F7E6373-4DFB-1A0F-5B1E-AB406914F31A}"/>
              </a:ext>
            </a:extLst>
          </p:cNvPr>
          <p:cNvCxnSpPr>
            <a:cxnSpLocks/>
            <a:stCxn id="55" idx="0"/>
            <a:endCxn id="23571" idx="4"/>
          </p:cNvCxnSpPr>
          <p:nvPr/>
        </p:nvCxnSpPr>
        <p:spPr>
          <a:xfrm flipH="1" flipV="1">
            <a:off x="2893018" y="4876800"/>
            <a:ext cx="1631524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1" name="Straight Connector 10240">
            <a:extLst>
              <a:ext uri="{FF2B5EF4-FFF2-40B4-BE49-F238E27FC236}">
                <a16:creationId xmlns:a16="http://schemas.microsoft.com/office/drawing/2014/main" id="{62D77AD3-CEF5-92B3-FA02-CA761A902967}"/>
              </a:ext>
            </a:extLst>
          </p:cNvPr>
          <p:cNvCxnSpPr>
            <a:cxnSpLocks/>
            <a:endCxn id="23563" idx="4"/>
          </p:cNvCxnSpPr>
          <p:nvPr/>
        </p:nvCxnSpPr>
        <p:spPr>
          <a:xfrm flipV="1">
            <a:off x="2888049" y="4876800"/>
            <a:ext cx="32774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4" name="Straight Connector 10243">
            <a:extLst>
              <a:ext uri="{FF2B5EF4-FFF2-40B4-BE49-F238E27FC236}">
                <a16:creationId xmlns:a16="http://schemas.microsoft.com/office/drawing/2014/main" id="{9CC604B3-15A0-1906-CF7A-7660E87302B1}"/>
              </a:ext>
            </a:extLst>
          </p:cNvPr>
          <p:cNvCxnSpPr>
            <a:cxnSpLocks/>
            <a:stCxn id="23563" idx="4"/>
            <a:endCxn id="60" idx="0"/>
          </p:cNvCxnSpPr>
          <p:nvPr/>
        </p:nvCxnSpPr>
        <p:spPr>
          <a:xfrm>
            <a:off x="3215798" y="4876800"/>
            <a:ext cx="2976768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8" name="Straight Connector 10247">
            <a:extLst>
              <a:ext uri="{FF2B5EF4-FFF2-40B4-BE49-F238E27FC236}">
                <a16:creationId xmlns:a16="http://schemas.microsoft.com/office/drawing/2014/main" id="{4ED07CCF-BAE8-5513-19AB-A154BD0BC5AC}"/>
              </a:ext>
            </a:extLst>
          </p:cNvPr>
          <p:cNvCxnSpPr>
            <a:cxnSpLocks/>
            <a:stCxn id="42" idx="0"/>
            <a:endCxn id="23559" idx="4"/>
          </p:cNvCxnSpPr>
          <p:nvPr/>
        </p:nvCxnSpPr>
        <p:spPr>
          <a:xfrm flipV="1">
            <a:off x="1266172" y="4871545"/>
            <a:ext cx="2928281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2" name="Straight Connector 10251">
            <a:extLst>
              <a:ext uri="{FF2B5EF4-FFF2-40B4-BE49-F238E27FC236}">
                <a16:creationId xmlns:a16="http://schemas.microsoft.com/office/drawing/2014/main" id="{39A6E2CC-8526-FBBF-1877-694D0AF4B884}"/>
              </a:ext>
            </a:extLst>
          </p:cNvPr>
          <p:cNvCxnSpPr>
            <a:cxnSpLocks/>
            <a:stCxn id="55" idx="0"/>
            <a:endCxn id="23559" idx="4"/>
          </p:cNvCxnSpPr>
          <p:nvPr/>
        </p:nvCxnSpPr>
        <p:spPr>
          <a:xfrm flipH="1" flipV="1">
            <a:off x="4194453" y="4871545"/>
            <a:ext cx="330089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5" name="Straight Connector 10254">
            <a:extLst>
              <a:ext uri="{FF2B5EF4-FFF2-40B4-BE49-F238E27FC236}">
                <a16:creationId xmlns:a16="http://schemas.microsoft.com/office/drawing/2014/main" id="{51737C94-E846-7600-1CCC-65F945EAFB3C}"/>
              </a:ext>
            </a:extLst>
          </p:cNvPr>
          <p:cNvCxnSpPr>
            <a:cxnSpLocks/>
            <a:stCxn id="50" idx="0"/>
            <a:endCxn id="23572" idx="4"/>
          </p:cNvCxnSpPr>
          <p:nvPr/>
        </p:nvCxnSpPr>
        <p:spPr>
          <a:xfrm flipV="1">
            <a:off x="2888049" y="4880575"/>
            <a:ext cx="1638751" cy="22351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8" name="Straight Connector 10257">
            <a:extLst>
              <a:ext uri="{FF2B5EF4-FFF2-40B4-BE49-F238E27FC236}">
                <a16:creationId xmlns:a16="http://schemas.microsoft.com/office/drawing/2014/main" id="{D0E978D6-1853-6AD2-5681-877D73B4B332}"/>
              </a:ext>
            </a:extLst>
          </p:cNvPr>
          <p:cNvCxnSpPr>
            <a:cxnSpLocks/>
            <a:stCxn id="55" idx="0"/>
            <a:endCxn id="23572" idx="4"/>
          </p:cNvCxnSpPr>
          <p:nvPr/>
        </p:nvCxnSpPr>
        <p:spPr>
          <a:xfrm flipV="1">
            <a:off x="4524542" y="4880575"/>
            <a:ext cx="2258" cy="22482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1" name="Straight Connector 10260">
            <a:extLst>
              <a:ext uri="{FF2B5EF4-FFF2-40B4-BE49-F238E27FC236}">
                <a16:creationId xmlns:a16="http://schemas.microsoft.com/office/drawing/2014/main" id="{111D8C1A-53EB-16C6-FC0D-216D1AAB04AC}"/>
              </a:ext>
            </a:extLst>
          </p:cNvPr>
          <p:cNvCxnSpPr>
            <a:cxnSpLocks/>
            <a:stCxn id="55" idx="0"/>
            <a:endCxn id="23564" idx="4"/>
          </p:cNvCxnSpPr>
          <p:nvPr/>
        </p:nvCxnSpPr>
        <p:spPr>
          <a:xfrm flipV="1">
            <a:off x="4524542" y="4869965"/>
            <a:ext cx="334605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4" name="Straight Connector 10263">
            <a:extLst>
              <a:ext uri="{FF2B5EF4-FFF2-40B4-BE49-F238E27FC236}">
                <a16:creationId xmlns:a16="http://schemas.microsoft.com/office/drawing/2014/main" id="{074D83F9-CE5D-A428-4086-18E808CD9215}"/>
              </a:ext>
            </a:extLst>
          </p:cNvPr>
          <p:cNvCxnSpPr>
            <a:cxnSpLocks/>
            <a:stCxn id="60" idx="0"/>
            <a:endCxn id="23564" idx="4"/>
          </p:cNvCxnSpPr>
          <p:nvPr/>
        </p:nvCxnSpPr>
        <p:spPr>
          <a:xfrm flipH="1" flipV="1">
            <a:off x="4859147" y="4869965"/>
            <a:ext cx="1333419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7" name="Straight Connector 10266">
            <a:extLst>
              <a:ext uri="{FF2B5EF4-FFF2-40B4-BE49-F238E27FC236}">
                <a16:creationId xmlns:a16="http://schemas.microsoft.com/office/drawing/2014/main" id="{8264AB3D-7705-FA41-8742-9F1A7F298B09}"/>
              </a:ext>
            </a:extLst>
          </p:cNvPr>
          <p:cNvCxnSpPr>
            <a:cxnSpLocks/>
            <a:stCxn id="42" idx="0"/>
            <a:endCxn id="23565" idx="4"/>
          </p:cNvCxnSpPr>
          <p:nvPr/>
        </p:nvCxnSpPr>
        <p:spPr>
          <a:xfrm flipV="1">
            <a:off x="1266172" y="4878646"/>
            <a:ext cx="4591788" cy="22675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0" name="Straight Connector 10269">
            <a:extLst>
              <a:ext uri="{FF2B5EF4-FFF2-40B4-BE49-F238E27FC236}">
                <a16:creationId xmlns:a16="http://schemas.microsoft.com/office/drawing/2014/main" id="{8CA62EDF-45B1-69F7-DCF4-416E7B8511E3}"/>
              </a:ext>
            </a:extLst>
          </p:cNvPr>
          <p:cNvCxnSpPr>
            <a:cxnSpLocks/>
            <a:stCxn id="60" idx="0"/>
            <a:endCxn id="23565" idx="4"/>
          </p:cNvCxnSpPr>
          <p:nvPr/>
        </p:nvCxnSpPr>
        <p:spPr>
          <a:xfrm flipH="1" flipV="1">
            <a:off x="5857960" y="4878646"/>
            <a:ext cx="334606" cy="22544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3" name="Straight Connector 10272">
            <a:extLst>
              <a:ext uri="{FF2B5EF4-FFF2-40B4-BE49-F238E27FC236}">
                <a16:creationId xmlns:a16="http://schemas.microsoft.com/office/drawing/2014/main" id="{15F74E1F-A09C-928F-DACB-D075E7CAE6AE}"/>
              </a:ext>
            </a:extLst>
          </p:cNvPr>
          <p:cNvCxnSpPr>
            <a:cxnSpLocks/>
            <a:stCxn id="50" idx="0"/>
            <a:endCxn id="23573" idx="4"/>
          </p:cNvCxnSpPr>
          <p:nvPr/>
        </p:nvCxnSpPr>
        <p:spPr>
          <a:xfrm flipV="1">
            <a:off x="2888049" y="4879211"/>
            <a:ext cx="3304516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6" name="Straight Connector 10275">
            <a:extLst>
              <a:ext uri="{FF2B5EF4-FFF2-40B4-BE49-F238E27FC236}">
                <a16:creationId xmlns:a16="http://schemas.microsoft.com/office/drawing/2014/main" id="{797320A0-2E8B-A639-7E90-786B1B9D395D}"/>
              </a:ext>
            </a:extLst>
          </p:cNvPr>
          <p:cNvCxnSpPr>
            <a:cxnSpLocks/>
            <a:stCxn id="60" idx="0"/>
            <a:endCxn id="23573" idx="4"/>
          </p:cNvCxnSpPr>
          <p:nvPr/>
        </p:nvCxnSpPr>
        <p:spPr>
          <a:xfrm flipH="1" flipV="1">
            <a:off x="6192565" y="4879211"/>
            <a:ext cx="1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6" name="Oval 23565">
            <a:extLst>
              <a:ext uri="{FF2B5EF4-FFF2-40B4-BE49-F238E27FC236}">
                <a16:creationId xmlns:a16="http://schemas.microsoft.com/office/drawing/2014/main" id="{AFA27C6C-71E8-BD8B-E72A-2E0A9BD4C912}"/>
              </a:ext>
            </a:extLst>
          </p:cNvPr>
          <p:cNvSpPr/>
          <p:nvPr/>
        </p:nvSpPr>
        <p:spPr>
          <a:xfrm>
            <a:off x="642732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81" name="Straight Connector 10280">
            <a:extLst>
              <a:ext uri="{FF2B5EF4-FFF2-40B4-BE49-F238E27FC236}">
                <a16:creationId xmlns:a16="http://schemas.microsoft.com/office/drawing/2014/main" id="{47C621F9-57F5-2858-380E-4E8E374D3407}"/>
              </a:ext>
            </a:extLst>
          </p:cNvPr>
          <p:cNvCxnSpPr>
            <a:cxnSpLocks/>
            <a:stCxn id="60" idx="0"/>
            <a:endCxn id="23566" idx="4"/>
          </p:cNvCxnSpPr>
          <p:nvPr/>
        </p:nvCxnSpPr>
        <p:spPr>
          <a:xfrm flipV="1">
            <a:off x="6192566" y="4876800"/>
            <a:ext cx="310954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4" name="Straight Connector 10283">
            <a:extLst>
              <a:ext uri="{FF2B5EF4-FFF2-40B4-BE49-F238E27FC236}">
                <a16:creationId xmlns:a16="http://schemas.microsoft.com/office/drawing/2014/main" id="{8FF29A90-269A-41B9-55BA-288946508BB8}"/>
              </a:ext>
            </a:extLst>
          </p:cNvPr>
          <p:cNvCxnSpPr>
            <a:cxnSpLocks/>
            <a:stCxn id="55" idx="0"/>
            <a:endCxn id="23566" idx="4"/>
          </p:cNvCxnSpPr>
          <p:nvPr/>
        </p:nvCxnSpPr>
        <p:spPr>
          <a:xfrm flipV="1">
            <a:off x="4524542" y="4876800"/>
            <a:ext cx="1978978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7" name="Rectangle 10286">
            <a:extLst>
              <a:ext uri="{FF2B5EF4-FFF2-40B4-BE49-F238E27FC236}">
                <a16:creationId xmlns:a16="http://schemas.microsoft.com/office/drawing/2014/main" id="{296D156D-8B96-902C-47CF-A8BE2F2167A7}"/>
              </a:ext>
            </a:extLst>
          </p:cNvPr>
          <p:cNvSpPr/>
          <p:nvPr/>
        </p:nvSpPr>
        <p:spPr>
          <a:xfrm>
            <a:off x="936083" y="389586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88" name="Rectangle 10287">
            <a:extLst>
              <a:ext uri="{FF2B5EF4-FFF2-40B4-BE49-F238E27FC236}">
                <a16:creationId xmlns:a16="http://schemas.microsoft.com/office/drawing/2014/main" id="{C4CB6295-0315-8FCE-1EC6-F6CAA0D6C321}"/>
              </a:ext>
            </a:extLst>
          </p:cNvPr>
          <p:cNvSpPr/>
          <p:nvPr/>
        </p:nvSpPr>
        <p:spPr>
          <a:xfrm>
            <a:off x="2557960" y="3894549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89" name="Rectangle 10288">
            <a:extLst>
              <a:ext uri="{FF2B5EF4-FFF2-40B4-BE49-F238E27FC236}">
                <a16:creationId xmlns:a16="http://schemas.microsoft.com/office/drawing/2014/main" id="{047239A6-AD57-BDE0-5C82-5B4DE4D9E8F2}"/>
              </a:ext>
            </a:extLst>
          </p:cNvPr>
          <p:cNvSpPr/>
          <p:nvPr/>
        </p:nvSpPr>
        <p:spPr>
          <a:xfrm>
            <a:off x="4194453" y="389586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90" name="Rectangle 10289">
            <a:extLst>
              <a:ext uri="{FF2B5EF4-FFF2-40B4-BE49-F238E27FC236}">
                <a16:creationId xmlns:a16="http://schemas.microsoft.com/office/drawing/2014/main" id="{BCAB8ACB-6758-7086-294F-59667F6577EF}"/>
              </a:ext>
            </a:extLst>
          </p:cNvPr>
          <p:cNvSpPr/>
          <p:nvPr/>
        </p:nvSpPr>
        <p:spPr>
          <a:xfrm>
            <a:off x="5862477" y="3894549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10292" name="Curved Connector 10291">
            <a:extLst>
              <a:ext uri="{FF2B5EF4-FFF2-40B4-BE49-F238E27FC236}">
                <a16:creationId xmlns:a16="http://schemas.microsoft.com/office/drawing/2014/main" id="{70850E7B-96EA-0AE7-4C06-5BBC1D0196EF}"/>
              </a:ext>
            </a:extLst>
          </p:cNvPr>
          <p:cNvCxnSpPr>
            <a:stCxn id="60" idx="3"/>
            <a:endCxn id="10290" idx="3"/>
          </p:cNvCxnSpPr>
          <p:nvPr/>
        </p:nvCxnSpPr>
        <p:spPr>
          <a:xfrm flipV="1">
            <a:off x="6522654" y="4046949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6" name="Curved Connector 10295">
            <a:extLst>
              <a:ext uri="{FF2B5EF4-FFF2-40B4-BE49-F238E27FC236}">
                <a16:creationId xmlns:a16="http://schemas.microsoft.com/office/drawing/2014/main" id="{46F06B95-5C0B-BE51-8053-31B93A9B5F1E}"/>
              </a:ext>
            </a:extLst>
          </p:cNvPr>
          <p:cNvCxnSpPr>
            <a:cxnSpLocks/>
            <a:stCxn id="50" idx="3"/>
            <a:endCxn id="10288" idx="3"/>
          </p:cNvCxnSpPr>
          <p:nvPr/>
        </p:nvCxnSpPr>
        <p:spPr>
          <a:xfrm flipV="1">
            <a:off x="3218137" y="4046949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9" name="Curved Connector 10298">
            <a:extLst>
              <a:ext uri="{FF2B5EF4-FFF2-40B4-BE49-F238E27FC236}">
                <a16:creationId xmlns:a16="http://schemas.microsoft.com/office/drawing/2014/main" id="{305DBA45-B4EC-73F8-65D2-6EC5DFDB84A7}"/>
              </a:ext>
            </a:extLst>
          </p:cNvPr>
          <p:cNvCxnSpPr>
            <a:cxnSpLocks/>
            <a:stCxn id="42" idx="3"/>
            <a:endCxn id="10287" idx="3"/>
          </p:cNvCxnSpPr>
          <p:nvPr/>
        </p:nvCxnSpPr>
        <p:spPr>
          <a:xfrm flipV="1">
            <a:off x="1596260" y="4048263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3" name="Straight Arrow Connector 10302">
            <a:extLst>
              <a:ext uri="{FF2B5EF4-FFF2-40B4-BE49-F238E27FC236}">
                <a16:creationId xmlns:a16="http://schemas.microsoft.com/office/drawing/2014/main" id="{9F63D930-B7F4-EABE-8047-1E8B9FABD0FE}"/>
              </a:ext>
            </a:extLst>
          </p:cNvPr>
          <p:cNvCxnSpPr>
            <a:stCxn id="23557" idx="0"/>
            <a:endCxn id="10290" idx="2"/>
          </p:cNvCxnSpPr>
          <p:nvPr/>
        </p:nvCxnSpPr>
        <p:spPr>
          <a:xfrm flipV="1">
            <a:off x="6192566" y="4199349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6" name="Straight Arrow Connector 23615">
            <a:extLst>
              <a:ext uri="{FF2B5EF4-FFF2-40B4-BE49-F238E27FC236}">
                <a16:creationId xmlns:a16="http://schemas.microsoft.com/office/drawing/2014/main" id="{BAF2BC4F-C219-DBEF-C816-72E25F7B7542}"/>
              </a:ext>
            </a:extLst>
          </p:cNvPr>
          <p:cNvCxnSpPr>
            <a:cxnSpLocks/>
            <a:stCxn id="23556" idx="0"/>
            <a:endCxn id="10289" idx="2"/>
          </p:cNvCxnSpPr>
          <p:nvPr/>
        </p:nvCxnSpPr>
        <p:spPr>
          <a:xfrm flipV="1">
            <a:off x="4524542" y="4200663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9" name="Straight Arrow Connector 23618">
            <a:extLst>
              <a:ext uri="{FF2B5EF4-FFF2-40B4-BE49-F238E27FC236}">
                <a16:creationId xmlns:a16="http://schemas.microsoft.com/office/drawing/2014/main" id="{A7E56F51-B495-A6F0-6E09-00134EEC88C7}"/>
              </a:ext>
            </a:extLst>
          </p:cNvPr>
          <p:cNvCxnSpPr>
            <a:cxnSpLocks/>
            <a:stCxn id="23554" idx="0"/>
            <a:endCxn id="10288" idx="2"/>
          </p:cNvCxnSpPr>
          <p:nvPr/>
        </p:nvCxnSpPr>
        <p:spPr>
          <a:xfrm flipV="1">
            <a:off x="2888049" y="4199349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22" name="Straight Arrow Connector 23621">
            <a:extLst>
              <a:ext uri="{FF2B5EF4-FFF2-40B4-BE49-F238E27FC236}">
                <a16:creationId xmlns:a16="http://schemas.microsoft.com/office/drawing/2014/main" id="{AA5C071B-82A3-4135-408B-BA6F5A954606}"/>
              </a:ext>
            </a:extLst>
          </p:cNvPr>
          <p:cNvCxnSpPr>
            <a:cxnSpLocks/>
            <a:stCxn id="23553" idx="0"/>
            <a:endCxn id="10287" idx="2"/>
          </p:cNvCxnSpPr>
          <p:nvPr/>
        </p:nvCxnSpPr>
        <p:spPr>
          <a:xfrm flipV="1">
            <a:off x="1266172" y="4200663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25" name="Rectangle 23624">
            <a:extLst>
              <a:ext uri="{FF2B5EF4-FFF2-40B4-BE49-F238E27FC236}">
                <a16:creationId xmlns:a16="http://schemas.microsoft.com/office/drawing/2014/main" id="{C5A5140C-34B3-A7DA-C036-5DBBE90AC408}"/>
              </a:ext>
            </a:extLst>
          </p:cNvPr>
          <p:cNvSpPr/>
          <p:nvPr/>
        </p:nvSpPr>
        <p:spPr>
          <a:xfrm>
            <a:off x="939099" y="3296457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6" name="Rectangle 23625">
            <a:extLst>
              <a:ext uri="{FF2B5EF4-FFF2-40B4-BE49-F238E27FC236}">
                <a16:creationId xmlns:a16="http://schemas.microsoft.com/office/drawing/2014/main" id="{A1D88293-6AE1-AE08-6DF8-F2993B3DEDEC}"/>
              </a:ext>
            </a:extLst>
          </p:cNvPr>
          <p:cNvSpPr/>
          <p:nvPr/>
        </p:nvSpPr>
        <p:spPr>
          <a:xfrm>
            <a:off x="2560976" y="3295143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7" name="Rectangle 23626">
            <a:extLst>
              <a:ext uri="{FF2B5EF4-FFF2-40B4-BE49-F238E27FC236}">
                <a16:creationId xmlns:a16="http://schemas.microsoft.com/office/drawing/2014/main" id="{BEE73AD8-7726-405E-D25E-DB1C5657942A}"/>
              </a:ext>
            </a:extLst>
          </p:cNvPr>
          <p:cNvSpPr/>
          <p:nvPr/>
        </p:nvSpPr>
        <p:spPr>
          <a:xfrm>
            <a:off x="4197469" y="3296457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8" name="Rectangle 23627">
            <a:extLst>
              <a:ext uri="{FF2B5EF4-FFF2-40B4-BE49-F238E27FC236}">
                <a16:creationId xmlns:a16="http://schemas.microsoft.com/office/drawing/2014/main" id="{13DE18A9-8DA2-ABBC-1641-CA5BCBD84CA6}"/>
              </a:ext>
            </a:extLst>
          </p:cNvPr>
          <p:cNvSpPr/>
          <p:nvPr/>
        </p:nvSpPr>
        <p:spPr>
          <a:xfrm>
            <a:off x="5865493" y="3295143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29" name="Straight Arrow Connector 23628">
            <a:extLst>
              <a:ext uri="{FF2B5EF4-FFF2-40B4-BE49-F238E27FC236}">
                <a16:creationId xmlns:a16="http://schemas.microsoft.com/office/drawing/2014/main" id="{AD3207C0-339B-0A02-348F-E2AC77C60C6C}"/>
              </a:ext>
            </a:extLst>
          </p:cNvPr>
          <p:cNvCxnSpPr>
            <a:cxnSpLocks/>
            <a:stCxn id="10290" idx="0"/>
            <a:endCxn id="23628" idx="2"/>
          </p:cNvCxnSpPr>
          <p:nvPr/>
        </p:nvCxnSpPr>
        <p:spPr>
          <a:xfrm flipV="1">
            <a:off x="6192566" y="3599943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2" name="Straight Arrow Connector 23631">
            <a:extLst>
              <a:ext uri="{FF2B5EF4-FFF2-40B4-BE49-F238E27FC236}">
                <a16:creationId xmlns:a16="http://schemas.microsoft.com/office/drawing/2014/main" id="{59C91AE7-ECA7-3F56-CBF1-E865000A8268}"/>
              </a:ext>
            </a:extLst>
          </p:cNvPr>
          <p:cNvCxnSpPr>
            <a:cxnSpLocks/>
            <a:stCxn id="10289" idx="0"/>
            <a:endCxn id="23627" idx="2"/>
          </p:cNvCxnSpPr>
          <p:nvPr/>
        </p:nvCxnSpPr>
        <p:spPr>
          <a:xfrm flipV="1">
            <a:off x="4524542" y="3601257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5" name="Straight Arrow Connector 23634">
            <a:extLst>
              <a:ext uri="{FF2B5EF4-FFF2-40B4-BE49-F238E27FC236}">
                <a16:creationId xmlns:a16="http://schemas.microsoft.com/office/drawing/2014/main" id="{94B4C50D-EA6F-6928-378A-F2EEDA6E22A1}"/>
              </a:ext>
            </a:extLst>
          </p:cNvPr>
          <p:cNvCxnSpPr>
            <a:cxnSpLocks/>
            <a:stCxn id="10288" idx="0"/>
            <a:endCxn id="23626" idx="2"/>
          </p:cNvCxnSpPr>
          <p:nvPr/>
        </p:nvCxnSpPr>
        <p:spPr>
          <a:xfrm flipV="1">
            <a:off x="2888049" y="3599943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8" name="Straight Arrow Connector 23637">
            <a:extLst>
              <a:ext uri="{FF2B5EF4-FFF2-40B4-BE49-F238E27FC236}">
                <a16:creationId xmlns:a16="http://schemas.microsoft.com/office/drawing/2014/main" id="{A69C01C0-B770-6F13-1AB6-AE37C782606C}"/>
              </a:ext>
            </a:extLst>
          </p:cNvPr>
          <p:cNvCxnSpPr>
            <a:cxnSpLocks/>
            <a:stCxn id="10287" idx="0"/>
            <a:endCxn id="23625" idx="2"/>
          </p:cNvCxnSpPr>
          <p:nvPr/>
        </p:nvCxnSpPr>
        <p:spPr>
          <a:xfrm flipV="1">
            <a:off x="1266172" y="3601257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3" name="TextBox 23642">
            <a:extLst>
              <a:ext uri="{FF2B5EF4-FFF2-40B4-BE49-F238E27FC236}">
                <a16:creationId xmlns:a16="http://schemas.microsoft.com/office/drawing/2014/main" id="{1B70CAC6-20E5-BF8A-0DE2-7FFD06E9DC24}"/>
              </a:ext>
            </a:extLst>
          </p:cNvPr>
          <p:cNvSpPr txBox="1"/>
          <p:nvPr/>
        </p:nvSpPr>
        <p:spPr>
          <a:xfrm>
            <a:off x="6085614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4" name="TextBox 23643">
            <a:extLst>
              <a:ext uri="{FF2B5EF4-FFF2-40B4-BE49-F238E27FC236}">
                <a16:creationId xmlns:a16="http://schemas.microsoft.com/office/drawing/2014/main" id="{3765C966-27B6-E6B5-8D3C-A9C75F39B047}"/>
              </a:ext>
            </a:extLst>
          </p:cNvPr>
          <p:cNvSpPr txBox="1"/>
          <p:nvPr/>
        </p:nvSpPr>
        <p:spPr>
          <a:xfrm>
            <a:off x="4431235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5" name="TextBox 23644">
            <a:extLst>
              <a:ext uri="{FF2B5EF4-FFF2-40B4-BE49-F238E27FC236}">
                <a16:creationId xmlns:a16="http://schemas.microsoft.com/office/drawing/2014/main" id="{1735BE49-E1BF-06D8-90BA-33BFBDE87132}"/>
              </a:ext>
            </a:extLst>
          </p:cNvPr>
          <p:cNvSpPr txBox="1"/>
          <p:nvPr/>
        </p:nvSpPr>
        <p:spPr>
          <a:xfrm>
            <a:off x="2764233" y="54175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6" name="TextBox 23645">
            <a:extLst>
              <a:ext uri="{FF2B5EF4-FFF2-40B4-BE49-F238E27FC236}">
                <a16:creationId xmlns:a16="http://schemas.microsoft.com/office/drawing/2014/main" id="{9C09AE00-3DD4-C242-4127-BB0CCF093A2A}"/>
              </a:ext>
            </a:extLst>
          </p:cNvPr>
          <p:cNvSpPr txBox="1"/>
          <p:nvPr/>
        </p:nvSpPr>
        <p:spPr>
          <a:xfrm>
            <a:off x="1134708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7" name="TextBox 23646">
            <a:extLst>
              <a:ext uri="{FF2B5EF4-FFF2-40B4-BE49-F238E27FC236}">
                <a16:creationId xmlns:a16="http://schemas.microsoft.com/office/drawing/2014/main" id="{6CF94472-5AB8-61AF-2EFF-38AFE8191B1C}"/>
              </a:ext>
            </a:extLst>
          </p:cNvPr>
          <p:cNvSpPr txBox="1"/>
          <p:nvPr/>
        </p:nvSpPr>
        <p:spPr>
          <a:xfrm>
            <a:off x="6320780" y="415807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8" name="TextBox 23647">
            <a:extLst>
              <a:ext uri="{FF2B5EF4-FFF2-40B4-BE49-F238E27FC236}">
                <a16:creationId xmlns:a16="http://schemas.microsoft.com/office/drawing/2014/main" id="{EA1336C7-066E-5D32-F6F9-ED7FEF190057}"/>
              </a:ext>
            </a:extLst>
          </p:cNvPr>
          <p:cNvSpPr txBox="1"/>
          <p:nvPr/>
        </p:nvSpPr>
        <p:spPr>
          <a:xfrm>
            <a:off x="4651264" y="416618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9" name="TextBox 23648">
            <a:extLst>
              <a:ext uri="{FF2B5EF4-FFF2-40B4-BE49-F238E27FC236}">
                <a16:creationId xmlns:a16="http://schemas.microsoft.com/office/drawing/2014/main" id="{204078BB-2F43-3D13-23A0-D941FD64982E}"/>
              </a:ext>
            </a:extLst>
          </p:cNvPr>
          <p:cNvSpPr txBox="1"/>
          <p:nvPr/>
        </p:nvSpPr>
        <p:spPr>
          <a:xfrm>
            <a:off x="3016263" y="416947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50" name="TextBox 23649">
            <a:extLst>
              <a:ext uri="{FF2B5EF4-FFF2-40B4-BE49-F238E27FC236}">
                <a16:creationId xmlns:a16="http://schemas.microsoft.com/office/drawing/2014/main" id="{91051278-A8D6-CECB-24E7-12EA72E9F090}"/>
              </a:ext>
            </a:extLst>
          </p:cNvPr>
          <p:cNvSpPr txBox="1"/>
          <p:nvPr/>
        </p:nvSpPr>
        <p:spPr>
          <a:xfrm>
            <a:off x="1367762" y="41791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51" name="Rectangle 23650">
            <a:extLst>
              <a:ext uri="{FF2B5EF4-FFF2-40B4-BE49-F238E27FC236}">
                <a16:creationId xmlns:a16="http://schemas.microsoft.com/office/drawing/2014/main" id="{3CA367B9-ED87-5490-D77B-868DCC756EA3}"/>
              </a:ext>
            </a:extLst>
          </p:cNvPr>
          <p:cNvSpPr/>
          <p:nvPr/>
        </p:nvSpPr>
        <p:spPr>
          <a:xfrm>
            <a:off x="936083" y="2663598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2" name="Rectangle 23651">
            <a:extLst>
              <a:ext uri="{FF2B5EF4-FFF2-40B4-BE49-F238E27FC236}">
                <a16:creationId xmlns:a16="http://schemas.microsoft.com/office/drawing/2014/main" id="{728A0A0D-2D02-E3BE-FF6D-268791FBF89D}"/>
              </a:ext>
            </a:extLst>
          </p:cNvPr>
          <p:cNvSpPr/>
          <p:nvPr/>
        </p:nvSpPr>
        <p:spPr>
          <a:xfrm>
            <a:off x="2557960" y="2662284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3" name="Rectangle 23652">
            <a:extLst>
              <a:ext uri="{FF2B5EF4-FFF2-40B4-BE49-F238E27FC236}">
                <a16:creationId xmlns:a16="http://schemas.microsoft.com/office/drawing/2014/main" id="{8A16040C-42C5-EDC7-1E6A-958805AA106C}"/>
              </a:ext>
            </a:extLst>
          </p:cNvPr>
          <p:cNvSpPr/>
          <p:nvPr/>
        </p:nvSpPr>
        <p:spPr>
          <a:xfrm>
            <a:off x="4194453" y="2663598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feed_froward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4" name="Rectangle 23653">
            <a:extLst>
              <a:ext uri="{FF2B5EF4-FFF2-40B4-BE49-F238E27FC236}">
                <a16:creationId xmlns:a16="http://schemas.microsoft.com/office/drawing/2014/main" id="{73AA7C9B-4F6B-0EC7-9362-5698C7ABCEC0}"/>
              </a:ext>
            </a:extLst>
          </p:cNvPr>
          <p:cNvSpPr/>
          <p:nvPr/>
        </p:nvSpPr>
        <p:spPr>
          <a:xfrm>
            <a:off x="5862477" y="2662284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55" name="Straight Arrow Connector 23654">
            <a:extLst>
              <a:ext uri="{FF2B5EF4-FFF2-40B4-BE49-F238E27FC236}">
                <a16:creationId xmlns:a16="http://schemas.microsoft.com/office/drawing/2014/main" id="{C433EC01-679E-2636-6214-4AD70AD83507}"/>
              </a:ext>
            </a:extLst>
          </p:cNvPr>
          <p:cNvCxnSpPr>
            <a:cxnSpLocks/>
            <a:stCxn id="23628" idx="0"/>
            <a:endCxn id="23654" idx="2"/>
          </p:cNvCxnSpPr>
          <p:nvPr/>
        </p:nvCxnSpPr>
        <p:spPr>
          <a:xfrm flipH="1" flipV="1">
            <a:off x="6192566" y="2967084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6" name="Straight Arrow Connector 23655">
            <a:extLst>
              <a:ext uri="{FF2B5EF4-FFF2-40B4-BE49-F238E27FC236}">
                <a16:creationId xmlns:a16="http://schemas.microsoft.com/office/drawing/2014/main" id="{DE59E8CE-5F37-F154-3DBD-4F8F4AA6F908}"/>
              </a:ext>
            </a:extLst>
          </p:cNvPr>
          <p:cNvCxnSpPr>
            <a:cxnSpLocks/>
            <a:stCxn id="23627" idx="0"/>
            <a:endCxn id="23653" idx="2"/>
          </p:cNvCxnSpPr>
          <p:nvPr/>
        </p:nvCxnSpPr>
        <p:spPr>
          <a:xfrm flipH="1" flipV="1">
            <a:off x="4524542" y="2968398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7" name="Straight Arrow Connector 23656">
            <a:extLst>
              <a:ext uri="{FF2B5EF4-FFF2-40B4-BE49-F238E27FC236}">
                <a16:creationId xmlns:a16="http://schemas.microsoft.com/office/drawing/2014/main" id="{1831068C-72DC-FBAD-1762-E1B3C0FBEE83}"/>
              </a:ext>
            </a:extLst>
          </p:cNvPr>
          <p:cNvCxnSpPr>
            <a:cxnSpLocks/>
            <a:stCxn id="23626" idx="0"/>
            <a:endCxn id="23652" idx="2"/>
          </p:cNvCxnSpPr>
          <p:nvPr/>
        </p:nvCxnSpPr>
        <p:spPr>
          <a:xfrm flipH="1" flipV="1">
            <a:off x="2888049" y="2967084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8" name="Straight Arrow Connector 23657">
            <a:extLst>
              <a:ext uri="{FF2B5EF4-FFF2-40B4-BE49-F238E27FC236}">
                <a16:creationId xmlns:a16="http://schemas.microsoft.com/office/drawing/2014/main" id="{11A4701D-FE2A-A5D6-9F03-21BCA92C7CAE}"/>
              </a:ext>
            </a:extLst>
          </p:cNvPr>
          <p:cNvCxnSpPr>
            <a:cxnSpLocks/>
            <a:stCxn id="23625" idx="0"/>
            <a:endCxn id="23651" idx="2"/>
          </p:cNvCxnSpPr>
          <p:nvPr/>
        </p:nvCxnSpPr>
        <p:spPr>
          <a:xfrm flipH="1" flipV="1">
            <a:off x="1266172" y="2968398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67" name="Rectangle 23666">
            <a:extLst>
              <a:ext uri="{FF2B5EF4-FFF2-40B4-BE49-F238E27FC236}">
                <a16:creationId xmlns:a16="http://schemas.microsoft.com/office/drawing/2014/main" id="{1BAB9F79-2434-E168-55BF-B2667DEAC633}"/>
              </a:ext>
            </a:extLst>
          </p:cNvPr>
          <p:cNvSpPr/>
          <p:nvPr/>
        </p:nvSpPr>
        <p:spPr>
          <a:xfrm>
            <a:off x="936083" y="2018327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68" name="Rectangle 23667">
            <a:extLst>
              <a:ext uri="{FF2B5EF4-FFF2-40B4-BE49-F238E27FC236}">
                <a16:creationId xmlns:a16="http://schemas.microsoft.com/office/drawing/2014/main" id="{C6EBBB85-FCC6-9562-9BD5-DAA378D7D8F9}"/>
              </a:ext>
            </a:extLst>
          </p:cNvPr>
          <p:cNvSpPr/>
          <p:nvPr/>
        </p:nvSpPr>
        <p:spPr>
          <a:xfrm>
            <a:off x="2557960" y="201701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69" name="Rectangle 23668">
            <a:extLst>
              <a:ext uri="{FF2B5EF4-FFF2-40B4-BE49-F238E27FC236}">
                <a16:creationId xmlns:a16="http://schemas.microsoft.com/office/drawing/2014/main" id="{417A87A0-F463-C328-C9C4-808C4CDD692D}"/>
              </a:ext>
            </a:extLst>
          </p:cNvPr>
          <p:cNvSpPr/>
          <p:nvPr/>
        </p:nvSpPr>
        <p:spPr>
          <a:xfrm>
            <a:off x="4194453" y="2018327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70" name="Rectangle 23669">
            <a:extLst>
              <a:ext uri="{FF2B5EF4-FFF2-40B4-BE49-F238E27FC236}">
                <a16:creationId xmlns:a16="http://schemas.microsoft.com/office/drawing/2014/main" id="{05AA0A35-0F76-D05F-1453-931A4528DCD1}"/>
              </a:ext>
            </a:extLst>
          </p:cNvPr>
          <p:cNvSpPr/>
          <p:nvPr/>
        </p:nvSpPr>
        <p:spPr>
          <a:xfrm>
            <a:off x="5862477" y="201701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71" name="Curved Connector 23670">
            <a:extLst>
              <a:ext uri="{FF2B5EF4-FFF2-40B4-BE49-F238E27FC236}">
                <a16:creationId xmlns:a16="http://schemas.microsoft.com/office/drawing/2014/main" id="{2D1FF1EF-1140-0562-1026-71B19E9C7FDC}"/>
              </a:ext>
            </a:extLst>
          </p:cNvPr>
          <p:cNvCxnSpPr>
            <a:cxnSpLocks/>
            <a:stCxn id="23628" idx="3"/>
            <a:endCxn id="23670" idx="3"/>
          </p:cNvCxnSpPr>
          <p:nvPr/>
        </p:nvCxnSpPr>
        <p:spPr>
          <a:xfrm flipH="1" flipV="1">
            <a:off x="6522654" y="2169413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4" name="Curved Connector 23673">
            <a:extLst>
              <a:ext uri="{FF2B5EF4-FFF2-40B4-BE49-F238E27FC236}">
                <a16:creationId xmlns:a16="http://schemas.microsoft.com/office/drawing/2014/main" id="{6ADEE24C-CAA5-A46B-8ADE-3D4027FDDAE6}"/>
              </a:ext>
            </a:extLst>
          </p:cNvPr>
          <p:cNvCxnSpPr>
            <a:cxnSpLocks/>
            <a:stCxn id="23627" idx="3"/>
            <a:endCxn id="23669" idx="3"/>
          </p:cNvCxnSpPr>
          <p:nvPr/>
        </p:nvCxnSpPr>
        <p:spPr>
          <a:xfrm flipH="1" flipV="1">
            <a:off x="4854630" y="2170727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7" name="Curved Connector 23676">
            <a:extLst>
              <a:ext uri="{FF2B5EF4-FFF2-40B4-BE49-F238E27FC236}">
                <a16:creationId xmlns:a16="http://schemas.microsoft.com/office/drawing/2014/main" id="{DD57B126-5C1B-A1E1-E5DF-27EFD7295D39}"/>
              </a:ext>
            </a:extLst>
          </p:cNvPr>
          <p:cNvCxnSpPr>
            <a:cxnSpLocks/>
            <a:stCxn id="23626" idx="3"/>
            <a:endCxn id="23668" idx="3"/>
          </p:cNvCxnSpPr>
          <p:nvPr/>
        </p:nvCxnSpPr>
        <p:spPr>
          <a:xfrm flipH="1" flipV="1">
            <a:off x="3218137" y="2169413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0" name="Curved Connector 23679">
            <a:extLst>
              <a:ext uri="{FF2B5EF4-FFF2-40B4-BE49-F238E27FC236}">
                <a16:creationId xmlns:a16="http://schemas.microsoft.com/office/drawing/2014/main" id="{F65432EB-35CE-6EF5-8F1B-05FC2CB09453}"/>
              </a:ext>
            </a:extLst>
          </p:cNvPr>
          <p:cNvCxnSpPr>
            <a:cxnSpLocks/>
            <a:stCxn id="23625" idx="3"/>
            <a:endCxn id="23667" idx="3"/>
          </p:cNvCxnSpPr>
          <p:nvPr/>
        </p:nvCxnSpPr>
        <p:spPr>
          <a:xfrm flipH="1" flipV="1">
            <a:off x="1596260" y="2170727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3" name="Straight Arrow Connector 23682">
            <a:extLst>
              <a:ext uri="{FF2B5EF4-FFF2-40B4-BE49-F238E27FC236}">
                <a16:creationId xmlns:a16="http://schemas.microsoft.com/office/drawing/2014/main" id="{16ABC3DA-D811-7DEB-00FB-53C70B39F395}"/>
              </a:ext>
            </a:extLst>
          </p:cNvPr>
          <p:cNvCxnSpPr>
            <a:cxnSpLocks/>
            <a:stCxn id="23654" idx="0"/>
            <a:endCxn id="23670" idx="2"/>
          </p:cNvCxnSpPr>
          <p:nvPr/>
        </p:nvCxnSpPr>
        <p:spPr>
          <a:xfrm flipV="1">
            <a:off x="6192566" y="2321813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4" name="Straight Arrow Connector 23683">
            <a:extLst>
              <a:ext uri="{FF2B5EF4-FFF2-40B4-BE49-F238E27FC236}">
                <a16:creationId xmlns:a16="http://schemas.microsoft.com/office/drawing/2014/main" id="{6004B529-ED68-A886-12CC-B9276041436A}"/>
              </a:ext>
            </a:extLst>
          </p:cNvPr>
          <p:cNvCxnSpPr>
            <a:cxnSpLocks/>
            <a:stCxn id="23653" idx="0"/>
            <a:endCxn id="23669" idx="2"/>
          </p:cNvCxnSpPr>
          <p:nvPr/>
        </p:nvCxnSpPr>
        <p:spPr>
          <a:xfrm flipV="1">
            <a:off x="4524542" y="2323127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5" name="Straight Arrow Connector 23684">
            <a:extLst>
              <a:ext uri="{FF2B5EF4-FFF2-40B4-BE49-F238E27FC236}">
                <a16:creationId xmlns:a16="http://schemas.microsoft.com/office/drawing/2014/main" id="{D00318BC-C911-9D7D-5418-DA702FD25FA6}"/>
              </a:ext>
            </a:extLst>
          </p:cNvPr>
          <p:cNvCxnSpPr>
            <a:cxnSpLocks/>
            <a:stCxn id="23652" idx="0"/>
            <a:endCxn id="23668" idx="2"/>
          </p:cNvCxnSpPr>
          <p:nvPr/>
        </p:nvCxnSpPr>
        <p:spPr>
          <a:xfrm flipV="1">
            <a:off x="2888049" y="2321813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6" name="Straight Arrow Connector 23685">
            <a:extLst>
              <a:ext uri="{FF2B5EF4-FFF2-40B4-BE49-F238E27FC236}">
                <a16:creationId xmlns:a16="http://schemas.microsoft.com/office/drawing/2014/main" id="{184F32DF-010E-A2D4-F06D-A2E6879CAE06}"/>
              </a:ext>
            </a:extLst>
          </p:cNvPr>
          <p:cNvCxnSpPr>
            <a:cxnSpLocks/>
            <a:stCxn id="23651" idx="0"/>
            <a:endCxn id="23667" idx="2"/>
          </p:cNvCxnSpPr>
          <p:nvPr/>
        </p:nvCxnSpPr>
        <p:spPr>
          <a:xfrm flipV="1">
            <a:off x="1266172" y="2323127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99" name="TextBox 23698">
            <a:extLst>
              <a:ext uri="{FF2B5EF4-FFF2-40B4-BE49-F238E27FC236}">
                <a16:creationId xmlns:a16="http://schemas.microsoft.com/office/drawing/2014/main" id="{A4203BC2-5B7D-42CB-4370-E5EAC9A9C759}"/>
              </a:ext>
            </a:extLst>
          </p:cNvPr>
          <p:cNvSpPr txBox="1"/>
          <p:nvPr/>
        </p:nvSpPr>
        <p:spPr>
          <a:xfrm>
            <a:off x="6329318" y="2286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0" name="TextBox 23699">
            <a:extLst>
              <a:ext uri="{FF2B5EF4-FFF2-40B4-BE49-F238E27FC236}">
                <a16:creationId xmlns:a16="http://schemas.microsoft.com/office/drawing/2014/main" id="{00301D41-8B33-3CF3-67E6-76521128D98F}"/>
              </a:ext>
            </a:extLst>
          </p:cNvPr>
          <p:cNvSpPr txBox="1"/>
          <p:nvPr/>
        </p:nvSpPr>
        <p:spPr>
          <a:xfrm>
            <a:off x="4659802" y="22941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1" name="TextBox 23700">
            <a:extLst>
              <a:ext uri="{FF2B5EF4-FFF2-40B4-BE49-F238E27FC236}">
                <a16:creationId xmlns:a16="http://schemas.microsoft.com/office/drawing/2014/main" id="{BAC6D422-0DCB-2C04-29FA-E8859EEF1698}"/>
              </a:ext>
            </a:extLst>
          </p:cNvPr>
          <p:cNvSpPr txBox="1"/>
          <p:nvPr/>
        </p:nvSpPr>
        <p:spPr>
          <a:xfrm>
            <a:off x="3024801" y="229740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2" name="TextBox 23701">
            <a:extLst>
              <a:ext uri="{FF2B5EF4-FFF2-40B4-BE49-F238E27FC236}">
                <a16:creationId xmlns:a16="http://schemas.microsoft.com/office/drawing/2014/main" id="{F9194675-6ED9-750A-C2DE-A419D26DD175}"/>
              </a:ext>
            </a:extLst>
          </p:cNvPr>
          <p:cNvSpPr txBox="1"/>
          <p:nvPr/>
        </p:nvSpPr>
        <p:spPr>
          <a:xfrm>
            <a:off x="1376300" y="230705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3" name="Rectangle 23702">
            <a:extLst>
              <a:ext uri="{FF2B5EF4-FFF2-40B4-BE49-F238E27FC236}">
                <a16:creationId xmlns:a16="http://schemas.microsoft.com/office/drawing/2014/main" id="{E2F5FDD8-0535-F7ED-A124-4435267195F0}"/>
              </a:ext>
            </a:extLst>
          </p:cNvPr>
          <p:cNvSpPr/>
          <p:nvPr/>
        </p:nvSpPr>
        <p:spPr>
          <a:xfrm>
            <a:off x="939099" y="1367622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4" name="Rectangle 23703">
            <a:extLst>
              <a:ext uri="{FF2B5EF4-FFF2-40B4-BE49-F238E27FC236}">
                <a16:creationId xmlns:a16="http://schemas.microsoft.com/office/drawing/2014/main" id="{6FDB27C6-B27E-F767-6443-B4F9280C0F72}"/>
              </a:ext>
            </a:extLst>
          </p:cNvPr>
          <p:cNvSpPr/>
          <p:nvPr/>
        </p:nvSpPr>
        <p:spPr>
          <a:xfrm>
            <a:off x="2560976" y="136630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5" name="Rectangle 23704">
            <a:extLst>
              <a:ext uri="{FF2B5EF4-FFF2-40B4-BE49-F238E27FC236}">
                <a16:creationId xmlns:a16="http://schemas.microsoft.com/office/drawing/2014/main" id="{C2E2DFB6-2DA8-9892-D0EE-FAD37C9FD3DC}"/>
              </a:ext>
            </a:extLst>
          </p:cNvPr>
          <p:cNvSpPr/>
          <p:nvPr/>
        </p:nvSpPr>
        <p:spPr>
          <a:xfrm>
            <a:off x="4197469" y="1367622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6" name="Rectangle 23705">
            <a:extLst>
              <a:ext uri="{FF2B5EF4-FFF2-40B4-BE49-F238E27FC236}">
                <a16:creationId xmlns:a16="http://schemas.microsoft.com/office/drawing/2014/main" id="{4A2C0F17-7B68-5EA0-90C9-1DE3FB3C71FD}"/>
              </a:ext>
            </a:extLst>
          </p:cNvPr>
          <p:cNvSpPr/>
          <p:nvPr/>
        </p:nvSpPr>
        <p:spPr>
          <a:xfrm>
            <a:off x="5865493" y="136630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3707" name="Straight Arrow Connector 23706">
            <a:extLst>
              <a:ext uri="{FF2B5EF4-FFF2-40B4-BE49-F238E27FC236}">
                <a16:creationId xmlns:a16="http://schemas.microsoft.com/office/drawing/2014/main" id="{E65A1E8E-457A-D4F9-CE32-8A1637632F5D}"/>
              </a:ext>
            </a:extLst>
          </p:cNvPr>
          <p:cNvCxnSpPr>
            <a:cxnSpLocks/>
            <a:stCxn id="23670" idx="0"/>
            <a:endCxn id="23706" idx="2"/>
          </p:cNvCxnSpPr>
          <p:nvPr/>
        </p:nvCxnSpPr>
        <p:spPr>
          <a:xfrm flipV="1">
            <a:off x="6192566" y="1671108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08" name="Straight Arrow Connector 23707">
            <a:extLst>
              <a:ext uri="{FF2B5EF4-FFF2-40B4-BE49-F238E27FC236}">
                <a16:creationId xmlns:a16="http://schemas.microsoft.com/office/drawing/2014/main" id="{4B5F7458-8279-E7AD-B287-3099431C5967}"/>
              </a:ext>
            </a:extLst>
          </p:cNvPr>
          <p:cNvCxnSpPr>
            <a:cxnSpLocks/>
            <a:stCxn id="23669" idx="0"/>
            <a:endCxn id="23705" idx="2"/>
          </p:cNvCxnSpPr>
          <p:nvPr/>
        </p:nvCxnSpPr>
        <p:spPr>
          <a:xfrm flipV="1">
            <a:off x="4524542" y="1672422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09" name="Straight Arrow Connector 23708">
            <a:extLst>
              <a:ext uri="{FF2B5EF4-FFF2-40B4-BE49-F238E27FC236}">
                <a16:creationId xmlns:a16="http://schemas.microsoft.com/office/drawing/2014/main" id="{C3D39A18-C329-498E-5ECC-43702379EABC}"/>
              </a:ext>
            </a:extLst>
          </p:cNvPr>
          <p:cNvCxnSpPr>
            <a:cxnSpLocks/>
            <a:stCxn id="23668" idx="0"/>
            <a:endCxn id="23704" idx="2"/>
          </p:cNvCxnSpPr>
          <p:nvPr/>
        </p:nvCxnSpPr>
        <p:spPr>
          <a:xfrm flipV="1">
            <a:off x="2888049" y="1671108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10" name="Straight Arrow Connector 23709">
            <a:extLst>
              <a:ext uri="{FF2B5EF4-FFF2-40B4-BE49-F238E27FC236}">
                <a16:creationId xmlns:a16="http://schemas.microsoft.com/office/drawing/2014/main" id="{650709B1-D920-1E71-CBA0-E2F9517DE0CE}"/>
              </a:ext>
            </a:extLst>
          </p:cNvPr>
          <p:cNvCxnSpPr>
            <a:cxnSpLocks/>
            <a:stCxn id="23667" idx="0"/>
            <a:endCxn id="23703" idx="2"/>
          </p:cNvCxnSpPr>
          <p:nvPr/>
        </p:nvCxnSpPr>
        <p:spPr>
          <a:xfrm flipV="1">
            <a:off x="1266172" y="1672422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728" name="Rectangle 23727">
                <a:extLst>
                  <a:ext uri="{FF2B5EF4-FFF2-40B4-BE49-F238E27FC236}">
                    <a16:creationId xmlns:a16="http://schemas.microsoft.com/office/drawing/2014/main" id="{079DCFD6-815F-79AB-C334-886CD797CD6F}"/>
                  </a:ext>
                </a:extLst>
              </p:cNvPr>
              <p:cNvSpPr/>
              <p:nvPr/>
            </p:nvSpPr>
            <p:spPr>
              <a:xfrm>
                <a:off x="7007730" y="3655391"/>
                <a:ext cx="5083127" cy="198632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𝑎𝑡𝑡𝑒𝑛𝑡𝑖𝑜𝑛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𝑠𝑢𝑚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([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])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𝑠𝑜𝑓𝑡𝑚𝑎𝑥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̃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baseline="-25000" dirty="0">
                  <a:solidFill>
                    <a:schemeClr val="tx1"/>
                  </a:solidFill>
                </a:endParaRPr>
              </a:p>
              <a:p>
                <a:pPr algn="ctr"/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728" name="Rectangle 23727">
                <a:extLst>
                  <a:ext uri="{FF2B5EF4-FFF2-40B4-BE49-F238E27FC236}">
                    <a16:creationId xmlns:a16="http://schemas.microsoft.com/office/drawing/2014/main" id="{079DCFD6-815F-79AB-C334-886CD797CD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7730" y="3655391"/>
                <a:ext cx="5083127" cy="19863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729" name="Rectangle 23728">
                <a:extLst>
                  <a:ext uri="{FF2B5EF4-FFF2-40B4-BE49-F238E27FC236}">
                    <a16:creationId xmlns:a16="http://schemas.microsoft.com/office/drawing/2014/main" id="{152B15BE-FF61-AF33-4D93-90D8C9E2090B}"/>
                  </a:ext>
                </a:extLst>
              </p:cNvPr>
              <p:cNvSpPr/>
              <p:nvPr/>
            </p:nvSpPr>
            <p:spPr>
              <a:xfrm>
                <a:off x="7007730" y="3267273"/>
                <a:ext cx="5078733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𝑎𝑡𝑡𝑛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𝑙𝑎𝑦𝑒𝑟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𝐷𝑟𝑜𝑝𝑜𝑢𝑡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𝑎𝑡𝑡𝑒𝑛𝑡𝑖𝑜𝑛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729" name="Rectangle 23728">
                <a:extLst>
                  <a:ext uri="{FF2B5EF4-FFF2-40B4-BE49-F238E27FC236}">
                    <a16:creationId xmlns:a16="http://schemas.microsoft.com/office/drawing/2014/main" id="{152B15BE-FF61-AF33-4D93-90D8C9E209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7730" y="3267273"/>
                <a:ext cx="5078733" cy="304800"/>
              </a:xfrm>
              <a:prstGeom prst="rect">
                <a:avLst/>
              </a:prstGeom>
              <a:blipFill>
                <a:blip r:embed="rId4"/>
                <a:stretch>
                  <a:fillRect b="-2307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730" name="Rectangle 23729">
                <a:extLst>
                  <a:ext uri="{FF2B5EF4-FFF2-40B4-BE49-F238E27FC236}">
                    <a16:creationId xmlns:a16="http://schemas.microsoft.com/office/drawing/2014/main" id="{3C8D1AA3-F9B6-F91C-0840-FBD2E9882B60}"/>
                  </a:ext>
                </a:extLst>
              </p:cNvPr>
              <p:cNvSpPr/>
              <p:nvPr/>
            </p:nvSpPr>
            <p:spPr>
              <a:xfrm>
                <a:off x="7007730" y="2315541"/>
                <a:ext cx="5078733" cy="86841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𝑎𝑡𝑡𝑛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𝑛𝑜𝑟𝑚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𝑎𝑡𝑡𝑛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𝑙𝑎𝑦𝑒𝑟</m:t>
                              </m:r>
                            </m:sub>
                          </m:s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𝑚𝑒𝑎𝑛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𝑎𝑡𝑡𝑛</m:t>
                              </m:r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𝑙𝑎𝑦𝑒𝑟</m:t>
                              </m:r>
                            </m:sub>
                          </m:s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𝑠𝑡𝑑</m:t>
                          </m:r>
                          <m:d>
                            <m:d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𝑎𝑡𝑡</m:t>
                                  </m:r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_</m:t>
                                  </m:r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𝑙𝑎𝑦𝑒𝑟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den>
                      </m:f>
                    </m:oMath>
                  </m:oMathPara>
                </a14:m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730" name="Rectangle 23729">
                <a:extLst>
                  <a:ext uri="{FF2B5EF4-FFF2-40B4-BE49-F238E27FC236}">
                    <a16:creationId xmlns:a16="http://schemas.microsoft.com/office/drawing/2014/main" id="{3C8D1AA3-F9B6-F91C-0840-FBD2E9882B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7730" y="2315541"/>
                <a:ext cx="5078733" cy="8684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731" name="Rectangle 23730">
                <a:extLst>
                  <a:ext uri="{FF2B5EF4-FFF2-40B4-BE49-F238E27FC236}">
                    <a16:creationId xmlns:a16="http://schemas.microsoft.com/office/drawing/2014/main" id="{4E654297-1D4B-E9B7-9F6D-E1FBF6CE39E3}"/>
                  </a:ext>
                </a:extLst>
              </p:cNvPr>
              <p:cNvSpPr/>
              <p:nvPr/>
            </p:nvSpPr>
            <p:spPr>
              <a:xfrm>
                <a:off x="7003772" y="1927423"/>
                <a:ext cx="5078733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𝑓𝑒𝑒𝑑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𝑓𝑜𝑟𝑤𝑎𝑟𝑑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𝑅𝑒𝐿𝑈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𝑎𝑡𝑡𝑛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𝑛𝑜𝑟𝑚</m:t>
                          </m:r>
                        </m:sub>
                      </m:sSub>
                      <m:sSub>
                        <m:sSubPr>
                          <m:ctrlP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731" name="Rectangle 23730">
                <a:extLst>
                  <a:ext uri="{FF2B5EF4-FFF2-40B4-BE49-F238E27FC236}">
                    <a16:creationId xmlns:a16="http://schemas.microsoft.com/office/drawing/2014/main" id="{4E654297-1D4B-E9B7-9F6D-E1FBF6CE39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3772" y="1927423"/>
                <a:ext cx="5078733" cy="304800"/>
              </a:xfrm>
              <a:prstGeom prst="rect">
                <a:avLst/>
              </a:prstGeom>
              <a:blipFill>
                <a:blip r:embed="rId6"/>
                <a:stretch>
                  <a:fillRect b="-2307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732" name="Rectangle 23731">
                <a:extLst>
                  <a:ext uri="{FF2B5EF4-FFF2-40B4-BE49-F238E27FC236}">
                    <a16:creationId xmlns:a16="http://schemas.microsoft.com/office/drawing/2014/main" id="{555B0692-F20A-21B6-CECD-7ECA07934FFE}"/>
                  </a:ext>
                </a:extLst>
              </p:cNvPr>
              <p:cNvSpPr/>
              <p:nvPr/>
            </p:nvSpPr>
            <p:spPr>
              <a:xfrm>
                <a:off x="7002808" y="1528447"/>
                <a:ext cx="5078733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𝑓𝑓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𝑙𝑎𝑦𝑒𝑟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𝑎𝑡𝑡𝑛</m:t>
                          </m:r>
                          <m: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𝑛𝑜𝑟𝑚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𝐷𝑟𝑜𝑝𝑜𝑢𝑡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𝑓𝑒𝑒𝑑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𝑓𝑜𝑟𝑤𝑎𝑟𝑑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732" name="Rectangle 23731">
                <a:extLst>
                  <a:ext uri="{FF2B5EF4-FFF2-40B4-BE49-F238E27FC236}">
                    <a16:creationId xmlns:a16="http://schemas.microsoft.com/office/drawing/2014/main" id="{555B0692-F20A-21B6-CECD-7ECA07934F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2808" y="1528447"/>
                <a:ext cx="5078733" cy="304800"/>
              </a:xfrm>
              <a:prstGeom prst="rect">
                <a:avLst/>
              </a:prstGeom>
              <a:blipFill>
                <a:blip r:embed="rId7"/>
                <a:stretch>
                  <a:fillRect b="-280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733" name="Rectangle 23732">
                <a:extLst>
                  <a:ext uri="{FF2B5EF4-FFF2-40B4-BE49-F238E27FC236}">
                    <a16:creationId xmlns:a16="http://schemas.microsoft.com/office/drawing/2014/main" id="{F0B6C022-5349-4B34-20CA-7DEFC32B4426}"/>
                  </a:ext>
                </a:extLst>
              </p:cNvPr>
              <p:cNvSpPr/>
              <p:nvPr/>
            </p:nvSpPr>
            <p:spPr>
              <a:xfrm>
                <a:off x="6997152" y="572285"/>
                <a:ext cx="5078733" cy="86841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𝑜𝑢𝑡𝑝𝑢𝑡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𝑓𝑓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𝑙𝑎𝑦𝑒𝑟</m:t>
                              </m:r>
                            </m:sub>
                          </m:s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𝑚𝑒𝑎𝑛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𝑓𝑓</m:t>
                              </m:r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𝑙𝑎𝑦𝑒𝑟</m:t>
                              </m:r>
                            </m:sub>
                          </m:s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𝑠𝑡𝑑</m:t>
                          </m:r>
                          <m:d>
                            <m:d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𝑓𝑓</m:t>
                                  </m:r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_</m:t>
                                  </m:r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𝑙𝑎𝑦𝑒𝑟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den>
                      </m:f>
                    </m:oMath>
                  </m:oMathPara>
                </a14:m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733" name="Rectangle 23732">
                <a:extLst>
                  <a:ext uri="{FF2B5EF4-FFF2-40B4-BE49-F238E27FC236}">
                    <a16:creationId xmlns:a16="http://schemas.microsoft.com/office/drawing/2014/main" id="{F0B6C022-5349-4B34-20CA-7DEFC32B44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7152" y="572285"/>
                <a:ext cx="5078733" cy="86841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734" name="Rectangle 23733">
                <a:extLst>
                  <a:ext uri="{FF2B5EF4-FFF2-40B4-BE49-F238E27FC236}">
                    <a16:creationId xmlns:a16="http://schemas.microsoft.com/office/drawing/2014/main" id="{D80061AA-43D0-9285-93E9-1F7A219A5FF8}"/>
                  </a:ext>
                </a:extLst>
              </p:cNvPr>
              <p:cNvSpPr/>
              <p:nvPr/>
            </p:nvSpPr>
            <p:spPr>
              <a:xfrm>
                <a:off x="7007730" y="5715000"/>
                <a:ext cx="5078733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78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734" name="Rectangle 23733">
                <a:extLst>
                  <a:ext uri="{FF2B5EF4-FFF2-40B4-BE49-F238E27FC236}">
                    <a16:creationId xmlns:a16="http://schemas.microsoft.com/office/drawing/2014/main" id="{D80061AA-43D0-9285-93E9-1F7A219A5F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7730" y="5715000"/>
                <a:ext cx="5078733" cy="304800"/>
              </a:xfrm>
              <a:prstGeom prst="rect">
                <a:avLst/>
              </a:prstGeom>
              <a:blipFill>
                <a:blip r:embed="rId9"/>
                <a:stretch>
                  <a:fillRect b="-2307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737" name="Curved Connector 23736">
            <a:extLst>
              <a:ext uri="{FF2B5EF4-FFF2-40B4-BE49-F238E27FC236}">
                <a16:creationId xmlns:a16="http://schemas.microsoft.com/office/drawing/2014/main" id="{E6B4D900-2897-BC40-2957-B224E6E62C2A}"/>
              </a:ext>
            </a:extLst>
          </p:cNvPr>
          <p:cNvCxnSpPr>
            <a:cxnSpLocks/>
          </p:cNvCxnSpPr>
          <p:nvPr/>
        </p:nvCxnSpPr>
        <p:spPr>
          <a:xfrm flipV="1">
            <a:off x="4854630" y="4048263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149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23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3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23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3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1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23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10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500"/>
                                        <p:tgtEl>
                                          <p:spTgt spid="1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00"/>
                                        <p:tgtEl>
                                          <p:spTgt spid="2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8" dur="500"/>
                                        <p:tgtEl>
                                          <p:spTgt spid="23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00"/>
                                        <p:tgtEl>
                                          <p:spTgt spid="23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4" dur="500"/>
                                        <p:tgtEl>
                                          <p:spTgt spid="1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00"/>
                                        <p:tgtEl>
                                          <p:spTgt spid="1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0" dur="500"/>
                                        <p:tgtEl>
                                          <p:spTgt spid="23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3" dur="500"/>
                                        <p:tgtEl>
                                          <p:spTgt spid="23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6" dur="5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9" dur="500"/>
                                        <p:tgtEl>
                                          <p:spTgt spid="1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2" dur="500"/>
                                        <p:tgtEl>
                                          <p:spTgt spid="23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500"/>
                                        <p:tgtEl>
                                          <p:spTgt spid="23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500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00"/>
                                        <p:tgtEl>
                                          <p:spTgt spid="23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6" dur="500"/>
                                        <p:tgtEl>
                                          <p:spTgt spid="23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9" dur="500"/>
                                        <p:tgtEl>
                                          <p:spTgt spid="23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8" dur="500"/>
                                        <p:tgtEl>
                                          <p:spTgt spid="23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500"/>
                                        <p:tgtEl>
                                          <p:spTgt spid="23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4" dur="500"/>
                                        <p:tgtEl>
                                          <p:spTgt spid="23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7" dur="500"/>
                                        <p:tgtEl>
                                          <p:spTgt spid="23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0" dur="500"/>
                                        <p:tgtEl>
                                          <p:spTgt spid="23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3" dur="500"/>
                                        <p:tgtEl>
                                          <p:spTgt spid="23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8" dur="500"/>
                                        <p:tgtEl>
                                          <p:spTgt spid="2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1" dur="500"/>
                                        <p:tgtEl>
                                          <p:spTgt spid="2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0" dur="500"/>
                                        <p:tgtEl>
                                          <p:spTgt spid="23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3" dur="500"/>
                                        <p:tgtEl>
                                          <p:spTgt spid="23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6" dur="500"/>
                                        <p:tgtEl>
                                          <p:spTgt spid="23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9" dur="500"/>
                                        <p:tgtEl>
                                          <p:spTgt spid="23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2" dur="500"/>
                                        <p:tgtEl>
                                          <p:spTgt spid="23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5" dur="500"/>
                                        <p:tgtEl>
                                          <p:spTgt spid="23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0" dur="500"/>
                                        <p:tgtEl>
                                          <p:spTgt spid="23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3" dur="500"/>
                                        <p:tgtEl>
                                          <p:spTgt spid="23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6" dur="500"/>
                                        <p:tgtEl>
                                          <p:spTgt spid="23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9" dur="500"/>
                                        <p:tgtEl>
                                          <p:spTgt spid="2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8" dur="500"/>
                                        <p:tgtEl>
                                          <p:spTgt spid="23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1" dur="500"/>
                                        <p:tgtEl>
                                          <p:spTgt spid="23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4" dur="500"/>
                                        <p:tgtEl>
                                          <p:spTgt spid="23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7" dur="500"/>
                                        <p:tgtEl>
                                          <p:spTgt spid="2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0" dur="500"/>
                                        <p:tgtEl>
                                          <p:spTgt spid="23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3" dur="500"/>
                                        <p:tgtEl>
                                          <p:spTgt spid="23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6" dur="500"/>
                                        <p:tgtEl>
                                          <p:spTgt spid="23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9" dur="500"/>
                                        <p:tgtEl>
                                          <p:spTgt spid="2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2" dur="500"/>
                                        <p:tgtEl>
                                          <p:spTgt spid="23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5" dur="500"/>
                                        <p:tgtEl>
                                          <p:spTgt spid="23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8" dur="500"/>
                                        <p:tgtEl>
                                          <p:spTgt spid="23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1" dur="500"/>
                                        <p:tgtEl>
                                          <p:spTgt spid="23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6" dur="500"/>
                                        <p:tgtEl>
                                          <p:spTgt spid="23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9" dur="500"/>
                                        <p:tgtEl>
                                          <p:spTgt spid="23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2" dur="500"/>
                                        <p:tgtEl>
                                          <p:spTgt spid="23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1" dur="500"/>
                                        <p:tgtEl>
                                          <p:spTgt spid="23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4" dur="500"/>
                                        <p:tgtEl>
                                          <p:spTgt spid="23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7" dur="500"/>
                                        <p:tgtEl>
                                          <p:spTgt spid="23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0" dur="500"/>
                                        <p:tgtEl>
                                          <p:spTgt spid="23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3" dur="500"/>
                                        <p:tgtEl>
                                          <p:spTgt spid="23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6" dur="500"/>
                                        <p:tgtEl>
                                          <p:spTgt spid="23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24" grpId="0"/>
      <p:bldP spid="2372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42" grpId="0" animBg="1"/>
      <p:bldP spid="50" grpId="0" animBg="1"/>
      <p:bldP spid="55" grpId="0" animBg="1"/>
      <p:bldP spid="60" grpId="0" animBg="1"/>
      <p:bldP spid="23553" grpId="0" animBg="1"/>
      <p:bldP spid="23554" grpId="0" animBg="1"/>
      <p:bldP spid="23556" grpId="0" animBg="1"/>
      <p:bldP spid="23557" grpId="0" animBg="1"/>
      <p:bldP spid="23558" grpId="0" animBg="1"/>
      <p:bldP spid="23559" grpId="0" animBg="1"/>
      <p:bldP spid="23562" grpId="0" animBg="1"/>
      <p:bldP spid="23563" grpId="0" animBg="1"/>
      <p:bldP spid="23564" grpId="0" animBg="1"/>
      <p:bldP spid="23565" grpId="0" animBg="1"/>
      <p:bldP spid="23567" grpId="0" animBg="1"/>
      <p:bldP spid="23570" grpId="0" animBg="1"/>
      <p:bldP spid="23571" grpId="0" animBg="1"/>
      <p:bldP spid="23572" grpId="0" animBg="1"/>
      <p:bldP spid="23573" grpId="0" animBg="1"/>
      <p:bldP spid="23566" grpId="0" animBg="1"/>
      <p:bldP spid="10287" grpId="0" animBg="1"/>
      <p:bldP spid="10288" grpId="0" animBg="1"/>
      <p:bldP spid="10289" grpId="0" animBg="1"/>
      <p:bldP spid="10290" grpId="0" animBg="1"/>
      <p:bldP spid="23625" grpId="0" animBg="1"/>
      <p:bldP spid="23626" grpId="0" animBg="1"/>
      <p:bldP spid="23627" grpId="0" animBg="1"/>
      <p:bldP spid="23628" grpId="0" animBg="1"/>
      <p:bldP spid="23643" grpId="0"/>
      <p:bldP spid="23644" grpId="0"/>
      <p:bldP spid="23645" grpId="0"/>
      <p:bldP spid="23646" grpId="0"/>
      <p:bldP spid="23647" grpId="0"/>
      <p:bldP spid="23648" grpId="0"/>
      <p:bldP spid="23649" grpId="0"/>
      <p:bldP spid="23650" grpId="0"/>
      <p:bldP spid="23651" grpId="0" animBg="1"/>
      <p:bldP spid="23652" grpId="0" animBg="1"/>
      <p:bldP spid="23653" grpId="0" animBg="1"/>
      <p:bldP spid="23654" grpId="0" animBg="1"/>
      <p:bldP spid="23667" grpId="0" animBg="1"/>
      <p:bldP spid="23668" grpId="0" animBg="1"/>
      <p:bldP spid="23669" grpId="0" animBg="1"/>
      <p:bldP spid="23670" grpId="0" animBg="1"/>
      <p:bldP spid="23699" grpId="0"/>
      <p:bldP spid="23700" grpId="0"/>
      <p:bldP spid="23701" grpId="0"/>
      <p:bldP spid="23702" grpId="0"/>
      <p:bldP spid="23703" grpId="0" animBg="1"/>
      <p:bldP spid="23704" grpId="0" animBg="1"/>
      <p:bldP spid="23705" grpId="0" animBg="1"/>
      <p:bldP spid="23706" grpId="0" animBg="1"/>
      <p:bldP spid="23728" grpId="0" animBg="1"/>
      <p:bldP spid="23729" grpId="0" animBg="1"/>
      <p:bldP spid="23730" grpId="0" animBg="1"/>
      <p:bldP spid="23731" grpId="0" animBg="1"/>
      <p:bldP spid="23732" grpId="0" animBg="1"/>
      <p:bldP spid="23733" grpId="0" animBg="1"/>
      <p:bldP spid="2373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24" name="TextBox 23723">
            <a:extLst>
              <a:ext uri="{FF2B5EF4-FFF2-40B4-BE49-F238E27FC236}">
                <a16:creationId xmlns:a16="http://schemas.microsoft.com/office/drawing/2014/main" id="{A201F76E-502C-13D4-3C98-3DD8F3778955}"/>
              </a:ext>
            </a:extLst>
          </p:cNvPr>
          <p:cNvSpPr txBox="1"/>
          <p:nvPr/>
        </p:nvSpPr>
        <p:spPr>
          <a:xfrm>
            <a:off x="6217017" y="1696884"/>
            <a:ext cx="818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normalize</a:t>
            </a:r>
          </a:p>
        </p:txBody>
      </p:sp>
      <p:sp>
        <p:nvSpPr>
          <p:cNvPr id="23723" name="TextBox 23722">
            <a:extLst>
              <a:ext uri="{FF2B5EF4-FFF2-40B4-BE49-F238E27FC236}">
                <a16:creationId xmlns:a16="http://schemas.microsoft.com/office/drawing/2014/main" id="{8630A2AE-7153-1D84-3692-2931D142AECE}"/>
              </a:ext>
            </a:extLst>
          </p:cNvPr>
          <p:cNvSpPr txBox="1"/>
          <p:nvPr/>
        </p:nvSpPr>
        <p:spPr>
          <a:xfrm>
            <a:off x="6207784" y="3615204"/>
            <a:ext cx="818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normalize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320"/>
            <a:ext cx="9451848" cy="132588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dirty="0"/>
              <a:t>The Core Architecture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ABD918-04EF-8396-227D-E96D89D276D4}"/>
              </a:ext>
            </a:extLst>
          </p:cNvPr>
          <p:cNvSpPr/>
          <p:nvPr/>
        </p:nvSpPr>
        <p:spPr>
          <a:xfrm>
            <a:off x="609600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E03275-F33D-D34B-BDED-2317CCC1F5D4}"/>
              </a:ext>
            </a:extLst>
          </p:cNvPr>
          <p:cNvSpPr/>
          <p:nvPr/>
        </p:nvSpPr>
        <p:spPr>
          <a:xfrm>
            <a:off x="2231477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DC2C4-5E54-A740-C970-28FE4873946F}"/>
              </a:ext>
            </a:extLst>
          </p:cNvPr>
          <p:cNvSpPr/>
          <p:nvPr/>
        </p:nvSpPr>
        <p:spPr>
          <a:xfrm>
            <a:off x="3876019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97B4E5-1EC9-5008-9EF7-6BE1D05EA9DA}"/>
              </a:ext>
            </a:extLst>
          </p:cNvPr>
          <p:cNvSpPr/>
          <p:nvPr/>
        </p:nvSpPr>
        <p:spPr>
          <a:xfrm>
            <a:off x="5530411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fun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7A2DFC-EC73-90AE-1B76-7DDD2338823D}"/>
              </a:ext>
            </a:extLst>
          </p:cNvPr>
          <p:cNvSpPr/>
          <p:nvPr/>
        </p:nvSpPr>
        <p:spPr>
          <a:xfrm>
            <a:off x="1596260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3CDB60-BB51-C819-69E4-11FC9125248E}"/>
              </a:ext>
            </a:extLst>
          </p:cNvPr>
          <p:cNvSpPr/>
          <p:nvPr/>
        </p:nvSpPr>
        <p:spPr>
          <a:xfrm>
            <a:off x="3218137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E53187-3CD6-954F-A2AB-88E9089B6F06}"/>
              </a:ext>
            </a:extLst>
          </p:cNvPr>
          <p:cNvSpPr/>
          <p:nvPr/>
        </p:nvSpPr>
        <p:spPr>
          <a:xfrm>
            <a:off x="4872529" y="6253655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69DA11-3378-5E2C-5BA0-2287C99450C8}"/>
              </a:ext>
            </a:extLst>
          </p:cNvPr>
          <p:cNvSpPr/>
          <p:nvPr/>
        </p:nvSpPr>
        <p:spPr>
          <a:xfrm>
            <a:off x="6522654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3FF3EF-A088-3E3D-6956-9291B047FA35}"/>
              </a:ext>
            </a:extLst>
          </p:cNvPr>
          <p:cNvSpPr/>
          <p:nvPr/>
        </p:nvSpPr>
        <p:spPr>
          <a:xfrm>
            <a:off x="609600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C7BB3-8F3A-857A-96F2-1109A07D96DF}"/>
              </a:ext>
            </a:extLst>
          </p:cNvPr>
          <p:cNvSpPr/>
          <p:nvPr/>
        </p:nvSpPr>
        <p:spPr>
          <a:xfrm>
            <a:off x="2231477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E3568A-0A08-C324-CAE7-D2FDE786B9E4}"/>
              </a:ext>
            </a:extLst>
          </p:cNvPr>
          <p:cNvSpPr/>
          <p:nvPr/>
        </p:nvSpPr>
        <p:spPr>
          <a:xfrm>
            <a:off x="3876019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E006E4-B08B-BE8B-1511-C8A569CD6493}"/>
              </a:ext>
            </a:extLst>
          </p:cNvPr>
          <p:cNvSpPr/>
          <p:nvPr/>
        </p:nvSpPr>
        <p:spPr>
          <a:xfrm>
            <a:off x="5530411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62857B-0D63-874F-19D4-22A5ED9A20A7}"/>
              </a:ext>
            </a:extLst>
          </p:cNvPr>
          <p:cNvSpPr/>
          <p:nvPr/>
        </p:nvSpPr>
        <p:spPr>
          <a:xfrm>
            <a:off x="1596260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5DD5389-C45E-668B-86A7-6379C4AEA82D}"/>
              </a:ext>
            </a:extLst>
          </p:cNvPr>
          <p:cNvSpPr/>
          <p:nvPr/>
        </p:nvSpPr>
        <p:spPr>
          <a:xfrm>
            <a:off x="3218137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F45FB1-D7F5-EB6A-B2E4-D3626C47494A}"/>
              </a:ext>
            </a:extLst>
          </p:cNvPr>
          <p:cNvSpPr/>
          <p:nvPr/>
        </p:nvSpPr>
        <p:spPr>
          <a:xfrm>
            <a:off x="4872529" y="5720255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3E52FF-6682-4438-5297-60E25F08C7C1}"/>
              </a:ext>
            </a:extLst>
          </p:cNvPr>
          <p:cNvSpPr/>
          <p:nvPr/>
        </p:nvSpPr>
        <p:spPr>
          <a:xfrm>
            <a:off x="6522654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FB2787C-87E9-3059-B6AA-998F170564FA}"/>
              </a:ext>
            </a:extLst>
          </p:cNvPr>
          <p:cNvCxnSpPr>
            <a:stCxn id="18" idx="2"/>
            <a:endCxn id="4" idx="0"/>
          </p:cNvCxnSpPr>
          <p:nvPr/>
        </p:nvCxnSpPr>
        <p:spPr>
          <a:xfrm>
            <a:off x="106680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9D31D6E-8C48-315C-79A3-62541C78C6B3}"/>
              </a:ext>
            </a:extLst>
          </p:cNvPr>
          <p:cNvCxnSpPr>
            <a:stCxn id="22" idx="2"/>
            <a:endCxn id="8" idx="0"/>
          </p:cNvCxnSpPr>
          <p:nvPr/>
        </p:nvCxnSpPr>
        <p:spPr>
          <a:xfrm>
            <a:off x="1765083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FD9F459-5CF2-8585-C24D-A3E57CA4079F}"/>
              </a:ext>
            </a:extLst>
          </p:cNvPr>
          <p:cNvCxnSpPr>
            <a:stCxn id="19" idx="2"/>
            <a:endCxn id="5" idx="0"/>
          </p:cNvCxnSpPr>
          <p:nvPr/>
        </p:nvCxnSpPr>
        <p:spPr>
          <a:xfrm>
            <a:off x="26886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F0D39A4-AF9C-9B3F-7E61-25C5000863B5}"/>
              </a:ext>
            </a:extLst>
          </p:cNvPr>
          <p:cNvCxnSpPr>
            <a:stCxn id="23" idx="2"/>
            <a:endCxn id="9" idx="0"/>
          </p:cNvCxnSpPr>
          <p:nvPr/>
        </p:nvCxnSpPr>
        <p:spPr>
          <a:xfrm>
            <a:off x="338696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E4EFD3F-1E00-29CD-2E92-CDFBC42EA2C2}"/>
              </a:ext>
            </a:extLst>
          </p:cNvPr>
          <p:cNvCxnSpPr>
            <a:stCxn id="20" idx="2"/>
            <a:endCxn id="6" idx="0"/>
          </p:cNvCxnSpPr>
          <p:nvPr/>
        </p:nvCxnSpPr>
        <p:spPr>
          <a:xfrm>
            <a:off x="4333219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DA9C8A0-AB86-1053-7113-C2FECBDFED62}"/>
              </a:ext>
            </a:extLst>
          </p:cNvPr>
          <p:cNvCxnSpPr>
            <a:stCxn id="24" idx="2"/>
            <a:endCxn id="10" idx="0"/>
          </p:cNvCxnSpPr>
          <p:nvPr/>
        </p:nvCxnSpPr>
        <p:spPr>
          <a:xfrm>
            <a:off x="5041352" y="6025055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6EE22B6-01E3-8891-5B2F-8FE227E8A281}"/>
              </a:ext>
            </a:extLst>
          </p:cNvPr>
          <p:cNvCxnSpPr>
            <a:stCxn id="21" idx="2"/>
            <a:endCxn id="7" idx="0"/>
          </p:cNvCxnSpPr>
          <p:nvPr/>
        </p:nvCxnSpPr>
        <p:spPr>
          <a:xfrm>
            <a:off x="5987611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A3E5830-767B-58B2-0B44-2554C10C7ABA}"/>
              </a:ext>
            </a:extLst>
          </p:cNvPr>
          <p:cNvCxnSpPr>
            <a:stCxn id="25" idx="2"/>
            <a:endCxn id="11" idx="0"/>
          </p:cNvCxnSpPr>
          <p:nvPr/>
        </p:nvCxnSpPr>
        <p:spPr>
          <a:xfrm>
            <a:off x="66914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4FA0FAE6-C1C5-76F7-2542-A5880AB0F9E6}"/>
              </a:ext>
            </a:extLst>
          </p:cNvPr>
          <p:cNvSpPr/>
          <p:nvPr/>
        </p:nvSpPr>
        <p:spPr>
          <a:xfrm>
            <a:off x="93608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B78A7CE-3C97-7327-36CC-8C973424C257}"/>
              </a:ext>
            </a:extLst>
          </p:cNvPr>
          <p:cNvCxnSpPr>
            <a:stCxn id="18" idx="0"/>
            <a:endCxn id="42" idx="2"/>
          </p:cNvCxnSpPr>
          <p:nvPr/>
        </p:nvCxnSpPr>
        <p:spPr>
          <a:xfrm flipV="1">
            <a:off x="1066800" y="5410200"/>
            <a:ext cx="199372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007AC11-C0C3-69EC-4A2E-97B9BDE13C07}"/>
              </a:ext>
            </a:extLst>
          </p:cNvPr>
          <p:cNvCxnSpPr>
            <a:stCxn id="22" idx="0"/>
            <a:endCxn id="42" idx="2"/>
          </p:cNvCxnSpPr>
          <p:nvPr/>
        </p:nvCxnSpPr>
        <p:spPr>
          <a:xfrm flipH="1" flipV="1">
            <a:off x="1266172" y="5410200"/>
            <a:ext cx="498911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EBC809E-5BCB-3422-425A-7E32F947E487}"/>
              </a:ext>
            </a:extLst>
          </p:cNvPr>
          <p:cNvSpPr/>
          <p:nvPr/>
        </p:nvSpPr>
        <p:spPr>
          <a:xfrm>
            <a:off x="2557960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C1CED5A-5BEF-9381-CCED-115BF48E9EED}"/>
              </a:ext>
            </a:extLst>
          </p:cNvPr>
          <p:cNvCxnSpPr>
            <a:cxnSpLocks/>
            <a:stCxn id="19" idx="0"/>
            <a:endCxn id="50" idx="2"/>
          </p:cNvCxnSpPr>
          <p:nvPr/>
        </p:nvCxnSpPr>
        <p:spPr>
          <a:xfrm flipV="1">
            <a:off x="2688677" y="5408886"/>
            <a:ext cx="199372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E336EA1-9CE0-229E-ACD8-60560B1EBB0E}"/>
              </a:ext>
            </a:extLst>
          </p:cNvPr>
          <p:cNvCxnSpPr>
            <a:cxnSpLocks/>
            <a:stCxn id="23" idx="0"/>
            <a:endCxn id="50" idx="2"/>
          </p:cNvCxnSpPr>
          <p:nvPr/>
        </p:nvCxnSpPr>
        <p:spPr>
          <a:xfrm flipH="1" flipV="1">
            <a:off x="2888049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8103F968-6CAF-EE57-98F3-5E94E1FFCC76}"/>
              </a:ext>
            </a:extLst>
          </p:cNvPr>
          <p:cNvSpPr/>
          <p:nvPr/>
        </p:nvSpPr>
        <p:spPr>
          <a:xfrm>
            <a:off x="419445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239E0DA-ED5B-19E0-33A1-6FFD7BFF3B33}"/>
              </a:ext>
            </a:extLst>
          </p:cNvPr>
          <p:cNvCxnSpPr>
            <a:cxnSpLocks/>
            <a:stCxn id="20" idx="0"/>
            <a:endCxn id="55" idx="2"/>
          </p:cNvCxnSpPr>
          <p:nvPr/>
        </p:nvCxnSpPr>
        <p:spPr>
          <a:xfrm flipV="1">
            <a:off x="4333219" y="5410200"/>
            <a:ext cx="191323" cy="30480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416531E-25D0-976F-D95C-85D9D05B3441}"/>
              </a:ext>
            </a:extLst>
          </p:cNvPr>
          <p:cNvCxnSpPr>
            <a:cxnSpLocks/>
            <a:stCxn id="24" idx="0"/>
            <a:endCxn id="55" idx="2"/>
          </p:cNvCxnSpPr>
          <p:nvPr/>
        </p:nvCxnSpPr>
        <p:spPr>
          <a:xfrm flipH="1" flipV="1">
            <a:off x="4524542" y="5410200"/>
            <a:ext cx="516810" cy="31005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34D48E49-C790-1F4A-39F7-E57D45CF1317}"/>
              </a:ext>
            </a:extLst>
          </p:cNvPr>
          <p:cNvSpPr/>
          <p:nvPr/>
        </p:nvSpPr>
        <p:spPr>
          <a:xfrm>
            <a:off x="5862477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B890ACE-F58D-2B0D-DEC9-A2D47E161C78}"/>
              </a:ext>
            </a:extLst>
          </p:cNvPr>
          <p:cNvCxnSpPr>
            <a:cxnSpLocks/>
            <a:stCxn id="21" idx="0"/>
            <a:endCxn id="60" idx="2"/>
          </p:cNvCxnSpPr>
          <p:nvPr/>
        </p:nvCxnSpPr>
        <p:spPr>
          <a:xfrm flipV="1">
            <a:off x="5987611" y="5408886"/>
            <a:ext cx="204955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9E79CCE-2C90-B940-BE02-7F48076BFB13}"/>
              </a:ext>
            </a:extLst>
          </p:cNvPr>
          <p:cNvCxnSpPr>
            <a:cxnSpLocks/>
            <a:stCxn id="25" idx="0"/>
            <a:endCxn id="60" idx="2"/>
          </p:cNvCxnSpPr>
          <p:nvPr/>
        </p:nvCxnSpPr>
        <p:spPr>
          <a:xfrm flipH="1" flipV="1">
            <a:off x="6192566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3" name="Rectangle 23552">
            <a:extLst>
              <a:ext uri="{FF2B5EF4-FFF2-40B4-BE49-F238E27FC236}">
                <a16:creationId xmlns:a16="http://schemas.microsoft.com/office/drawing/2014/main" id="{6960BBA0-C244-CE01-B42E-B16010EFF3E0}"/>
              </a:ext>
            </a:extLst>
          </p:cNvPr>
          <p:cNvSpPr/>
          <p:nvPr/>
        </p:nvSpPr>
        <p:spPr>
          <a:xfrm>
            <a:off x="936083" y="4497114"/>
            <a:ext cx="660177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4" name="Rectangle 23553">
            <a:extLst>
              <a:ext uri="{FF2B5EF4-FFF2-40B4-BE49-F238E27FC236}">
                <a16:creationId xmlns:a16="http://schemas.microsoft.com/office/drawing/2014/main" id="{96391B51-FF3F-FEC6-EF3A-4412C6BC061E}"/>
              </a:ext>
            </a:extLst>
          </p:cNvPr>
          <p:cNvSpPr/>
          <p:nvPr/>
        </p:nvSpPr>
        <p:spPr>
          <a:xfrm>
            <a:off x="2557960" y="4495800"/>
            <a:ext cx="660177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6" name="Rectangle 23555">
            <a:extLst>
              <a:ext uri="{FF2B5EF4-FFF2-40B4-BE49-F238E27FC236}">
                <a16:creationId xmlns:a16="http://schemas.microsoft.com/office/drawing/2014/main" id="{D0BCF797-E4C9-8F2A-70E3-045CCBA91493}"/>
              </a:ext>
            </a:extLst>
          </p:cNvPr>
          <p:cNvSpPr/>
          <p:nvPr/>
        </p:nvSpPr>
        <p:spPr>
          <a:xfrm>
            <a:off x="4194453" y="4497114"/>
            <a:ext cx="660177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7" name="Rectangle 23556">
            <a:extLst>
              <a:ext uri="{FF2B5EF4-FFF2-40B4-BE49-F238E27FC236}">
                <a16:creationId xmlns:a16="http://schemas.microsoft.com/office/drawing/2014/main" id="{71845C7E-3945-C7AA-EB8C-3B2E60CB8BBA}"/>
              </a:ext>
            </a:extLst>
          </p:cNvPr>
          <p:cNvSpPr/>
          <p:nvPr/>
        </p:nvSpPr>
        <p:spPr>
          <a:xfrm>
            <a:off x="5862477" y="4495800"/>
            <a:ext cx="660177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8" name="Oval 23557">
            <a:extLst>
              <a:ext uri="{FF2B5EF4-FFF2-40B4-BE49-F238E27FC236}">
                <a16:creationId xmlns:a16="http://schemas.microsoft.com/office/drawing/2014/main" id="{6DC1C5F9-1841-1F9F-7753-89C50865EF56}"/>
              </a:ext>
            </a:extLst>
          </p:cNvPr>
          <p:cNvSpPr/>
          <p:nvPr/>
        </p:nvSpPr>
        <p:spPr>
          <a:xfrm>
            <a:off x="2465744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9" name="Oval 23558">
            <a:extLst>
              <a:ext uri="{FF2B5EF4-FFF2-40B4-BE49-F238E27FC236}">
                <a16:creationId xmlns:a16="http://schemas.microsoft.com/office/drawing/2014/main" id="{B83885AC-81A7-F71D-DD81-AFE6047A0B38}"/>
              </a:ext>
            </a:extLst>
          </p:cNvPr>
          <p:cNvSpPr/>
          <p:nvPr/>
        </p:nvSpPr>
        <p:spPr>
          <a:xfrm>
            <a:off x="4118253" y="471914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2" name="Oval 23561">
            <a:extLst>
              <a:ext uri="{FF2B5EF4-FFF2-40B4-BE49-F238E27FC236}">
                <a16:creationId xmlns:a16="http://schemas.microsoft.com/office/drawing/2014/main" id="{82AD40CB-04CF-6C22-5E75-41AE8215EE3B}"/>
              </a:ext>
            </a:extLst>
          </p:cNvPr>
          <p:cNvSpPr/>
          <p:nvPr/>
        </p:nvSpPr>
        <p:spPr>
          <a:xfrm>
            <a:off x="1520060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3" name="Oval 23562">
            <a:extLst>
              <a:ext uri="{FF2B5EF4-FFF2-40B4-BE49-F238E27FC236}">
                <a16:creationId xmlns:a16="http://schemas.microsoft.com/office/drawing/2014/main" id="{E9222D06-7D01-3C8E-55BE-3DA6F738EA7E}"/>
              </a:ext>
            </a:extLst>
          </p:cNvPr>
          <p:cNvSpPr/>
          <p:nvPr/>
        </p:nvSpPr>
        <p:spPr>
          <a:xfrm>
            <a:off x="313959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4" name="Oval 23563">
            <a:extLst>
              <a:ext uri="{FF2B5EF4-FFF2-40B4-BE49-F238E27FC236}">
                <a16:creationId xmlns:a16="http://schemas.microsoft.com/office/drawing/2014/main" id="{32A44EEA-3EF7-7020-B5F1-2136B00C40E2}"/>
              </a:ext>
            </a:extLst>
          </p:cNvPr>
          <p:cNvSpPr/>
          <p:nvPr/>
        </p:nvSpPr>
        <p:spPr>
          <a:xfrm>
            <a:off x="4782947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5" name="Oval 23564">
            <a:extLst>
              <a:ext uri="{FF2B5EF4-FFF2-40B4-BE49-F238E27FC236}">
                <a16:creationId xmlns:a16="http://schemas.microsoft.com/office/drawing/2014/main" id="{DB97F750-1CC1-AD28-B2F1-C8BA581F747A}"/>
              </a:ext>
            </a:extLst>
          </p:cNvPr>
          <p:cNvSpPr/>
          <p:nvPr/>
        </p:nvSpPr>
        <p:spPr>
          <a:xfrm>
            <a:off x="5781760" y="472624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7" name="Oval 23566">
            <a:extLst>
              <a:ext uri="{FF2B5EF4-FFF2-40B4-BE49-F238E27FC236}">
                <a16:creationId xmlns:a16="http://schemas.microsoft.com/office/drawing/2014/main" id="{D74C6006-C789-2363-9F36-BC065DFD995F}"/>
              </a:ext>
            </a:extLst>
          </p:cNvPr>
          <p:cNvSpPr/>
          <p:nvPr/>
        </p:nvSpPr>
        <p:spPr>
          <a:xfrm>
            <a:off x="859883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69" name="Straight Connector 23568">
            <a:extLst>
              <a:ext uri="{FF2B5EF4-FFF2-40B4-BE49-F238E27FC236}">
                <a16:creationId xmlns:a16="http://schemas.microsoft.com/office/drawing/2014/main" id="{068E4442-4AE3-86E8-FA76-7DD00F569DD0}"/>
              </a:ext>
            </a:extLst>
          </p:cNvPr>
          <p:cNvCxnSpPr>
            <a:cxnSpLocks/>
            <a:stCxn id="42" idx="0"/>
            <a:endCxn id="23567" idx="5"/>
          </p:cNvCxnSpPr>
          <p:nvPr/>
        </p:nvCxnSpPr>
        <p:spPr>
          <a:xfrm flipH="1" flipV="1">
            <a:off x="989965" y="4854482"/>
            <a:ext cx="276207" cy="25091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0" name="Oval 23569">
            <a:extLst>
              <a:ext uri="{FF2B5EF4-FFF2-40B4-BE49-F238E27FC236}">
                <a16:creationId xmlns:a16="http://schemas.microsoft.com/office/drawing/2014/main" id="{6347283D-E22F-1352-506F-E9DDCF457479}"/>
              </a:ext>
            </a:extLst>
          </p:cNvPr>
          <p:cNvSpPr/>
          <p:nvPr/>
        </p:nvSpPr>
        <p:spPr>
          <a:xfrm>
            <a:off x="118516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1" name="Oval 23570">
            <a:extLst>
              <a:ext uri="{FF2B5EF4-FFF2-40B4-BE49-F238E27FC236}">
                <a16:creationId xmlns:a16="http://schemas.microsoft.com/office/drawing/2014/main" id="{318D565E-B0FF-16BD-B753-BD003E8F0B5B}"/>
              </a:ext>
            </a:extLst>
          </p:cNvPr>
          <p:cNvSpPr/>
          <p:nvPr/>
        </p:nvSpPr>
        <p:spPr>
          <a:xfrm>
            <a:off x="281681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2" name="Oval 23571">
            <a:extLst>
              <a:ext uri="{FF2B5EF4-FFF2-40B4-BE49-F238E27FC236}">
                <a16:creationId xmlns:a16="http://schemas.microsoft.com/office/drawing/2014/main" id="{4AB23F55-564C-2FCC-5965-861DA6700CC6}"/>
              </a:ext>
            </a:extLst>
          </p:cNvPr>
          <p:cNvSpPr/>
          <p:nvPr/>
        </p:nvSpPr>
        <p:spPr>
          <a:xfrm>
            <a:off x="4450600" y="472817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3" name="Oval 23572">
            <a:extLst>
              <a:ext uri="{FF2B5EF4-FFF2-40B4-BE49-F238E27FC236}">
                <a16:creationId xmlns:a16="http://schemas.microsoft.com/office/drawing/2014/main" id="{55601015-67E3-9026-C92C-82BC8B4A7846}"/>
              </a:ext>
            </a:extLst>
          </p:cNvPr>
          <p:cNvSpPr/>
          <p:nvPr/>
        </p:nvSpPr>
        <p:spPr>
          <a:xfrm>
            <a:off x="6116365" y="472681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76" name="Straight Connector 23575">
            <a:extLst>
              <a:ext uri="{FF2B5EF4-FFF2-40B4-BE49-F238E27FC236}">
                <a16:creationId xmlns:a16="http://schemas.microsoft.com/office/drawing/2014/main" id="{EE0B5366-9312-30AC-88DC-3F7D5D8EA2F9}"/>
              </a:ext>
            </a:extLst>
          </p:cNvPr>
          <p:cNvCxnSpPr>
            <a:cxnSpLocks/>
            <a:stCxn id="50" idx="0"/>
            <a:endCxn id="23567" idx="5"/>
          </p:cNvCxnSpPr>
          <p:nvPr/>
        </p:nvCxnSpPr>
        <p:spPr>
          <a:xfrm flipH="1" flipV="1">
            <a:off x="989965" y="4854482"/>
            <a:ext cx="1898084" cy="24960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0" name="Straight Connector 23589">
            <a:extLst>
              <a:ext uri="{FF2B5EF4-FFF2-40B4-BE49-F238E27FC236}">
                <a16:creationId xmlns:a16="http://schemas.microsoft.com/office/drawing/2014/main" id="{ADD4C6F6-D929-591D-F067-AB05197015BE}"/>
              </a:ext>
            </a:extLst>
          </p:cNvPr>
          <p:cNvCxnSpPr>
            <a:cxnSpLocks/>
            <a:stCxn id="42" idx="0"/>
            <a:endCxn id="23570" idx="4"/>
          </p:cNvCxnSpPr>
          <p:nvPr/>
        </p:nvCxnSpPr>
        <p:spPr>
          <a:xfrm flipH="1" flipV="1">
            <a:off x="1261360" y="4876800"/>
            <a:ext cx="481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3" name="Straight Connector 23592">
            <a:extLst>
              <a:ext uri="{FF2B5EF4-FFF2-40B4-BE49-F238E27FC236}">
                <a16:creationId xmlns:a16="http://schemas.microsoft.com/office/drawing/2014/main" id="{7ADF2F5A-44E7-1AC1-F794-5576788DB099}"/>
              </a:ext>
            </a:extLst>
          </p:cNvPr>
          <p:cNvCxnSpPr>
            <a:cxnSpLocks/>
            <a:stCxn id="55" idx="0"/>
            <a:endCxn id="23570" idx="4"/>
          </p:cNvCxnSpPr>
          <p:nvPr/>
        </p:nvCxnSpPr>
        <p:spPr>
          <a:xfrm flipH="1" flipV="1">
            <a:off x="1261360" y="4876800"/>
            <a:ext cx="326318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6" name="Straight Connector 23595">
            <a:extLst>
              <a:ext uri="{FF2B5EF4-FFF2-40B4-BE49-F238E27FC236}">
                <a16:creationId xmlns:a16="http://schemas.microsoft.com/office/drawing/2014/main" id="{0C6D9D07-6A0E-6949-38F9-33BFE0EF7B57}"/>
              </a:ext>
            </a:extLst>
          </p:cNvPr>
          <p:cNvCxnSpPr>
            <a:cxnSpLocks/>
            <a:stCxn id="42" idx="0"/>
            <a:endCxn id="23562" idx="4"/>
          </p:cNvCxnSpPr>
          <p:nvPr/>
        </p:nvCxnSpPr>
        <p:spPr>
          <a:xfrm flipV="1">
            <a:off x="1266172" y="4869965"/>
            <a:ext cx="330088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9" name="Straight Connector 23598">
            <a:extLst>
              <a:ext uri="{FF2B5EF4-FFF2-40B4-BE49-F238E27FC236}">
                <a16:creationId xmlns:a16="http://schemas.microsoft.com/office/drawing/2014/main" id="{7186772E-343E-7260-B698-B3895994F040}"/>
              </a:ext>
            </a:extLst>
          </p:cNvPr>
          <p:cNvCxnSpPr>
            <a:cxnSpLocks/>
            <a:stCxn id="60" idx="0"/>
            <a:endCxn id="23562" idx="4"/>
          </p:cNvCxnSpPr>
          <p:nvPr/>
        </p:nvCxnSpPr>
        <p:spPr>
          <a:xfrm flipH="1" flipV="1">
            <a:off x="1596260" y="4869965"/>
            <a:ext cx="4596306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2" name="Straight Connector 23601">
            <a:extLst>
              <a:ext uri="{FF2B5EF4-FFF2-40B4-BE49-F238E27FC236}">
                <a16:creationId xmlns:a16="http://schemas.microsoft.com/office/drawing/2014/main" id="{A239F042-031B-0223-3B5B-6D3F68A250A9}"/>
              </a:ext>
            </a:extLst>
          </p:cNvPr>
          <p:cNvCxnSpPr>
            <a:cxnSpLocks/>
            <a:stCxn id="50" idx="0"/>
            <a:endCxn id="23558" idx="4"/>
          </p:cNvCxnSpPr>
          <p:nvPr/>
        </p:nvCxnSpPr>
        <p:spPr>
          <a:xfrm flipH="1" flipV="1">
            <a:off x="2541944" y="4876800"/>
            <a:ext cx="346105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6" name="Straight Connector 23605">
            <a:extLst>
              <a:ext uri="{FF2B5EF4-FFF2-40B4-BE49-F238E27FC236}">
                <a16:creationId xmlns:a16="http://schemas.microsoft.com/office/drawing/2014/main" id="{EEF75BF8-FEFB-0892-4AA8-666CEB63EEBC}"/>
              </a:ext>
            </a:extLst>
          </p:cNvPr>
          <p:cNvCxnSpPr>
            <a:cxnSpLocks/>
            <a:stCxn id="42" idx="0"/>
            <a:endCxn id="23558" idx="4"/>
          </p:cNvCxnSpPr>
          <p:nvPr/>
        </p:nvCxnSpPr>
        <p:spPr>
          <a:xfrm flipV="1">
            <a:off x="1266172" y="4876800"/>
            <a:ext cx="127577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1" name="Straight Connector 23610">
            <a:extLst>
              <a:ext uri="{FF2B5EF4-FFF2-40B4-BE49-F238E27FC236}">
                <a16:creationId xmlns:a16="http://schemas.microsoft.com/office/drawing/2014/main" id="{510A20E4-A395-D1AF-DBB9-8710DBCF0DCE}"/>
              </a:ext>
            </a:extLst>
          </p:cNvPr>
          <p:cNvCxnSpPr>
            <a:cxnSpLocks/>
            <a:stCxn id="50" idx="0"/>
            <a:endCxn id="23571" idx="4"/>
          </p:cNvCxnSpPr>
          <p:nvPr/>
        </p:nvCxnSpPr>
        <p:spPr>
          <a:xfrm flipV="1">
            <a:off x="2888049" y="4876800"/>
            <a:ext cx="496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4" name="Straight Connector 23613">
            <a:extLst>
              <a:ext uri="{FF2B5EF4-FFF2-40B4-BE49-F238E27FC236}">
                <a16:creationId xmlns:a16="http://schemas.microsoft.com/office/drawing/2014/main" id="{0F7E6373-4DFB-1A0F-5B1E-AB406914F31A}"/>
              </a:ext>
            </a:extLst>
          </p:cNvPr>
          <p:cNvCxnSpPr>
            <a:cxnSpLocks/>
            <a:stCxn id="55" idx="0"/>
            <a:endCxn id="23571" idx="4"/>
          </p:cNvCxnSpPr>
          <p:nvPr/>
        </p:nvCxnSpPr>
        <p:spPr>
          <a:xfrm flipH="1" flipV="1">
            <a:off x="2893018" y="4876800"/>
            <a:ext cx="1631524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1" name="Straight Connector 10240">
            <a:extLst>
              <a:ext uri="{FF2B5EF4-FFF2-40B4-BE49-F238E27FC236}">
                <a16:creationId xmlns:a16="http://schemas.microsoft.com/office/drawing/2014/main" id="{62D77AD3-CEF5-92B3-FA02-CA761A902967}"/>
              </a:ext>
            </a:extLst>
          </p:cNvPr>
          <p:cNvCxnSpPr>
            <a:cxnSpLocks/>
            <a:endCxn id="23563" idx="4"/>
          </p:cNvCxnSpPr>
          <p:nvPr/>
        </p:nvCxnSpPr>
        <p:spPr>
          <a:xfrm flipV="1">
            <a:off x="2888049" y="4876800"/>
            <a:ext cx="32774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4" name="Straight Connector 10243">
            <a:extLst>
              <a:ext uri="{FF2B5EF4-FFF2-40B4-BE49-F238E27FC236}">
                <a16:creationId xmlns:a16="http://schemas.microsoft.com/office/drawing/2014/main" id="{9CC604B3-15A0-1906-CF7A-7660E87302B1}"/>
              </a:ext>
            </a:extLst>
          </p:cNvPr>
          <p:cNvCxnSpPr>
            <a:cxnSpLocks/>
            <a:stCxn id="23563" idx="4"/>
            <a:endCxn id="60" idx="0"/>
          </p:cNvCxnSpPr>
          <p:nvPr/>
        </p:nvCxnSpPr>
        <p:spPr>
          <a:xfrm>
            <a:off x="3215798" y="4876800"/>
            <a:ext cx="2976768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8" name="Straight Connector 10247">
            <a:extLst>
              <a:ext uri="{FF2B5EF4-FFF2-40B4-BE49-F238E27FC236}">
                <a16:creationId xmlns:a16="http://schemas.microsoft.com/office/drawing/2014/main" id="{4ED07CCF-BAE8-5513-19AB-A154BD0BC5AC}"/>
              </a:ext>
            </a:extLst>
          </p:cNvPr>
          <p:cNvCxnSpPr>
            <a:cxnSpLocks/>
            <a:stCxn id="42" idx="0"/>
            <a:endCxn id="23559" idx="4"/>
          </p:cNvCxnSpPr>
          <p:nvPr/>
        </p:nvCxnSpPr>
        <p:spPr>
          <a:xfrm flipV="1">
            <a:off x="1266172" y="4871545"/>
            <a:ext cx="2928281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2" name="Straight Connector 10251">
            <a:extLst>
              <a:ext uri="{FF2B5EF4-FFF2-40B4-BE49-F238E27FC236}">
                <a16:creationId xmlns:a16="http://schemas.microsoft.com/office/drawing/2014/main" id="{39A6E2CC-8526-FBBF-1877-694D0AF4B884}"/>
              </a:ext>
            </a:extLst>
          </p:cNvPr>
          <p:cNvCxnSpPr>
            <a:cxnSpLocks/>
            <a:stCxn id="55" idx="0"/>
            <a:endCxn id="23559" idx="4"/>
          </p:cNvCxnSpPr>
          <p:nvPr/>
        </p:nvCxnSpPr>
        <p:spPr>
          <a:xfrm flipH="1" flipV="1">
            <a:off x="4194453" y="4871545"/>
            <a:ext cx="330089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5" name="Straight Connector 10254">
            <a:extLst>
              <a:ext uri="{FF2B5EF4-FFF2-40B4-BE49-F238E27FC236}">
                <a16:creationId xmlns:a16="http://schemas.microsoft.com/office/drawing/2014/main" id="{51737C94-E846-7600-1CCC-65F945EAFB3C}"/>
              </a:ext>
            </a:extLst>
          </p:cNvPr>
          <p:cNvCxnSpPr>
            <a:cxnSpLocks/>
            <a:stCxn id="50" idx="0"/>
            <a:endCxn id="23572" idx="4"/>
          </p:cNvCxnSpPr>
          <p:nvPr/>
        </p:nvCxnSpPr>
        <p:spPr>
          <a:xfrm flipV="1">
            <a:off x="2888049" y="4880575"/>
            <a:ext cx="1638751" cy="22351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8" name="Straight Connector 10257">
            <a:extLst>
              <a:ext uri="{FF2B5EF4-FFF2-40B4-BE49-F238E27FC236}">
                <a16:creationId xmlns:a16="http://schemas.microsoft.com/office/drawing/2014/main" id="{D0E978D6-1853-6AD2-5681-877D73B4B332}"/>
              </a:ext>
            </a:extLst>
          </p:cNvPr>
          <p:cNvCxnSpPr>
            <a:cxnSpLocks/>
            <a:stCxn id="55" idx="0"/>
            <a:endCxn id="23572" idx="4"/>
          </p:cNvCxnSpPr>
          <p:nvPr/>
        </p:nvCxnSpPr>
        <p:spPr>
          <a:xfrm flipV="1">
            <a:off x="4524542" y="4880575"/>
            <a:ext cx="2258" cy="22482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1" name="Straight Connector 10260">
            <a:extLst>
              <a:ext uri="{FF2B5EF4-FFF2-40B4-BE49-F238E27FC236}">
                <a16:creationId xmlns:a16="http://schemas.microsoft.com/office/drawing/2014/main" id="{111D8C1A-53EB-16C6-FC0D-216D1AAB04AC}"/>
              </a:ext>
            </a:extLst>
          </p:cNvPr>
          <p:cNvCxnSpPr>
            <a:cxnSpLocks/>
            <a:stCxn id="55" idx="0"/>
            <a:endCxn id="23564" idx="4"/>
          </p:cNvCxnSpPr>
          <p:nvPr/>
        </p:nvCxnSpPr>
        <p:spPr>
          <a:xfrm flipV="1">
            <a:off x="4524542" y="4869965"/>
            <a:ext cx="334605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4" name="Straight Connector 10263">
            <a:extLst>
              <a:ext uri="{FF2B5EF4-FFF2-40B4-BE49-F238E27FC236}">
                <a16:creationId xmlns:a16="http://schemas.microsoft.com/office/drawing/2014/main" id="{074D83F9-CE5D-A428-4086-18E808CD9215}"/>
              </a:ext>
            </a:extLst>
          </p:cNvPr>
          <p:cNvCxnSpPr>
            <a:cxnSpLocks/>
            <a:stCxn id="60" idx="0"/>
            <a:endCxn id="23564" idx="4"/>
          </p:cNvCxnSpPr>
          <p:nvPr/>
        </p:nvCxnSpPr>
        <p:spPr>
          <a:xfrm flipH="1" flipV="1">
            <a:off x="4859147" y="4869965"/>
            <a:ext cx="1333419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7" name="Straight Connector 10266">
            <a:extLst>
              <a:ext uri="{FF2B5EF4-FFF2-40B4-BE49-F238E27FC236}">
                <a16:creationId xmlns:a16="http://schemas.microsoft.com/office/drawing/2014/main" id="{8264AB3D-7705-FA41-8742-9F1A7F298B09}"/>
              </a:ext>
            </a:extLst>
          </p:cNvPr>
          <p:cNvCxnSpPr>
            <a:cxnSpLocks/>
            <a:stCxn id="42" idx="0"/>
            <a:endCxn id="23565" idx="4"/>
          </p:cNvCxnSpPr>
          <p:nvPr/>
        </p:nvCxnSpPr>
        <p:spPr>
          <a:xfrm flipV="1">
            <a:off x="1266172" y="4878646"/>
            <a:ext cx="4591788" cy="22675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0" name="Straight Connector 10269">
            <a:extLst>
              <a:ext uri="{FF2B5EF4-FFF2-40B4-BE49-F238E27FC236}">
                <a16:creationId xmlns:a16="http://schemas.microsoft.com/office/drawing/2014/main" id="{8CA62EDF-45B1-69F7-DCF4-416E7B8511E3}"/>
              </a:ext>
            </a:extLst>
          </p:cNvPr>
          <p:cNvCxnSpPr>
            <a:cxnSpLocks/>
            <a:stCxn id="60" idx="0"/>
            <a:endCxn id="23565" idx="4"/>
          </p:cNvCxnSpPr>
          <p:nvPr/>
        </p:nvCxnSpPr>
        <p:spPr>
          <a:xfrm flipH="1" flipV="1">
            <a:off x="5857960" y="4878646"/>
            <a:ext cx="334606" cy="22544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3" name="Straight Connector 10272">
            <a:extLst>
              <a:ext uri="{FF2B5EF4-FFF2-40B4-BE49-F238E27FC236}">
                <a16:creationId xmlns:a16="http://schemas.microsoft.com/office/drawing/2014/main" id="{15F74E1F-A09C-928F-DACB-D075E7CAE6AE}"/>
              </a:ext>
            </a:extLst>
          </p:cNvPr>
          <p:cNvCxnSpPr>
            <a:cxnSpLocks/>
            <a:stCxn id="50" idx="0"/>
            <a:endCxn id="23573" idx="4"/>
          </p:cNvCxnSpPr>
          <p:nvPr/>
        </p:nvCxnSpPr>
        <p:spPr>
          <a:xfrm flipV="1">
            <a:off x="2888049" y="4879211"/>
            <a:ext cx="3304516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6" name="Straight Connector 10275">
            <a:extLst>
              <a:ext uri="{FF2B5EF4-FFF2-40B4-BE49-F238E27FC236}">
                <a16:creationId xmlns:a16="http://schemas.microsoft.com/office/drawing/2014/main" id="{797320A0-2E8B-A639-7E90-786B1B9D395D}"/>
              </a:ext>
            </a:extLst>
          </p:cNvPr>
          <p:cNvCxnSpPr>
            <a:cxnSpLocks/>
            <a:stCxn id="60" idx="0"/>
            <a:endCxn id="23573" idx="4"/>
          </p:cNvCxnSpPr>
          <p:nvPr/>
        </p:nvCxnSpPr>
        <p:spPr>
          <a:xfrm flipH="1" flipV="1">
            <a:off x="6192565" y="4879211"/>
            <a:ext cx="1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6" name="Oval 23565">
            <a:extLst>
              <a:ext uri="{FF2B5EF4-FFF2-40B4-BE49-F238E27FC236}">
                <a16:creationId xmlns:a16="http://schemas.microsoft.com/office/drawing/2014/main" id="{AFA27C6C-71E8-BD8B-E72A-2E0A9BD4C912}"/>
              </a:ext>
            </a:extLst>
          </p:cNvPr>
          <p:cNvSpPr/>
          <p:nvPr/>
        </p:nvSpPr>
        <p:spPr>
          <a:xfrm>
            <a:off x="642732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81" name="Straight Connector 10280">
            <a:extLst>
              <a:ext uri="{FF2B5EF4-FFF2-40B4-BE49-F238E27FC236}">
                <a16:creationId xmlns:a16="http://schemas.microsoft.com/office/drawing/2014/main" id="{47C621F9-57F5-2858-380E-4E8E374D3407}"/>
              </a:ext>
            </a:extLst>
          </p:cNvPr>
          <p:cNvCxnSpPr>
            <a:cxnSpLocks/>
            <a:stCxn id="60" idx="0"/>
            <a:endCxn id="23566" idx="4"/>
          </p:cNvCxnSpPr>
          <p:nvPr/>
        </p:nvCxnSpPr>
        <p:spPr>
          <a:xfrm flipV="1">
            <a:off x="6192566" y="4876800"/>
            <a:ext cx="310954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4" name="Straight Connector 10283">
            <a:extLst>
              <a:ext uri="{FF2B5EF4-FFF2-40B4-BE49-F238E27FC236}">
                <a16:creationId xmlns:a16="http://schemas.microsoft.com/office/drawing/2014/main" id="{8FF29A90-269A-41B9-55BA-288946508BB8}"/>
              </a:ext>
            </a:extLst>
          </p:cNvPr>
          <p:cNvCxnSpPr>
            <a:cxnSpLocks/>
            <a:stCxn id="55" idx="0"/>
            <a:endCxn id="23566" idx="4"/>
          </p:cNvCxnSpPr>
          <p:nvPr/>
        </p:nvCxnSpPr>
        <p:spPr>
          <a:xfrm flipV="1">
            <a:off x="4524542" y="4876800"/>
            <a:ext cx="1978978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7" name="Rectangle 10286">
            <a:extLst>
              <a:ext uri="{FF2B5EF4-FFF2-40B4-BE49-F238E27FC236}">
                <a16:creationId xmlns:a16="http://schemas.microsoft.com/office/drawing/2014/main" id="{296D156D-8B96-902C-47CF-A8BE2F2167A7}"/>
              </a:ext>
            </a:extLst>
          </p:cNvPr>
          <p:cNvSpPr/>
          <p:nvPr/>
        </p:nvSpPr>
        <p:spPr>
          <a:xfrm>
            <a:off x="936083" y="389586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88" name="Rectangle 10287">
            <a:extLst>
              <a:ext uri="{FF2B5EF4-FFF2-40B4-BE49-F238E27FC236}">
                <a16:creationId xmlns:a16="http://schemas.microsoft.com/office/drawing/2014/main" id="{C4CB6295-0315-8FCE-1EC6-F6CAA0D6C321}"/>
              </a:ext>
            </a:extLst>
          </p:cNvPr>
          <p:cNvSpPr/>
          <p:nvPr/>
        </p:nvSpPr>
        <p:spPr>
          <a:xfrm>
            <a:off x="2557960" y="3894549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89" name="Rectangle 10288">
            <a:extLst>
              <a:ext uri="{FF2B5EF4-FFF2-40B4-BE49-F238E27FC236}">
                <a16:creationId xmlns:a16="http://schemas.microsoft.com/office/drawing/2014/main" id="{047239A6-AD57-BDE0-5C82-5B4DE4D9E8F2}"/>
              </a:ext>
            </a:extLst>
          </p:cNvPr>
          <p:cNvSpPr/>
          <p:nvPr/>
        </p:nvSpPr>
        <p:spPr>
          <a:xfrm>
            <a:off x="4194453" y="389586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90" name="Rectangle 10289">
            <a:extLst>
              <a:ext uri="{FF2B5EF4-FFF2-40B4-BE49-F238E27FC236}">
                <a16:creationId xmlns:a16="http://schemas.microsoft.com/office/drawing/2014/main" id="{BCAB8ACB-6758-7086-294F-59667F6577EF}"/>
              </a:ext>
            </a:extLst>
          </p:cNvPr>
          <p:cNvSpPr/>
          <p:nvPr/>
        </p:nvSpPr>
        <p:spPr>
          <a:xfrm>
            <a:off x="5862477" y="3894549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10292" name="Curved Connector 10291">
            <a:extLst>
              <a:ext uri="{FF2B5EF4-FFF2-40B4-BE49-F238E27FC236}">
                <a16:creationId xmlns:a16="http://schemas.microsoft.com/office/drawing/2014/main" id="{70850E7B-96EA-0AE7-4C06-5BBC1D0196EF}"/>
              </a:ext>
            </a:extLst>
          </p:cNvPr>
          <p:cNvCxnSpPr>
            <a:stCxn id="60" idx="3"/>
            <a:endCxn id="10290" idx="3"/>
          </p:cNvCxnSpPr>
          <p:nvPr/>
        </p:nvCxnSpPr>
        <p:spPr>
          <a:xfrm flipV="1">
            <a:off x="6522654" y="4046949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6" name="Curved Connector 10295">
            <a:extLst>
              <a:ext uri="{FF2B5EF4-FFF2-40B4-BE49-F238E27FC236}">
                <a16:creationId xmlns:a16="http://schemas.microsoft.com/office/drawing/2014/main" id="{46F06B95-5C0B-BE51-8053-31B93A9B5F1E}"/>
              </a:ext>
            </a:extLst>
          </p:cNvPr>
          <p:cNvCxnSpPr>
            <a:cxnSpLocks/>
            <a:stCxn id="50" idx="3"/>
            <a:endCxn id="10288" idx="3"/>
          </p:cNvCxnSpPr>
          <p:nvPr/>
        </p:nvCxnSpPr>
        <p:spPr>
          <a:xfrm flipV="1">
            <a:off x="3218137" y="4046949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9" name="Curved Connector 10298">
            <a:extLst>
              <a:ext uri="{FF2B5EF4-FFF2-40B4-BE49-F238E27FC236}">
                <a16:creationId xmlns:a16="http://schemas.microsoft.com/office/drawing/2014/main" id="{305DBA45-B4EC-73F8-65D2-6EC5DFDB84A7}"/>
              </a:ext>
            </a:extLst>
          </p:cNvPr>
          <p:cNvCxnSpPr>
            <a:cxnSpLocks/>
            <a:stCxn id="42" idx="3"/>
            <a:endCxn id="10287" idx="3"/>
          </p:cNvCxnSpPr>
          <p:nvPr/>
        </p:nvCxnSpPr>
        <p:spPr>
          <a:xfrm flipV="1">
            <a:off x="1596260" y="4048263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3" name="Straight Arrow Connector 10302">
            <a:extLst>
              <a:ext uri="{FF2B5EF4-FFF2-40B4-BE49-F238E27FC236}">
                <a16:creationId xmlns:a16="http://schemas.microsoft.com/office/drawing/2014/main" id="{9F63D930-B7F4-EABE-8047-1E8B9FABD0FE}"/>
              </a:ext>
            </a:extLst>
          </p:cNvPr>
          <p:cNvCxnSpPr>
            <a:stCxn id="23557" idx="0"/>
            <a:endCxn id="10290" idx="2"/>
          </p:cNvCxnSpPr>
          <p:nvPr/>
        </p:nvCxnSpPr>
        <p:spPr>
          <a:xfrm flipV="1">
            <a:off x="6192566" y="4199349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6" name="Straight Arrow Connector 23615">
            <a:extLst>
              <a:ext uri="{FF2B5EF4-FFF2-40B4-BE49-F238E27FC236}">
                <a16:creationId xmlns:a16="http://schemas.microsoft.com/office/drawing/2014/main" id="{BAF2BC4F-C219-DBEF-C816-72E25F7B7542}"/>
              </a:ext>
            </a:extLst>
          </p:cNvPr>
          <p:cNvCxnSpPr>
            <a:cxnSpLocks/>
            <a:stCxn id="23556" idx="0"/>
            <a:endCxn id="10289" idx="2"/>
          </p:cNvCxnSpPr>
          <p:nvPr/>
        </p:nvCxnSpPr>
        <p:spPr>
          <a:xfrm flipV="1">
            <a:off x="4524542" y="4200663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9" name="Straight Arrow Connector 23618">
            <a:extLst>
              <a:ext uri="{FF2B5EF4-FFF2-40B4-BE49-F238E27FC236}">
                <a16:creationId xmlns:a16="http://schemas.microsoft.com/office/drawing/2014/main" id="{A7E56F51-B495-A6F0-6E09-00134EEC88C7}"/>
              </a:ext>
            </a:extLst>
          </p:cNvPr>
          <p:cNvCxnSpPr>
            <a:cxnSpLocks/>
            <a:stCxn id="23554" idx="0"/>
            <a:endCxn id="10288" idx="2"/>
          </p:cNvCxnSpPr>
          <p:nvPr/>
        </p:nvCxnSpPr>
        <p:spPr>
          <a:xfrm flipV="1">
            <a:off x="2888049" y="4199349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22" name="Straight Arrow Connector 23621">
            <a:extLst>
              <a:ext uri="{FF2B5EF4-FFF2-40B4-BE49-F238E27FC236}">
                <a16:creationId xmlns:a16="http://schemas.microsoft.com/office/drawing/2014/main" id="{AA5C071B-82A3-4135-408B-BA6F5A954606}"/>
              </a:ext>
            </a:extLst>
          </p:cNvPr>
          <p:cNvCxnSpPr>
            <a:cxnSpLocks/>
            <a:stCxn id="23553" idx="0"/>
            <a:endCxn id="10287" idx="2"/>
          </p:cNvCxnSpPr>
          <p:nvPr/>
        </p:nvCxnSpPr>
        <p:spPr>
          <a:xfrm flipV="1">
            <a:off x="1266172" y="4200663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25" name="Rectangle 23624">
            <a:extLst>
              <a:ext uri="{FF2B5EF4-FFF2-40B4-BE49-F238E27FC236}">
                <a16:creationId xmlns:a16="http://schemas.microsoft.com/office/drawing/2014/main" id="{C5A5140C-34B3-A7DA-C036-5DBBE90AC408}"/>
              </a:ext>
            </a:extLst>
          </p:cNvPr>
          <p:cNvSpPr/>
          <p:nvPr/>
        </p:nvSpPr>
        <p:spPr>
          <a:xfrm>
            <a:off x="939099" y="3296457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6" name="Rectangle 23625">
            <a:extLst>
              <a:ext uri="{FF2B5EF4-FFF2-40B4-BE49-F238E27FC236}">
                <a16:creationId xmlns:a16="http://schemas.microsoft.com/office/drawing/2014/main" id="{A1D88293-6AE1-AE08-6DF8-F2993B3DEDEC}"/>
              </a:ext>
            </a:extLst>
          </p:cNvPr>
          <p:cNvSpPr/>
          <p:nvPr/>
        </p:nvSpPr>
        <p:spPr>
          <a:xfrm>
            <a:off x="2560976" y="3295143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7" name="Rectangle 23626">
            <a:extLst>
              <a:ext uri="{FF2B5EF4-FFF2-40B4-BE49-F238E27FC236}">
                <a16:creationId xmlns:a16="http://schemas.microsoft.com/office/drawing/2014/main" id="{BEE73AD8-7726-405E-D25E-DB1C5657942A}"/>
              </a:ext>
            </a:extLst>
          </p:cNvPr>
          <p:cNvSpPr/>
          <p:nvPr/>
        </p:nvSpPr>
        <p:spPr>
          <a:xfrm>
            <a:off x="4197469" y="3296457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8" name="Rectangle 23627">
            <a:extLst>
              <a:ext uri="{FF2B5EF4-FFF2-40B4-BE49-F238E27FC236}">
                <a16:creationId xmlns:a16="http://schemas.microsoft.com/office/drawing/2014/main" id="{13DE18A9-8DA2-ABBC-1641-CA5BCBD84CA6}"/>
              </a:ext>
            </a:extLst>
          </p:cNvPr>
          <p:cNvSpPr/>
          <p:nvPr/>
        </p:nvSpPr>
        <p:spPr>
          <a:xfrm>
            <a:off x="5865493" y="3295143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29" name="Straight Arrow Connector 23628">
            <a:extLst>
              <a:ext uri="{FF2B5EF4-FFF2-40B4-BE49-F238E27FC236}">
                <a16:creationId xmlns:a16="http://schemas.microsoft.com/office/drawing/2014/main" id="{AD3207C0-339B-0A02-348F-E2AC77C60C6C}"/>
              </a:ext>
            </a:extLst>
          </p:cNvPr>
          <p:cNvCxnSpPr>
            <a:cxnSpLocks/>
            <a:stCxn id="10290" idx="0"/>
            <a:endCxn id="23628" idx="2"/>
          </p:cNvCxnSpPr>
          <p:nvPr/>
        </p:nvCxnSpPr>
        <p:spPr>
          <a:xfrm flipV="1">
            <a:off x="6192566" y="3599943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2" name="Straight Arrow Connector 23631">
            <a:extLst>
              <a:ext uri="{FF2B5EF4-FFF2-40B4-BE49-F238E27FC236}">
                <a16:creationId xmlns:a16="http://schemas.microsoft.com/office/drawing/2014/main" id="{59C91AE7-ECA7-3F56-CBF1-E865000A8268}"/>
              </a:ext>
            </a:extLst>
          </p:cNvPr>
          <p:cNvCxnSpPr>
            <a:cxnSpLocks/>
            <a:stCxn id="10289" idx="0"/>
            <a:endCxn id="23627" idx="2"/>
          </p:cNvCxnSpPr>
          <p:nvPr/>
        </p:nvCxnSpPr>
        <p:spPr>
          <a:xfrm flipV="1">
            <a:off x="4524542" y="3601257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5" name="Straight Arrow Connector 23634">
            <a:extLst>
              <a:ext uri="{FF2B5EF4-FFF2-40B4-BE49-F238E27FC236}">
                <a16:creationId xmlns:a16="http://schemas.microsoft.com/office/drawing/2014/main" id="{94B4C50D-EA6F-6928-378A-F2EEDA6E22A1}"/>
              </a:ext>
            </a:extLst>
          </p:cNvPr>
          <p:cNvCxnSpPr>
            <a:cxnSpLocks/>
            <a:stCxn id="10288" idx="0"/>
            <a:endCxn id="23626" idx="2"/>
          </p:cNvCxnSpPr>
          <p:nvPr/>
        </p:nvCxnSpPr>
        <p:spPr>
          <a:xfrm flipV="1">
            <a:off x="2888049" y="3599943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8" name="Straight Arrow Connector 23637">
            <a:extLst>
              <a:ext uri="{FF2B5EF4-FFF2-40B4-BE49-F238E27FC236}">
                <a16:creationId xmlns:a16="http://schemas.microsoft.com/office/drawing/2014/main" id="{A69C01C0-B770-6F13-1AB6-AE37C782606C}"/>
              </a:ext>
            </a:extLst>
          </p:cNvPr>
          <p:cNvCxnSpPr>
            <a:cxnSpLocks/>
            <a:stCxn id="10287" idx="0"/>
            <a:endCxn id="23625" idx="2"/>
          </p:cNvCxnSpPr>
          <p:nvPr/>
        </p:nvCxnSpPr>
        <p:spPr>
          <a:xfrm flipV="1">
            <a:off x="1266172" y="3601257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3" name="TextBox 23642">
            <a:extLst>
              <a:ext uri="{FF2B5EF4-FFF2-40B4-BE49-F238E27FC236}">
                <a16:creationId xmlns:a16="http://schemas.microsoft.com/office/drawing/2014/main" id="{1B70CAC6-20E5-BF8A-0DE2-7FFD06E9DC24}"/>
              </a:ext>
            </a:extLst>
          </p:cNvPr>
          <p:cNvSpPr txBox="1"/>
          <p:nvPr/>
        </p:nvSpPr>
        <p:spPr>
          <a:xfrm>
            <a:off x="6085614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4" name="TextBox 23643">
            <a:extLst>
              <a:ext uri="{FF2B5EF4-FFF2-40B4-BE49-F238E27FC236}">
                <a16:creationId xmlns:a16="http://schemas.microsoft.com/office/drawing/2014/main" id="{3765C966-27B6-E6B5-8D3C-A9C75F39B047}"/>
              </a:ext>
            </a:extLst>
          </p:cNvPr>
          <p:cNvSpPr txBox="1"/>
          <p:nvPr/>
        </p:nvSpPr>
        <p:spPr>
          <a:xfrm>
            <a:off x="4431235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5" name="TextBox 23644">
            <a:extLst>
              <a:ext uri="{FF2B5EF4-FFF2-40B4-BE49-F238E27FC236}">
                <a16:creationId xmlns:a16="http://schemas.microsoft.com/office/drawing/2014/main" id="{1735BE49-E1BF-06D8-90BA-33BFBDE87132}"/>
              </a:ext>
            </a:extLst>
          </p:cNvPr>
          <p:cNvSpPr txBox="1"/>
          <p:nvPr/>
        </p:nvSpPr>
        <p:spPr>
          <a:xfrm>
            <a:off x="2764233" y="54175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6" name="TextBox 23645">
            <a:extLst>
              <a:ext uri="{FF2B5EF4-FFF2-40B4-BE49-F238E27FC236}">
                <a16:creationId xmlns:a16="http://schemas.microsoft.com/office/drawing/2014/main" id="{9C09AE00-3DD4-C242-4127-BB0CCF093A2A}"/>
              </a:ext>
            </a:extLst>
          </p:cNvPr>
          <p:cNvSpPr txBox="1"/>
          <p:nvPr/>
        </p:nvSpPr>
        <p:spPr>
          <a:xfrm>
            <a:off x="1134708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7" name="TextBox 23646">
            <a:extLst>
              <a:ext uri="{FF2B5EF4-FFF2-40B4-BE49-F238E27FC236}">
                <a16:creationId xmlns:a16="http://schemas.microsoft.com/office/drawing/2014/main" id="{6CF94472-5AB8-61AF-2EFF-38AFE8191B1C}"/>
              </a:ext>
            </a:extLst>
          </p:cNvPr>
          <p:cNvSpPr txBox="1"/>
          <p:nvPr/>
        </p:nvSpPr>
        <p:spPr>
          <a:xfrm>
            <a:off x="6320780" y="415807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8" name="TextBox 23647">
            <a:extLst>
              <a:ext uri="{FF2B5EF4-FFF2-40B4-BE49-F238E27FC236}">
                <a16:creationId xmlns:a16="http://schemas.microsoft.com/office/drawing/2014/main" id="{EA1336C7-066E-5D32-F6F9-ED7FEF190057}"/>
              </a:ext>
            </a:extLst>
          </p:cNvPr>
          <p:cNvSpPr txBox="1"/>
          <p:nvPr/>
        </p:nvSpPr>
        <p:spPr>
          <a:xfrm>
            <a:off x="4651264" y="416618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9" name="TextBox 23648">
            <a:extLst>
              <a:ext uri="{FF2B5EF4-FFF2-40B4-BE49-F238E27FC236}">
                <a16:creationId xmlns:a16="http://schemas.microsoft.com/office/drawing/2014/main" id="{204078BB-2F43-3D13-23A0-D941FD64982E}"/>
              </a:ext>
            </a:extLst>
          </p:cNvPr>
          <p:cNvSpPr txBox="1"/>
          <p:nvPr/>
        </p:nvSpPr>
        <p:spPr>
          <a:xfrm>
            <a:off x="3016263" y="416947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50" name="TextBox 23649">
            <a:extLst>
              <a:ext uri="{FF2B5EF4-FFF2-40B4-BE49-F238E27FC236}">
                <a16:creationId xmlns:a16="http://schemas.microsoft.com/office/drawing/2014/main" id="{91051278-A8D6-CECB-24E7-12EA72E9F090}"/>
              </a:ext>
            </a:extLst>
          </p:cNvPr>
          <p:cNvSpPr txBox="1"/>
          <p:nvPr/>
        </p:nvSpPr>
        <p:spPr>
          <a:xfrm>
            <a:off x="1367762" y="41791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51" name="Rectangle 23650">
            <a:extLst>
              <a:ext uri="{FF2B5EF4-FFF2-40B4-BE49-F238E27FC236}">
                <a16:creationId xmlns:a16="http://schemas.microsoft.com/office/drawing/2014/main" id="{3CA367B9-ED87-5490-D77B-868DCC756EA3}"/>
              </a:ext>
            </a:extLst>
          </p:cNvPr>
          <p:cNvSpPr/>
          <p:nvPr/>
        </p:nvSpPr>
        <p:spPr>
          <a:xfrm>
            <a:off x="936083" y="2663598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2" name="Rectangle 23651">
            <a:extLst>
              <a:ext uri="{FF2B5EF4-FFF2-40B4-BE49-F238E27FC236}">
                <a16:creationId xmlns:a16="http://schemas.microsoft.com/office/drawing/2014/main" id="{728A0A0D-2D02-E3BE-FF6D-268791FBF89D}"/>
              </a:ext>
            </a:extLst>
          </p:cNvPr>
          <p:cNvSpPr/>
          <p:nvPr/>
        </p:nvSpPr>
        <p:spPr>
          <a:xfrm>
            <a:off x="2557960" y="2662284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3" name="Rectangle 23652">
            <a:extLst>
              <a:ext uri="{FF2B5EF4-FFF2-40B4-BE49-F238E27FC236}">
                <a16:creationId xmlns:a16="http://schemas.microsoft.com/office/drawing/2014/main" id="{8A16040C-42C5-EDC7-1E6A-958805AA106C}"/>
              </a:ext>
            </a:extLst>
          </p:cNvPr>
          <p:cNvSpPr/>
          <p:nvPr/>
        </p:nvSpPr>
        <p:spPr>
          <a:xfrm>
            <a:off x="4194453" y="2663598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feed_froward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4" name="Rectangle 23653">
            <a:extLst>
              <a:ext uri="{FF2B5EF4-FFF2-40B4-BE49-F238E27FC236}">
                <a16:creationId xmlns:a16="http://schemas.microsoft.com/office/drawing/2014/main" id="{73AA7C9B-4F6B-0EC7-9362-5698C7ABCEC0}"/>
              </a:ext>
            </a:extLst>
          </p:cNvPr>
          <p:cNvSpPr/>
          <p:nvPr/>
        </p:nvSpPr>
        <p:spPr>
          <a:xfrm>
            <a:off x="5862477" y="2662284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55" name="Straight Arrow Connector 23654">
            <a:extLst>
              <a:ext uri="{FF2B5EF4-FFF2-40B4-BE49-F238E27FC236}">
                <a16:creationId xmlns:a16="http://schemas.microsoft.com/office/drawing/2014/main" id="{C433EC01-679E-2636-6214-4AD70AD83507}"/>
              </a:ext>
            </a:extLst>
          </p:cNvPr>
          <p:cNvCxnSpPr>
            <a:cxnSpLocks/>
            <a:stCxn id="23628" idx="0"/>
            <a:endCxn id="23654" idx="2"/>
          </p:cNvCxnSpPr>
          <p:nvPr/>
        </p:nvCxnSpPr>
        <p:spPr>
          <a:xfrm flipH="1" flipV="1">
            <a:off x="6192566" y="2967084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6" name="Straight Arrow Connector 23655">
            <a:extLst>
              <a:ext uri="{FF2B5EF4-FFF2-40B4-BE49-F238E27FC236}">
                <a16:creationId xmlns:a16="http://schemas.microsoft.com/office/drawing/2014/main" id="{DE59E8CE-5F37-F154-3DBD-4F8F4AA6F908}"/>
              </a:ext>
            </a:extLst>
          </p:cNvPr>
          <p:cNvCxnSpPr>
            <a:cxnSpLocks/>
            <a:stCxn id="23627" idx="0"/>
            <a:endCxn id="23653" idx="2"/>
          </p:cNvCxnSpPr>
          <p:nvPr/>
        </p:nvCxnSpPr>
        <p:spPr>
          <a:xfrm flipH="1" flipV="1">
            <a:off x="4524542" y="2968398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7" name="Straight Arrow Connector 23656">
            <a:extLst>
              <a:ext uri="{FF2B5EF4-FFF2-40B4-BE49-F238E27FC236}">
                <a16:creationId xmlns:a16="http://schemas.microsoft.com/office/drawing/2014/main" id="{1831068C-72DC-FBAD-1762-E1B3C0FBEE83}"/>
              </a:ext>
            </a:extLst>
          </p:cNvPr>
          <p:cNvCxnSpPr>
            <a:cxnSpLocks/>
            <a:stCxn id="23626" idx="0"/>
            <a:endCxn id="23652" idx="2"/>
          </p:cNvCxnSpPr>
          <p:nvPr/>
        </p:nvCxnSpPr>
        <p:spPr>
          <a:xfrm flipH="1" flipV="1">
            <a:off x="2888049" y="2967084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8" name="Straight Arrow Connector 23657">
            <a:extLst>
              <a:ext uri="{FF2B5EF4-FFF2-40B4-BE49-F238E27FC236}">
                <a16:creationId xmlns:a16="http://schemas.microsoft.com/office/drawing/2014/main" id="{11A4701D-FE2A-A5D6-9F03-21BCA92C7CAE}"/>
              </a:ext>
            </a:extLst>
          </p:cNvPr>
          <p:cNvCxnSpPr>
            <a:cxnSpLocks/>
            <a:stCxn id="23625" idx="0"/>
            <a:endCxn id="23651" idx="2"/>
          </p:cNvCxnSpPr>
          <p:nvPr/>
        </p:nvCxnSpPr>
        <p:spPr>
          <a:xfrm flipH="1" flipV="1">
            <a:off x="1266172" y="2968398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67" name="Rectangle 23666">
            <a:extLst>
              <a:ext uri="{FF2B5EF4-FFF2-40B4-BE49-F238E27FC236}">
                <a16:creationId xmlns:a16="http://schemas.microsoft.com/office/drawing/2014/main" id="{1BAB9F79-2434-E168-55BF-B2667DEAC633}"/>
              </a:ext>
            </a:extLst>
          </p:cNvPr>
          <p:cNvSpPr/>
          <p:nvPr/>
        </p:nvSpPr>
        <p:spPr>
          <a:xfrm>
            <a:off x="936083" y="2018327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68" name="Rectangle 23667">
            <a:extLst>
              <a:ext uri="{FF2B5EF4-FFF2-40B4-BE49-F238E27FC236}">
                <a16:creationId xmlns:a16="http://schemas.microsoft.com/office/drawing/2014/main" id="{C6EBBB85-FCC6-9562-9BD5-DAA378D7D8F9}"/>
              </a:ext>
            </a:extLst>
          </p:cNvPr>
          <p:cNvSpPr/>
          <p:nvPr/>
        </p:nvSpPr>
        <p:spPr>
          <a:xfrm>
            <a:off x="2557960" y="201701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69" name="Rectangle 23668">
            <a:extLst>
              <a:ext uri="{FF2B5EF4-FFF2-40B4-BE49-F238E27FC236}">
                <a16:creationId xmlns:a16="http://schemas.microsoft.com/office/drawing/2014/main" id="{417A87A0-F463-C328-C9C4-808C4CDD692D}"/>
              </a:ext>
            </a:extLst>
          </p:cNvPr>
          <p:cNvSpPr/>
          <p:nvPr/>
        </p:nvSpPr>
        <p:spPr>
          <a:xfrm>
            <a:off x="4194453" y="2018327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70" name="Rectangle 23669">
            <a:extLst>
              <a:ext uri="{FF2B5EF4-FFF2-40B4-BE49-F238E27FC236}">
                <a16:creationId xmlns:a16="http://schemas.microsoft.com/office/drawing/2014/main" id="{05AA0A35-0F76-D05F-1453-931A4528DCD1}"/>
              </a:ext>
            </a:extLst>
          </p:cNvPr>
          <p:cNvSpPr/>
          <p:nvPr/>
        </p:nvSpPr>
        <p:spPr>
          <a:xfrm>
            <a:off x="5862477" y="201701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71" name="Curved Connector 23670">
            <a:extLst>
              <a:ext uri="{FF2B5EF4-FFF2-40B4-BE49-F238E27FC236}">
                <a16:creationId xmlns:a16="http://schemas.microsoft.com/office/drawing/2014/main" id="{2D1FF1EF-1140-0562-1026-71B19E9C7FDC}"/>
              </a:ext>
            </a:extLst>
          </p:cNvPr>
          <p:cNvCxnSpPr>
            <a:cxnSpLocks/>
            <a:stCxn id="23628" idx="3"/>
            <a:endCxn id="23670" idx="3"/>
          </p:cNvCxnSpPr>
          <p:nvPr/>
        </p:nvCxnSpPr>
        <p:spPr>
          <a:xfrm flipH="1" flipV="1">
            <a:off x="6522654" y="2169413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4" name="Curved Connector 23673">
            <a:extLst>
              <a:ext uri="{FF2B5EF4-FFF2-40B4-BE49-F238E27FC236}">
                <a16:creationId xmlns:a16="http://schemas.microsoft.com/office/drawing/2014/main" id="{6ADEE24C-CAA5-A46B-8ADE-3D4027FDDAE6}"/>
              </a:ext>
            </a:extLst>
          </p:cNvPr>
          <p:cNvCxnSpPr>
            <a:cxnSpLocks/>
            <a:stCxn id="23627" idx="3"/>
            <a:endCxn id="23669" idx="3"/>
          </p:cNvCxnSpPr>
          <p:nvPr/>
        </p:nvCxnSpPr>
        <p:spPr>
          <a:xfrm flipH="1" flipV="1">
            <a:off x="4854630" y="2170727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7" name="Curved Connector 23676">
            <a:extLst>
              <a:ext uri="{FF2B5EF4-FFF2-40B4-BE49-F238E27FC236}">
                <a16:creationId xmlns:a16="http://schemas.microsoft.com/office/drawing/2014/main" id="{DD57B126-5C1B-A1E1-E5DF-27EFD7295D39}"/>
              </a:ext>
            </a:extLst>
          </p:cNvPr>
          <p:cNvCxnSpPr>
            <a:cxnSpLocks/>
            <a:stCxn id="23626" idx="3"/>
            <a:endCxn id="23668" idx="3"/>
          </p:cNvCxnSpPr>
          <p:nvPr/>
        </p:nvCxnSpPr>
        <p:spPr>
          <a:xfrm flipH="1" flipV="1">
            <a:off x="3218137" y="2169413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0" name="Curved Connector 23679">
            <a:extLst>
              <a:ext uri="{FF2B5EF4-FFF2-40B4-BE49-F238E27FC236}">
                <a16:creationId xmlns:a16="http://schemas.microsoft.com/office/drawing/2014/main" id="{F65432EB-35CE-6EF5-8F1B-05FC2CB09453}"/>
              </a:ext>
            </a:extLst>
          </p:cNvPr>
          <p:cNvCxnSpPr>
            <a:cxnSpLocks/>
            <a:stCxn id="23625" idx="3"/>
            <a:endCxn id="23667" idx="3"/>
          </p:cNvCxnSpPr>
          <p:nvPr/>
        </p:nvCxnSpPr>
        <p:spPr>
          <a:xfrm flipH="1" flipV="1">
            <a:off x="1596260" y="2170727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3" name="Straight Arrow Connector 23682">
            <a:extLst>
              <a:ext uri="{FF2B5EF4-FFF2-40B4-BE49-F238E27FC236}">
                <a16:creationId xmlns:a16="http://schemas.microsoft.com/office/drawing/2014/main" id="{16ABC3DA-D811-7DEB-00FB-53C70B39F395}"/>
              </a:ext>
            </a:extLst>
          </p:cNvPr>
          <p:cNvCxnSpPr>
            <a:cxnSpLocks/>
            <a:stCxn id="23654" idx="0"/>
            <a:endCxn id="23670" idx="2"/>
          </p:cNvCxnSpPr>
          <p:nvPr/>
        </p:nvCxnSpPr>
        <p:spPr>
          <a:xfrm flipV="1">
            <a:off x="6192566" y="2321813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4" name="Straight Arrow Connector 23683">
            <a:extLst>
              <a:ext uri="{FF2B5EF4-FFF2-40B4-BE49-F238E27FC236}">
                <a16:creationId xmlns:a16="http://schemas.microsoft.com/office/drawing/2014/main" id="{6004B529-ED68-A886-12CC-B9276041436A}"/>
              </a:ext>
            </a:extLst>
          </p:cNvPr>
          <p:cNvCxnSpPr>
            <a:cxnSpLocks/>
            <a:stCxn id="23653" idx="0"/>
            <a:endCxn id="23669" idx="2"/>
          </p:cNvCxnSpPr>
          <p:nvPr/>
        </p:nvCxnSpPr>
        <p:spPr>
          <a:xfrm flipV="1">
            <a:off x="4524542" y="2323127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5" name="Straight Arrow Connector 23684">
            <a:extLst>
              <a:ext uri="{FF2B5EF4-FFF2-40B4-BE49-F238E27FC236}">
                <a16:creationId xmlns:a16="http://schemas.microsoft.com/office/drawing/2014/main" id="{D00318BC-C911-9D7D-5418-DA702FD25FA6}"/>
              </a:ext>
            </a:extLst>
          </p:cNvPr>
          <p:cNvCxnSpPr>
            <a:cxnSpLocks/>
            <a:stCxn id="23652" idx="0"/>
            <a:endCxn id="23668" idx="2"/>
          </p:cNvCxnSpPr>
          <p:nvPr/>
        </p:nvCxnSpPr>
        <p:spPr>
          <a:xfrm flipV="1">
            <a:off x="2888049" y="2321813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6" name="Straight Arrow Connector 23685">
            <a:extLst>
              <a:ext uri="{FF2B5EF4-FFF2-40B4-BE49-F238E27FC236}">
                <a16:creationId xmlns:a16="http://schemas.microsoft.com/office/drawing/2014/main" id="{184F32DF-010E-A2D4-F06D-A2E6879CAE06}"/>
              </a:ext>
            </a:extLst>
          </p:cNvPr>
          <p:cNvCxnSpPr>
            <a:cxnSpLocks/>
            <a:stCxn id="23651" idx="0"/>
            <a:endCxn id="23667" idx="2"/>
          </p:cNvCxnSpPr>
          <p:nvPr/>
        </p:nvCxnSpPr>
        <p:spPr>
          <a:xfrm flipV="1">
            <a:off x="1266172" y="2323127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99" name="TextBox 23698">
            <a:extLst>
              <a:ext uri="{FF2B5EF4-FFF2-40B4-BE49-F238E27FC236}">
                <a16:creationId xmlns:a16="http://schemas.microsoft.com/office/drawing/2014/main" id="{A4203BC2-5B7D-42CB-4370-E5EAC9A9C759}"/>
              </a:ext>
            </a:extLst>
          </p:cNvPr>
          <p:cNvSpPr txBox="1"/>
          <p:nvPr/>
        </p:nvSpPr>
        <p:spPr>
          <a:xfrm>
            <a:off x="6329318" y="2286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0" name="TextBox 23699">
            <a:extLst>
              <a:ext uri="{FF2B5EF4-FFF2-40B4-BE49-F238E27FC236}">
                <a16:creationId xmlns:a16="http://schemas.microsoft.com/office/drawing/2014/main" id="{00301D41-8B33-3CF3-67E6-76521128D98F}"/>
              </a:ext>
            </a:extLst>
          </p:cNvPr>
          <p:cNvSpPr txBox="1"/>
          <p:nvPr/>
        </p:nvSpPr>
        <p:spPr>
          <a:xfrm>
            <a:off x="4659802" y="22941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1" name="TextBox 23700">
            <a:extLst>
              <a:ext uri="{FF2B5EF4-FFF2-40B4-BE49-F238E27FC236}">
                <a16:creationId xmlns:a16="http://schemas.microsoft.com/office/drawing/2014/main" id="{BAC6D422-0DCB-2C04-29FA-E8859EEF1698}"/>
              </a:ext>
            </a:extLst>
          </p:cNvPr>
          <p:cNvSpPr txBox="1"/>
          <p:nvPr/>
        </p:nvSpPr>
        <p:spPr>
          <a:xfrm>
            <a:off x="3024801" y="229740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2" name="TextBox 23701">
            <a:extLst>
              <a:ext uri="{FF2B5EF4-FFF2-40B4-BE49-F238E27FC236}">
                <a16:creationId xmlns:a16="http://schemas.microsoft.com/office/drawing/2014/main" id="{F9194675-6ED9-750A-C2DE-A419D26DD175}"/>
              </a:ext>
            </a:extLst>
          </p:cNvPr>
          <p:cNvSpPr txBox="1"/>
          <p:nvPr/>
        </p:nvSpPr>
        <p:spPr>
          <a:xfrm>
            <a:off x="1376300" y="230705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3" name="Rectangle 23702">
            <a:extLst>
              <a:ext uri="{FF2B5EF4-FFF2-40B4-BE49-F238E27FC236}">
                <a16:creationId xmlns:a16="http://schemas.microsoft.com/office/drawing/2014/main" id="{E2F5FDD8-0535-F7ED-A124-4435267195F0}"/>
              </a:ext>
            </a:extLst>
          </p:cNvPr>
          <p:cNvSpPr/>
          <p:nvPr/>
        </p:nvSpPr>
        <p:spPr>
          <a:xfrm>
            <a:off x="939099" y="1367622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4" name="Rectangle 23703">
            <a:extLst>
              <a:ext uri="{FF2B5EF4-FFF2-40B4-BE49-F238E27FC236}">
                <a16:creationId xmlns:a16="http://schemas.microsoft.com/office/drawing/2014/main" id="{6FDB27C6-B27E-F767-6443-B4F9280C0F72}"/>
              </a:ext>
            </a:extLst>
          </p:cNvPr>
          <p:cNvSpPr/>
          <p:nvPr/>
        </p:nvSpPr>
        <p:spPr>
          <a:xfrm>
            <a:off x="2560976" y="136630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5" name="Rectangle 23704">
            <a:extLst>
              <a:ext uri="{FF2B5EF4-FFF2-40B4-BE49-F238E27FC236}">
                <a16:creationId xmlns:a16="http://schemas.microsoft.com/office/drawing/2014/main" id="{C2E2DFB6-2DA8-9892-D0EE-FAD37C9FD3DC}"/>
              </a:ext>
            </a:extLst>
          </p:cNvPr>
          <p:cNvSpPr/>
          <p:nvPr/>
        </p:nvSpPr>
        <p:spPr>
          <a:xfrm>
            <a:off x="4197469" y="1367622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6" name="Rectangle 23705">
            <a:extLst>
              <a:ext uri="{FF2B5EF4-FFF2-40B4-BE49-F238E27FC236}">
                <a16:creationId xmlns:a16="http://schemas.microsoft.com/office/drawing/2014/main" id="{4A2C0F17-7B68-5EA0-90C9-1DE3FB3C71FD}"/>
              </a:ext>
            </a:extLst>
          </p:cNvPr>
          <p:cNvSpPr/>
          <p:nvPr/>
        </p:nvSpPr>
        <p:spPr>
          <a:xfrm>
            <a:off x="5865493" y="136630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3707" name="Straight Arrow Connector 23706">
            <a:extLst>
              <a:ext uri="{FF2B5EF4-FFF2-40B4-BE49-F238E27FC236}">
                <a16:creationId xmlns:a16="http://schemas.microsoft.com/office/drawing/2014/main" id="{E65A1E8E-457A-D4F9-CE32-8A1637632F5D}"/>
              </a:ext>
            </a:extLst>
          </p:cNvPr>
          <p:cNvCxnSpPr>
            <a:cxnSpLocks/>
            <a:stCxn id="23670" idx="0"/>
            <a:endCxn id="23706" idx="2"/>
          </p:cNvCxnSpPr>
          <p:nvPr/>
        </p:nvCxnSpPr>
        <p:spPr>
          <a:xfrm flipV="1">
            <a:off x="6192566" y="1671108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08" name="Straight Arrow Connector 23707">
            <a:extLst>
              <a:ext uri="{FF2B5EF4-FFF2-40B4-BE49-F238E27FC236}">
                <a16:creationId xmlns:a16="http://schemas.microsoft.com/office/drawing/2014/main" id="{4B5F7458-8279-E7AD-B287-3099431C5967}"/>
              </a:ext>
            </a:extLst>
          </p:cNvPr>
          <p:cNvCxnSpPr>
            <a:cxnSpLocks/>
            <a:stCxn id="23669" idx="0"/>
            <a:endCxn id="23705" idx="2"/>
          </p:cNvCxnSpPr>
          <p:nvPr/>
        </p:nvCxnSpPr>
        <p:spPr>
          <a:xfrm flipV="1">
            <a:off x="4524542" y="1672422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09" name="Straight Arrow Connector 23708">
            <a:extLst>
              <a:ext uri="{FF2B5EF4-FFF2-40B4-BE49-F238E27FC236}">
                <a16:creationId xmlns:a16="http://schemas.microsoft.com/office/drawing/2014/main" id="{C3D39A18-C329-498E-5ECC-43702379EABC}"/>
              </a:ext>
            </a:extLst>
          </p:cNvPr>
          <p:cNvCxnSpPr>
            <a:cxnSpLocks/>
            <a:stCxn id="23668" idx="0"/>
            <a:endCxn id="23704" idx="2"/>
          </p:cNvCxnSpPr>
          <p:nvPr/>
        </p:nvCxnSpPr>
        <p:spPr>
          <a:xfrm flipV="1">
            <a:off x="2888049" y="1671108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10" name="Straight Arrow Connector 23709">
            <a:extLst>
              <a:ext uri="{FF2B5EF4-FFF2-40B4-BE49-F238E27FC236}">
                <a16:creationId xmlns:a16="http://schemas.microsoft.com/office/drawing/2014/main" id="{650709B1-D920-1E71-CBA0-E2F9517DE0CE}"/>
              </a:ext>
            </a:extLst>
          </p:cNvPr>
          <p:cNvCxnSpPr>
            <a:cxnSpLocks/>
            <a:stCxn id="23667" idx="0"/>
            <a:endCxn id="23703" idx="2"/>
          </p:cNvCxnSpPr>
          <p:nvPr/>
        </p:nvCxnSpPr>
        <p:spPr>
          <a:xfrm flipV="1">
            <a:off x="1266172" y="1672422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728" name="Rectangle 23727">
                <a:extLst>
                  <a:ext uri="{FF2B5EF4-FFF2-40B4-BE49-F238E27FC236}">
                    <a16:creationId xmlns:a16="http://schemas.microsoft.com/office/drawing/2014/main" id="{079DCFD6-815F-79AB-C334-886CD797CD6F}"/>
                  </a:ext>
                </a:extLst>
              </p:cNvPr>
              <p:cNvSpPr/>
              <p:nvPr/>
            </p:nvSpPr>
            <p:spPr>
              <a:xfrm>
                <a:off x="7007730" y="3655391"/>
                <a:ext cx="5083127" cy="198632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𝑎𝑡𝑡𝑒𝑛𝑡𝑖𝑜𝑛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𝑠𝑢𝑚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([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])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𝑠𝑜𝑓𝑡𝑚𝑎𝑥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̃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baseline="-25000" dirty="0">
                  <a:solidFill>
                    <a:schemeClr val="tx1"/>
                  </a:solidFill>
                </a:endParaRPr>
              </a:p>
              <a:p>
                <a:pPr algn="ctr"/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728" name="Rectangle 23727">
                <a:extLst>
                  <a:ext uri="{FF2B5EF4-FFF2-40B4-BE49-F238E27FC236}">
                    <a16:creationId xmlns:a16="http://schemas.microsoft.com/office/drawing/2014/main" id="{079DCFD6-815F-79AB-C334-886CD797CD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7730" y="3655391"/>
                <a:ext cx="5083127" cy="19863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729" name="Rectangle 23728">
                <a:extLst>
                  <a:ext uri="{FF2B5EF4-FFF2-40B4-BE49-F238E27FC236}">
                    <a16:creationId xmlns:a16="http://schemas.microsoft.com/office/drawing/2014/main" id="{152B15BE-FF61-AF33-4D93-90D8C9E2090B}"/>
                  </a:ext>
                </a:extLst>
              </p:cNvPr>
              <p:cNvSpPr/>
              <p:nvPr/>
            </p:nvSpPr>
            <p:spPr>
              <a:xfrm>
                <a:off x="7007730" y="3267273"/>
                <a:ext cx="5078733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𝑎𝑡𝑡𝑛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𝑙𝑎𝑦𝑒𝑟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𝐷𝑟𝑜𝑝𝑜𝑢𝑡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𝑎𝑡𝑡𝑒𝑛𝑡𝑖𝑜𝑛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729" name="Rectangle 23728">
                <a:extLst>
                  <a:ext uri="{FF2B5EF4-FFF2-40B4-BE49-F238E27FC236}">
                    <a16:creationId xmlns:a16="http://schemas.microsoft.com/office/drawing/2014/main" id="{152B15BE-FF61-AF33-4D93-90D8C9E209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7730" y="3267273"/>
                <a:ext cx="5078733" cy="304800"/>
              </a:xfrm>
              <a:prstGeom prst="rect">
                <a:avLst/>
              </a:prstGeom>
              <a:blipFill>
                <a:blip r:embed="rId4"/>
                <a:stretch>
                  <a:fillRect b="-2307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730" name="Rectangle 23729">
                <a:extLst>
                  <a:ext uri="{FF2B5EF4-FFF2-40B4-BE49-F238E27FC236}">
                    <a16:creationId xmlns:a16="http://schemas.microsoft.com/office/drawing/2014/main" id="{3C8D1AA3-F9B6-F91C-0840-FBD2E9882B60}"/>
                  </a:ext>
                </a:extLst>
              </p:cNvPr>
              <p:cNvSpPr/>
              <p:nvPr/>
            </p:nvSpPr>
            <p:spPr>
              <a:xfrm>
                <a:off x="7007730" y="2315541"/>
                <a:ext cx="5078733" cy="86841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𝑎𝑡𝑡𝑛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𝑛𝑜𝑟𝑚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𝑎𝑡𝑡𝑛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𝑙𝑎𝑦𝑒𝑟</m:t>
                              </m:r>
                            </m:sub>
                          </m:s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𝑚𝑒𝑎𝑛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𝑎𝑡𝑡𝑛</m:t>
                              </m:r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𝑙𝑎𝑦𝑒𝑟</m:t>
                              </m:r>
                            </m:sub>
                          </m:s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𝑠𝑡𝑑</m:t>
                          </m:r>
                          <m:d>
                            <m:d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𝑎𝑡𝑡</m:t>
                                  </m:r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_</m:t>
                                  </m:r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𝑙𝑎𝑦𝑒𝑟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den>
                      </m:f>
                    </m:oMath>
                  </m:oMathPara>
                </a14:m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730" name="Rectangle 23729">
                <a:extLst>
                  <a:ext uri="{FF2B5EF4-FFF2-40B4-BE49-F238E27FC236}">
                    <a16:creationId xmlns:a16="http://schemas.microsoft.com/office/drawing/2014/main" id="{3C8D1AA3-F9B6-F91C-0840-FBD2E9882B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7730" y="2315541"/>
                <a:ext cx="5078733" cy="8684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731" name="Rectangle 23730">
                <a:extLst>
                  <a:ext uri="{FF2B5EF4-FFF2-40B4-BE49-F238E27FC236}">
                    <a16:creationId xmlns:a16="http://schemas.microsoft.com/office/drawing/2014/main" id="{4E654297-1D4B-E9B7-9F6D-E1FBF6CE39E3}"/>
                  </a:ext>
                </a:extLst>
              </p:cNvPr>
              <p:cNvSpPr/>
              <p:nvPr/>
            </p:nvSpPr>
            <p:spPr>
              <a:xfrm>
                <a:off x="7003772" y="1927423"/>
                <a:ext cx="5078733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𝑓𝑒𝑒𝑑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𝑓𝑜𝑟𝑤𝑎𝑟𝑑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𝑅𝑒𝐿𝑈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𝑎𝑡𝑡𝑛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𝑛𝑜𝑟𝑚</m:t>
                          </m:r>
                        </m:sub>
                      </m:sSub>
                      <m:sSub>
                        <m:sSubPr>
                          <m:ctrlP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731" name="Rectangle 23730">
                <a:extLst>
                  <a:ext uri="{FF2B5EF4-FFF2-40B4-BE49-F238E27FC236}">
                    <a16:creationId xmlns:a16="http://schemas.microsoft.com/office/drawing/2014/main" id="{4E654297-1D4B-E9B7-9F6D-E1FBF6CE39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3772" y="1927423"/>
                <a:ext cx="5078733" cy="304800"/>
              </a:xfrm>
              <a:prstGeom prst="rect">
                <a:avLst/>
              </a:prstGeom>
              <a:blipFill>
                <a:blip r:embed="rId6"/>
                <a:stretch>
                  <a:fillRect b="-2307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732" name="Rectangle 23731">
                <a:extLst>
                  <a:ext uri="{FF2B5EF4-FFF2-40B4-BE49-F238E27FC236}">
                    <a16:creationId xmlns:a16="http://schemas.microsoft.com/office/drawing/2014/main" id="{555B0692-F20A-21B6-CECD-7ECA07934FFE}"/>
                  </a:ext>
                </a:extLst>
              </p:cNvPr>
              <p:cNvSpPr/>
              <p:nvPr/>
            </p:nvSpPr>
            <p:spPr>
              <a:xfrm>
                <a:off x="7002808" y="1528447"/>
                <a:ext cx="5078733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𝑓𝑓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𝑙𝑎𝑦𝑒𝑟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𝑎𝑡𝑡𝑛</m:t>
                          </m:r>
                          <m: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𝑛𝑜𝑟𝑚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𝐷𝑟𝑜𝑝𝑜𝑢𝑡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𝑓𝑒𝑒𝑑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𝑓𝑜𝑟𝑤𝑎𝑟𝑑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732" name="Rectangle 23731">
                <a:extLst>
                  <a:ext uri="{FF2B5EF4-FFF2-40B4-BE49-F238E27FC236}">
                    <a16:creationId xmlns:a16="http://schemas.microsoft.com/office/drawing/2014/main" id="{555B0692-F20A-21B6-CECD-7ECA07934F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2808" y="1528447"/>
                <a:ext cx="5078733" cy="304800"/>
              </a:xfrm>
              <a:prstGeom prst="rect">
                <a:avLst/>
              </a:prstGeom>
              <a:blipFill>
                <a:blip r:embed="rId7"/>
                <a:stretch>
                  <a:fillRect b="-280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733" name="Rectangle 23732">
                <a:extLst>
                  <a:ext uri="{FF2B5EF4-FFF2-40B4-BE49-F238E27FC236}">
                    <a16:creationId xmlns:a16="http://schemas.microsoft.com/office/drawing/2014/main" id="{F0B6C022-5349-4B34-20CA-7DEFC32B4426}"/>
                  </a:ext>
                </a:extLst>
              </p:cNvPr>
              <p:cNvSpPr/>
              <p:nvPr/>
            </p:nvSpPr>
            <p:spPr>
              <a:xfrm>
                <a:off x="6997152" y="572285"/>
                <a:ext cx="5078733" cy="86841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𝑜𝑢𝑡𝑝𝑢𝑡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𝑓𝑓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𝑙𝑎𝑦𝑒𝑟</m:t>
                              </m:r>
                            </m:sub>
                          </m:s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𝑚𝑒𝑎𝑛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𝑓𝑓</m:t>
                              </m:r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𝑙𝑎𝑦𝑒𝑟</m:t>
                              </m:r>
                            </m:sub>
                          </m:s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𝑠𝑡𝑑</m:t>
                          </m:r>
                          <m:d>
                            <m:d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𝑓𝑓</m:t>
                                  </m:r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_</m:t>
                                  </m:r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𝑙𝑎𝑦𝑒𝑟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den>
                      </m:f>
                    </m:oMath>
                  </m:oMathPara>
                </a14:m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733" name="Rectangle 23732">
                <a:extLst>
                  <a:ext uri="{FF2B5EF4-FFF2-40B4-BE49-F238E27FC236}">
                    <a16:creationId xmlns:a16="http://schemas.microsoft.com/office/drawing/2014/main" id="{F0B6C022-5349-4B34-20CA-7DEFC32B44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7152" y="572285"/>
                <a:ext cx="5078733" cy="86841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734" name="Rectangle 23733">
                <a:extLst>
                  <a:ext uri="{FF2B5EF4-FFF2-40B4-BE49-F238E27FC236}">
                    <a16:creationId xmlns:a16="http://schemas.microsoft.com/office/drawing/2014/main" id="{D80061AA-43D0-9285-93E9-1F7A219A5FF8}"/>
                  </a:ext>
                </a:extLst>
              </p:cNvPr>
              <p:cNvSpPr/>
              <p:nvPr/>
            </p:nvSpPr>
            <p:spPr>
              <a:xfrm>
                <a:off x="7007730" y="5715000"/>
                <a:ext cx="5078733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78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734" name="Rectangle 23733">
                <a:extLst>
                  <a:ext uri="{FF2B5EF4-FFF2-40B4-BE49-F238E27FC236}">
                    <a16:creationId xmlns:a16="http://schemas.microsoft.com/office/drawing/2014/main" id="{D80061AA-43D0-9285-93E9-1F7A219A5F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7730" y="5715000"/>
                <a:ext cx="5078733" cy="304800"/>
              </a:xfrm>
              <a:prstGeom prst="rect">
                <a:avLst/>
              </a:prstGeom>
              <a:blipFill>
                <a:blip r:embed="rId9"/>
                <a:stretch>
                  <a:fillRect b="-2307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737" name="Curved Connector 23736">
            <a:extLst>
              <a:ext uri="{FF2B5EF4-FFF2-40B4-BE49-F238E27FC236}">
                <a16:creationId xmlns:a16="http://schemas.microsoft.com/office/drawing/2014/main" id="{E6B4D900-2897-BC40-2957-B224E6E62C2A}"/>
              </a:ext>
            </a:extLst>
          </p:cNvPr>
          <p:cNvCxnSpPr>
            <a:cxnSpLocks/>
          </p:cNvCxnSpPr>
          <p:nvPr/>
        </p:nvCxnSpPr>
        <p:spPr>
          <a:xfrm flipV="1">
            <a:off x="4854630" y="4048263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630C08DA-9869-A34B-6415-82FEBB5A707B}"/>
              </a:ext>
            </a:extLst>
          </p:cNvPr>
          <p:cNvSpPr/>
          <p:nvPr/>
        </p:nvSpPr>
        <p:spPr>
          <a:xfrm>
            <a:off x="936083" y="1366308"/>
            <a:ext cx="5586571" cy="4042578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How to Parallelize the Transformer’s Architecture?</a:t>
            </a:r>
          </a:p>
        </p:txBody>
      </p:sp>
    </p:spTree>
    <p:extLst>
      <p:ext uri="{BB962C8B-B14F-4D97-AF65-F5344CB8AC3E}">
        <p14:creationId xmlns:p14="http://schemas.microsoft.com/office/powerpoint/2010/main" val="15751776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24" name="TextBox 23723">
            <a:extLst>
              <a:ext uri="{FF2B5EF4-FFF2-40B4-BE49-F238E27FC236}">
                <a16:creationId xmlns:a16="http://schemas.microsoft.com/office/drawing/2014/main" id="{A201F76E-502C-13D4-3C98-3DD8F3778955}"/>
              </a:ext>
            </a:extLst>
          </p:cNvPr>
          <p:cNvSpPr txBox="1"/>
          <p:nvPr/>
        </p:nvSpPr>
        <p:spPr>
          <a:xfrm>
            <a:off x="6217017" y="1696884"/>
            <a:ext cx="818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normalize</a:t>
            </a:r>
          </a:p>
        </p:txBody>
      </p:sp>
      <p:sp>
        <p:nvSpPr>
          <p:cNvPr id="23723" name="TextBox 23722">
            <a:extLst>
              <a:ext uri="{FF2B5EF4-FFF2-40B4-BE49-F238E27FC236}">
                <a16:creationId xmlns:a16="http://schemas.microsoft.com/office/drawing/2014/main" id="{8630A2AE-7153-1D84-3692-2931D142AECE}"/>
              </a:ext>
            </a:extLst>
          </p:cNvPr>
          <p:cNvSpPr txBox="1"/>
          <p:nvPr/>
        </p:nvSpPr>
        <p:spPr>
          <a:xfrm>
            <a:off x="6207784" y="3615204"/>
            <a:ext cx="818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normalize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ABD918-04EF-8396-227D-E96D89D276D4}"/>
              </a:ext>
            </a:extLst>
          </p:cNvPr>
          <p:cNvSpPr/>
          <p:nvPr/>
        </p:nvSpPr>
        <p:spPr>
          <a:xfrm>
            <a:off x="609600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E03275-F33D-D34B-BDED-2317CCC1F5D4}"/>
              </a:ext>
            </a:extLst>
          </p:cNvPr>
          <p:cNvSpPr/>
          <p:nvPr/>
        </p:nvSpPr>
        <p:spPr>
          <a:xfrm>
            <a:off x="2231477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DC2C4-5E54-A740-C970-28FE4873946F}"/>
              </a:ext>
            </a:extLst>
          </p:cNvPr>
          <p:cNvSpPr/>
          <p:nvPr/>
        </p:nvSpPr>
        <p:spPr>
          <a:xfrm>
            <a:off x="3876019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97B4E5-1EC9-5008-9EF7-6BE1D05EA9DA}"/>
              </a:ext>
            </a:extLst>
          </p:cNvPr>
          <p:cNvSpPr/>
          <p:nvPr/>
        </p:nvSpPr>
        <p:spPr>
          <a:xfrm>
            <a:off x="5530411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fun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7A2DFC-EC73-90AE-1B76-7DDD2338823D}"/>
              </a:ext>
            </a:extLst>
          </p:cNvPr>
          <p:cNvSpPr/>
          <p:nvPr/>
        </p:nvSpPr>
        <p:spPr>
          <a:xfrm>
            <a:off x="1596260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3CDB60-BB51-C819-69E4-11FC9125248E}"/>
              </a:ext>
            </a:extLst>
          </p:cNvPr>
          <p:cNvSpPr/>
          <p:nvPr/>
        </p:nvSpPr>
        <p:spPr>
          <a:xfrm>
            <a:off x="3218137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E53187-3CD6-954F-A2AB-88E9089B6F06}"/>
              </a:ext>
            </a:extLst>
          </p:cNvPr>
          <p:cNvSpPr/>
          <p:nvPr/>
        </p:nvSpPr>
        <p:spPr>
          <a:xfrm>
            <a:off x="4872529" y="6253655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69DA11-3378-5E2C-5BA0-2287C99450C8}"/>
              </a:ext>
            </a:extLst>
          </p:cNvPr>
          <p:cNvSpPr/>
          <p:nvPr/>
        </p:nvSpPr>
        <p:spPr>
          <a:xfrm>
            <a:off x="6522654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3FF3EF-A088-3E3D-6956-9291B047FA35}"/>
              </a:ext>
            </a:extLst>
          </p:cNvPr>
          <p:cNvSpPr/>
          <p:nvPr/>
        </p:nvSpPr>
        <p:spPr>
          <a:xfrm>
            <a:off x="609600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C7BB3-8F3A-857A-96F2-1109A07D96DF}"/>
              </a:ext>
            </a:extLst>
          </p:cNvPr>
          <p:cNvSpPr/>
          <p:nvPr/>
        </p:nvSpPr>
        <p:spPr>
          <a:xfrm>
            <a:off x="2231477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E3568A-0A08-C324-CAE7-D2FDE786B9E4}"/>
              </a:ext>
            </a:extLst>
          </p:cNvPr>
          <p:cNvSpPr/>
          <p:nvPr/>
        </p:nvSpPr>
        <p:spPr>
          <a:xfrm>
            <a:off x="3876019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E006E4-B08B-BE8B-1511-C8A569CD6493}"/>
              </a:ext>
            </a:extLst>
          </p:cNvPr>
          <p:cNvSpPr/>
          <p:nvPr/>
        </p:nvSpPr>
        <p:spPr>
          <a:xfrm>
            <a:off x="5530411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62857B-0D63-874F-19D4-22A5ED9A20A7}"/>
              </a:ext>
            </a:extLst>
          </p:cNvPr>
          <p:cNvSpPr/>
          <p:nvPr/>
        </p:nvSpPr>
        <p:spPr>
          <a:xfrm>
            <a:off x="1596260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5DD5389-C45E-668B-86A7-6379C4AEA82D}"/>
              </a:ext>
            </a:extLst>
          </p:cNvPr>
          <p:cNvSpPr/>
          <p:nvPr/>
        </p:nvSpPr>
        <p:spPr>
          <a:xfrm>
            <a:off x="3218137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F45FB1-D7F5-EB6A-B2E4-D3626C47494A}"/>
              </a:ext>
            </a:extLst>
          </p:cNvPr>
          <p:cNvSpPr/>
          <p:nvPr/>
        </p:nvSpPr>
        <p:spPr>
          <a:xfrm>
            <a:off x="4872529" y="5720255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3E52FF-6682-4438-5297-60E25F08C7C1}"/>
              </a:ext>
            </a:extLst>
          </p:cNvPr>
          <p:cNvSpPr/>
          <p:nvPr/>
        </p:nvSpPr>
        <p:spPr>
          <a:xfrm>
            <a:off x="6522654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FB2787C-87E9-3059-B6AA-998F170564FA}"/>
              </a:ext>
            </a:extLst>
          </p:cNvPr>
          <p:cNvCxnSpPr>
            <a:stCxn id="18" idx="2"/>
            <a:endCxn id="4" idx="0"/>
          </p:cNvCxnSpPr>
          <p:nvPr/>
        </p:nvCxnSpPr>
        <p:spPr>
          <a:xfrm>
            <a:off x="106680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9D31D6E-8C48-315C-79A3-62541C78C6B3}"/>
              </a:ext>
            </a:extLst>
          </p:cNvPr>
          <p:cNvCxnSpPr>
            <a:stCxn id="22" idx="2"/>
            <a:endCxn id="8" idx="0"/>
          </p:cNvCxnSpPr>
          <p:nvPr/>
        </p:nvCxnSpPr>
        <p:spPr>
          <a:xfrm>
            <a:off x="1765083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FD9F459-5CF2-8585-C24D-A3E57CA4079F}"/>
              </a:ext>
            </a:extLst>
          </p:cNvPr>
          <p:cNvCxnSpPr>
            <a:stCxn id="19" idx="2"/>
            <a:endCxn id="5" idx="0"/>
          </p:cNvCxnSpPr>
          <p:nvPr/>
        </p:nvCxnSpPr>
        <p:spPr>
          <a:xfrm>
            <a:off x="26886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F0D39A4-AF9C-9B3F-7E61-25C5000863B5}"/>
              </a:ext>
            </a:extLst>
          </p:cNvPr>
          <p:cNvCxnSpPr>
            <a:stCxn id="23" idx="2"/>
            <a:endCxn id="9" idx="0"/>
          </p:cNvCxnSpPr>
          <p:nvPr/>
        </p:nvCxnSpPr>
        <p:spPr>
          <a:xfrm>
            <a:off x="338696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E4EFD3F-1E00-29CD-2E92-CDFBC42EA2C2}"/>
              </a:ext>
            </a:extLst>
          </p:cNvPr>
          <p:cNvCxnSpPr>
            <a:stCxn id="20" idx="2"/>
            <a:endCxn id="6" idx="0"/>
          </p:cNvCxnSpPr>
          <p:nvPr/>
        </p:nvCxnSpPr>
        <p:spPr>
          <a:xfrm>
            <a:off x="4333219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DA9C8A0-AB86-1053-7113-C2FECBDFED62}"/>
              </a:ext>
            </a:extLst>
          </p:cNvPr>
          <p:cNvCxnSpPr>
            <a:stCxn id="24" idx="2"/>
            <a:endCxn id="10" idx="0"/>
          </p:cNvCxnSpPr>
          <p:nvPr/>
        </p:nvCxnSpPr>
        <p:spPr>
          <a:xfrm>
            <a:off x="5041352" y="6025055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6EE22B6-01E3-8891-5B2F-8FE227E8A281}"/>
              </a:ext>
            </a:extLst>
          </p:cNvPr>
          <p:cNvCxnSpPr>
            <a:stCxn id="21" idx="2"/>
            <a:endCxn id="7" idx="0"/>
          </p:cNvCxnSpPr>
          <p:nvPr/>
        </p:nvCxnSpPr>
        <p:spPr>
          <a:xfrm>
            <a:off x="5987611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A3E5830-767B-58B2-0B44-2554C10C7ABA}"/>
              </a:ext>
            </a:extLst>
          </p:cNvPr>
          <p:cNvCxnSpPr>
            <a:stCxn id="25" idx="2"/>
            <a:endCxn id="11" idx="0"/>
          </p:cNvCxnSpPr>
          <p:nvPr/>
        </p:nvCxnSpPr>
        <p:spPr>
          <a:xfrm>
            <a:off x="66914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4FA0FAE6-C1C5-76F7-2542-A5880AB0F9E6}"/>
              </a:ext>
            </a:extLst>
          </p:cNvPr>
          <p:cNvSpPr/>
          <p:nvPr/>
        </p:nvSpPr>
        <p:spPr>
          <a:xfrm>
            <a:off x="93608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B78A7CE-3C97-7327-36CC-8C973424C257}"/>
              </a:ext>
            </a:extLst>
          </p:cNvPr>
          <p:cNvCxnSpPr>
            <a:stCxn id="18" idx="0"/>
            <a:endCxn id="42" idx="2"/>
          </p:cNvCxnSpPr>
          <p:nvPr/>
        </p:nvCxnSpPr>
        <p:spPr>
          <a:xfrm flipV="1">
            <a:off x="1066800" y="5410200"/>
            <a:ext cx="199372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007AC11-C0C3-69EC-4A2E-97B9BDE13C07}"/>
              </a:ext>
            </a:extLst>
          </p:cNvPr>
          <p:cNvCxnSpPr>
            <a:stCxn id="22" idx="0"/>
            <a:endCxn id="42" idx="2"/>
          </p:cNvCxnSpPr>
          <p:nvPr/>
        </p:nvCxnSpPr>
        <p:spPr>
          <a:xfrm flipH="1" flipV="1">
            <a:off x="1266172" y="5410200"/>
            <a:ext cx="498911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EBC809E-5BCB-3422-425A-7E32F947E487}"/>
              </a:ext>
            </a:extLst>
          </p:cNvPr>
          <p:cNvSpPr/>
          <p:nvPr/>
        </p:nvSpPr>
        <p:spPr>
          <a:xfrm>
            <a:off x="2557960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C1CED5A-5BEF-9381-CCED-115BF48E9EED}"/>
              </a:ext>
            </a:extLst>
          </p:cNvPr>
          <p:cNvCxnSpPr>
            <a:cxnSpLocks/>
            <a:stCxn id="19" idx="0"/>
            <a:endCxn id="50" idx="2"/>
          </p:cNvCxnSpPr>
          <p:nvPr/>
        </p:nvCxnSpPr>
        <p:spPr>
          <a:xfrm flipV="1">
            <a:off x="2688677" y="5408886"/>
            <a:ext cx="199372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E336EA1-9CE0-229E-ACD8-60560B1EBB0E}"/>
              </a:ext>
            </a:extLst>
          </p:cNvPr>
          <p:cNvCxnSpPr>
            <a:cxnSpLocks/>
            <a:stCxn id="23" idx="0"/>
            <a:endCxn id="50" idx="2"/>
          </p:cNvCxnSpPr>
          <p:nvPr/>
        </p:nvCxnSpPr>
        <p:spPr>
          <a:xfrm flipH="1" flipV="1">
            <a:off x="2888049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8103F968-6CAF-EE57-98F3-5E94E1FFCC76}"/>
              </a:ext>
            </a:extLst>
          </p:cNvPr>
          <p:cNvSpPr/>
          <p:nvPr/>
        </p:nvSpPr>
        <p:spPr>
          <a:xfrm>
            <a:off x="419445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239E0DA-ED5B-19E0-33A1-6FFD7BFF3B33}"/>
              </a:ext>
            </a:extLst>
          </p:cNvPr>
          <p:cNvCxnSpPr>
            <a:cxnSpLocks/>
            <a:stCxn id="20" idx="0"/>
            <a:endCxn id="55" idx="2"/>
          </p:cNvCxnSpPr>
          <p:nvPr/>
        </p:nvCxnSpPr>
        <p:spPr>
          <a:xfrm flipV="1">
            <a:off x="4333219" y="5410200"/>
            <a:ext cx="191323" cy="30480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416531E-25D0-976F-D95C-85D9D05B3441}"/>
              </a:ext>
            </a:extLst>
          </p:cNvPr>
          <p:cNvCxnSpPr>
            <a:cxnSpLocks/>
            <a:stCxn id="24" idx="0"/>
            <a:endCxn id="55" idx="2"/>
          </p:cNvCxnSpPr>
          <p:nvPr/>
        </p:nvCxnSpPr>
        <p:spPr>
          <a:xfrm flipH="1" flipV="1">
            <a:off x="4524542" y="5410200"/>
            <a:ext cx="516810" cy="31005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34D48E49-C790-1F4A-39F7-E57D45CF1317}"/>
              </a:ext>
            </a:extLst>
          </p:cNvPr>
          <p:cNvSpPr/>
          <p:nvPr/>
        </p:nvSpPr>
        <p:spPr>
          <a:xfrm>
            <a:off x="5862477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B890ACE-F58D-2B0D-DEC9-A2D47E161C78}"/>
              </a:ext>
            </a:extLst>
          </p:cNvPr>
          <p:cNvCxnSpPr>
            <a:cxnSpLocks/>
            <a:stCxn id="21" idx="0"/>
            <a:endCxn id="60" idx="2"/>
          </p:cNvCxnSpPr>
          <p:nvPr/>
        </p:nvCxnSpPr>
        <p:spPr>
          <a:xfrm flipV="1">
            <a:off x="5987611" y="5408886"/>
            <a:ext cx="204955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9E79CCE-2C90-B940-BE02-7F48076BFB13}"/>
              </a:ext>
            </a:extLst>
          </p:cNvPr>
          <p:cNvCxnSpPr>
            <a:cxnSpLocks/>
            <a:stCxn id="25" idx="0"/>
            <a:endCxn id="60" idx="2"/>
          </p:cNvCxnSpPr>
          <p:nvPr/>
        </p:nvCxnSpPr>
        <p:spPr>
          <a:xfrm flipH="1" flipV="1">
            <a:off x="6192566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3" name="Rectangle 23552">
            <a:extLst>
              <a:ext uri="{FF2B5EF4-FFF2-40B4-BE49-F238E27FC236}">
                <a16:creationId xmlns:a16="http://schemas.microsoft.com/office/drawing/2014/main" id="{6960BBA0-C244-CE01-B42E-B16010EFF3E0}"/>
              </a:ext>
            </a:extLst>
          </p:cNvPr>
          <p:cNvSpPr/>
          <p:nvPr/>
        </p:nvSpPr>
        <p:spPr>
          <a:xfrm>
            <a:off x="936083" y="4497114"/>
            <a:ext cx="660177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4" name="Rectangle 23553">
            <a:extLst>
              <a:ext uri="{FF2B5EF4-FFF2-40B4-BE49-F238E27FC236}">
                <a16:creationId xmlns:a16="http://schemas.microsoft.com/office/drawing/2014/main" id="{96391B51-FF3F-FEC6-EF3A-4412C6BC061E}"/>
              </a:ext>
            </a:extLst>
          </p:cNvPr>
          <p:cNvSpPr/>
          <p:nvPr/>
        </p:nvSpPr>
        <p:spPr>
          <a:xfrm>
            <a:off x="2557960" y="4495800"/>
            <a:ext cx="660177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6" name="Rectangle 23555">
            <a:extLst>
              <a:ext uri="{FF2B5EF4-FFF2-40B4-BE49-F238E27FC236}">
                <a16:creationId xmlns:a16="http://schemas.microsoft.com/office/drawing/2014/main" id="{D0BCF797-E4C9-8F2A-70E3-045CCBA91493}"/>
              </a:ext>
            </a:extLst>
          </p:cNvPr>
          <p:cNvSpPr/>
          <p:nvPr/>
        </p:nvSpPr>
        <p:spPr>
          <a:xfrm>
            <a:off x="4194453" y="4497114"/>
            <a:ext cx="660177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7" name="Rectangle 23556">
            <a:extLst>
              <a:ext uri="{FF2B5EF4-FFF2-40B4-BE49-F238E27FC236}">
                <a16:creationId xmlns:a16="http://schemas.microsoft.com/office/drawing/2014/main" id="{71845C7E-3945-C7AA-EB8C-3B2E60CB8BBA}"/>
              </a:ext>
            </a:extLst>
          </p:cNvPr>
          <p:cNvSpPr/>
          <p:nvPr/>
        </p:nvSpPr>
        <p:spPr>
          <a:xfrm>
            <a:off x="5862477" y="4495800"/>
            <a:ext cx="660177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8" name="Oval 23557">
            <a:extLst>
              <a:ext uri="{FF2B5EF4-FFF2-40B4-BE49-F238E27FC236}">
                <a16:creationId xmlns:a16="http://schemas.microsoft.com/office/drawing/2014/main" id="{6DC1C5F9-1841-1F9F-7753-89C50865EF56}"/>
              </a:ext>
            </a:extLst>
          </p:cNvPr>
          <p:cNvSpPr/>
          <p:nvPr/>
        </p:nvSpPr>
        <p:spPr>
          <a:xfrm>
            <a:off x="2465744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9" name="Oval 23558">
            <a:extLst>
              <a:ext uri="{FF2B5EF4-FFF2-40B4-BE49-F238E27FC236}">
                <a16:creationId xmlns:a16="http://schemas.microsoft.com/office/drawing/2014/main" id="{B83885AC-81A7-F71D-DD81-AFE6047A0B38}"/>
              </a:ext>
            </a:extLst>
          </p:cNvPr>
          <p:cNvSpPr/>
          <p:nvPr/>
        </p:nvSpPr>
        <p:spPr>
          <a:xfrm>
            <a:off x="4118253" y="471914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2" name="Oval 23561">
            <a:extLst>
              <a:ext uri="{FF2B5EF4-FFF2-40B4-BE49-F238E27FC236}">
                <a16:creationId xmlns:a16="http://schemas.microsoft.com/office/drawing/2014/main" id="{82AD40CB-04CF-6C22-5E75-41AE8215EE3B}"/>
              </a:ext>
            </a:extLst>
          </p:cNvPr>
          <p:cNvSpPr/>
          <p:nvPr/>
        </p:nvSpPr>
        <p:spPr>
          <a:xfrm>
            <a:off x="1520060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3" name="Oval 23562">
            <a:extLst>
              <a:ext uri="{FF2B5EF4-FFF2-40B4-BE49-F238E27FC236}">
                <a16:creationId xmlns:a16="http://schemas.microsoft.com/office/drawing/2014/main" id="{E9222D06-7D01-3C8E-55BE-3DA6F738EA7E}"/>
              </a:ext>
            </a:extLst>
          </p:cNvPr>
          <p:cNvSpPr/>
          <p:nvPr/>
        </p:nvSpPr>
        <p:spPr>
          <a:xfrm>
            <a:off x="313959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4" name="Oval 23563">
            <a:extLst>
              <a:ext uri="{FF2B5EF4-FFF2-40B4-BE49-F238E27FC236}">
                <a16:creationId xmlns:a16="http://schemas.microsoft.com/office/drawing/2014/main" id="{32A44EEA-3EF7-7020-B5F1-2136B00C40E2}"/>
              </a:ext>
            </a:extLst>
          </p:cNvPr>
          <p:cNvSpPr/>
          <p:nvPr/>
        </p:nvSpPr>
        <p:spPr>
          <a:xfrm>
            <a:off x="4782947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5" name="Oval 23564">
            <a:extLst>
              <a:ext uri="{FF2B5EF4-FFF2-40B4-BE49-F238E27FC236}">
                <a16:creationId xmlns:a16="http://schemas.microsoft.com/office/drawing/2014/main" id="{DB97F750-1CC1-AD28-B2F1-C8BA581F747A}"/>
              </a:ext>
            </a:extLst>
          </p:cNvPr>
          <p:cNvSpPr/>
          <p:nvPr/>
        </p:nvSpPr>
        <p:spPr>
          <a:xfrm>
            <a:off x="5781760" y="472624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7" name="Oval 23566">
            <a:extLst>
              <a:ext uri="{FF2B5EF4-FFF2-40B4-BE49-F238E27FC236}">
                <a16:creationId xmlns:a16="http://schemas.microsoft.com/office/drawing/2014/main" id="{D74C6006-C789-2363-9F36-BC065DFD995F}"/>
              </a:ext>
            </a:extLst>
          </p:cNvPr>
          <p:cNvSpPr/>
          <p:nvPr/>
        </p:nvSpPr>
        <p:spPr>
          <a:xfrm>
            <a:off x="859883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69" name="Straight Connector 23568">
            <a:extLst>
              <a:ext uri="{FF2B5EF4-FFF2-40B4-BE49-F238E27FC236}">
                <a16:creationId xmlns:a16="http://schemas.microsoft.com/office/drawing/2014/main" id="{068E4442-4AE3-86E8-FA76-7DD00F569DD0}"/>
              </a:ext>
            </a:extLst>
          </p:cNvPr>
          <p:cNvCxnSpPr>
            <a:cxnSpLocks/>
            <a:stCxn id="42" idx="0"/>
            <a:endCxn id="23567" idx="5"/>
          </p:cNvCxnSpPr>
          <p:nvPr/>
        </p:nvCxnSpPr>
        <p:spPr>
          <a:xfrm flipH="1" flipV="1">
            <a:off x="989965" y="4854482"/>
            <a:ext cx="276207" cy="25091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0" name="Oval 23569">
            <a:extLst>
              <a:ext uri="{FF2B5EF4-FFF2-40B4-BE49-F238E27FC236}">
                <a16:creationId xmlns:a16="http://schemas.microsoft.com/office/drawing/2014/main" id="{6347283D-E22F-1352-506F-E9DDCF457479}"/>
              </a:ext>
            </a:extLst>
          </p:cNvPr>
          <p:cNvSpPr/>
          <p:nvPr/>
        </p:nvSpPr>
        <p:spPr>
          <a:xfrm>
            <a:off x="118516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1" name="Oval 23570">
            <a:extLst>
              <a:ext uri="{FF2B5EF4-FFF2-40B4-BE49-F238E27FC236}">
                <a16:creationId xmlns:a16="http://schemas.microsoft.com/office/drawing/2014/main" id="{318D565E-B0FF-16BD-B753-BD003E8F0B5B}"/>
              </a:ext>
            </a:extLst>
          </p:cNvPr>
          <p:cNvSpPr/>
          <p:nvPr/>
        </p:nvSpPr>
        <p:spPr>
          <a:xfrm>
            <a:off x="281681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2" name="Oval 23571">
            <a:extLst>
              <a:ext uri="{FF2B5EF4-FFF2-40B4-BE49-F238E27FC236}">
                <a16:creationId xmlns:a16="http://schemas.microsoft.com/office/drawing/2014/main" id="{4AB23F55-564C-2FCC-5965-861DA6700CC6}"/>
              </a:ext>
            </a:extLst>
          </p:cNvPr>
          <p:cNvSpPr/>
          <p:nvPr/>
        </p:nvSpPr>
        <p:spPr>
          <a:xfrm>
            <a:off x="4450600" y="472817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3" name="Oval 23572">
            <a:extLst>
              <a:ext uri="{FF2B5EF4-FFF2-40B4-BE49-F238E27FC236}">
                <a16:creationId xmlns:a16="http://schemas.microsoft.com/office/drawing/2014/main" id="{55601015-67E3-9026-C92C-82BC8B4A7846}"/>
              </a:ext>
            </a:extLst>
          </p:cNvPr>
          <p:cNvSpPr/>
          <p:nvPr/>
        </p:nvSpPr>
        <p:spPr>
          <a:xfrm>
            <a:off x="6116365" y="472681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76" name="Straight Connector 23575">
            <a:extLst>
              <a:ext uri="{FF2B5EF4-FFF2-40B4-BE49-F238E27FC236}">
                <a16:creationId xmlns:a16="http://schemas.microsoft.com/office/drawing/2014/main" id="{EE0B5366-9312-30AC-88DC-3F7D5D8EA2F9}"/>
              </a:ext>
            </a:extLst>
          </p:cNvPr>
          <p:cNvCxnSpPr>
            <a:cxnSpLocks/>
            <a:stCxn id="50" idx="0"/>
            <a:endCxn id="23567" idx="5"/>
          </p:cNvCxnSpPr>
          <p:nvPr/>
        </p:nvCxnSpPr>
        <p:spPr>
          <a:xfrm flipH="1" flipV="1">
            <a:off x="989965" y="4854482"/>
            <a:ext cx="1898084" cy="24960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0" name="Straight Connector 23589">
            <a:extLst>
              <a:ext uri="{FF2B5EF4-FFF2-40B4-BE49-F238E27FC236}">
                <a16:creationId xmlns:a16="http://schemas.microsoft.com/office/drawing/2014/main" id="{ADD4C6F6-D929-591D-F067-AB05197015BE}"/>
              </a:ext>
            </a:extLst>
          </p:cNvPr>
          <p:cNvCxnSpPr>
            <a:cxnSpLocks/>
            <a:stCxn id="42" idx="0"/>
            <a:endCxn id="23570" idx="4"/>
          </p:cNvCxnSpPr>
          <p:nvPr/>
        </p:nvCxnSpPr>
        <p:spPr>
          <a:xfrm flipH="1" flipV="1">
            <a:off x="1261360" y="4876800"/>
            <a:ext cx="481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3" name="Straight Connector 23592">
            <a:extLst>
              <a:ext uri="{FF2B5EF4-FFF2-40B4-BE49-F238E27FC236}">
                <a16:creationId xmlns:a16="http://schemas.microsoft.com/office/drawing/2014/main" id="{7ADF2F5A-44E7-1AC1-F794-5576788DB099}"/>
              </a:ext>
            </a:extLst>
          </p:cNvPr>
          <p:cNvCxnSpPr>
            <a:cxnSpLocks/>
            <a:stCxn id="55" idx="0"/>
            <a:endCxn id="23570" idx="4"/>
          </p:cNvCxnSpPr>
          <p:nvPr/>
        </p:nvCxnSpPr>
        <p:spPr>
          <a:xfrm flipH="1" flipV="1">
            <a:off x="1261360" y="4876800"/>
            <a:ext cx="326318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6" name="Straight Connector 23595">
            <a:extLst>
              <a:ext uri="{FF2B5EF4-FFF2-40B4-BE49-F238E27FC236}">
                <a16:creationId xmlns:a16="http://schemas.microsoft.com/office/drawing/2014/main" id="{0C6D9D07-6A0E-6949-38F9-33BFE0EF7B57}"/>
              </a:ext>
            </a:extLst>
          </p:cNvPr>
          <p:cNvCxnSpPr>
            <a:cxnSpLocks/>
            <a:stCxn id="42" idx="0"/>
            <a:endCxn id="23562" idx="4"/>
          </p:cNvCxnSpPr>
          <p:nvPr/>
        </p:nvCxnSpPr>
        <p:spPr>
          <a:xfrm flipV="1">
            <a:off x="1266172" y="4869965"/>
            <a:ext cx="330088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9" name="Straight Connector 23598">
            <a:extLst>
              <a:ext uri="{FF2B5EF4-FFF2-40B4-BE49-F238E27FC236}">
                <a16:creationId xmlns:a16="http://schemas.microsoft.com/office/drawing/2014/main" id="{7186772E-343E-7260-B698-B3895994F040}"/>
              </a:ext>
            </a:extLst>
          </p:cNvPr>
          <p:cNvCxnSpPr>
            <a:cxnSpLocks/>
            <a:stCxn id="60" idx="0"/>
            <a:endCxn id="23562" idx="4"/>
          </p:cNvCxnSpPr>
          <p:nvPr/>
        </p:nvCxnSpPr>
        <p:spPr>
          <a:xfrm flipH="1" flipV="1">
            <a:off x="1596260" y="4869965"/>
            <a:ext cx="4596306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2" name="Straight Connector 23601">
            <a:extLst>
              <a:ext uri="{FF2B5EF4-FFF2-40B4-BE49-F238E27FC236}">
                <a16:creationId xmlns:a16="http://schemas.microsoft.com/office/drawing/2014/main" id="{A239F042-031B-0223-3B5B-6D3F68A250A9}"/>
              </a:ext>
            </a:extLst>
          </p:cNvPr>
          <p:cNvCxnSpPr>
            <a:cxnSpLocks/>
            <a:stCxn id="50" idx="0"/>
            <a:endCxn id="23558" idx="4"/>
          </p:cNvCxnSpPr>
          <p:nvPr/>
        </p:nvCxnSpPr>
        <p:spPr>
          <a:xfrm flipH="1" flipV="1">
            <a:off x="2541944" y="4876800"/>
            <a:ext cx="346105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6" name="Straight Connector 23605">
            <a:extLst>
              <a:ext uri="{FF2B5EF4-FFF2-40B4-BE49-F238E27FC236}">
                <a16:creationId xmlns:a16="http://schemas.microsoft.com/office/drawing/2014/main" id="{EEF75BF8-FEFB-0892-4AA8-666CEB63EEBC}"/>
              </a:ext>
            </a:extLst>
          </p:cNvPr>
          <p:cNvCxnSpPr>
            <a:cxnSpLocks/>
            <a:stCxn id="42" idx="0"/>
            <a:endCxn id="23558" idx="4"/>
          </p:cNvCxnSpPr>
          <p:nvPr/>
        </p:nvCxnSpPr>
        <p:spPr>
          <a:xfrm flipV="1">
            <a:off x="1266172" y="4876800"/>
            <a:ext cx="127577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1" name="Straight Connector 23610">
            <a:extLst>
              <a:ext uri="{FF2B5EF4-FFF2-40B4-BE49-F238E27FC236}">
                <a16:creationId xmlns:a16="http://schemas.microsoft.com/office/drawing/2014/main" id="{510A20E4-A395-D1AF-DBB9-8710DBCF0DCE}"/>
              </a:ext>
            </a:extLst>
          </p:cNvPr>
          <p:cNvCxnSpPr>
            <a:cxnSpLocks/>
            <a:stCxn id="50" idx="0"/>
            <a:endCxn id="23571" idx="4"/>
          </p:cNvCxnSpPr>
          <p:nvPr/>
        </p:nvCxnSpPr>
        <p:spPr>
          <a:xfrm flipV="1">
            <a:off x="2888049" y="4876800"/>
            <a:ext cx="496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4" name="Straight Connector 23613">
            <a:extLst>
              <a:ext uri="{FF2B5EF4-FFF2-40B4-BE49-F238E27FC236}">
                <a16:creationId xmlns:a16="http://schemas.microsoft.com/office/drawing/2014/main" id="{0F7E6373-4DFB-1A0F-5B1E-AB406914F31A}"/>
              </a:ext>
            </a:extLst>
          </p:cNvPr>
          <p:cNvCxnSpPr>
            <a:cxnSpLocks/>
            <a:stCxn id="55" idx="0"/>
            <a:endCxn id="23571" idx="4"/>
          </p:cNvCxnSpPr>
          <p:nvPr/>
        </p:nvCxnSpPr>
        <p:spPr>
          <a:xfrm flipH="1" flipV="1">
            <a:off x="2893018" y="4876800"/>
            <a:ext cx="1631524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1" name="Straight Connector 10240">
            <a:extLst>
              <a:ext uri="{FF2B5EF4-FFF2-40B4-BE49-F238E27FC236}">
                <a16:creationId xmlns:a16="http://schemas.microsoft.com/office/drawing/2014/main" id="{62D77AD3-CEF5-92B3-FA02-CA761A902967}"/>
              </a:ext>
            </a:extLst>
          </p:cNvPr>
          <p:cNvCxnSpPr>
            <a:cxnSpLocks/>
            <a:endCxn id="23563" idx="4"/>
          </p:cNvCxnSpPr>
          <p:nvPr/>
        </p:nvCxnSpPr>
        <p:spPr>
          <a:xfrm flipV="1">
            <a:off x="2888049" y="4876800"/>
            <a:ext cx="32774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4" name="Straight Connector 10243">
            <a:extLst>
              <a:ext uri="{FF2B5EF4-FFF2-40B4-BE49-F238E27FC236}">
                <a16:creationId xmlns:a16="http://schemas.microsoft.com/office/drawing/2014/main" id="{9CC604B3-15A0-1906-CF7A-7660E87302B1}"/>
              </a:ext>
            </a:extLst>
          </p:cNvPr>
          <p:cNvCxnSpPr>
            <a:cxnSpLocks/>
            <a:stCxn id="23563" idx="4"/>
            <a:endCxn id="60" idx="0"/>
          </p:cNvCxnSpPr>
          <p:nvPr/>
        </p:nvCxnSpPr>
        <p:spPr>
          <a:xfrm>
            <a:off x="3215798" y="4876800"/>
            <a:ext cx="2976768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8" name="Straight Connector 10247">
            <a:extLst>
              <a:ext uri="{FF2B5EF4-FFF2-40B4-BE49-F238E27FC236}">
                <a16:creationId xmlns:a16="http://schemas.microsoft.com/office/drawing/2014/main" id="{4ED07CCF-BAE8-5513-19AB-A154BD0BC5AC}"/>
              </a:ext>
            </a:extLst>
          </p:cNvPr>
          <p:cNvCxnSpPr>
            <a:cxnSpLocks/>
            <a:stCxn id="42" idx="0"/>
            <a:endCxn id="23559" idx="4"/>
          </p:cNvCxnSpPr>
          <p:nvPr/>
        </p:nvCxnSpPr>
        <p:spPr>
          <a:xfrm flipV="1">
            <a:off x="1266172" y="4871545"/>
            <a:ext cx="2928281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2" name="Straight Connector 10251">
            <a:extLst>
              <a:ext uri="{FF2B5EF4-FFF2-40B4-BE49-F238E27FC236}">
                <a16:creationId xmlns:a16="http://schemas.microsoft.com/office/drawing/2014/main" id="{39A6E2CC-8526-FBBF-1877-694D0AF4B884}"/>
              </a:ext>
            </a:extLst>
          </p:cNvPr>
          <p:cNvCxnSpPr>
            <a:cxnSpLocks/>
            <a:stCxn id="55" idx="0"/>
            <a:endCxn id="23559" idx="4"/>
          </p:cNvCxnSpPr>
          <p:nvPr/>
        </p:nvCxnSpPr>
        <p:spPr>
          <a:xfrm flipH="1" flipV="1">
            <a:off x="4194453" y="4871545"/>
            <a:ext cx="330089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5" name="Straight Connector 10254">
            <a:extLst>
              <a:ext uri="{FF2B5EF4-FFF2-40B4-BE49-F238E27FC236}">
                <a16:creationId xmlns:a16="http://schemas.microsoft.com/office/drawing/2014/main" id="{51737C94-E846-7600-1CCC-65F945EAFB3C}"/>
              </a:ext>
            </a:extLst>
          </p:cNvPr>
          <p:cNvCxnSpPr>
            <a:cxnSpLocks/>
            <a:stCxn id="50" idx="0"/>
            <a:endCxn id="23572" idx="4"/>
          </p:cNvCxnSpPr>
          <p:nvPr/>
        </p:nvCxnSpPr>
        <p:spPr>
          <a:xfrm flipV="1">
            <a:off x="2888049" y="4880575"/>
            <a:ext cx="1638751" cy="22351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8" name="Straight Connector 10257">
            <a:extLst>
              <a:ext uri="{FF2B5EF4-FFF2-40B4-BE49-F238E27FC236}">
                <a16:creationId xmlns:a16="http://schemas.microsoft.com/office/drawing/2014/main" id="{D0E978D6-1853-6AD2-5681-877D73B4B332}"/>
              </a:ext>
            </a:extLst>
          </p:cNvPr>
          <p:cNvCxnSpPr>
            <a:cxnSpLocks/>
            <a:stCxn id="55" idx="0"/>
            <a:endCxn id="23572" idx="4"/>
          </p:cNvCxnSpPr>
          <p:nvPr/>
        </p:nvCxnSpPr>
        <p:spPr>
          <a:xfrm flipV="1">
            <a:off x="4524542" y="4880575"/>
            <a:ext cx="2258" cy="22482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1" name="Straight Connector 10260">
            <a:extLst>
              <a:ext uri="{FF2B5EF4-FFF2-40B4-BE49-F238E27FC236}">
                <a16:creationId xmlns:a16="http://schemas.microsoft.com/office/drawing/2014/main" id="{111D8C1A-53EB-16C6-FC0D-216D1AAB04AC}"/>
              </a:ext>
            </a:extLst>
          </p:cNvPr>
          <p:cNvCxnSpPr>
            <a:cxnSpLocks/>
            <a:stCxn id="55" idx="0"/>
            <a:endCxn id="23564" idx="4"/>
          </p:cNvCxnSpPr>
          <p:nvPr/>
        </p:nvCxnSpPr>
        <p:spPr>
          <a:xfrm flipV="1">
            <a:off x="4524542" y="4869965"/>
            <a:ext cx="334605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4" name="Straight Connector 10263">
            <a:extLst>
              <a:ext uri="{FF2B5EF4-FFF2-40B4-BE49-F238E27FC236}">
                <a16:creationId xmlns:a16="http://schemas.microsoft.com/office/drawing/2014/main" id="{074D83F9-CE5D-A428-4086-18E808CD9215}"/>
              </a:ext>
            </a:extLst>
          </p:cNvPr>
          <p:cNvCxnSpPr>
            <a:cxnSpLocks/>
            <a:stCxn id="60" idx="0"/>
            <a:endCxn id="23564" idx="4"/>
          </p:cNvCxnSpPr>
          <p:nvPr/>
        </p:nvCxnSpPr>
        <p:spPr>
          <a:xfrm flipH="1" flipV="1">
            <a:off x="4859147" y="4869965"/>
            <a:ext cx="1333419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7" name="Straight Connector 10266">
            <a:extLst>
              <a:ext uri="{FF2B5EF4-FFF2-40B4-BE49-F238E27FC236}">
                <a16:creationId xmlns:a16="http://schemas.microsoft.com/office/drawing/2014/main" id="{8264AB3D-7705-FA41-8742-9F1A7F298B09}"/>
              </a:ext>
            </a:extLst>
          </p:cNvPr>
          <p:cNvCxnSpPr>
            <a:cxnSpLocks/>
            <a:stCxn id="42" idx="0"/>
            <a:endCxn id="23565" idx="4"/>
          </p:cNvCxnSpPr>
          <p:nvPr/>
        </p:nvCxnSpPr>
        <p:spPr>
          <a:xfrm flipV="1">
            <a:off x="1266172" y="4878646"/>
            <a:ext cx="4591788" cy="22675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0" name="Straight Connector 10269">
            <a:extLst>
              <a:ext uri="{FF2B5EF4-FFF2-40B4-BE49-F238E27FC236}">
                <a16:creationId xmlns:a16="http://schemas.microsoft.com/office/drawing/2014/main" id="{8CA62EDF-45B1-69F7-DCF4-416E7B8511E3}"/>
              </a:ext>
            </a:extLst>
          </p:cNvPr>
          <p:cNvCxnSpPr>
            <a:cxnSpLocks/>
            <a:stCxn id="60" idx="0"/>
            <a:endCxn id="23565" idx="4"/>
          </p:cNvCxnSpPr>
          <p:nvPr/>
        </p:nvCxnSpPr>
        <p:spPr>
          <a:xfrm flipH="1" flipV="1">
            <a:off x="5857960" y="4878646"/>
            <a:ext cx="334606" cy="22544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3" name="Straight Connector 10272">
            <a:extLst>
              <a:ext uri="{FF2B5EF4-FFF2-40B4-BE49-F238E27FC236}">
                <a16:creationId xmlns:a16="http://schemas.microsoft.com/office/drawing/2014/main" id="{15F74E1F-A09C-928F-DACB-D075E7CAE6AE}"/>
              </a:ext>
            </a:extLst>
          </p:cNvPr>
          <p:cNvCxnSpPr>
            <a:cxnSpLocks/>
            <a:stCxn id="50" idx="0"/>
            <a:endCxn id="23573" idx="4"/>
          </p:cNvCxnSpPr>
          <p:nvPr/>
        </p:nvCxnSpPr>
        <p:spPr>
          <a:xfrm flipV="1">
            <a:off x="2888049" y="4879211"/>
            <a:ext cx="3304516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6" name="Straight Connector 10275">
            <a:extLst>
              <a:ext uri="{FF2B5EF4-FFF2-40B4-BE49-F238E27FC236}">
                <a16:creationId xmlns:a16="http://schemas.microsoft.com/office/drawing/2014/main" id="{797320A0-2E8B-A639-7E90-786B1B9D395D}"/>
              </a:ext>
            </a:extLst>
          </p:cNvPr>
          <p:cNvCxnSpPr>
            <a:cxnSpLocks/>
            <a:stCxn id="60" idx="0"/>
            <a:endCxn id="23573" idx="4"/>
          </p:cNvCxnSpPr>
          <p:nvPr/>
        </p:nvCxnSpPr>
        <p:spPr>
          <a:xfrm flipH="1" flipV="1">
            <a:off x="6192565" y="4879211"/>
            <a:ext cx="1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6" name="Oval 23565">
            <a:extLst>
              <a:ext uri="{FF2B5EF4-FFF2-40B4-BE49-F238E27FC236}">
                <a16:creationId xmlns:a16="http://schemas.microsoft.com/office/drawing/2014/main" id="{AFA27C6C-71E8-BD8B-E72A-2E0A9BD4C912}"/>
              </a:ext>
            </a:extLst>
          </p:cNvPr>
          <p:cNvSpPr/>
          <p:nvPr/>
        </p:nvSpPr>
        <p:spPr>
          <a:xfrm>
            <a:off x="642732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81" name="Straight Connector 10280">
            <a:extLst>
              <a:ext uri="{FF2B5EF4-FFF2-40B4-BE49-F238E27FC236}">
                <a16:creationId xmlns:a16="http://schemas.microsoft.com/office/drawing/2014/main" id="{47C621F9-57F5-2858-380E-4E8E374D3407}"/>
              </a:ext>
            </a:extLst>
          </p:cNvPr>
          <p:cNvCxnSpPr>
            <a:cxnSpLocks/>
            <a:stCxn id="60" idx="0"/>
            <a:endCxn id="23566" idx="4"/>
          </p:cNvCxnSpPr>
          <p:nvPr/>
        </p:nvCxnSpPr>
        <p:spPr>
          <a:xfrm flipV="1">
            <a:off x="6192566" y="4876800"/>
            <a:ext cx="310954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4" name="Straight Connector 10283">
            <a:extLst>
              <a:ext uri="{FF2B5EF4-FFF2-40B4-BE49-F238E27FC236}">
                <a16:creationId xmlns:a16="http://schemas.microsoft.com/office/drawing/2014/main" id="{8FF29A90-269A-41B9-55BA-288946508BB8}"/>
              </a:ext>
            </a:extLst>
          </p:cNvPr>
          <p:cNvCxnSpPr>
            <a:cxnSpLocks/>
            <a:stCxn id="55" idx="0"/>
            <a:endCxn id="23566" idx="4"/>
          </p:cNvCxnSpPr>
          <p:nvPr/>
        </p:nvCxnSpPr>
        <p:spPr>
          <a:xfrm flipV="1">
            <a:off x="4524542" y="4876800"/>
            <a:ext cx="1978978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7" name="Rectangle 10286">
            <a:extLst>
              <a:ext uri="{FF2B5EF4-FFF2-40B4-BE49-F238E27FC236}">
                <a16:creationId xmlns:a16="http://schemas.microsoft.com/office/drawing/2014/main" id="{296D156D-8B96-902C-47CF-A8BE2F2167A7}"/>
              </a:ext>
            </a:extLst>
          </p:cNvPr>
          <p:cNvSpPr/>
          <p:nvPr/>
        </p:nvSpPr>
        <p:spPr>
          <a:xfrm>
            <a:off x="936083" y="389586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88" name="Rectangle 10287">
            <a:extLst>
              <a:ext uri="{FF2B5EF4-FFF2-40B4-BE49-F238E27FC236}">
                <a16:creationId xmlns:a16="http://schemas.microsoft.com/office/drawing/2014/main" id="{C4CB6295-0315-8FCE-1EC6-F6CAA0D6C321}"/>
              </a:ext>
            </a:extLst>
          </p:cNvPr>
          <p:cNvSpPr/>
          <p:nvPr/>
        </p:nvSpPr>
        <p:spPr>
          <a:xfrm>
            <a:off x="2557960" y="3894549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89" name="Rectangle 10288">
            <a:extLst>
              <a:ext uri="{FF2B5EF4-FFF2-40B4-BE49-F238E27FC236}">
                <a16:creationId xmlns:a16="http://schemas.microsoft.com/office/drawing/2014/main" id="{047239A6-AD57-BDE0-5C82-5B4DE4D9E8F2}"/>
              </a:ext>
            </a:extLst>
          </p:cNvPr>
          <p:cNvSpPr/>
          <p:nvPr/>
        </p:nvSpPr>
        <p:spPr>
          <a:xfrm>
            <a:off x="4194453" y="389586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90" name="Rectangle 10289">
            <a:extLst>
              <a:ext uri="{FF2B5EF4-FFF2-40B4-BE49-F238E27FC236}">
                <a16:creationId xmlns:a16="http://schemas.microsoft.com/office/drawing/2014/main" id="{BCAB8ACB-6758-7086-294F-59667F6577EF}"/>
              </a:ext>
            </a:extLst>
          </p:cNvPr>
          <p:cNvSpPr/>
          <p:nvPr/>
        </p:nvSpPr>
        <p:spPr>
          <a:xfrm>
            <a:off x="5862477" y="3894549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10292" name="Curved Connector 10291">
            <a:extLst>
              <a:ext uri="{FF2B5EF4-FFF2-40B4-BE49-F238E27FC236}">
                <a16:creationId xmlns:a16="http://schemas.microsoft.com/office/drawing/2014/main" id="{70850E7B-96EA-0AE7-4C06-5BBC1D0196EF}"/>
              </a:ext>
            </a:extLst>
          </p:cNvPr>
          <p:cNvCxnSpPr>
            <a:stCxn id="60" idx="3"/>
            <a:endCxn id="10290" idx="3"/>
          </p:cNvCxnSpPr>
          <p:nvPr/>
        </p:nvCxnSpPr>
        <p:spPr>
          <a:xfrm flipV="1">
            <a:off x="6522654" y="4046949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6" name="Curved Connector 10295">
            <a:extLst>
              <a:ext uri="{FF2B5EF4-FFF2-40B4-BE49-F238E27FC236}">
                <a16:creationId xmlns:a16="http://schemas.microsoft.com/office/drawing/2014/main" id="{46F06B95-5C0B-BE51-8053-31B93A9B5F1E}"/>
              </a:ext>
            </a:extLst>
          </p:cNvPr>
          <p:cNvCxnSpPr>
            <a:cxnSpLocks/>
            <a:stCxn id="50" idx="3"/>
            <a:endCxn id="10288" idx="3"/>
          </p:cNvCxnSpPr>
          <p:nvPr/>
        </p:nvCxnSpPr>
        <p:spPr>
          <a:xfrm flipV="1">
            <a:off x="3218137" y="4046949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9" name="Curved Connector 10298">
            <a:extLst>
              <a:ext uri="{FF2B5EF4-FFF2-40B4-BE49-F238E27FC236}">
                <a16:creationId xmlns:a16="http://schemas.microsoft.com/office/drawing/2014/main" id="{305DBA45-B4EC-73F8-65D2-6EC5DFDB84A7}"/>
              </a:ext>
            </a:extLst>
          </p:cNvPr>
          <p:cNvCxnSpPr>
            <a:cxnSpLocks/>
            <a:stCxn id="42" idx="3"/>
            <a:endCxn id="10287" idx="3"/>
          </p:cNvCxnSpPr>
          <p:nvPr/>
        </p:nvCxnSpPr>
        <p:spPr>
          <a:xfrm flipV="1">
            <a:off x="1596260" y="4048263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3" name="Straight Arrow Connector 10302">
            <a:extLst>
              <a:ext uri="{FF2B5EF4-FFF2-40B4-BE49-F238E27FC236}">
                <a16:creationId xmlns:a16="http://schemas.microsoft.com/office/drawing/2014/main" id="{9F63D930-B7F4-EABE-8047-1E8B9FABD0FE}"/>
              </a:ext>
            </a:extLst>
          </p:cNvPr>
          <p:cNvCxnSpPr>
            <a:stCxn id="23557" idx="0"/>
            <a:endCxn id="10290" idx="2"/>
          </p:cNvCxnSpPr>
          <p:nvPr/>
        </p:nvCxnSpPr>
        <p:spPr>
          <a:xfrm flipV="1">
            <a:off x="6192566" y="4199349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6" name="Straight Arrow Connector 23615">
            <a:extLst>
              <a:ext uri="{FF2B5EF4-FFF2-40B4-BE49-F238E27FC236}">
                <a16:creationId xmlns:a16="http://schemas.microsoft.com/office/drawing/2014/main" id="{BAF2BC4F-C219-DBEF-C816-72E25F7B7542}"/>
              </a:ext>
            </a:extLst>
          </p:cNvPr>
          <p:cNvCxnSpPr>
            <a:cxnSpLocks/>
            <a:stCxn id="23556" idx="0"/>
            <a:endCxn id="10289" idx="2"/>
          </p:cNvCxnSpPr>
          <p:nvPr/>
        </p:nvCxnSpPr>
        <p:spPr>
          <a:xfrm flipV="1">
            <a:off x="4524542" y="4200663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9" name="Straight Arrow Connector 23618">
            <a:extLst>
              <a:ext uri="{FF2B5EF4-FFF2-40B4-BE49-F238E27FC236}">
                <a16:creationId xmlns:a16="http://schemas.microsoft.com/office/drawing/2014/main" id="{A7E56F51-B495-A6F0-6E09-00134EEC88C7}"/>
              </a:ext>
            </a:extLst>
          </p:cNvPr>
          <p:cNvCxnSpPr>
            <a:cxnSpLocks/>
            <a:stCxn id="23554" idx="0"/>
            <a:endCxn id="10288" idx="2"/>
          </p:cNvCxnSpPr>
          <p:nvPr/>
        </p:nvCxnSpPr>
        <p:spPr>
          <a:xfrm flipV="1">
            <a:off x="2888049" y="4199349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22" name="Straight Arrow Connector 23621">
            <a:extLst>
              <a:ext uri="{FF2B5EF4-FFF2-40B4-BE49-F238E27FC236}">
                <a16:creationId xmlns:a16="http://schemas.microsoft.com/office/drawing/2014/main" id="{AA5C071B-82A3-4135-408B-BA6F5A954606}"/>
              </a:ext>
            </a:extLst>
          </p:cNvPr>
          <p:cNvCxnSpPr>
            <a:cxnSpLocks/>
            <a:stCxn id="23553" idx="0"/>
            <a:endCxn id="10287" idx="2"/>
          </p:cNvCxnSpPr>
          <p:nvPr/>
        </p:nvCxnSpPr>
        <p:spPr>
          <a:xfrm flipV="1">
            <a:off x="1266172" y="4200663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25" name="Rectangle 23624">
            <a:extLst>
              <a:ext uri="{FF2B5EF4-FFF2-40B4-BE49-F238E27FC236}">
                <a16:creationId xmlns:a16="http://schemas.microsoft.com/office/drawing/2014/main" id="{C5A5140C-34B3-A7DA-C036-5DBBE90AC408}"/>
              </a:ext>
            </a:extLst>
          </p:cNvPr>
          <p:cNvSpPr/>
          <p:nvPr/>
        </p:nvSpPr>
        <p:spPr>
          <a:xfrm>
            <a:off x="939099" y="3296457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6" name="Rectangle 23625">
            <a:extLst>
              <a:ext uri="{FF2B5EF4-FFF2-40B4-BE49-F238E27FC236}">
                <a16:creationId xmlns:a16="http://schemas.microsoft.com/office/drawing/2014/main" id="{A1D88293-6AE1-AE08-6DF8-F2993B3DEDEC}"/>
              </a:ext>
            </a:extLst>
          </p:cNvPr>
          <p:cNvSpPr/>
          <p:nvPr/>
        </p:nvSpPr>
        <p:spPr>
          <a:xfrm>
            <a:off x="2560976" y="3295143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7" name="Rectangle 23626">
            <a:extLst>
              <a:ext uri="{FF2B5EF4-FFF2-40B4-BE49-F238E27FC236}">
                <a16:creationId xmlns:a16="http://schemas.microsoft.com/office/drawing/2014/main" id="{BEE73AD8-7726-405E-D25E-DB1C5657942A}"/>
              </a:ext>
            </a:extLst>
          </p:cNvPr>
          <p:cNvSpPr/>
          <p:nvPr/>
        </p:nvSpPr>
        <p:spPr>
          <a:xfrm>
            <a:off x="4197469" y="3296457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8" name="Rectangle 23627">
            <a:extLst>
              <a:ext uri="{FF2B5EF4-FFF2-40B4-BE49-F238E27FC236}">
                <a16:creationId xmlns:a16="http://schemas.microsoft.com/office/drawing/2014/main" id="{13DE18A9-8DA2-ABBC-1641-CA5BCBD84CA6}"/>
              </a:ext>
            </a:extLst>
          </p:cNvPr>
          <p:cNvSpPr/>
          <p:nvPr/>
        </p:nvSpPr>
        <p:spPr>
          <a:xfrm>
            <a:off x="5865493" y="3295143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29" name="Straight Arrow Connector 23628">
            <a:extLst>
              <a:ext uri="{FF2B5EF4-FFF2-40B4-BE49-F238E27FC236}">
                <a16:creationId xmlns:a16="http://schemas.microsoft.com/office/drawing/2014/main" id="{AD3207C0-339B-0A02-348F-E2AC77C60C6C}"/>
              </a:ext>
            </a:extLst>
          </p:cNvPr>
          <p:cNvCxnSpPr>
            <a:cxnSpLocks/>
            <a:stCxn id="10290" idx="0"/>
            <a:endCxn id="23628" idx="2"/>
          </p:cNvCxnSpPr>
          <p:nvPr/>
        </p:nvCxnSpPr>
        <p:spPr>
          <a:xfrm flipV="1">
            <a:off x="6192566" y="3599943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2" name="Straight Arrow Connector 23631">
            <a:extLst>
              <a:ext uri="{FF2B5EF4-FFF2-40B4-BE49-F238E27FC236}">
                <a16:creationId xmlns:a16="http://schemas.microsoft.com/office/drawing/2014/main" id="{59C91AE7-ECA7-3F56-CBF1-E865000A8268}"/>
              </a:ext>
            </a:extLst>
          </p:cNvPr>
          <p:cNvCxnSpPr>
            <a:cxnSpLocks/>
            <a:stCxn id="10289" idx="0"/>
            <a:endCxn id="23627" idx="2"/>
          </p:cNvCxnSpPr>
          <p:nvPr/>
        </p:nvCxnSpPr>
        <p:spPr>
          <a:xfrm flipV="1">
            <a:off x="4524542" y="3601257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5" name="Straight Arrow Connector 23634">
            <a:extLst>
              <a:ext uri="{FF2B5EF4-FFF2-40B4-BE49-F238E27FC236}">
                <a16:creationId xmlns:a16="http://schemas.microsoft.com/office/drawing/2014/main" id="{94B4C50D-EA6F-6928-378A-F2EEDA6E22A1}"/>
              </a:ext>
            </a:extLst>
          </p:cNvPr>
          <p:cNvCxnSpPr>
            <a:cxnSpLocks/>
            <a:stCxn id="10288" idx="0"/>
            <a:endCxn id="23626" idx="2"/>
          </p:cNvCxnSpPr>
          <p:nvPr/>
        </p:nvCxnSpPr>
        <p:spPr>
          <a:xfrm flipV="1">
            <a:off x="2888049" y="3599943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8" name="Straight Arrow Connector 23637">
            <a:extLst>
              <a:ext uri="{FF2B5EF4-FFF2-40B4-BE49-F238E27FC236}">
                <a16:creationId xmlns:a16="http://schemas.microsoft.com/office/drawing/2014/main" id="{A69C01C0-B770-6F13-1AB6-AE37C782606C}"/>
              </a:ext>
            </a:extLst>
          </p:cNvPr>
          <p:cNvCxnSpPr>
            <a:cxnSpLocks/>
            <a:stCxn id="10287" idx="0"/>
            <a:endCxn id="23625" idx="2"/>
          </p:cNvCxnSpPr>
          <p:nvPr/>
        </p:nvCxnSpPr>
        <p:spPr>
          <a:xfrm flipV="1">
            <a:off x="1266172" y="3601257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3" name="TextBox 23642">
            <a:extLst>
              <a:ext uri="{FF2B5EF4-FFF2-40B4-BE49-F238E27FC236}">
                <a16:creationId xmlns:a16="http://schemas.microsoft.com/office/drawing/2014/main" id="{1B70CAC6-20E5-BF8A-0DE2-7FFD06E9DC24}"/>
              </a:ext>
            </a:extLst>
          </p:cNvPr>
          <p:cNvSpPr txBox="1"/>
          <p:nvPr/>
        </p:nvSpPr>
        <p:spPr>
          <a:xfrm>
            <a:off x="6085614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4" name="TextBox 23643">
            <a:extLst>
              <a:ext uri="{FF2B5EF4-FFF2-40B4-BE49-F238E27FC236}">
                <a16:creationId xmlns:a16="http://schemas.microsoft.com/office/drawing/2014/main" id="{3765C966-27B6-E6B5-8D3C-A9C75F39B047}"/>
              </a:ext>
            </a:extLst>
          </p:cNvPr>
          <p:cNvSpPr txBox="1"/>
          <p:nvPr/>
        </p:nvSpPr>
        <p:spPr>
          <a:xfrm>
            <a:off x="4431235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5" name="TextBox 23644">
            <a:extLst>
              <a:ext uri="{FF2B5EF4-FFF2-40B4-BE49-F238E27FC236}">
                <a16:creationId xmlns:a16="http://schemas.microsoft.com/office/drawing/2014/main" id="{1735BE49-E1BF-06D8-90BA-33BFBDE87132}"/>
              </a:ext>
            </a:extLst>
          </p:cNvPr>
          <p:cNvSpPr txBox="1"/>
          <p:nvPr/>
        </p:nvSpPr>
        <p:spPr>
          <a:xfrm>
            <a:off x="2764233" y="54175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6" name="TextBox 23645">
            <a:extLst>
              <a:ext uri="{FF2B5EF4-FFF2-40B4-BE49-F238E27FC236}">
                <a16:creationId xmlns:a16="http://schemas.microsoft.com/office/drawing/2014/main" id="{9C09AE00-3DD4-C242-4127-BB0CCF093A2A}"/>
              </a:ext>
            </a:extLst>
          </p:cNvPr>
          <p:cNvSpPr txBox="1"/>
          <p:nvPr/>
        </p:nvSpPr>
        <p:spPr>
          <a:xfrm>
            <a:off x="1134708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7" name="TextBox 23646">
            <a:extLst>
              <a:ext uri="{FF2B5EF4-FFF2-40B4-BE49-F238E27FC236}">
                <a16:creationId xmlns:a16="http://schemas.microsoft.com/office/drawing/2014/main" id="{6CF94472-5AB8-61AF-2EFF-38AFE8191B1C}"/>
              </a:ext>
            </a:extLst>
          </p:cNvPr>
          <p:cNvSpPr txBox="1"/>
          <p:nvPr/>
        </p:nvSpPr>
        <p:spPr>
          <a:xfrm>
            <a:off x="6320780" y="415807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8" name="TextBox 23647">
            <a:extLst>
              <a:ext uri="{FF2B5EF4-FFF2-40B4-BE49-F238E27FC236}">
                <a16:creationId xmlns:a16="http://schemas.microsoft.com/office/drawing/2014/main" id="{EA1336C7-066E-5D32-F6F9-ED7FEF190057}"/>
              </a:ext>
            </a:extLst>
          </p:cNvPr>
          <p:cNvSpPr txBox="1"/>
          <p:nvPr/>
        </p:nvSpPr>
        <p:spPr>
          <a:xfrm>
            <a:off x="4651264" y="416618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9" name="TextBox 23648">
            <a:extLst>
              <a:ext uri="{FF2B5EF4-FFF2-40B4-BE49-F238E27FC236}">
                <a16:creationId xmlns:a16="http://schemas.microsoft.com/office/drawing/2014/main" id="{204078BB-2F43-3D13-23A0-D941FD64982E}"/>
              </a:ext>
            </a:extLst>
          </p:cNvPr>
          <p:cNvSpPr txBox="1"/>
          <p:nvPr/>
        </p:nvSpPr>
        <p:spPr>
          <a:xfrm>
            <a:off x="3016263" y="416947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50" name="TextBox 23649">
            <a:extLst>
              <a:ext uri="{FF2B5EF4-FFF2-40B4-BE49-F238E27FC236}">
                <a16:creationId xmlns:a16="http://schemas.microsoft.com/office/drawing/2014/main" id="{91051278-A8D6-CECB-24E7-12EA72E9F090}"/>
              </a:ext>
            </a:extLst>
          </p:cNvPr>
          <p:cNvSpPr txBox="1"/>
          <p:nvPr/>
        </p:nvSpPr>
        <p:spPr>
          <a:xfrm>
            <a:off x="1367762" y="41791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51" name="Rectangle 23650">
            <a:extLst>
              <a:ext uri="{FF2B5EF4-FFF2-40B4-BE49-F238E27FC236}">
                <a16:creationId xmlns:a16="http://schemas.microsoft.com/office/drawing/2014/main" id="{3CA367B9-ED87-5490-D77B-868DCC756EA3}"/>
              </a:ext>
            </a:extLst>
          </p:cNvPr>
          <p:cNvSpPr/>
          <p:nvPr/>
        </p:nvSpPr>
        <p:spPr>
          <a:xfrm>
            <a:off x="936083" y="2663598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2" name="Rectangle 23651">
            <a:extLst>
              <a:ext uri="{FF2B5EF4-FFF2-40B4-BE49-F238E27FC236}">
                <a16:creationId xmlns:a16="http://schemas.microsoft.com/office/drawing/2014/main" id="{728A0A0D-2D02-E3BE-FF6D-268791FBF89D}"/>
              </a:ext>
            </a:extLst>
          </p:cNvPr>
          <p:cNvSpPr/>
          <p:nvPr/>
        </p:nvSpPr>
        <p:spPr>
          <a:xfrm>
            <a:off x="2557960" y="2662284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3" name="Rectangle 23652">
            <a:extLst>
              <a:ext uri="{FF2B5EF4-FFF2-40B4-BE49-F238E27FC236}">
                <a16:creationId xmlns:a16="http://schemas.microsoft.com/office/drawing/2014/main" id="{8A16040C-42C5-EDC7-1E6A-958805AA106C}"/>
              </a:ext>
            </a:extLst>
          </p:cNvPr>
          <p:cNvSpPr/>
          <p:nvPr/>
        </p:nvSpPr>
        <p:spPr>
          <a:xfrm>
            <a:off x="4194453" y="2663598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feed_froward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4" name="Rectangle 23653">
            <a:extLst>
              <a:ext uri="{FF2B5EF4-FFF2-40B4-BE49-F238E27FC236}">
                <a16:creationId xmlns:a16="http://schemas.microsoft.com/office/drawing/2014/main" id="{73AA7C9B-4F6B-0EC7-9362-5698C7ABCEC0}"/>
              </a:ext>
            </a:extLst>
          </p:cNvPr>
          <p:cNvSpPr/>
          <p:nvPr/>
        </p:nvSpPr>
        <p:spPr>
          <a:xfrm>
            <a:off x="5862477" y="2662284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55" name="Straight Arrow Connector 23654">
            <a:extLst>
              <a:ext uri="{FF2B5EF4-FFF2-40B4-BE49-F238E27FC236}">
                <a16:creationId xmlns:a16="http://schemas.microsoft.com/office/drawing/2014/main" id="{C433EC01-679E-2636-6214-4AD70AD83507}"/>
              </a:ext>
            </a:extLst>
          </p:cNvPr>
          <p:cNvCxnSpPr>
            <a:cxnSpLocks/>
            <a:stCxn id="23628" idx="0"/>
            <a:endCxn id="23654" idx="2"/>
          </p:cNvCxnSpPr>
          <p:nvPr/>
        </p:nvCxnSpPr>
        <p:spPr>
          <a:xfrm flipH="1" flipV="1">
            <a:off x="6192566" y="2967084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6" name="Straight Arrow Connector 23655">
            <a:extLst>
              <a:ext uri="{FF2B5EF4-FFF2-40B4-BE49-F238E27FC236}">
                <a16:creationId xmlns:a16="http://schemas.microsoft.com/office/drawing/2014/main" id="{DE59E8CE-5F37-F154-3DBD-4F8F4AA6F908}"/>
              </a:ext>
            </a:extLst>
          </p:cNvPr>
          <p:cNvCxnSpPr>
            <a:cxnSpLocks/>
            <a:stCxn id="23627" idx="0"/>
            <a:endCxn id="23653" idx="2"/>
          </p:cNvCxnSpPr>
          <p:nvPr/>
        </p:nvCxnSpPr>
        <p:spPr>
          <a:xfrm flipH="1" flipV="1">
            <a:off x="4524542" y="2968398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7" name="Straight Arrow Connector 23656">
            <a:extLst>
              <a:ext uri="{FF2B5EF4-FFF2-40B4-BE49-F238E27FC236}">
                <a16:creationId xmlns:a16="http://schemas.microsoft.com/office/drawing/2014/main" id="{1831068C-72DC-FBAD-1762-E1B3C0FBEE83}"/>
              </a:ext>
            </a:extLst>
          </p:cNvPr>
          <p:cNvCxnSpPr>
            <a:cxnSpLocks/>
            <a:stCxn id="23626" idx="0"/>
            <a:endCxn id="23652" idx="2"/>
          </p:cNvCxnSpPr>
          <p:nvPr/>
        </p:nvCxnSpPr>
        <p:spPr>
          <a:xfrm flipH="1" flipV="1">
            <a:off x="2888049" y="2967084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8" name="Straight Arrow Connector 23657">
            <a:extLst>
              <a:ext uri="{FF2B5EF4-FFF2-40B4-BE49-F238E27FC236}">
                <a16:creationId xmlns:a16="http://schemas.microsoft.com/office/drawing/2014/main" id="{11A4701D-FE2A-A5D6-9F03-21BCA92C7CAE}"/>
              </a:ext>
            </a:extLst>
          </p:cNvPr>
          <p:cNvCxnSpPr>
            <a:cxnSpLocks/>
            <a:stCxn id="23625" idx="0"/>
            <a:endCxn id="23651" idx="2"/>
          </p:cNvCxnSpPr>
          <p:nvPr/>
        </p:nvCxnSpPr>
        <p:spPr>
          <a:xfrm flipH="1" flipV="1">
            <a:off x="1266172" y="2968398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67" name="Rectangle 23666">
            <a:extLst>
              <a:ext uri="{FF2B5EF4-FFF2-40B4-BE49-F238E27FC236}">
                <a16:creationId xmlns:a16="http://schemas.microsoft.com/office/drawing/2014/main" id="{1BAB9F79-2434-E168-55BF-B2667DEAC633}"/>
              </a:ext>
            </a:extLst>
          </p:cNvPr>
          <p:cNvSpPr/>
          <p:nvPr/>
        </p:nvSpPr>
        <p:spPr>
          <a:xfrm>
            <a:off x="936083" y="2018327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68" name="Rectangle 23667">
            <a:extLst>
              <a:ext uri="{FF2B5EF4-FFF2-40B4-BE49-F238E27FC236}">
                <a16:creationId xmlns:a16="http://schemas.microsoft.com/office/drawing/2014/main" id="{C6EBBB85-FCC6-9562-9BD5-DAA378D7D8F9}"/>
              </a:ext>
            </a:extLst>
          </p:cNvPr>
          <p:cNvSpPr/>
          <p:nvPr/>
        </p:nvSpPr>
        <p:spPr>
          <a:xfrm>
            <a:off x="2557960" y="201701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69" name="Rectangle 23668">
            <a:extLst>
              <a:ext uri="{FF2B5EF4-FFF2-40B4-BE49-F238E27FC236}">
                <a16:creationId xmlns:a16="http://schemas.microsoft.com/office/drawing/2014/main" id="{417A87A0-F463-C328-C9C4-808C4CDD692D}"/>
              </a:ext>
            </a:extLst>
          </p:cNvPr>
          <p:cNvSpPr/>
          <p:nvPr/>
        </p:nvSpPr>
        <p:spPr>
          <a:xfrm>
            <a:off x="4194453" y="2018327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70" name="Rectangle 23669">
            <a:extLst>
              <a:ext uri="{FF2B5EF4-FFF2-40B4-BE49-F238E27FC236}">
                <a16:creationId xmlns:a16="http://schemas.microsoft.com/office/drawing/2014/main" id="{05AA0A35-0F76-D05F-1453-931A4528DCD1}"/>
              </a:ext>
            </a:extLst>
          </p:cNvPr>
          <p:cNvSpPr/>
          <p:nvPr/>
        </p:nvSpPr>
        <p:spPr>
          <a:xfrm>
            <a:off x="5862477" y="201701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71" name="Curved Connector 23670">
            <a:extLst>
              <a:ext uri="{FF2B5EF4-FFF2-40B4-BE49-F238E27FC236}">
                <a16:creationId xmlns:a16="http://schemas.microsoft.com/office/drawing/2014/main" id="{2D1FF1EF-1140-0562-1026-71B19E9C7FDC}"/>
              </a:ext>
            </a:extLst>
          </p:cNvPr>
          <p:cNvCxnSpPr>
            <a:cxnSpLocks/>
            <a:stCxn id="23628" idx="3"/>
            <a:endCxn id="23670" idx="3"/>
          </p:cNvCxnSpPr>
          <p:nvPr/>
        </p:nvCxnSpPr>
        <p:spPr>
          <a:xfrm flipH="1" flipV="1">
            <a:off x="6522654" y="2169413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4" name="Curved Connector 23673">
            <a:extLst>
              <a:ext uri="{FF2B5EF4-FFF2-40B4-BE49-F238E27FC236}">
                <a16:creationId xmlns:a16="http://schemas.microsoft.com/office/drawing/2014/main" id="{6ADEE24C-CAA5-A46B-8ADE-3D4027FDDAE6}"/>
              </a:ext>
            </a:extLst>
          </p:cNvPr>
          <p:cNvCxnSpPr>
            <a:cxnSpLocks/>
            <a:stCxn id="23627" idx="3"/>
            <a:endCxn id="23669" idx="3"/>
          </p:cNvCxnSpPr>
          <p:nvPr/>
        </p:nvCxnSpPr>
        <p:spPr>
          <a:xfrm flipH="1" flipV="1">
            <a:off x="4854630" y="2170727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7" name="Curved Connector 23676">
            <a:extLst>
              <a:ext uri="{FF2B5EF4-FFF2-40B4-BE49-F238E27FC236}">
                <a16:creationId xmlns:a16="http://schemas.microsoft.com/office/drawing/2014/main" id="{DD57B126-5C1B-A1E1-E5DF-27EFD7295D39}"/>
              </a:ext>
            </a:extLst>
          </p:cNvPr>
          <p:cNvCxnSpPr>
            <a:cxnSpLocks/>
            <a:stCxn id="23626" idx="3"/>
            <a:endCxn id="23668" idx="3"/>
          </p:cNvCxnSpPr>
          <p:nvPr/>
        </p:nvCxnSpPr>
        <p:spPr>
          <a:xfrm flipH="1" flipV="1">
            <a:off x="3218137" y="2169413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0" name="Curved Connector 23679">
            <a:extLst>
              <a:ext uri="{FF2B5EF4-FFF2-40B4-BE49-F238E27FC236}">
                <a16:creationId xmlns:a16="http://schemas.microsoft.com/office/drawing/2014/main" id="{F65432EB-35CE-6EF5-8F1B-05FC2CB09453}"/>
              </a:ext>
            </a:extLst>
          </p:cNvPr>
          <p:cNvCxnSpPr>
            <a:cxnSpLocks/>
            <a:stCxn id="23625" idx="3"/>
            <a:endCxn id="23667" idx="3"/>
          </p:cNvCxnSpPr>
          <p:nvPr/>
        </p:nvCxnSpPr>
        <p:spPr>
          <a:xfrm flipH="1" flipV="1">
            <a:off x="1596260" y="2170727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3" name="Straight Arrow Connector 23682">
            <a:extLst>
              <a:ext uri="{FF2B5EF4-FFF2-40B4-BE49-F238E27FC236}">
                <a16:creationId xmlns:a16="http://schemas.microsoft.com/office/drawing/2014/main" id="{16ABC3DA-D811-7DEB-00FB-53C70B39F395}"/>
              </a:ext>
            </a:extLst>
          </p:cNvPr>
          <p:cNvCxnSpPr>
            <a:cxnSpLocks/>
            <a:stCxn id="23654" idx="0"/>
            <a:endCxn id="23670" idx="2"/>
          </p:cNvCxnSpPr>
          <p:nvPr/>
        </p:nvCxnSpPr>
        <p:spPr>
          <a:xfrm flipV="1">
            <a:off x="6192566" y="2321813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4" name="Straight Arrow Connector 23683">
            <a:extLst>
              <a:ext uri="{FF2B5EF4-FFF2-40B4-BE49-F238E27FC236}">
                <a16:creationId xmlns:a16="http://schemas.microsoft.com/office/drawing/2014/main" id="{6004B529-ED68-A886-12CC-B9276041436A}"/>
              </a:ext>
            </a:extLst>
          </p:cNvPr>
          <p:cNvCxnSpPr>
            <a:cxnSpLocks/>
            <a:stCxn id="23653" idx="0"/>
            <a:endCxn id="23669" idx="2"/>
          </p:cNvCxnSpPr>
          <p:nvPr/>
        </p:nvCxnSpPr>
        <p:spPr>
          <a:xfrm flipV="1">
            <a:off x="4524542" y="2323127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5" name="Straight Arrow Connector 23684">
            <a:extLst>
              <a:ext uri="{FF2B5EF4-FFF2-40B4-BE49-F238E27FC236}">
                <a16:creationId xmlns:a16="http://schemas.microsoft.com/office/drawing/2014/main" id="{D00318BC-C911-9D7D-5418-DA702FD25FA6}"/>
              </a:ext>
            </a:extLst>
          </p:cNvPr>
          <p:cNvCxnSpPr>
            <a:cxnSpLocks/>
            <a:stCxn id="23652" idx="0"/>
            <a:endCxn id="23668" idx="2"/>
          </p:cNvCxnSpPr>
          <p:nvPr/>
        </p:nvCxnSpPr>
        <p:spPr>
          <a:xfrm flipV="1">
            <a:off x="2888049" y="2321813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6" name="Straight Arrow Connector 23685">
            <a:extLst>
              <a:ext uri="{FF2B5EF4-FFF2-40B4-BE49-F238E27FC236}">
                <a16:creationId xmlns:a16="http://schemas.microsoft.com/office/drawing/2014/main" id="{184F32DF-010E-A2D4-F06D-A2E6879CAE06}"/>
              </a:ext>
            </a:extLst>
          </p:cNvPr>
          <p:cNvCxnSpPr>
            <a:cxnSpLocks/>
            <a:stCxn id="23651" idx="0"/>
            <a:endCxn id="23667" idx="2"/>
          </p:cNvCxnSpPr>
          <p:nvPr/>
        </p:nvCxnSpPr>
        <p:spPr>
          <a:xfrm flipV="1">
            <a:off x="1266172" y="2323127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99" name="TextBox 23698">
            <a:extLst>
              <a:ext uri="{FF2B5EF4-FFF2-40B4-BE49-F238E27FC236}">
                <a16:creationId xmlns:a16="http://schemas.microsoft.com/office/drawing/2014/main" id="{A4203BC2-5B7D-42CB-4370-E5EAC9A9C759}"/>
              </a:ext>
            </a:extLst>
          </p:cNvPr>
          <p:cNvSpPr txBox="1"/>
          <p:nvPr/>
        </p:nvSpPr>
        <p:spPr>
          <a:xfrm>
            <a:off x="6329318" y="2286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0" name="TextBox 23699">
            <a:extLst>
              <a:ext uri="{FF2B5EF4-FFF2-40B4-BE49-F238E27FC236}">
                <a16:creationId xmlns:a16="http://schemas.microsoft.com/office/drawing/2014/main" id="{00301D41-8B33-3CF3-67E6-76521128D98F}"/>
              </a:ext>
            </a:extLst>
          </p:cNvPr>
          <p:cNvSpPr txBox="1"/>
          <p:nvPr/>
        </p:nvSpPr>
        <p:spPr>
          <a:xfrm>
            <a:off x="4659802" y="22941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1" name="TextBox 23700">
            <a:extLst>
              <a:ext uri="{FF2B5EF4-FFF2-40B4-BE49-F238E27FC236}">
                <a16:creationId xmlns:a16="http://schemas.microsoft.com/office/drawing/2014/main" id="{BAC6D422-0DCB-2C04-29FA-E8859EEF1698}"/>
              </a:ext>
            </a:extLst>
          </p:cNvPr>
          <p:cNvSpPr txBox="1"/>
          <p:nvPr/>
        </p:nvSpPr>
        <p:spPr>
          <a:xfrm>
            <a:off x="3024801" y="229740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2" name="TextBox 23701">
            <a:extLst>
              <a:ext uri="{FF2B5EF4-FFF2-40B4-BE49-F238E27FC236}">
                <a16:creationId xmlns:a16="http://schemas.microsoft.com/office/drawing/2014/main" id="{F9194675-6ED9-750A-C2DE-A419D26DD175}"/>
              </a:ext>
            </a:extLst>
          </p:cNvPr>
          <p:cNvSpPr txBox="1"/>
          <p:nvPr/>
        </p:nvSpPr>
        <p:spPr>
          <a:xfrm>
            <a:off x="1376300" y="230705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3" name="Rectangle 23702">
            <a:extLst>
              <a:ext uri="{FF2B5EF4-FFF2-40B4-BE49-F238E27FC236}">
                <a16:creationId xmlns:a16="http://schemas.microsoft.com/office/drawing/2014/main" id="{E2F5FDD8-0535-F7ED-A124-4435267195F0}"/>
              </a:ext>
            </a:extLst>
          </p:cNvPr>
          <p:cNvSpPr/>
          <p:nvPr/>
        </p:nvSpPr>
        <p:spPr>
          <a:xfrm>
            <a:off x="939099" y="1367622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4" name="Rectangle 23703">
            <a:extLst>
              <a:ext uri="{FF2B5EF4-FFF2-40B4-BE49-F238E27FC236}">
                <a16:creationId xmlns:a16="http://schemas.microsoft.com/office/drawing/2014/main" id="{6FDB27C6-B27E-F767-6443-B4F9280C0F72}"/>
              </a:ext>
            </a:extLst>
          </p:cNvPr>
          <p:cNvSpPr/>
          <p:nvPr/>
        </p:nvSpPr>
        <p:spPr>
          <a:xfrm>
            <a:off x="2560976" y="136630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5" name="Rectangle 23704">
            <a:extLst>
              <a:ext uri="{FF2B5EF4-FFF2-40B4-BE49-F238E27FC236}">
                <a16:creationId xmlns:a16="http://schemas.microsoft.com/office/drawing/2014/main" id="{C2E2DFB6-2DA8-9892-D0EE-FAD37C9FD3DC}"/>
              </a:ext>
            </a:extLst>
          </p:cNvPr>
          <p:cNvSpPr/>
          <p:nvPr/>
        </p:nvSpPr>
        <p:spPr>
          <a:xfrm>
            <a:off x="4197469" y="1367622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6" name="Rectangle 23705">
            <a:extLst>
              <a:ext uri="{FF2B5EF4-FFF2-40B4-BE49-F238E27FC236}">
                <a16:creationId xmlns:a16="http://schemas.microsoft.com/office/drawing/2014/main" id="{4A2C0F17-7B68-5EA0-90C9-1DE3FB3C71FD}"/>
              </a:ext>
            </a:extLst>
          </p:cNvPr>
          <p:cNvSpPr/>
          <p:nvPr/>
        </p:nvSpPr>
        <p:spPr>
          <a:xfrm>
            <a:off x="5865493" y="136630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3707" name="Straight Arrow Connector 23706">
            <a:extLst>
              <a:ext uri="{FF2B5EF4-FFF2-40B4-BE49-F238E27FC236}">
                <a16:creationId xmlns:a16="http://schemas.microsoft.com/office/drawing/2014/main" id="{E65A1E8E-457A-D4F9-CE32-8A1637632F5D}"/>
              </a:ext>
            </a:extLst>
          </p:cNvPr>
          <p:cNvCxnSpPr>
            <a:cxnSpLocks/>
            <a:stCxn id="23670" idx="0"/>
            <a:endCxn id="23706" idx="2"/>
          </p:cNvCxnSpPr>
          <p:nvPr/>
        </p:nvCxnSpPr>
        <p:spPr>
          <a:xfrm flipV="1">
            <a:off x="6192566" y="1671108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08" name="Straight Arrow Connector 23707">
            <a:extLst>
              <a:ext uri="{FF2B5EF4-FFF2-40B4-BE49-F238E27FC236}">
                <a16:creationId xmlns:a16="http://schemas.microsoft.com/office/drawing/2014/main" id="{4B5F7458-8279-E7AD-B287-3099431C5967}"/>
              </a:ext>
            </a:extLst>
          </p:cNvPr>
          <p:cNvCxnSpPr>
            <a:cxnSpLocks/>
            <a:stCxn id="23669" idx="0"/>
            <a:endCxn id="23705" idx="2"/>
          </p:cNvCxnSpPr>
          <p:nvPr/>
        </p:nvCxnSpPr>
        <p:spPr>
          <a:xfrm flipV="1">
            <a:off x="4524542" y="1672422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09" name="Straight Arrow Connector 23708">
            <a:extLst>
              <a:ext uri="{FF2B5EF4-FFF2-40B4-BE49-F238E27FC236}">
                <a16:creationId xmlns:a16="http://schemas.microsoft.com/office/drawing/2014/main" id="{C3D39A18-C329-498E-5ECC-43702379EABC}"/>
              </a:ext>
            </a:extLst>
          </p:cNvPr>
          <p:cNvCxnSpPr>
            <a:cxnSpLocks/>
            <a:stCxn id="23668" idx="0"/>
            <a:endCxn id="23704" idx="2"/>
          </p:cNvCxnSpPr>
          <p:nvPr/>
        </p:nvCxnSpPr>
        <p:spPr>
          <a:xfrm flipV="1">
            <a:off x="2888049" y="1671108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10" name="Straight Arrow Connector 23709">
            <a:extLst>
              <a:ext uri="{FF2B5EF4-FFF2-40B4-BE49-F238E27FC236}">
                <a16:creationId xmlns:a16="http://schemas.microsoft.com/office/drawing/2014/main" id="{650709B1-D920-1E71-CBA0-E2F9517DE0CE}"/>
              </a:ext>
            </a:extLst>
          </p:cNvPr>
          <p:cNvCxnSpPr>
            <a:cxnSpLocks/>
            <a:stCxn id="23667" idx="0"/>
            <a:endCxn id="23703" idx="2"/>
          </p:cNvCxnSpPr>
          <p:nvPr/>
        </p:nvCxnSpPr>
        <p:spPr>
          <a:xfrm flipV="1">
            <a:off x="1266172" y="1672422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37" name="Curved Connector 23736">
            <a:extLst>
              <a:ext uri="{FF2B5EF4-FFF2-40B4-BE49-F238E27FC236}">
                <a16:creationId xmlns:a16="http://schemas.microsoft.com/office/drawing/2014/main" id="{E6B4D900-2897-BC40-2957-B224E6E62C2A}"/>
              </a:ext>
            </a:extLst>
          </p:cNvPr>
          <p:cNvCxnSpPr>
            <a:cxnSpLocks/>
          </p:cNvCxnSpPr>
          <p:nvPr/>
        </p:nvCxnSpPr>
        <p:spPr>
          <a:xfrm flipV="1">
            <a:off x="4854630" y="4048263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7B93A992-484A-702F-52D5-CC754C8BB20F}"/>
              </a:ext>
            </a:extLst>
          </p:cNvPr>
          <p:cNvSpPr/>
          <p:nvPr/>
        </p:nvSpPr>
        <p:spPr>
          <a:xfrm>
            <a:off x="495397" y="1187103"/>
            <a:ext cx="1579817" cy="5410200"/>
          </a:xfrm>
          <a:prstGeom prst="rect">
            <a:avLst/>
          </a:prstGeom>
          <a:solidFill>
            <a:srgbClr val="77E1FF">
              <a:alpha val="2039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17C4E09-B959-183C-72F5-64344826B62C}"/>
              </a:ext>
            </a:extLst>
          </p:cNvPr>
          <p:cNvSpPr/>
          <p:nvPr/>
        </p:nvSpPr>
        <p:spPr>
          <a:xfrm>
            <a:off x="2128733" y="1187103"/>
            <a:ext cx="1579817" cy="5410200"/>
          </a:xfrm>
          <a:prstGeom prst="rect">
            <a:avLst/>
          </a:prstGeom>
          <a:solidFill>
            <a:srgbClr val="77E1FF">
              <a:alpha val="2039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A3E6F09-C081-7A05-55CF-5F8AF9804A8D}"/>
              </a:ext>
            </a:extLst>
          </p:cNvPr>
          <p:cNvSpPr/>
          <p:nvPr/>
        </p:nvSpPr>
        <p:spPr>
          <a:xfrm>
            <a:off x="3757649" y="1187103"/>
            <a:ext cx="1579817" cy="5410200"/>
          </a:xfrm>
          <a:prstGeom prst="rect">
            <a:avLst/>
          </a:prstGeom>
          <a:solidFill>
            <a:srgbClr val="77E1FF">
              <a:alpha val="2039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695057-348C-E8BE-F467-7BF2A0267048}"/>
              </a:ext>
            </a:extLst>
          </p:cNvPr>
          <p:cNvSpPr/>
          <p:nvPr/>
        </p:nvSpPr>
        <p:spPr>
          <a:xfrm>
            <a:off x="5398138" y="1187103"/>
            <a:ext cx="1579817" cy="5410200"/>
          </a:xfrm>
          <a:prstGeom prst="rect">
            <a:avLst/>
          </a:prstGeom>
          <a:solidFill>
            <a:srgbClr val="77E1FF">
              <a:alpha val="2039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37051A-E939-353E-0D79-9A3AA1F7460A}"/>
              </a:ext>
            </a:extLst>
          </p:cNvPr>
          <p:cNvSpPr txBox="1"/>
          <p:nvPr/>
        </p:nvSpPr>
        <p:spPr>
          <a:xfrm>
            <a:off x="7362681" y="2655332"/>
            <a:ext cx="4542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All these </a:t>
            </a:r>
            <a:r>
              <a:rPr lang="en-US" sz="2400" i="1" dirty="0"/>
              <a:t>verticals</a:t>
            </a:r>
            <a:r>
              <a:rPr lang="en-US" sz="2400" dirty="0"/>
              <a:t> can go in parallel</a:t>
            </a:r>
          </a:p>
        </p:txBody>
      </p:sp>
      <p:sp>
        <p:nvSpPr>
          <p:cNvPr id="26" name="Right Brace 25">
            <a:extLst>
              <a:ext uri="{FF2B5EF4-FFF2-40B4-BE49-F238E27FC236}">
                <a16:creationId xmlns:a16="http://schemas.microsoft.com/office/drawing/2014/main" id="{25803565-C400-35D2-408C-E1F9C2BDA623}"/>
              </a:ext>
            </a:extLst>
          </p:cNvPr>
          <p:cNvSpPr/>
          <p:nvPr/>
        </p:nvSpPr>
        <p:spPr>
          <a:xfrm>
            <a:off x="7035190" y="4495800"/>
            <a:ext cx="120007" cy="920234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FDE63F-4D81-7426-A4C1-783025B94DD0}"/>
              </a:ext>
            </a:extLst>
          </p:cNvPr>
          <p:cNvSpPr txBox="1"/>
          <p:nvPr/>
        </p:nvSpPr>
        <p:spPr>
          <a:xfrm>
            <a:off x="7277824" y="4535513"/>
            <a:ext cx="43379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But, how to handle the attention </a:t>
            </a:r>
            <a:br>
              <a:rPr lang="en-US" sz="2400" dirty="0"/>
            </a:br>
            <a:r>
              <a:rPr lang="en-US" sz="2400" dirty="0"/>
              <a:t>interactions?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2647BD1-C0F2-B722-D47E-CC0214069683}"/>
              </a:ext>
            </a:extLst>
          </p:cNvPr>
          <p:cNvSpPr txBox="1"/>
          <p:nvPr/>
        </p:nvSpPr>
        <p:spPr>
          <a:xfrm>
            <a:off x="980018" y="54882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8E71FC0-4AF5-FF3F-1338-AE776A7FC219}"/>
              </a:ext>
            </a:extLst>
          </p:cNvPr>
          <p:cNvSpPr txBox="1"/>
          <p:nvPr/>
        </p:nvSpPr>
        <p:spPr>
          <a:xfrm>
            <a:off x="2664487" y="54882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4BBD95D-19B8-1FE8-DC27-05C3DC4D36AA}"/>
              </a:ext>
            </a:extLst>
          </p:cNvPr>
          <p:cNvSpPr txBox="1"/>
          <p:nvPr/>
        </p:nvSpPr>
        <p:spPr>
          <a:xfrm>
            <a:off x="4235576" y="54882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3512257-BC09-7480-3C5A-341FC09D543F}"/>
              </a:ext>
            </a:extLst>
          </p:cNvPr>
          <p:cNvSpPr txBox="1"/>
          <p:nvPr/>
        </p:nvSpPr>
        <p:spPr>
          <a:xfrm>
            <a:off x="5883315" y="54882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baseline="-25000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8719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  <p:bldP spid="13" grpId="0" animBg="1"/>
      <p:bldP spid="14" grpId="0" animBg="1"/>
      <p:bldP spid="17" grpId="0"/>
      <p:bldP spid="26" grpId="0" animBg="1"/>
      <p:bldP spid="28" grpId="0"/>
      <p:bldP spid="38" grpId="0"/>
      <p:bldP spid="40" grpId="0"/>
      <p:bldP spid="43" grpId="0"/>
      <p:bldP spid="4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24" name="TextBox 23723">
            <a:extLst>
              <a:ext uri="{FF2B5EF4-FFF2-40B4-BE49-F238E27FC236}">
                <a16:creationId xmlns:a16="http://schemas.microsoft.com/office/drawing/2014/main" id="{A201F76E-502C-13D4-3C98-3DD8F3778955}"/>
              </a:ext>
            </a:extLst>
          </p:cNvPr>
          <p:cNvSpPr txBox="1"/>
          <p:nvPr/>
        </p:nvSpPr>
        <p:spPr>
          <a:xfrm>
            <a:off x="6217017" y="1696884"/>
            <a:ext cx="818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normalize</a:t>
            </a:r>
          </a:p>
        </p:txBody>
      </p:sp>
      <p:sp>
        <p:nvSpPr>
          <p:cNvPr id="23723" name="TextBox 23722">
            <a:extLst>
              <a:ext uri="{FF2B5EF4-FFF2-40B4-BE49-F238E27FC236}">
                <a16:creationId xmlns:a16="http://schemas.microsoft.com/office/drawing/2014/main" id="{8630A2AE-7153-1D84-3692-2931D142AECE}"/>
              </a:ext>
            </a:extLst>
          </p:cNvPr>
          <p:cNvSpPr txBox="1"/>
          <p:nvPr/>
        </p:nvSpPr>
        <p:spPr>
          <a:xfrm>
            <a:off x="6207784" y="3615204"/>
            <a:ext cx="818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normalize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ABD918-04EF-8396-227D-E96D89D276D4}"/>
              </a:ext>
            </a:extLst>
          </p:cNvPr>
          <p:cNvSpPr/>
          <p:nvPr/>
        </p:nvSpPr>
        <p:spPr>
          <a:xfrm>
            <a:off x="609600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E03275-F33D-D34B-BDED-2317CCC1F5D4}"/>
              </a:ext>
            </a:extLst>
          </p:cNvPr>
          <p:cNvSpPr/>
          <p:nvPr/>
        </p:nvSpPr>
        <p:spPr>
          <a:xfrm>
            <a:off x="2231477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DC2C4-5E54-A740-C970-28FE4873946F}"/>
              </a:ext>
            </a:extLst>
          </p:cNvPr>
          <p:cNvSpPr/>
          <p:nvPr/>
        </p:nvSpPr>
        <p:spPr>
          <a:xfrm>
            <a:off x="3876019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97B4E5-1EC9-5008-9EF7-6BE1D05EA9DA}"/>
              </a:ext>
            </a:extLst>
          </p:cNvPr>
          <p:cNvSpPr/>
          <p:nvPr/>
        </p:nvSpPr>
        <p:spPr>
          <a:xfrm>
            <a:off x="5530411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fun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7A2DFC-EC73-90AE-1B76-7DDD2338823D}"/>
              </a:ext>
            </a:extLst>
          </p:cNvPr>
          <p:cNvSpPr/>
          <p:nvPr/>
        </p:nvSpPr>
        <p:spPr>
          <a:xfrm>
            <a:off x="1596260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3CDB60-BB51-C819-69E4-11FC9125248E}"/>
              </a:ext>
            </a:extLst>
          </p:cNvPr>
          <p:cNvSpPr/>
          <p:nvPr/>
        </p:nvSpPr>
        <p:spPr>
          <a:xfrm>
            <a:off x="3218137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E53187-3CD6-954F-A2AB-88E9089B6F06}"/>
              </a:ext>
            </a:extLst>
          </p:cNvPr>
          <p:cNvSpPr/>
          <p:nvPr/>
        </p:nvSpPr>
        <p:spPr>
          <a:xfrm>
            <a:off x="4872529" y="6253655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69DA11-3378-5E2C-5BA0-2287C99450C8}"/>
              </a:ext>
            </a:extLst>
          </p:cNvPr>
          <p:cNvSpPr/>
          <p:nvPr/>
        </p:nvSpPr>
        <p:spPr>
          <a:xfrm>
            <a:off x="6522654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3FF3EF-A088-3E3D-6956-9291B047FA35}"/>
              </a:ext>
            </a:extLst>
          </p:cNvPr>
          <p:cNvSpPr/>
          <p:nvPr/>
        </p:nvSpPr>
        <p:spPr>
          <a:xfrm>
            <a:off x="609600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C7BB3-8F3A-857A-96F2-1109A07D96DF}"/>
              </a:ext>
            </a:extLst>
          </p:cNvPr>
          <p:cNvSpPr/>
          <p:nvPr/>
        </p:nvSpPr>
        <p:spPr>
          <a:xfrm>
            <a:off x="2231477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E3568A-0A08-C324-CAE7-D2FDE786B9E4}"/>
              </a:ext>
            </a:extLst>
          </p:cNvPr>
          <p:cNvSpPr/>
          <p:nvPr/>
        </p:nvSpPr>
        <p:spPr>
          <a:xfrm>
            <a:off x="3876019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E006E4-B08B-BE8B-1511-C8A569CD6493}"/>
              </a:ext>
            </a:extLst>
          </p:cNvPr>
          <p:cNvSpPr/>
          <p:nvPr/>
        </p:nvSpPr>
        <p:spPr>
          <a:xfrm>
            <a:off x="5530411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62857B-0D63-874F-19D4-22A5ED9A20A7}"/>
              </a:ext>
            </a:extLst>
          </p:cNvPr>
          <p:cNvSpPr/>
          <p:nvPr/>
        </p:nvSpPr>
        <p:spPr>
          <a:xfrm>
            <a:off x="1596260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5DD5389-C45E-668B-86A7-6379C4AEA82D}"/>
              </a:ext>
            </a:extLst>
          </p:cNvPr>
          <p:cNvSpPr/>
          <p:nvPr/>
        </p:nvSpPr>
        <p:spPr>
          <a:xfrm>
            <a:off x="3218137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F45FB1-D7F5-EB6A-B2E4-D3626C47494A}"/>
              </a:ext>
            </a:extLst>
          </p:cNvPr>
          <p:cNvSpPr/>
          <p:nvPr/>
        </p:nvSpPr>
        <p:spPr>
          <a:xfrm>
            <a:off x="4872529" y="5720255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3E52FF-6682-4438-5297-60E25F08C7C1}"/>
              </a:ext>
            </a:extLst>
          </p:cNvPr>
          <p:cNvSpPr/>
          <p:nvPr/>
        </p:nvSpPr>
        <p:spPr>
          <a:xfrm>
            <a:off x="6522654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FB2787C-87E9-3059-B6AA-998F170564FA}"/>
              </a:ext>
            </a:extLst>
          </p:cNvPr>
          <p:cNvCxnSpPr>
            <a:stCxn id="18" idx="2"/>
            <a:endCxn id="4" idx="0"/>
          </p:cNvCxnSpPr>
          <p:nvPr/>
        </p:nvCxnSpPr>
        <p:spPr>
          <a:xfrm>
            <a:off x="106680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9D31D6E-8C48-315C-79A3-62541C78C6B3}"/>
              </a:ext>
            </a:extLst>
          </p:cNvPr>
          <p:cNvCxnSpPr>
            <a:stCxn id="22" idx="2"/>
            <a:endCxn id="8" idx="0"/>
          </p:cNvCxnSpPr>
          <p:nvPr/>
        </p:nvCxnSpPr>
        <p:spPr>
          <a:xfrm>
            <a:off x="1765083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FD9F459-5CF2-8585-C24D-A3E57CA4079F}"/>
              </a:ext>
            </a:extLst>
          </p:cNvPr>
          <p:cNvCxnSpPr>
            <a:stCxn id="19" idx="2"/>
            <a:endCxn id="5" idx="0"/>
          </p:cNvCxnSpPr>
          <p:nvPr/>
        </p:nvCxnSpPr>
        <p:spPr>
          <a:xfrm>
            <a:off x="26886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F0D39A4-AF9C-9B3F-7E61-25C5000863B5}"/>
              </a:ext>
            </a:extLst>
          </p:cNvPr>
          <p:cNvCxnSpPr>
            <a:stCxn id="23" idx="2"/>
            <a:endCxn id="9" idx="0"/>
          </p:cNvCxnSpPr>
          <p:nvPr/>
        </p:nvCxnSpPr>
        <p:spPr>
          <a:xfrm>
            <a:off x="338696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E4EFD3F-1E00-29CD-2E92-CDFBC42EA2C2}"/>
              </a:ext>
            </a:extLst>
          </p:cNvPr>
          <p:cNvCxnSpPr>
            <a:stCxn id="20" idx="2"/>
            <a:endCxn id="6" idx="0"/>
          </p:cNvCxnSpPr>
          <p:nvPr/>
        </p:nvCxnSpPr>
        <p:spPr>
          <a:xfrm>
            <a:off x="4333219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DA9C8A0-AB86-1053-7113-C2FECBDFED62}"/>
              </a:ext>
            </a:extLst>
          </p:cNvPr>
          <p:cNvCxnSpPr>
            <a:stCxn id="24" idx="2"/>
            <a:endCxn id="10" idx="0"/>
          </p:cNvCxnSpPr>
          <p:nvPr/>
        </p:nvCxnSpPr>
        <p:spPr>
          <a:xfrm>
            <a:off x="5041352" y="6025055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6EE22B6-01E3-8891-5B2F-8FE227E8A281}"/>
              </a:ext>
            </a:extLst>
          </p:cNvPr>
          <p:cNvCxnSpPr>
            <a:stCxn id="21" idx="2"/>
            <a:endCxn id="7" idx="0"/>
          </p:cNvCxnSpPr>
          <p:nvPr/>
        </p:nvCxnSpPr>
        <p:spPr>
          <a:xfrm>
            <a:off x="5987611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A3E5830-767B-58B2-0B44-2554C10C7ABA}"/>
              </a:ext>
            </a:extLst>
          </p:cNvPr>
          <p:cNvCxnSpPr>
            <a:stCxn id="25" idx="2"/>
            <a:endCxn id="11" idx="0"/>
          </p:cNvCxnSpPr>
          <p:nvPr/>
        </p:nvCxnSpPr>
        <p:spPr>
          <a:xfrm>
            <a:off x="66914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4FA0FAE6-C1C5-76F7-2542-A5880AB0F9E6}"/>
              </a:ext>
            </a:extLst>
          </p:cNvPr>
          <p:cNvSpPr/>
          <p:nvPr/>
        </p:nvSpPr>
        <p:spPr>
          <a:xfrm>
            <a:off x="93608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B78A7CE-3C97-7327-36CC-8C973424C257}"/>
              </a:ext>
            </a:extLst>
          </p:cNvPr>
          <p:cNvCxnSpPr>
            <a:stCxn id="18" idx="0"/>
            <a:endCxn id="42" idx="2"/>
          </p:cNvCxnSpPr>
          <p:nvPr/>
        </p:nvCxnSpPr>
        <p:spPr>
          <a:xfrm flipV="1">
            <a:off x="1066800" y="5410200"/>
            <a:ext cx="199372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007AC11-C0C3-69EC-4A2E-97B9BDE13C07}"/>
              </a:ext>
            </a:extLst>
          </p:cNvPr>
          <p:cNvCxnSpPr>
            <a:stCxn id="22" idx="0"/>
            <a:endCxn id="42" idx="2"/>
          </p:cNvCxnSpPr>
          <p:nvPr/>
        </p:nvCxnSpPr>
        <p:spPr>
          <a:xfrm flipH="1" flipV="1">
            <a:off x="1266172" y="5410200"/>
            <a:ext cx="498911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EBC809E-5BCB-3422-425A-7E32F947E487}"/>
              </a:ext>
            </a:extLst>
          </p:cNvPr>
          <p:cNvSpPr/>
          <p:nvPr/>
        </p:nvSpPr>
        <p:spPr>
          <a:xfrm>
            <a:off x="2557960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C1CED5A-5BEF-9381-CCED-115BF48E9EED}"/>
              </a:ext>
            </a:extLst>
          </p:cNvPr>
          <p:cNvCxnSpPr>
            <a:cxnSpLocks/>
            <a:stCxn id="19" idx="0"/>
            <a:endCxn id="50" idx="2"/>
          </p:cNvCxnSpPr>
          <p:nvPr/>
        </p:nvCxnSpPr>
        <p:spPr>
          <a:xfrm flipV="1">
            <a:off x="2688677" y="5408886"/>
            <a:ext cx="199372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E336EA1-9CE0-229E-ACD8-60560B1EBB0E}"/>
              </a:ext>
            </a:extLst>
          </p:cNvPr>
          <p:cNvCxnSpPr>
            <a:cxnSpLocks/>
            <a:stCxn id="23" idx="0"/>
            <a:endCxn id="50" idx="2"/>
          </p:cNvCxnSpPr>
          <p:nvPr/>
        </p:nvCxnSpPr>
        <p:spPr>
          <a:xfrm flipH="1" flipV="1">
            <a:off x="2888049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8103F968-6CAF-EE57-98F3-5E94E1FFCC76}"/>
              </a:ext>
            </a:extLst>
          </p:cNvPr>
          <p:cNvSpPr/>
          <p:nvPr/>
        </p:nvSpPr>
        <p:spPr>
          <a:xfrm>
            <a:off x="419445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239E0DA-ED5B-19E0-33A1-6FFD7BFF3B33}"/>
              </a:ext>
            </a:extLst>
          </p:cNvPr>
          <p:cNvCxnSpPr>
            <a:cxnSpLocks/>
            <a:stCxn id="20" idx="0"/>
            <a:endCxn id="55" idx="2"/>
          </p:cNvCxnSpPr>
          <p:nvPr/>
        </p:nvCxnSpPr>
        <p:spPr>
          <a:xfrm flipV="1">
            <a:off x="4333219" y="5410200"/>
            <a:ext cx="191323" cy="30480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416531E-25D0-976F-D95C-85D9D05B3441}"/>
              </a:ext>
            </a:extLst>
          </p:cNvPr>
          <p:cNvCxnSpPr>
            <a:cxnSpLocks/>
            <a:stCxn id="24" idx="0"/>
            <a:endCxn id="55" idx="2"/>
          </p:cNvCxnSpPr>
          <p:nvPr/>
        </p:nvCxnSpPr>
        <p:spPr>
          <a:xfrm flipH="1" flipV="1">
            <a:off x="4524542" y="5410200"/>
            <a:ext cx="516810" cy="31005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34D48E49-C790-1F4A-39F7-E57D45CF1317}"/>
              </a:ext>
            </a:extLst>
          </p:cNvPr>
          <p:cNvSpPr/>
          <p:nvPr/>
        </p:nvSpPr>
        <p:spPr>
          <a:xfrm>
            <a:off x="5862477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B890ACE-F58D-2B0D-DEC9-A2D47E161C78}"/>
              </a:ext>
            </a:extLst>
          </p:cNvPr>
          <p:cNvCxnSpPr>
            <a:cxnSpLocks/>
            <a:stCxn id="21" idx="0"/>
            <a:endCxn id="60" idx="2"/>
          </p:cNvCxnSpPr>
          <p:nvPr/>
        </p:nvCxnSpPr>
        <p:spPr>
          <a:xfrm flipV="1">
            <a:off x="5987611" y="5408886"/>
            <a:ext cx="204955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9E79CCE-2C90-B940-BE02-7F48076BFB13}"/>
              </a:ext>
            </a:extLst>
          </p:cNvPr>
          <p:cNvCxnSpPr>
            <a:cxnSpLocks/>
            <a:stCxn id="25" idx="0"/>
            <a:endCxn id="60" idx="2"/>
          </p:cNvCxnSpPr>
          <p:nvPr/>
        </p:nvCxnSpPr>
        <p:spPr>
          <a:xfrm flipH="1" flipV="1">
            <a:off x="6192566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3" name="Rectangle 23552">
            <a:extLst>
              <a:ext uri="{FF2B5EF4-FFF2-40B4-BE49-F238E27FC236}">
                <a16:creationId xmlns:a16="http://schemas.microsoft.com/office/drawing/2014/main" id="{6960BBA0-C244-CE01-B42E-B16010EFF3E0}"/>
              </a:ext>
            </a:extLst>
          </p:cNvPr>
          <p:cNvSpPr/>
          <p:nvPr/>
        </p:nvSpPr>
        <p:spPr>
          <a:xfrm>
            <a:off x="936083" y="4497114"/>
            <a:ext cx="660177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4" name="Rectangle 23553">
            <a:extLst>
              <a:ext uri="{FF2B5EF4-FFF2-40B4-BE49-F238E27FC236}">
                <a16:creationId xmlns:a16="http://schemas.microsoft.com/office/drawing/2014/main" id="{96391B51-FF3F-FEC6-EF3A-4412C6BC061E}"/>
              </a:ext>
            </a:extLst>
          </p:cNvPr>
          <p:cNvSpPr/>
          <p:nvPr/>
        </p:nvSpPr>
        <p:spPr>
          <a:xfrm>
            <a:off x="2557960" y="4495800"/>
            <a:ext cx="660177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6" name="Rectangle 23555">
            <a:extLst>
              <a:ext uri="{FF2B5EF4-FFF2-40B4-BE49-F238E27FC236}">
                <a16:creationId xmlns:a16="http://schemas.microsoft.com/office/drawing/2014/main" id="{D0BCF797-E4C9-8F2A-70E3-045CCBA91493}"/>
              </a:ext>
            </a:extLst>
          </p:cNvPr>
          <p:cNvSpPr/>
          <p:nvPr/>
        </p:nvSpPr>
        <p:spPr>
          <a:xfrm>
            <a:off x="4194453" y="4497114"/>
            <a:ext cx="660177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7" name="Rectangle 23556">
            <a:extLst>
              <a:ext uri="{FF2B5EF4-FFF2-40B4-BE49-F238E27FC236}">
                <a16:creationId xmlns:a16="http://schemas.microsoft.com/office/drawing/2014/main" id="{71845C7E-3945-C7AA-EB8C-3B2E60CB8BBA}"/>
              </a:ext>
            </a:extLst>
          </p:cNvPr>
          <p:cNvSpPr/>
          <p:nvPr/>
        </p:nvSpPr>
        <p:spPr>
          <a:xfrm>
            <a:off x="5862477" y="4495800"/>
            <a:ext cx="660177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8" name="Oval 23557">
            <a:extLst>
              <a:ext uri="{FF2B5EF4-FFF2-40B4-BE49-F238E27FC236}">
                <a16:creationId xmlns:a16="http://schemas.microsoft.com/office/drawing/2014/main" id="{6DC1C5F9-1841-1F9F-7753-89C50865EF56}"/>
              </a:ext>
            </a:extLst>
          </p:cNvPr>
          <p:cNvSpPr/>
          <p:nvPr/>
        </p:nvSpPr>
        <p:spPr>
          <a:xfrm>
            <a:off x="2465744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9" name="Oval 23558">
            <a:extLst>
              <a:ext uri="{FF2B5EF4-FFF2-40B4-BE49-F238E27FC236}">
                <a16:creationId xmlns:a16="http://schemas.microsoft.com/office/drawing/2014/main" id="{B83885AC-81A7-F71D-DD81-AFE6047A0B38}"/>
              </a:ext>
            </a:extLst>
          </p:cNvPr>
          <p:cNvSpPr/>
          <p:nvPr/>
        </p:nvSpPr>
        <p:spPr>
          <a:xfrm>
            <a:off x="4118253" y="471914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2" name="Oval 23561">
            <a:extLst>
              <a:ext uri="{FF2B5EF4-FFF2-40B4-BE49-F238E27FC236}">
                <a16:creationId xmlns:a16="http://schemas.microsoft.com/office/drawing/2014/main" id="{82AD40CB-04CF-6C22-5E75-41AE8215EE3B}"/>
              </a:ext>
            </a:extLst>
          </p:cNvPr>
          <p:cNvSpPr/>
          <p:nvPr/>
        </p:nvSpPr>
        <p:spPr>
          <a:xfrm>
            <a:off x="1520060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3" name="Oval 23562">
            <a:extLst>
              <a:ext uri="{FF2B5EF4-FFF2-40B4-BE49-F238E27FC236}">
                <a16:creationId xmlns:a16="http://schemas.microsoft.com/office/drawing/2014/main" id="{E9222D06-7D01-3C8E-55BE-3DA6F738EA7E}"/>
              </a:ext>
            </a:extLst>
          </p:cNvPr>
          <p:cNvSpPr/>
          <p:nvPr/>
        </p:nvSpPr>
        <p:spPr>
          <a:xfrm>
            <a:off x="313959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4" name="Oval 23563">
            <a:extLst>
              <a:ext uri="{FF2B5EF4-FFF2-40B4-BE49-F238E27FC236}">
                <a16:creationId xmlns:a16="http://schemas.microsoft.com/office/drawing/2014/main" id="{32A44EEA-3EF7-7020-B5F1-2136B00C40E2}"/>
              </a:ext>
            </a:extLst>
          </p:cNvPr>
          <p:cNvSpPr/>
          <p:nvPr/>
        </p:nvSpPr>
        <p:spPr>
          <a:xfrm>
            <a:off x="4782947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5" name="Oval 23564">
            <a:extLst>
              <a:ext uri="{FF2B5EF4-FFF2-40B4-BE49-F238E27FC236}">
                <a16:creationId xmlns:a16="http://schemas.microsoft.com/office/drawing/2014/main" id="{DB97F750-1CC1-AD28-B2F1-C8BA581F747A}"/>
              </a:ext>
            </a:extLst>
          </p:cNvPr>
          <p:cNvSpPr/>
          <p:nvPr/>
        </p:nvSpPr>
        <p:spPr>
          <a:xfrm>
            <a:off x="5781760" y="472624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7" name="Oval 23566">
            <a:extLst>
              <a:ext uri="{FF2B5EF4-FFF2-40B4-BE49-F238E27FC236}">
                <a16:creationId xmlns:a16="http://schemas.microsoft.com/office/drawing/2014/main" id="{D74C6006-C789-2363-9F36-BC065DFD995F}"/>
              </a:ext>
            </a:extLst>
          </p:cNvPr>
          <p:cNvSpPr/>
          <p:nvPr/>
        </p:nvSpPr>
        <p:spPr>
          <a:xfrm>
            <a:off x="859883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69" name="Straight Connector 23568">
            <a:extLst>
              <a:ext uri="{FF2B5EF4-FFF2-40B4-BE49-F238E27FC236}">
                <a16:creationId xmlns:a16="http://schemas.microsoft.com/office/drawing/2014/main" id="{068E4442-4AE3-86E8-FA76-7DD00F569DD0}"/>
              </a:ext>
            </a:extLst>
          </p:cNvPr>
          <p:cNvCxnSpPr>
            <a:cxnSpLocks/>
            <a:stCxn id="42" idx="0"/>
            <a:endCxn id="23567" idx="5"/>
          </p:cNvCxnSpPr>
          <p:nvPr/>
        </p:nvCxnSpPr>
        <p:spPr>
          <a:xfrm flipH="1" flipV="1">
            <a:off x="989965" y="4854482"/>
            <a:ext cx="276207" cy="25091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0" name="Oval 23569">
            <a:extLst>
              <a:ext uri="{FF2B5EF4-FFF2-40B4-BE49-F238E27FC236}">
                <a16:creationId xmlns:a16="http://schemas.microsoft.com/office/drawing/2014/main" id="{6347283D-E22F-1352-506F-E9DDCF457479}"/>
              </a:ext>
            </a:extLst>
          </p:cNvPr>
          <p:cNvSpPr/>
          <p:nvPr/>
        </p:nvSpPr>
        <p:spPr>
          <a:xfrm>
            <a:off x="118516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1" name="Oval 23570">
            <a:extLst>
              <a:ext uri="{FF2B5EF4-FFF2-40B4-BE49-F238E27FC236}">
                <a16:creationId xmlns:a16="http://schemas.microsoft.com/office/drawing/2014/main" id="{318D565E-B0FF-16BD-B753-BD003E8F0B5B}"/>
              </a:ext>
            </a:extLst>
          </p:cNvPr>
          <p:cNvSpPr/>
          <p:nvPr/>
        </p:nvSpPr>
        <p:spPr>
          <a:xfrm>
            <a:off x="281681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2" name="Oval 23571">
            <a:extLst>
              <a:ext uri="{FF2B5EF4-FFF2-40B4-BE49-F238E27FC236}">
                <a16:creationId xmlns:a16="http://schemas.microsoft.com/office/drawing/2014/main" id="{4AB23F55-564C-2FCC-5965-861DA6700CC6}"/>
              </a:ext>
            </a:extLst>
          </p:cNvPr>
          <p:cNvSpPr/>
          <p:nvPr/>
        </p:nvSpPr>
        <p:spPr>
          <a:xfrm>
            <a:off x="4450600" y="472817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3" name="Oval 23572">
            <a:extLst>
              <a:ext uri="{FF2B5EF4-FFF2-40B4-BE49-F238E27FC236}">
                <a16:creationId xmlns:a16="http://schemas.microsoft.com/office/drawing/2014/main" id="{55601015-67E3-9026-C92C-82BC8B4A7846}"/>
              </a:ext>
            </a:extLst>
          </p:cNvPr>
          <p:cNvSpPr/>
          <p:nvPr/>
        </p:nvSpPr>
        <p:spPr>
          <a:xfrm>
            <a:off x="6116365" y="472681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76" name="Straight Connector 23575">
            <a:extLst>
              <a:ext uri="{FF2B5EF4-FFF2-40B4-BE49-F238E27FC236}">
                <a16:creationId xmlns:a16="http://schemas.microsoft.com/office/drawing/2014/main" id="{EE0B5366-9312-30AC-88DC-3F7D5D8EA2F9}"/>
              </a:ext>
            </a:extLst>
          </p:cNvPr>
          <p:cNvCxnSpPr>
            <a:cxnSpLocks/>
            <a:stCxn id="50" idx="0"/>
            <a:endCxn id="23567" idx="5"/>
          </p:cNvCxnSpPr>
          <p:nvPr/>
        </p:nvCxnSpPr>
        <p:spPr>
          <a:xfrm flipH="1" flipV="1">
            <a:off x="989965" y="4854482"/>
            <a:ext cx="1898084" cy="24960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0" name="Straight Connector 23589">
            <a:extLst>
              <a:ext uri="{FF2B5EF4-FFF2-40B4-BE49-F238E27FC236}">
                <a16:creationId xmlns:a16="http://schemas.microsoft.com/office/drawing/2014/main" id="{ADD4C6F6-D929-591D-F067-AB05197015BE}"/>
              </a:ext>
            </a:extLst>
          </p:cNvPr>
          <p:cNvCxnSpPr>
            <a:cxnSpLocks/>
            <a:stCxn id="42" idx="0"/>
            <a:endCxn id="23570" idx="4"/>
          </p:cNvCxnSpPr>
          <p:nvPr/>
        </p:nvCxnSpPr>
        <p:spPr>
          <a:xfrm flipH="1" flipV="1">
            <a:off x="1261360" y="4876800"/>
            <a:ext cx="481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3" name="Straight Connector 23592">
            <a:extLst>
              <a:ext uri="{FF2B5EF4-FFF2-40B4-BE49-F238E27FC236}">
                <a16:creationId xmlns:a16="http://schemas.microsoft.com/office/drawing/2014/main" id="{7ADF2F5A-44E7-1AC1-F794-5576788DB099}"/>
              </a:ext>
            </a:extLst>
          </p:cNvPr>
          <p:cNvCxnSpPr>
            <a:cxnSpLocks/>
            <a:stCxn id="55" idx="0"/>
            <a:endCxn id="23570" idx="4"/>
          </p:cNvCxnSpPr>
          <p:nvPr/>
        </p:nvCxnSpPr>
        <p:spPr>
          <a:xfrm flipH="1" flipV="1">
            <a:off x="1261360" y="4876800"/>
            <a:ext cx="326318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6" name="Straight Connector 23595">
            <a:extLst>
              <a:ext uri="{FF2B5EF4-FFF2-40B4-BE49-F238E27FC236}">
                <a16:creationId xmlns:a16="http://schemas.microsoft.com/office/drawing/2014/main" id="{0C6D9D07-6A0E-6949-38F9-33BFE0EF7B57}"/>
              </a:ext>
            </a:extLst>
          </p:cNvPr>
          <p:cNvCxnSpPr>
            <a:cxnSpLocks/>
            <a:stCxn id="42" idx="0"/>
            <a:endCxn id="23562" idx="4"/>
          </p:cNvCxnSpPr>
          <p:nvPr/>
        </p:nvCxnSpPr>
        <p:spPr>
          <a:xfrm flipV="1">
            <a:off x="1266172" y="4869965"/>
            <a:ext cx="330088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9" name="Straight Connector 23598">
            <a:extLst>
              <a:ext uri="{FF2B5EF4-FFF2-40B4-BE49-F238E27FC236}">
                <a16:creationId xmlns:a16="http://schemas.microsoft.com/office/drawing/2014/main" id="{7186772E-343E-7260-B698-B3895994F040}"/>
              </a:ext>
            </a:extLst>
          </p:cNvPr>
          <p:cNvCxnSpPr>
            <a:cxnSpLocks/>
            <a:stCxn id="60" idx="0"/>
            <a:endCxn id="23562" idx="4"/>
          </p:cNvCxnSpPr>
          <p:nvPr/>
        </p:nvCxnSpPr>
        <p:spPr>
          <a:xfrm flipH="1" flipV="1">
            <a:off x="1596260" y="4869965"/>
            <a:ext cx="4596306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2" name="Straight Connector 23601">
            <a:extLst>
              <a:ext uri="{FF2B5EF4-FFF2-40B4-BE49-F238E27FC236}">
                <a16:creationId xmlns:a16="http://schemas.microsoft.com/office/drawing/2014/main" id="{A239F042-031B-0223-3B5B-6D3F68A250A9}"/>
              </a:ext>
            </a:extLst>
          </p:cNvPr>
          <p:cNvCxnSpPr>
            <a:cxnSpLocks/>
            <a:stCxn id="50" idx="0"/>
            <a:endCxn id="23558" idx="4"/>
          </p:cNvCxnSpPr>
          <p:nvPr/>
        </p:nvCxnSpPr>
        <p:spPr>
          <a:xfrm flipH="1" flipV="1">
            <a:off x="2541944" y="4876800"/>
            <a:ext cx="346105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6" name="Straight Connector 23605">
            <a:extLst>
              <a:ext uri="{FF2B5EF4-FFF2-40B4-BE49-F238E27FC236}">
                <a16:creationId xmlns:a16="http://schemas.microsoft.com/office/drawing/2014/main" id="{EEF75BF8-FEFB-0892-4AA8-666CEB63EEBC}"/>
              </a:ext>
            </a:extLst>
          </p:cNvPr>
          <p:cNvCxnSpPr>
            <a:cxnSpLocks/>
            <a:stCxn id="42" idx="0"/>
            <a:endCxn id="23558" idx="4"/>
          </p:cNvCxnSpPr>
          <p:nvPr/>
        </p:nvCxnSpPr>
        <p:spPr>
          <a:xfrm flipV="1">
            <a:off x="1266172" y="4876800"/>
            <a:ext cx="127577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1" name="Straight Connector 23610">
            <a:extLst>
              <a:ext uri="{FF2B5EF4-FFF2-40B4-BE49-F238E27FC236}">
                <a16:creationId xmlns:a16="http://schemas.microsoft.com/office/drawing/2014/main" id="{510A20E4-A395-D1AF-DBB9-8710DBCF0DCE}"/>
              </a:ext>
            </a:extLst>
          </p:cNvPr>
          <p:cNvCxnSpPr>
            <a:cxnSpLocks/>
            <a:stCxn id="50" idx="0"/>
            <a:endCxn id="23571" idx="4"/>
          </p:cNvCxnSpPr>
          <p:nvPr/>
        </p:nvCxnSpPr>
        <p:spPr>
          <a:xfrm flipV="1">
            <a:off x="2888049" y="4876800"/>
            <a:ext cx="496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4" name="Straight Connector 23613">
            <a:extLst>
              <a:ext uri="{FF2B5EF4-FFF2-40B4-BE49-F238E27FC236}">
                <a16:creationId xmlns:a16="http://schemas.microsoft.com/office/drawing/2014/main" id="{0F7E6373-4DFB-1A0F-5B1E-AB406914F31A}"/>
              </a:ext>
            </a:extLst>
          </p:cNvPr>
          <p:cNvCxnSpPr>
            <a:cxnSpLocks/>
            <a:stCxn id="55" idx="0"/>
            <a:endCxn id="23571" idx="4"/>
          </p:cNvCxnSpPr>
          <p:nvPr/>
        </p:nvCxnSpPr>
        <p:spPr>
          <a:xfrm flipH="1" flipV="1">
            <a:off x="2893018" y="4876800"/>
            <a:ext cx="1631524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1" name="Straight Connector 10240">
            <a:extLst>
              <a:ext uri="{FF2B5EF4-FFF2-40B4-BE49-F238E27FC236}">
                <a16:creationId xmlns:a16="http://schemas.microsoft.com/office/drawing/2014/main" id="{62D77AD3-CEF5-92B3-FA02-CA761A902967}"/>
              </a:ext>
            </a:extLst>
          </p:cNvPr>
          <p:cNvCxnSpPr>
            <a:cxnSpLocks/>
            <a:endCxn id="23563" idx="4"/>
          </p:cNvCxnSpPr>
          <p:nvPr/>
        </p:nvCxnSpPr>
        <p:spPr>
          <a:xfrm flipV="1">
            <a:off x="2888049" y="4876800"/>
            <a:ext cx="32774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4" name="Straight Connector 10243">
            <a:extLst>
              <a:ext uri="{FF2B5EF4-FFF2-40B4-BE49-F238E27FC236}">
                <a16:creationId xmlns:a16="http://schemas.microsoft.com/office/drawing/2014/main" id="{9CC604B3-15A0-1906-CF7A-7660E87302B1}"/>
              </a:ext>
            </a:extLst>
          </p:cNvPr>
          <p:cNvCxnSpPr>
            <a:cxnSpLocks/>
            <a:stCxn id="23563" idx="4"/>
            <a:endCxn id="60" idx="0"/>
          </p:cNvCxnSpPr>
          <p:nvPr/>
        </p:nvCxnSpPr>
        <p:spPr>
          <a:xfrm>
            <a:off x="3215798" y="4876800"/>
            <a:ext cx="2976768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8" name="Straight Connector 10247">
            <a:extLst>
              <a:ext uri="{FF2B5EF4-FFF2-40B4-BE49-F238E27FC236}">
                <a16:creationId xmlns:a16="http://schemas.microsoft.com/office/drawing/2014/main" id="{4ED07CCF-BAE8-5513-19AB-A154BD0BC5AC}"/>
              </a:ext>
            </a:extLst>
          </p:cNvPr>
          <p:cNvCxnSpPr>
            <a:cxnSpLocks/>
            <a:stCxn id="42" idx="0"/>
            <a:endCxn id="23559" idx="4"/>
          </p:cNvCxnSpPr>
          <p:nvPr/>
        </p:nvCxnSpPr>
        <p:spPr>
          <a:xfrm flipV="1">
            <a:off x="1266172" y="4871545"/>
            <a:ext cx="2928281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2" name="Straight Connector 10251">
            <a:extLst>
              <a:ext uri="{FF2B5EF4-FFF2-40B4-BE49-F238E27FC236}">
                <a16:creationId xmlns:a16="http://schemas.microsoft.com/office/drawing/2014/main" id="{39A6E2CC-8526-FBBF-1877-694D0AF4B884}"/>
              </a:ext>
            </a:extLst>
          </p:cNvPr>
          <p:cNvCxnSpPr>
            <a:cxnSpLocks/>
            <a:stCxn id="55" idx="0"/>
            <a:endCxn id="23559" idx="4"/>
          </p:cNvCxnSpPr>
          <p:nvPr/>
        </p:nvCxnSpPr>
        <p:spPr>
          <a:xfrm flipH="1" flipV="1">
            <a:off x="4194453" y="4871545"/>
            <a:ext cx="330089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5" name="Straight Connector 10254">
            <a:extLst>
              <a:ext uri="{FF2B5EF4-FFF2-40B4-BE49-F238E27FC236}">
                <a16:creationId xmlns:a16="http://schemas.microsoft.com/office/drawing/2014/main" id="{51737C94-E846-7600-1CCC-65F945EAFB3C}"/>
              </a:ext>
            </a:extLst>
          </p:cNvPr>
          <p:cNvCxnSpPr>
            <a:cxnSpLocks/>
            <a:stCxn id="50" idx="0"/>
            <a:endCxn id="23572" idx="4"/>
          </p:cNvCxnSpPr>
          <p:nvPr/>
        </p:nvCxnSpPr>
        <p:spPr>
          <a:xfrm flipV="1">
            <a:off x="2888049" y="4880575"/>
            <a:ext cx="1638751" cy="22351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8" name="Straight Connector 10257">
            <a:extLst>
              <a:ext uri="{FF2B5EF4-FFF2-40B4-BE49-F238E27FC236}">
                <a16:creationId xmlns:a16="http://schemas.microsoft.com/office/drawing/2014/main" id="{D0E978D6-1853-6AD2-5681-877D73B4B332}"/>
              </a:ext>
            </a:extLst>
          </p:cNvPr>
          <p:cNvCxnSpPr>
            <a:cxnSpLocks/>
            <a:stCxn id="55" idx="0"/>
            <a:endCxn id="23572" idx="4"/>
          </p:cNvCxnSpPr>
          <p:nvPr/>
        </p:nvCxnSpPr>
        <p:spPr>
          <a:xfrm flipV="1">
            <a:off x="4524542" y="4880575"/>
            <a:ext cx="2258" cy="22482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1" name="Straight Connector 10260">
            <a:extLst>
              <a:ext uri="{FF2B5EF4-FFF2-40B4-BE49-F238E27FC236}">
                <a16:creationId xmlns:a16="http://schemas.microsoft.com/office/drawing/2014/main" id="{111D8C1A-53EB-16C6-FC0D-216D1AAB04AC}"/>
              </a:ext>
            </a:extLst>
          </p:cNvPr>
          <p:cNvCxnSpPr>
            <a:cxnSpLocks/>
            <a:stCxn id="55" idx="0"/>
            <a:endCxn id="23564" idx="4"/>
          </p:cNvCxnSpPr>
          <p:nvPr/>
        </p:nvCxnSpPr>
        <p:spPr>
          <a:xfrm flipV="1">
            <a:off x="4524542" y="4869965"/>
            <a:ext cx="334605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4" name="Straight Connector 10263">
            <a:extLst>
              <a:ext uri="{FF2B5EF4-FFF2-40B4-BE49-F238E27FC236}">
                <a16:creationId xmlns:a16="http://schemas.microsoft.com/office/drawing/2014/main" id="{074D83F9-CE5D-A428-4086-18E808CD9215}"/>
              </a:ext>
            </a:extLst>
          </p:cNvPr>
          <p:cNvCxnSpPr>
            <a:cxnSpLocks/>
            <a:stCxn id="60" idx="0"/>
            <a:endCxn id="23564" idx="4"/>
          </p:cNvCxnSpPr>
          <p:nvPr/>
        </p:nvCxnSpPr>
        <p:spPr>
          <a:xfrm flipH="1" flipV="1">
            <a:off x="4859147" y="4869965"/>
            <a:ext cx="1333419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7" name="Straight Connector 10266">
            <a:extLst>
              <a:ext uri="{FF2B5EF4-FFF2-40B4-BE49-F238E27FC236}">
                <a16:creationId xmlns:a16="http://schemas.microsoft.com/office/drawing/2014/main" id="{8264AB3D-7705-FA41-8742-9F1A7F298B09}"/>
              </a:ext>
            </a:extLst>
          </p:cNvPr>
          <p:cNvCxnSpPr>
            <a:cxnSpLocks/>
            <a:stCxn id="42" idx="0"/>
            <a:endCxn id="23565" idx="4"/>
          </p:cNvCxnSpPr>
          <p:nvPr/>
        </p:nvCxnSpPr>
        <p:spPr>
          <a:xfrm flipV="1">
            <a:off x="1266172" y="4878646"/>
            <a:ext cx="4591788" cy="22675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0" name="Straight Connector 10269">
            <a:extLst>
              <a:ext uri="{FF2B5EF4-FFF2-40B4-BE49-F238E27FC236}">
                <a16:creationId xmlns:a16="http://schemas.microsoft.com/office/drawing/2014/main" id="{8CA62EDF-45B1-69F7-DCF4-416E7B8511E3}"/>
              </a:ext>
            </a:extLst>
          </p:cNvPr>
          <p:cNvCxnSpPr>
            <a:cxnSpLocks/>
            <a:stCxn id="60" idx="0"/>
            <a:endCxn id="23565" idx="4"/>
          </p:cNvCxnSpPr>
          <p:nvPr/>
        </p:nvCxnSpPr>
        <p:spPr>
          <a:xfrm flipH="1" flipV="1">
            <a:off x="5857960" y="4878646"/>
            <a:ext cx="334606" cy="22544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3" name="Straight Connector 10272">
            <a:extLst>
              <a:ext uri="{FF2B5EF4-FFF2-40B4-BE49-F238E27FC236}">
                <a16:creationId xmlns:a16="http://schemas.microsoft.com/office/drawing/2014/main" id="{15F74E1F-A09C-928F-DACB-D075E7CAE6AE}"/>
              </a:ext>
            </a:extLst>
          </p:cNvPr>
          <p:cNvCxnSpPr>
            <a:cxnSpLocks/>
            <a:stCxn id="50" idx="0"/>
            <a:endCxn id="23573" idx="4"/>
          </p:cNvCxnSpPr>
          <p:nvPr/>
        </p:nvCxnSpPr>
        <p:spPr>
          <a:xfrm flipV="1">
            <a:off x="2888049" y="4879211"/>
            <a:ext cx="3304516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6" name="Straight Connector 10275">
            <a:extLst>
              <a:ext uri="{FF2B5EF4-FFF2-40B4-BE49-F238E27FC236}">
                <a16:creationId xmlns:a16="http://schemas.microsoft.com/office/drawing/2014/main" id="{797320A0-2E8B-A639-7E90-786B1B9D395D}"/>
              </a:ext>
            </a:extLst>
          </p:cNvPr>
          <p:cNvCxnSpPr>
            <a:cxnSpLocks/>
            <a:stCxn id="60" idx="0"/>
            <a:endCxn id="23573" idx="4"/>
          </p:cNvCxnSpPr>
          <p:nvPr/>
        </p:nvCxnSpPr>
        <p:spPr>
          <a:xfrm flipH="1" flipV="1">
            <a:off x="6192565" y="4879211"/>
            <a:ext cx="1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6" name="Oval 23565">
            <a:extLst>
              <a:ext uri="{FF2B5EF4-FFF2-40B4-BE49-F238E27FC236}">
                <a16:creationId xmlns:a16="http://schemas.microsoft.com/office/drawing/2014/main" id="{AFA27C6C-71E8-BD8B-E72A-2E0A9BD4C912}"/>
              </a:ext>
            </a:extLst>
          </p:cNvPr>
          <p:cNvSpPr/>
          <p:nvPr/>
        </p:nvSpPr>
        <p:spPr>
          <a:xfrm>
            <a:off x="642732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81" name="Straight Connector 10280">
            <a:extLst>
              <a:ext uri="{FF2B5EF4-FFF2-40B4-BE49-F238E27FC236}">
                <a16:creationId xmlns:a16="http://schemas.microsoft.com/office/drawing/2014/main" id="{47C621F9-57F5-2858-380E-4E8E374D3407}"/>
              </a:ext>
            </a:extLst>
          </p:cNvPr>
          <p:cNvCxnSpPr>
            <a:cxnSpLocks/>
            <a:stCxn id="60" idx="0"/>
            <a:endCxn id="23566" idx="4"/>
          </p:cNvCxnSpPr>
          <p:nvPr/>
        </p:nvCxnSpPr>
        <p:spPr>
          <a:xfrm flipV="1">
            <a:off x="6192566" y="4876800"/>
            <a:ext cx="310954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4" name="Straight Connector 10283">
            <a:extLst>
              <a:ext uri="{FF2B5EF4-FFF2-40B4-BE49-F238E27FC236}">
                <a16:creationId xmlns:a16="http://schemas.microsoft.com/office/drawing/2014/main" id="{8FF29A90-269A-41B9-55BA-288946508BB8}"/>
              </a:ext>
            </a:extLst>
          </p:cNvPr>
          <p:cNvCxnSpPr>
            <a:cxnSpLocks/>
            <a:stCxn id="55" idx="0"/>
            <a:endCxn id="23566" idx="4"/>
          </p:cNvCxnSpPr>
          <p:nvPr/>
        </p:nvCxnSpPr>
        <p:spPr>
          <a:xfrm flipV="1">
            <a:off x="4524542" y="4876800"/>
            <a:ext cx="1978978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7" name="Rectangle 10286">
            <a:extLst>
              <a:ext uri="{FF2B5EF4-FFF2-40B4-BE49-F238E27FC236}">
                <a16:creationId xmlns:a16="http://schemas.microsoft.com/office/drawing/2014/main" id="{296D156D-8B96-902C-47CF-A8BE2F2167A7}"/>
              </a:ext>
            </a:extLst>
          </p:cNvPr>
          <p:cNvSpPr/>
          <p:nvPr/>
        </p:nvSpPr>
        <p:spPr>
          <a:xfrm>
            <a:off x="936083" y="389586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88" name="Rectangle 10287">
            <a:extLst>
              <a:ext uri="{FF2B5EF4-FFF2-40B4-BE49-F238E27FC236}">
                <a16:creationId xmlns:a16="http://schemas.microsoft.com/office/drawing/2014/main" id="{C4CB6295-0315-8FCE-1EC6-F6CAA0D6C321}"/>
              </a:ext>
            </a:extLst>
          </p:cNvPr>
          <p:cNvSpPr/>
          <p:nvPr/>
        </p:nvSpPr>
        <p:spPr>
          <a:xfrm>
            <a:off x="2557960" y="3894549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89" name="Rectangle 10288">
            <a:extLst>
              <a:ext uri="{FF2B5EF4-FFF2-40B4-BE49-F238E27FC236}">
                <a16:creationId xmlns:a16="http://schemas.microsoft.com/office/drawing/2014/main" id="{047239A6-AD57-BDE0-5C82-5B4DE4D9E8F2}"/>
              </a:ext>
            </a:extLst>
          </p:cNvPr>
          <p:cNvSpPr/>
          <p:nvPr/>
        </p:nvSpPr>
        <p:spPr>
          <a:xfrm>
            <a:off x="4194453" y="389586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90" name="Rectangle 10289">
            <a:extLst>
              <a:ext uri="{FF2B5EF4-FFF2-40B4-BE49-F238E27FC236}">
                <a16:creationId xmlns:a16="http://schemas.microsoft.com/office/drawing/2014/main" id="{BCAB8ACB-6758-7086-294F-59667F6577EF}"/>
              </a:ext>
            </a:extLst>
          </p:cNvPr>
          <p:cNvSpPr/>
          <p:nvPr/>
        </p:nvSpPr>
        <p:spPr>
          <a:xfrm>
            <a:off x="5862477" y="3894549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10292" name="Curved Connector 10291">
            <a:extLst>
              <a:ext uri="{FF2B5EF4-FFF2-40B4-BE49-F238E27FC236}">
                <a16:creationId xmlns:a16="http://schemas.microsoft.com/office/drawing/2014/main" id="{70850E7B-96EA-0AE7-4C06-5BBC1D0196EF}"/>
              </a:ext>
            </a:extLst>
          </p:cNvPr>
          <p:cNvCxnSpPr>
            <a:stCxn id="60" idx="3"/>
            <a:endCxn id="10290" idx="3"/>
          </p:cNvCxnSpPr>
          <p:nvPr/>
        </p:nvCxnSpPr>
        <p:spPr>
          <a:xfrm flipV="1">
            <a:off x="6522654" y="4046949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6" name="Curved Connector 10295">
            <a:extLst>
              <a:ext uri="{FF2B5EF4-FFF2-40B4-BE49-F238E27FC236}">
                <a16:creationId xmlns:a16="http://schemas.microsoft.com/office/drawing/2014/main" id="{46F06B95-5C0B-BE51-8053-31B93A9B5F1E}"/>
              </a:ext>
            </a:extLst>
          </p:cNvPr>
          <p:cNvCxnSpPr>
            <a:cxnSpLocks/>
            <a:stCxn id="50" idx="3"/>
            <a:endCxn id="10288" idx="3"/>
          </p:cNvCxnSpPr>
          <p:nvPr/>
        </p:nvCxnSpPr>
        <p:spPr>
          <a:xfrm flipV="1">
            <a:off x="3218137" y="4046949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9" name="Curved Connector 10298">
            <a:extLst>
              <a:ext uri="{FF2B5EF4-FFF2-40B4-BE49-F238E27FC236}">
                <a16:creationId xmlns:a16="http://schemas.microsoft.com/office/drawing/2014/main" id="{305DBA45-B4EC-73F8-65D2-6EC5DFDB84A7}"/>
              </a:ext>
            </a:extLst>
          </p:cNvPr>
          <p:cNvCxnSpPr>
            <a:cxnSpLocks/>
            <a:stCxn id="42" idx="3"/>
            <a:endCxn id="10287" idx="3"/>
          </p:cNvCxnSpPr>
          <p:nvPr/>
        </p:nvCxnSpPr>
        <p:spPr>
          <a:xfrm flipV="1">
            <a:off x="1596260" y="4048263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3" name="Straight Arrow Connector 10302">
            <a:extLst>
              <a:ext uri="{FF2B5EF4-FFF2-40B4-BE49-F238E27FC236}">
                <a16:creationId xmlns:a16="http://schemas.microsoft.com/office/drawing/2014/main" id="{9F63D930-B7F4-EABE-8047-1E8B9FABD0FE}"/>
              </a:ext>
            </a:extLst>
          </p:cNvPr>
          <p:cNvCxnSpPr>
            <a:stCxn id="23557" idx="0"/>
            <a:endCxn id="10290" idx="2"/>
          </p:cNvCxnSpPr>
          <p:nvPr/>
        </p:nvCxnSpPr>
        <p:spPr>
          <a:xfrm flipV="1">
            <a:off x="6192566" y="4199349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6" name="Straight Arrow Connector 23615">
            <a:extLst>
              <a:ext uri="{FF2B5EF4-FFF2-40B4-BE49-F238E27FC236}">
                <a16:creationId xmlns:a16="http://schemas.microsoft.com/office/drawing/2014/main" id="{BAF2BC4F-C219-DBEF-C816-72E25F7B7542}"/>
              </a:ext>
            </a:extLst>
          </p:cNvPr>
          <p:cNvCxnSpPr>
            <a:cxnSpLocks/>
            <a:stCxn id="23556" idx="0"/>
            <a:endCxn id="10289" idx="2"/>
          </p:cNvCxnSpPr>
          <p:nvPr/>
        </p:nvCxnSpPr>
        <p:spPr>
          <a:xfrm flipV="1">
            <a:off x="4524542" y="4200663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9" name="Straight Arrow Connector 23618">
            <a:extLst>
              <a:ext uri="{FF2B5EF4-FFF2-40B4-BE49-F238E27FC236}">
                <a16:creationId xmlns:a16="http://schemas.microsoft.com/office/drawing/2014/main" id="{A7E56F51-B495-A6F0-6E09-00134EEC88C7}"/>
              </a:ext>
            </a:extLst>
          </p:cNvPr>
          <p:cNvCxnSpPr>
            <a:cxnSpLocks/>
            <a:stCxn id="23554" idx="0"/>
            <a:endCxn id="10288" idx="2"/>
          </p:cNvCxnSpPr>
          <p:nvPr/>
        </p:nvCxnSpPr>
        <p:spPr>
          <a:xfrm flipV="1">
            <a:off x="2888049" y="4199349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22" name="Straight Arrow Connector 23621">
            <a:extLst>
              <a:ext uri="{FF2B5EF4-FFF2-40B4-BE49-F238E27FC236}">
                <a16:creationId xmlns:a16="http://schemas.microsoft.com/office/drawing/2014/main" id="{AA5C071B-82A3-4135-408B-BA6F5A954606}"/>
              </a:ext>
            </a:extLst>
          </p:cNvPr>
          <p:cNvCxnSpPr>
            <a:cxnSpLocks/>
            <a:stCxn id="23553" idx="0"/>
            <a:endCxn id="10287" idx="2"/>
          </p:cNvCxnSpPr>
          <p:nvPr/>
        </p:nvCxnSpPr>
        <p:spPr>
          <a:xfrm flipV="1">
            <a:off x="1266172" y="4200663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25" name="Rectangle 23624">
            <a:extLst>
              <a:ext uri="{FF2B5EF4-FFF2-40B4-BE49-F238E27FC236}">
                <a16:creationId xmlns:a16="http://schemas.microsoft.com/office/drawing/2014/main" id="{C5A5140C-34B3-A7DA-C036-5DBBE90AC408}"/>
              </a:ext>
            </a:extLst>
          </p:cNvPr>
          <p:cNvSpPr/>
          <p:nvPr/>
        </p:nvSpPr>
        <p:spPr>
          <a:xfrm>
            <a:off x="939099" y="3296457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6" name="Rectangle 23625">
            <a:extLst>
              <a:ext uri="{FF2B5EF4-FFF2-40B4-BE49-F238E27FC236}">
                <a16:creationId xmlns:a16="http://schemas.microsoft.com/office/drawing/2014/main" id="{A1D88293-6AE1-AE08-6DF8-F2993B3DEDEC}"/>
              </a:ext>
            </a:extLst>
          </p:cNvPr>
          <p:cNvSpPr/>
          <p:nvPr/>
        </p:nvSpPr>
        <p:spPr>
          <a:xfrm>
            <a:off x="2560976" y="3295143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7" name="Rectangle 23626">
            <a:extLst>
              <a:ext uri="{FF2B5EF4-FFF2-40B4-BE49-F238E27FC236}">
                <a16:creationId xmlns:a16="http://schemas.microsoft.com/office/drawing/2014/main" id="{BEE73AD8-7726-405E-D25E-DB1C5657942A}"/>
              </a:ext>
            </a:extLst>
          </p:cNvPr>
          <p:cNvSpPr/>
          <p:nvPr/>
        </p:nvSpPr>
        <p:spPr>
          <a:xfrm>
            <a:off x="4197469" y="3296457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8" name="Rectangle 23627">
            <a:extLst>
              <a:ext uri="{FF2B5EF4-FFF2-40B4-BE49-F238E27FC236}">
                <a16:creationId xmlns:a16="http://schemas.microsoft.com/office/drawing/2014/main" id="{13DE18A9-8DA2-ABBC-1641-CA5BCBD84CA6}"/>
              </a:ext>
            </a:extLst>
          </p:cNvPr>
          <p:cNvSpPr/>
          <p:nvPr/>
        </p:nvSpPr>
        <p:spPr>
          <a:xfrm>
            <a:off x="5865493" y="3295143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29" name="Straight Arrow Connector 23628">
            <a:extLst>
              <a:ext uri="{FF2B5EF4-FFF2-40B4-BE49-F238E27FC236}">
                <a16:creationId xmlns:a16="http://schemas.microsoft.com/office/drawing/2014/main" id="{AD3207C0-339B-0A02-348F-E2AC77C60C6C}"/>
              </a:ext>
            </a:extLst>
          </p:cNvPr>
          <p:cNvCxnSpPr>
            <a:cxnSpLocks/>
            <a:stCxn id="10290" idx="0"/>
            <a:endCxn id="23628" idx="2"/>
          </p:cNvCxnSpPr>
          <p:nvPr/>
        </p:nvCxnSpPr>
        <p:spPr>
          <a:xfrm flipV="1">
            <a:off x="6192566" y="3599943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2" name="Straight Arrow Connector 23631">
            <a:extLst>
              <a:ext uri="{FF2B5EF4-FFF2-40B4-BE49-F238E27FC236}">
                <a16:creationId xmlns:a16="http://schemas.microsoft.com/office/drawing/2014/main" id="{59C91AE7-ECA7-3F56-CBF1-E865000A8268}"/>
              </a:ext>
            </a:extLst>
          </p:cNvPr>
          <p:cNvCxnSpPr>
            <a:cxnSpLocks/>
            <a:stCxn id="10289" idx="0"/>
            <a:endCxn id="23627" idx="2"/>
          </p:cNvCxnSpPr>
          <p:nvPr/>
        </p:nvCxnSpPr>
        <p:spPr>
          <a:xfrm flipV="1">
            <a:off x="4524542" y="3601257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5" name="Straight Arrow Connector 23634">
            <a:extLst>
              <a:ext uri="{FF2B5EF4-FFF2-40B4-BE49-F238E27FC236}">
                <a16:creationId xmlns:a16="http://schemas.microsoft.com/office/drawing/2014/main" id="{94B4C50D-EA6F-6928-378A-F2EEDA6E22A1}"/>
              </a:ext>
            </a:extLst>
          </p:cNvPr>
          <p:cNvCxnSpPr>
            <a:cxnSpLocks/>
            <a:stCxn id="10288" idx="0"/>
            <a:endCxn id="23626" idx="2"/>
          </p:cNvCxnSpPr>
          <p:nvPr/>
        </p:nvCxnSpPr>
        <p:spPr>
          <a:xfrm flipV="1">
            <a:off x="2888049" y="3599943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8" name="Straight Arrow Connector 23637">
            <a:extLst>
              <a:ext uri="{FF2B5EF4-FFF2-40B4-BE49-F238E27FC236}">
                <a16:creationId xmlns:a16="http://schemas.microsoft.com/office/drawing/2014/main" id="{A69C01C0-B770-6F13-1AB6-AE37C782606C}"/>
              </a:ext>
            </a:extLst>
          </p:cNvPr>
          <p:cNvCxnSpPr>
            <a:cxnSpLocks/>
            <a:stCxn id="10287" idx="0"/>
            <a:endCxn id="23625" idx="2"/>
          </p:cNvCxnSpPr>
          <p:nvPr/>
        </p:nvCxnSpPr>
        <p:spPr>
          <a:xfrm flipV="1">
            <a:off x="1266172" y="3601257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3" name="TextBox 23642">
            <a:extLst>
              <a:ext uri="{FF2B5EF4-FFF2-40B4-BE49-F238E27FC236}">
                <a16:creationId xmlns:a16="http://schemas.microsoft.com/office/drawing/2014/main" id="{1B70CAC6-20E5-BF8A-0DE2-7FFD06E9DC24}"/>
              </a:ext>
            </a:extLst>
          </p:cNvPr>
          <p:cNvSpPr txBox="1"/>
          <p:nvPr/>
        </p:nvSpPr>
        <p:spPr>
          <a:xfrm>
            <a:off x="6085614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4" name="TextBox 23643">
            <a:extLst>
              <a:ext uri="{FF2B5EF4-FFF2-40B4-BE49-F238E27FC236}">
                <a16:creationId xmlns:a16="http://schemas.microsoft.com/office/drawing/2014/main" id="{3765C966-27B6-E6B5-8D3C-A9C75F39B047}"/>
              </a:ext>
            </a:extLst>
          </p:cNvPr>
          <p:cNvSpPr txBox="1"/>
          <p:nvPr/>
        </p:nvSpPr>
        <p:spPr>
          <a:xfrm>
            <a:off x="4431235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5" name="TextBox 23644">
            <a:extLst>
              <a:ext uri="{FF2B5EF4-FFF2-40B4-BE49-F238E27FC236}">
                <a16:creationId xmlns:a16="http://schemas.microsoft.com/office/drawing/2014/main" id="{1735BE49-E1BF-06D8-90BA-33BFBDE87132}"/>
              </a:ext>
            </a:extLst>
          </p:cNvPr>
          <p:cNvSpPr txBox="1"/>
          <p:nvPr/>
        </p:nvSpPr>
        <p:spPr>
          <a:xfrm>
            <a:off x="2764233" y="54175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6" name="TextBox 23645">
            <a:extLst>
              <a:ext uri="{FF2B5EF4-FFF2-40B4-BE49-F238E27FC236}">
                <a16:creationId xmlns:a16="http://schemas.microsoft.com/office/drawing/2014/main" id="{9C09AE00-3DD4-C242-4127-BB0CCF093A2A}"/>
              </a:ext>
            </a:extLst>
          </p:cNvPr>
          <p:cNvSpPr txBox="1"/>
          <p:nvPr/>
        </p:nvSpPr>
        <p:spPr>
          <a:xfrm>
            <a:off x="1134708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7" name="TextBox 23646">
            <a:extLst>
              <a:ext uri="{FF2B5EF4-FFF2-40B4-BE49-F238E27FC236}">
                <a16:creationId xmlns:a16="http://schemas.microsoft.com/office/drawing/2014/main" id="{6CF94472-5AB8-61AF-2EFF-38AFE8191B1C}"/>
              </a:ext>
            </a:extLst>
          </p:cNvPr>
          <p:cNvSpPr txBox="1"/>
          <p:nvPr/>
        </p:nvSpPr>
        <p:spPr>
          <a:xfrm>
            <a:off x="6320780" y="415807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8" name="TextBox 23647">
            <a:extLst>
              <a:ext uri="{FF2B5EF4-FFF2-40B4-BE49-F238E27FC236}">
                <a16:creationId xmlns:a16="http://schemas.microsoft.com/office/drawing/2014/main" id="{EA1336C7-066E-5D32-F6F9-ED7FEF190057}"/>
              </a:ext>
            </a:extLst>
          </p:cNvPr>
          <p:cNvSpPr txBox="1"/>
          <p:nvPr/>
        </p:nvSpPr>
        <p:spPr>
          <a:xfrm>
            <a:off x="4651264" y="416618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9" name="TextBox 23648">
            <a:extLst>
              <a:ext uri="{FF2B5EF4-FFF2-40B4-BE49-F238E27FC236}">
                <a16:creationId xmlns:a16="http://schemas.microsoft.com/office/drawing/2014/main" id="{204078BB-2F43-3D13-23A0-D941FD64982E}"/>
              </a:ext>
            </a:extLst>
          </p:cNvPr>
          <p:cNvSpPr txBox="1"/>
          <p:nvPr/>
        </p:nvSpPr>
        <p:spPr>
          <a:xfrm>
            <a:off x="3016263" y="416947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50" name="TextBox 23649">
            <a:extLst>
              <a:ext uri="{FF2B5EF4-FFF2-40B4-BE49-F238E27FC236}">
                <a16:creationId xmlns:a16="http://schemas.microsoft.com/office/drawing/2014/main" id="{91051278-A8D6-CECB-24E7-12EA72E9F090}"/>
              </a:ext>
            </a:extLst>
          </p:cNvPr>
          <p:cNvSpPr txBox="1"/>
          <p:nvPr/>
        </p:nvSpPr>
        <p:spPr>
          <a:xfrm>
            <a:off x="1367762" y="41791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51" name="Rectangle 23650">
            <a:extLst>
              <a:ext uri="{FF2B5EF4-FFF2-40B4-BE49-F238E27FC236}">
                <a16:creationId xmlns:a16="http://schemas.microsoft.com/office/drawing/2014/main" id="{3CA367B9-ED87-5490-D77B-868DCC756EA3}"/>
              </a:ext>
            </a:extLst>
          </p:cNvPr>
          <p:cNvSpPr/>
          <p:nvPr/>
        </p:nvSpPr>
        <p:spPr>
          <a:xfrm>
            <a:off x="936083" y="2663598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2" name="Rectangle 23651">
            <a:extLst>
              <a:ext uri="{FF2B5EF4-FFF2-40B4-BE49-F238E27FC236}">
                <a16:creationId xmlns:a16="http://schemas.microsoft.com/office/drawing/2014/main" id="{728A0A0D-2D02-E3BE-FF6D-268791FBF89D}"/>
              </a:ext>
            </a:extLst>
          </p:cNvPr>
          <p:cNvSpPr/>
          <p:nvPr/>
        </p:nvSpPr>
        <p:spPr>
          <a:xfrm>
            <a:off x="2557960" y="2662284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3" name="Rectangle 23652">
            <a:extLst>
              <a:ext uri="{FF2B5EF4-FFF2-40B4-BE49-F238E27FC236}">
                <a16:creationId xmlns:a16="http://schemas.microsoft.com/office/drawing/2014/main" id="{8A16040C-42C5-EDC7-1E6A-958805AA106C}"/>
              </a:ext>
            </a:extLst>
          </p:cNvPr>
          <p:cNvSpPr/>
          <p:nvPr/>
        </p:nvSpPr>
        <p:spPr>
          <a:xfrm>
            <a:off x="4194453" y="2663598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feed_froward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4" name="Rectangle 23653">
            <a:extLst>
              <a:ext uri="{FF2B5EF4-FFF2-40B4-BE49-F238E27FC236}">
                <a16:creationId xmlns:a16="http://schemas.microsoft.com/office/drawing/2014/main" id="{73AA7C9B-4F6B-0EC7-9362-5698C7ABCEC0}"/>
              </a:ext>
            </a:extLst>
          </p:cNvPr>
          <p:cNvSpPr/>
          <p:nvPr/>
        </p:nvSpPr>
        <p:spPr>
          <a:xfrm>
            <a:off x="5862477" y="2662284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55" name="Straight Arrow Connector 23654">
            <a:extLst>
              <a:ext uri="{FF2B5EF4-FFF2-40B4-BE49-F238E27FC236}">
                <a16:creationId xmlns:a16="http://schemas.microsoft.com/office/drawing/2014/main" id="{C433EC01-679E-2636-6214-4AD70AD83507}"/>
              </a:ext>
            </a:extLst>
          </p:cNvPr>
          <p:cNvCxnSpPr>
            <a:cxnSpLocks/>
            <a:stCxn id="23628" idx="0"/>
            <a:endCxn id="23654" idx="2"/>
          </p:cNvCxnSpPr>
          <p:nvPr/>
        </p:nvCxnSpPr>
        <p:spPr>
          <a:xfrm flipH="1" flipV="1">
            <a:off x="6192566" y="2967084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6" name="Straight Arrow Connector 23655">
            <a:extLst>
              <a:ext uri="{FF2B5EF4-FFF2-40B4-BE49-F238E27FC236}">
                <a16:creationId xmlns:a16="http://schemas.microsoft.com/office/drawing/2014/main" id="{DE59E8CE-5F37-F154-3DBD-4F8F4AA6F908}"/>
              </a:ext>
            </a:extLst>
          </p:cNvPr>
          <p:cNvCxnSpPr>
            <a:cxnSpLocks/>
            <a:stCxn id="23627" idx="0"/>
            <a:endCxn id="23653" idx="2"/>
          </p:cNvCxnSpPr>
          <p:nvPr/>
        </p:nvCxnSpPr>
        <p:spPr>
          <a:xfrm flipH="1" flipV="1">
            <a:off x="4524542" y="2968398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7" name="Straight Arrow Connector 23656">
            <a:extLst>
              <a:ext uri="{FF2B5EF4-FFF2-40B4-BE49-F238E27FC236}">
                <a16:creationId xmlns:a16="http://schemas.microsoft.com/office/drawing/2014/main" id="{1831068C-72DC-FBAD-1762-E1B3C0FBEE83}"/>
              </a:ext>
            </a:extLst>
          </p:cNvPr>
          <p:cNvCxnSpPr>
            <a:cxnSpLocks/>
            <a:stCxn id="23626" idx="0"/>
            <a:endCxn id="23652" idx="2"/>
          </p:cNvCxnSpPr>
          <p:nvPr/>
        </p:nvCxnSpPr>
        <p:spPr>
          <a:xfrm flipH="1" flipV="1">
            <a:off x="2888049" y="2967084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8" name="Straight Arrow Connector 23657">
            <a:extLst>
              <a:ext uri="{FF2B5EF4-FFF2-40B4-BE49-F238E27FC236}">
                <a16:creationId xmlns:a16="http://schemas.microsoft.com/office/drawing/2014/main" id="{11A4701D-FE2A-A5D6-9F03-21BCA92C7CAE}"/>
              </a:ext>
            </a:extLst>
          </p:cNvPr>
          <p:cNvCxnSpPr>
            <a:cxnSpLocks/>
            <a:stCxn id="23625" idx="0"/>
            <a:endCxn id="23651" idx="2"/>
          </p:cNvCxnSpPr>
          <p:nvPr/>
        </p:nvCxnSpPr>
        <p:spPr>
          <a:xfrm flipH="1" flipV="1">
            <a:off x="1266172" y="2968398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67" name="Rectangle 23666">
            <a:extLst>
              <a:ext uri="{FF2B5EF4-FFF2-40B4-BE49-F238E27FC236}">
                <a16:creationId xmlns:a16="http://schemas.microsoft.com/office/drawing/2014/main" id="{1BAB9F79-2434-E168-55BF-B2667DEAC633}"/>
              </a:ext>
            </a:extLst>
          </p:cNvPr>
          <p:cNvSpPr/>
          <p:nvPr/>
        </p:nvSpPr>
        <p:spPr>
          <a:xfrm>
            <a:off x="936083" y="2018327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68" name="Rectangle 23667">
            <a:extLst>
              <a:ext uri="{FF2B5EF4-FFF2-40B4-BE49-F238E27FC236}">
                <a16:creationId xmlns:a16="http://schemas.microsoft.com/office/drawing/2014/main" id="{C6EBBB85-FCC6-9562-9BD5-DAA378D7D8F9}"/>
              </a:ext>
            </a:extLst>
          </p:cNvPr>
          <p:cNvSpPr/>
          <p:nvPr/>
        </p:nvSpPr>
        <p:spPr>
          <a:xfrm>
            <a:off x="2557960" y="201701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69" name="Rectangle 23668">
            <a:extLst>
              <a:ext uri="{FF2B5EF4-FFF2-40B4-BE49-F238E27FC236}">
                <a16:creationId xmlns:a16="http://schemas.microsoft.com/office/drawing/2014/main" id="{417A87A0-F463-C328-C9C4-808C4CDD692D}"/>
              </a:ext>
            </a:extLst>
          </p:cNvPr>
          <p:cNvSpPr/>
          <p:nvPr/>
        </p:nvSpPr>
        <p:spPr>
          <a:xfrm>
            <a:off x="4194453" y="2018327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70" name="Rectangle 23669">
            <a:extLst>
              <a:ext uri="{FF2B5EF4-FFF2-40B4-BE49-F238E27FC236}">
                <a16:creationId xmlns:a16="http://schemas.microsoft.com/office/drawing/2014/main" id="{05AA0A35-0F76-D05F-1453-931A4528DCD1}"/>
              </a:ext>
            </a:extLst>
          </p:cNvPr>
          <p:cNvSpPr/>
          <p:nvPr/>
        </p:nvSpPr>
        <p:spPr>
          <a:xfrm>
            <a:off x="5862477" y="201701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71" name="Curved Connector 23670">
            <a:extLst>
              <a:ext uri="{FF2B5EF4-FFF2-40B4-BE49-F238E27FC236}">
                <a16:creationId xmlns:a16="http://schemas.microsoft.com/office/drawing/2014/main" id="{2D1FF1EF-1140-0562-1026-71B19E9C7FDC}"/>
              </a:ext>
            </a:extLst>
          </p:cNvPr>
          <p:cNvCxnSpPr>
            <a:cxnSpLocks/>
            <a:stCxn id="23628" idx="3"/>
            <a:endCxn id="23670" idx="3"/>
          </p:cNvCxnSpPr>
          <p:nvPr/>
        </p:nvCxnSpPr>
        <p:spPr>
          <a:xfrm flipH="1" flipV="1">
            <a:off x="6522654" y="2169413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4" name="Curved Connector 23673">
            <a:extLst>
              <a:ext uri="{FF2B5EF4-FFF2-40B4-BE49-F238E27FC236}">
                <a16:creationId xmlns:a16="http://schemas.microsoft.com/office/drawing/2014/main" id="{6ADEE24C-CAA5-A46B-8ADE-3D4027FDDAE6}"/>
              </a:ext>
            </a:extLst>
          </p:cNvPr>
          <p:cNvCxnSpPr>
            <a:cxnSpLocks/>
            <a:stCxn id="23627" idx="3"/>
            <a:endCxn id="23669" idx="3"/>
          </p:cNvCxnSpPr>
          <p:nvPr/>
        </p:nvCxnSpPr>
        <p:spPr>
          <a:xfrm flipH="1" flipV="1">
            <a:off x="4854630" y="2170727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7" name="Curved Connector 23676">
            <a:extLst>
              <a:ext uri="{FF2B5EF4-FFF2-40B4-BE49-F238E27FC236}">
                <a16:creationId xmlns:a16="http://schemas.microsoft.com/office/drawing/2014/main" id="{DD57B126-5C1B-A1E1-E5DF-27EFD7295D39}"/>
              </a:ext>
            </a:extLst>
          </p:cNvPr>
          <p:cNvCxnSpPr>
            <a:cxnSpLocks/>
            <a:stCxn id="23626" idx="3"/>
            <a:endCxn id="23668" idx="3"/>
          </p:cNvCxnSpPr>
          <p:nvPr/>
        </p:nvCxnSpPr>
        <p:spPr>
          <a:xfrm flipH="1" flipV="1">
            <a:off x="3218137" y="2169413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0" name="Curved Connector 23679">
            <a:extLst>
              <a:ext uri="{FF2B5EF4-FFF2-40B4-BE49-F238E27FC236}">
                <a16:creationId xmlns:a16="http://schemas.microsoft.com/office/drawing/2014/main" id="{F65432EB-35CE-6EF5-8F1B-05FC2CB09453}"/>
              </a:ext>
            </a:extLst>
          </p:cNvPr>
          <p:cNvCxnSpPr>
            <a:cxnSpLocks/>
            <a:stCxn id="23625" idx="3"/>
            <a:endCxn id="23667" idx="3"/>
          </p:cNvCxnSpPr>
          <p:nvPr/>
        </p:nvCxnSpPr>
        <p:spPr>
          <a:xfrm flipH="1" flipV="1">
            <a:off x="1596260" y="2170727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3" name="Straight Arrow Connector 23682">
            <a:extLst>
              <a:ext uri="{FF2B5EF4-FFF2-40B4-BE49-F238E27FC236}">
                <a16:creationId xmlns:a16="http://schemas.microsoft.com/office/drawing/2014/main" id="{16ABC3DA-D811-7DEB-00FB-53C70B39F395}"/>
              </a:ext>
            </a:extLst>
          </p:cNvPr>
          <p:cNvCxnSpPr>
            <a:cxnSpLocks/>
            <a:stCxn id="23654" idx="0"/>
            <a:endCxn id="23670" idx="2"/>
          </p:cNvCxnSpPr>
          <p:nvPr/>
        </p:nvCxnSpPr>
        <p:spPr>
          <a:xfrm flipV="1">
            <a:off x="6192566" y="2321813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4" name="Straight Arrow Connector 23683">
            <a:extLst>
              <a:ext uri="{FF2B5EF4-FFF2-40B4-BE49-F238E27FC236}">
                <a16:creationId xmlns:a16="http://schemas.microsoft.com/office/drawing/2014/main" id="{6004B529-ED68-A886-12CC-B9276041436A}"/>
              </a:ext>
            </a:extLst>
          </p:cNvPr>
          <p:cNvCxnSpPr>
            <a:cxnSpLocks/>
            <a:stCxn id="23653" idx="0"/>
            <a:endCxn id="23669" idx="2"/>
          </p:cNvCxnSpPr>
          <p:nvPr/>
        </p:nvCxnSpPr>
        <p:spPr>
          <a:xfrm flipV="1">
            <a:off x="4524542" y="2323127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5" name="Straight Arrow Connector 23684">
            <a:extLst>
              <a:ext uri="{FF2B5EF4-FFF2-40B4-BE49-F238E27FC236}">
                <a16:creationId xmlns:a16="http://schemas.microsoft.com/office/drawing/2014/main" id="{D00318BC-C911-9D7D-5418-DA702FD25FA6}"/>
              </a:ext>
            </a:extLst>
          </p:cNvPr>
          <p:cNvCxnSpPr>
            <a:cxnSpLocks/>
            <a:stCxn id="23652" idx="0"/>
            <a:endCxn id="23668" idx="2"/>
          </p:cNvCxnSpPr>
          <p:nvPr/>
        </p:nvCxnSpPr>
        <p:spPr>
          <a:xfrm flipV="1">
            <a:off x="2888049" y="2321813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6" name="Straight Arrow Connector 23685">
            <a:extLst>
              <a:ext uri="{FF2B5EF4-FFF2-40B4-BE49-F238E27FC236}">
                <a16:creationId xmlns:a16="http://schemas.microsoft.com/office/drawing/2014/main" id="{184F32DF-010E-A2D4-F06D-A2E6879CAE06}"/>
              </a:ext>
            </a:extLst>
          </p:cNvPr>
          <p:cNvCxnSpPr>
            <a:cxnSpLocks/>
            <a:stCxn id="23651" idx="0"/>
            <a:endCxn id="23667" idx="2"/>
          </p:cNvCxnSpPr>
          <p:nvPr/>
        </p:nvCxnSpPr>
        <p:spPr>
          <a:xfrm flipV="1">
            <a:off x="1266172" y="2323127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99" name="TextBox 23698">
            <a:extLst>
              <a:ext uri="{FF2B5EF4-FFF2-40B4-BE49-F238E27FC236}">
                <a16:creationId xmlns:a16="http://schemas.microsoft.com/office/drawing/2014/main" id="{A4203BC2-5B7D-42CB-4370-E5EAC9A9C759}"/>
              </a:ext>
            </a:extLst>
          </p:cNvPr>
          <p:cNvSpPr txBox="1"/>
          <p:nvPr/>
        </p:nvSpPr>
        <p:spPr>
          <a:xfrm>
            <a:off x="6329318" y="2286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0" name="TextBox 23699">
            <a:extLst>
              <a:ext uri="{FF2B5EF4-FFF2-40B4-BE49-F238E27FC236}">
                <a16:creationId xmlns:a16="http://schemas.microsoft.com/office/drawing/2014/main" id="{00301D41-8B33-3CF3-67E6-76521128D98F}"/>
              </a:ext>
            </a:extLst>
          </p:cNvPr>
          <p:cNvSpPr txBox="1"/>
          <p:nvPr/>
        </p:nvSpPr>
        <p:spPr>
          <a:xfrm>
            <a:off x="4659802" y="22941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1" name="TextBox 23700">
            <a:extLst>
              <a:ext uri="{FF2B5EF4-FFF2-40B4-BE49-F238E27FC236}">
                <a16:creationId xmlns:a16="http://schemas.microsoft.com/office/drawing/2014/main" id="{BAC6D422-0DCB-2C04-29FA-E8859EEF1698}"/>
              </a:ext>
            </a:extLst>
          </p:cNvPr>
          <p:cNvSpPr txBox="1"/>
          <p:nvPr/>
        </p:nvSpPr>
        <p:spPr>
          <a:xfrm>
            <a:off x="3024801" y="229740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2" name="TextBox 23701">
            <a:extLst>
              <a:ext uri="{FF2B5EF4-FFF2-40B4-BE49-F238E27FC236}">
                <a16:creationId xmlns:a16="http://schemas.microsoft.com/office/drawing/2014/main" id="{F9194675-6ED9-750A-C2DE-A419D26DD175}"/>
              </a:ext>
            </a:extLst>
          </p:cNvPr>
          <p:cNvSpPr txBox="1"/>
          <p:nvPr/>
        </p:nvSpPr>
        <p:spPr>
          <a:xfrm>
            <a:off x="1376300" y="230705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3" name="Rectangle 23702">
            <a:extLst>
              <a:ext uri="{FF2B5EF4-FFF2-40B4-BE49-F238E27FC236}">
                <a16:creationId xmlns:a16="http://schemas.microsoft.com/office/drawing/2014/main" id="{E2F5FDD8-0535-F7ED-A124-4435267195F0}"/>
              </a:ext>
            </a:extLst>
          </p:cNvPr>
          <p:cNvSpPr/>
          <p:nvPr/>
        </p:nvSpPr>
        <p:spPr>
          <a:xfrm>
            <a:off x="939099" y="1367622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4" name="Rectangle 23703">
            <a:extLst>
              <a:ext uri="{FF2B5EF4-FFF2-40B4-BE49-F238E27FC236}">
                <a16:creationId xmlns:a16="http://schemas.microsoft.com/office/drawing/2014/main" id="{6FDB27C6-B27E-F767-6443-B4F9280C0F72}"/>
              </a:ext>
            </a:extLst>
          </p:cNvPr>
          <p:cNvSpPr/>
          <p:nvPr/>
        </p:nvSpPr>
        <p:spPr>
          <a:xfrm>
            <a:off x="2560976" y="136630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5" name="Rectangle 23704">
            <a:extLst>
              <a:ext uri="{FF2B5EF4-FFF2-40B4-BE49-F238E27FC236}">
                <a16:creationId xmlns:a16="http://schemas.microsoft.com/office/drawing/2014/main" id="{C2E2DFB6-2DA8-9892-D0EE-FAD37C9FD3DC}"/>
              </a:ext>
            </a:extLst>
          </p:cNvPr>
          <p:cNvSpPr/>
          <p:nvPr/>
        </p:nvSpPr>
        <p:spPr>
          <a:xfrm>
            <a:off x="4197469" y="1367622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6" name="Rectangle 23705">
            <a:extLst>
              <a:ext uri="{FF2B5EF4-FFF2-40B4-BE49-F238E27FC236}">
                <a16:creationId xmlns:a16="http://schemas.microsoft.com/office/drawing/2014/main" id="{4A2C0F17-7B68-5EA0-90C9-1DE3FB3C71FD}"/>
              </a:ext>
            </a:extLst>
          </p:cNvPr>
          <p:cNvSpPr/>
          <p:nvPr/>
        </p:nvSpPr>
        <p:spPr>
          <a:xfrm>
            <a:off x="5865493" y="136630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3707" name="Straight Arrow Connector 23706">
            <a:extLst>
              <a:ext uri="{FF2B5EF4-FFF2-40B4-BE49-F238E27FC236}">
                <a16:creationId xmlns:a16="http://schemas.microsoft.com/office/drawing/2014/main" id="{E65A1E8E-457A-D4F9-CE32-8A1637632F5D}"/>
              </a:ext>
            </a:extLst>
          </p:cNvPr>
          <p:cNvCxnSpPr>
            <a:cxnSpLocks/>
            <a:stCxn id="23670" idx="0"/>
            <a:endCxn id="23706" idx="2"/>
          </p:cNvCxnSpPr>
          <p:nvPr/>
        </p:nvCxnSpPr>
        <p:spPr>
          <a:xfrm flipV="1">
            <a:off x="6192566" y="1671108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08" name="Straight Arrow Connector 23707">
            <a:extLst>
              <a:ext uri="{FF2B5EF4-FFF2-40B4-BE49-F238E27FC236}">
                <a16:creationId xmlns:a16="http://schemas.microsoft.com/office/drawing/2014/main" id="{4B5F7458-8279-E7AD-B287-3099431C5967}"/>
              </a:ext>
            </a:extLst>
          </p:cNvPr>
          <p:cNvCxnSpPr>
            <a:cxnSpLocks/>
            <a:stCxn id="23669" idx="0"/>
            <a:endCxn id="23705" idx="2"/>
          </p:cNvCxnSpPr>
          <p:nvPr/>
        </p:nvCxnSpPr>
        <p:spPr>
          <a:xfrm flipV="1">
            <a:off x="4524542" y="1672422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09" name="Straight Arrow Connector 23708">
            <a:extLst>
              <a:ext uri="{FF2B5EF4-FFF2-40B4-BE49-F238E27FC236}">
                <a16:creationId xmlns:a16="http://schemas.microsoft.com/office/drawing/2014/main" id="{C3D39A18-C329-498E-5ECC-43702379EABC}"/>
              </a:ext>
            </a:extLst>
          </p:cNvPr>
          <p:cNvCxnSpPr>
            <a:cxnSpLocks/>
            <a:stCxn id="23668" idx="0"/>
            <a:endCxn id="23704" idx="2"/>
          </p:cNvCxnSpPr>
          <p:nvPr/>
        </p:nvCxnSpPr>
        <p:spPr>
          <a:xfrm flipV="1">
            <a:off x="2888049" y="1671108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10" name="Straight Arrow Connector 23709">
            <a:extLst>
              <a:ext uri="{FF2B5EF4-FFF2-40B4-BE49-F238E27FC236}">
                <a16:creationId xmlns:a16="http://schemas.microsoft.com/office/drawing/2014/main" id="{650709B1-D920-1E71-CBA0-E2F9517DE0CE}"/>
              </a:ext>
            </a:extLst>
          </p:cNvPr>
          <p:cNvCxnSpPr>
            <a:cxnSpLocks/>
            <a:stCxn id="23667" idx="0"/>
            <a:endCxn id="23703" idx="2"/>
          </p:cNvCxnSpPr>
          <p:nvPr/>
        </p:nvCxnSpPr>
        <p:spPr>
          <a:xfrm flipV="1">
            <a:off x="1266172" y="1672422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37" name="Curved Connector 23736">
            <a:extLst>
              <a:ext uri="{FF2B5EF4-FFF2-40B4-BE49-F238E27FC236}">
                <a16:creationId xmlns:a16="http://schemas.microsoft.com/office/drawing/2014/main" id="{E6B4D900-2897-BC40-2957-B224E6E62C2A}"/>
              </a:ext>
            </a:extLst>
          </p:cNvPr>
          <p:cNvCxnSpPr>
            <a:cxnSpLocks/>
          </p:cNvCxnSpPr>
          <p:nvPr/>
        </p:nvCxnSpPr>
        <p:spPr>
          <a:xfrm flipV="1">
            <a:off x="4854630" y="4048263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7B93A992-484A-702F-52D5-CC754C8BB20F}"/>
              </a:ext>
            </a:extLst>
          </p:cNvPr>
          <p:cNvSpPr/>
          <p:nvPr/>
        </p:nvSpPr>
        <p:spPr>
          <a:xfrm>
            <a:off x="495397" y="1187103"/>
            <a:ext cx="1579817" cy="5410200"/>
          </a:xfrm>
          <a:prstGeom prst="rect">
            <a:avLst/>
          </a:prstGeom>
          <a:solidFill>
            <a:srgbClr val="77E1FF">
              <a:alpha val="2039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17C4E09-B959-183C-72F5-64344826B62C}"/>
              </a:ext>
            </a:extLst>
          </p:cNvPr>
          <p:cNvSpPr/>
          <p:nvPr/>
        </p:nvSpPr>
        <p:spPr>
          <a:xfrm>
            <a:off x="2128733" y="1187103"/>
            <a:ext cx="1579817" cy="5410200"/>
          </a:xfrm>
          <a:prstGeom prst="rect">
            <a:avLst/>
          </a:prstGeom>
          <a:solidFill>
            <a:srgbClr val="77E1FF">
              <a:alpha val="2039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A3E6F09-C081-7A05-55CF-5F8AF9804A8D}"/>
              </a:ext>
            </a:extLst>
          </p:cNvPr>
          <p:cNvSpPr/>
          <p:nvPr/>
        </p:nvSpPr>
        <p:spPr>
          <a:xfrm>
            <a:off x="3757649" y="1187103"/>
            <a:ext cx="1579817" cy="5410200"/>
          </a:xfrm>
          <a:prstGeom prst="rect">
            <a:avLst/>
          </a:prstGeom>
          <a:solidFill>
            <a:srgbClr val="77E1FF">
              <a:alpha val="2039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695057-348C-E8BE-F467-7BF2A0267048}"/>
              </a:ext>
            </a:extLst>
          </p:cNvPr>
          <p:cNvSpPr/>
          <p:nvPr/>
        </p:nvSpPr>
        <p:spPr>
          <a:xfrm>
            <a:off x="5398138" y="1187103"/>
            <a:ext cx="1579817" cy="5410200"/>
          </a:xfrm>
          <a:prstGeom prst="rect">
            <a:avLst/>
          </a:prstGeom>
          <a:solidFill>
            <a:srgbClr val="77E1FF">
              <a:alpha val="2039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0DF02AB-19D0-35EF-6630-7703CBDC557E}"/>
                  </a:ext>
                </a:extLst>
              </p:cNvPr>
              <p:cNvSpPr/>
              <p:nvPr/>
            </p:nvSpPr>
            <p:spPr>
              <a:xfrm>
                <a:off x="7018124" y="1187103"/>
                <a:ext cx="5083127" cy="198632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𝑎𝑡𝑡𝑒𝑛𝑡𝑖𝑜𝑛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𝑠𝑢𝑚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([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])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𝑠𝑜𝑓𝑡𝑚𝑎𝑥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̃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baseline="-25000" dirty="0">
                  <a:solidFill>
                    <a:schemeClr val="tx1"/>
                  </a:solidFill>
                </a:endParaRPr>
              </a:p>
              <a:p>
                <a:pPr algn="ctr"/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0DF02AB-19D0-35EF-6630-7703CBDC55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8124" y="1187103"/>
                <a:ext cx="5083127" cy="19863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urved Connector 15">
            <a:extLst>
              <a:ext uri="{FF2B5EF4-FFF2-40B4-BE49-F238E27FC236}">
                <a16:creationId xmlns:a16="http://schemas.microsoft.com/office/drawing/2014/main" id="{FB7B657A-552A-3BFE-B2A2-4E6908B5CB31}"/>
              </a:ext>
            </a:extLst>
          </p:cNvPr>
          <p:cNvCxnSpPr>
            <a:cxnSpLocks/>
            <a:endCxn id="3" idx="2"/>
          </p:cNvCxnSpPr>
          <p:nvPr/>
        </p:nvCxnSpPr>
        <p:spPr>
          <a:xfrm flipV="1">
            <a:off x="6794920" y="3173428"/>
            <a:ext cx="2764768" cy="1813597"/>
          </a:xfrm>
          <a:prstGeom prst="curvedConnector2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3FB7CAA4-BCFB-4E42-ECBB-4F6A57DC8B13}"/>
              </a:ext>
            </a:extLst>
          </p:cNvPr>
          <p:cNvSpPr/>
          <p:nvPr/>
        </p:nvSpPr>
        <p:spPr>
          <a:xfrm>
            <a:off x="5590213" y="4368019"/>
            <a:ext cx="1193883" cy="116895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FD4A0C8-F39E-58F3-A202-3EA4ACF25370}"/>
              </a:ext>
            </a:extLst>
          </p:cNvPr>
          <p:cNvSpPr txBox="1"/>
          <p:nvPr/>
        </p:nvSpPr>
        <p:spPr>
          <a:xfrm>
            <a:off x="980018" y="54882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E563930-C79E-1045-83DF-02BDDD0BF7C2}"/>
              </a:ext>
            </a:extLst>
          </p:cNvPr>
          <p:cNvSpPr txBox="1"/>
          <p:nvPr/>
        </p:nvSpPr>
        <p:spPr>
          <a:xfrm>
            <a:off x="2664487" y="54882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CA320F1-5886-B86D-B879-D525CEB189F9}"/>
              </a:ext>
            </a:extLst>
          </p:cNvPr>
          <p:cNvSpPr txBox="1"/>
          <p:nvPr/>
        </p:nvSpPr>
        <p:spPr>
          <a:xfrm>
            <a:off x="4235576" y="54882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5DECB59-13B7-4129-F357-64A10B36A3FF}"/>
              </a:ext>
            </a:extLst>
          </p:cNvPr>
          <p:cNvSpPr txBox="1"/>
          <p:nvPr/>
        </p:nvSpPr>
        <p:spPr>
          <a:xfrm>
            <a:off x="5883315" y="54882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baseline="-25000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298776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24" name="TextBox 23723">
            <a:extLst>
              <a:ext uri="{FF2B5EF4-FFF2-40B4-BE49-F238E27FC236}">
                <a16:creationId xmlns:a16="http://schemas.microsoft.com/office/drawing/2014/main" id="{A201F76E-502C-13D4-3C98-3DD8F3778955}"/>
              </a:ext>
            </a:extLst>
          </p:cNvPr>
          <p:cNvSpPr txBox="1"/>
          <p:nvPr/>
        </p:nvSpPr>
        <p:spPr>
          <a:xfrm>
            <a:off x="6217017" y="1696884"/>
            <a:ext cx="818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normalize</a:t>
            </a:r>
          </a:p>
        </p:txBody>
      </p:sp>
      <p:sp>
        <p:nvSpPr>
          <p:cNvPr id="23723" name="TextBox 23722">
            <a:extLst>
              <a:ext uri="{FF2B5EF4-FFF2-40B4-BE49-F238E27FC236}">
                <a16:creationId xmlns:a16="http://schemas.microsoft.com/office/drawing/2014/main" id="{8630A2AE-7153-1D84-3692-2931D142AECE}"/>
              </a:ext>
            </a:extLst>
          </p:cNvPr>
          <p:cNvSpPr txBox="1"/>
          <p:nvPr/>
        </p:nvSpPr>
        <p:spPr>
          <a:xfrm>
            <a:off x="6207784" y="3615204"/>
            <a:ext cx="818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normalize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ABD918-04EF-8396-227D-E96D89D276D4}"/>
              </a:ext>
            </a:extLst>
          </p:cNvPr>
          <p:cNvSpPr/>
          <p:nvPr/>
        </p:nvSpPr>
        <p:spPr>
          <a:xfrm>
            <a:off x="609600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E03275-F33D-D34B-BDED-2317CCC1F5D4}"/>
              </a:ext>
            </a:extLst>
          </p:cNvPr>
          <p:cNvSpPr/>
          <p:nvPr/>
        </p:nvSpPr>
        <p:spPr>
          <a:xfrm>
            <a:off x="2231477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DC2C4-5E54-A740-C970-28FE4873946F}"/>
              </a:ext>
            </a:extLst>
          </p:cNvPr>
          <p:cNvSpPr/>
          <p:nvPr/>
        </p:nvSpPr>
        <p:spPr>
          <a:xfrm>
            <a:off x="3876019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97B4E5-1EC9-5008-9EF7-6BE1D05EA9DA}"/>
              </a:ext>
            </a:extLst>
          </p:cNvPr>
          <p:cNvSpPr/>
          <p:nvPr/>
        </p:nvSpPr>
        <p:spPr>
          <a:xfrm>
            <a:off x="5530411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fun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7A2DFC-EC73-90AE-1B76-7DDD2338823D}"/>
              </a:ext>
            </a:extLst>
          </p:cNvPr>
          <p:cNvSpPr/>
          <p:nvPr/>
        </p:nvSpPr>
        <p:spPr>
          <a:xfrm>
            <a:off x="1596260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3CDB60-BB51-C819-69E4-11FC9125248E}"/>
              </a:ext>
            </a:extLst>
          </p:cNvPr>
          <p:cNvSpPr/>
          <p:nvPr/>
        </p:nvSpPr>
        <p:spPr>
          <a:xfrm>
            <a:off x="3218137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E53187-3CD6-954F-A2AB-88E9089B6F06}"/>
              </a:ext>
            </a:extLst>
          </p:cNvPr>
          <p:cNvSpPr/>
          <p:nvPr/>
        </p:nvSpPr>
        <p:spPr>
          <a:xfrm>
            <a:off x="4872529" y="6253655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69DA11-3378-5E2C-5BA0-2287C99450C8}"/>
              </a:ext>
            </a:extLst>
          </p:cNvPr>
          <p:cNvSpPr/>
          <p:nvPr/>
        </p:nvSpPr>
        <p:spPr>
          <a:xfrm>
            <a:off x="6522654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3FF3EF-A088-3E3D-6956-9291B047FA35}"/>
              </a:ext>
            </a:extLst>
          </p:cNvPr>
          <p:cNvSpPr/>
          <p:nvPr/>
        </p:nvSpPr>
        <p:spPr>
          <a:xfrm>
            <a:off x="609600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C7BB3-8F3A-857A-96F2-1109A07D96DF}"/>
              </a:ext>
            </a:extLst>
          </p:cNvPr>
          <p:cNvSpPr/>
          <p:nvPr/>
        </p:nvSpPr>
        <p:spPr>
          <a:xfrm>
            <a:off x="2231477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E3568A-0A08-C324-CAE7-D2FDE786B9E4}"/>
              </a:ext>
            </a:extLst>
          </p:cNvPr>
          <p:cNvSpPr/>
          <p:nvPr/>
        </p:nvSpPr>
        <p:spPr>
          <a:xfrm>
            <a:off x="3876019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E006E4-B08B-BE8B-1511-C8A569CD6493}"/>
              </a:ext>
            </a:extLst>
          </p:cNvPr>
          <p:cNvSpPr/>
          <p:nvPr/>
        </p:nvSpPr>
        <p:spPr>
          <a:xfrm>
            <a:off x="5530411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62857B-0D63-874F-19D4-22A5ED9A20A7}"/>
              </a:ext>
            </a:extLst>
          </p:cNvPr>
          <p:cNvSpPr/>
          <p:nvPr/>
        </p:nvSpPr>
        <p:spPr>
          <a:xfrm>
            <a:off x="1596260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5DD5389-C45E-668B-86A7-6379C4AEA82D}"/>
              </a:ext>
            </a:extLst>
          </p:cNvPr>
          <p:cNvSpPr/>
          <p:nvPr/>
        </p:nvSpPr>
        <p:spPr>
          <a:xfrm>
            <a:off x="3218137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F45FB1-D7F5-EB6A-B2E4-D3626C47494A}"/>
              </a:ext>
            </a:extLst>
          </p:cNvPr>
          <p:cNvSpPr/>
          <p:nvPr/>
        </p:nvSpPr>
        <p:spPr>
          <a:xfrm>
            <a:off x="4872529" y="5720255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3E52FF-6682-4438-5297-60E25F08C7C1}"/>
              </a:ext>
            </a:extLst>
          </p:cNvPr>
          <p:cNvSpPr/>
          <p:nvPr/>
        </p:nvSpPr>
        <p:spPr>
          <a:xfrm>
            <a:off x="6522654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FB2787C-87E9-3059-B6AA-998F170564FA}"/>
              </a:ext>
            </a:extLst>
          </p:cNvPr>
          <p:cNvCxnSpPr>
            <a:stCxn id="18" idx="2"/>
            <a:endCxn id="4" idx="0"/>
          </p:cNvCxnSpPr>
          <p:nvPr/>
        </p:nvCxnSpPr>
        <p:spPr>
          <a:xfrm>
            <a:off x="106680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9D31D6E-8C48-315C-79A3-62541C78C6B3}"/>
              </a:ext>
            </a:extLst>
          </p:cNvPr>
          <p:cNvCxnSpPr>
            <a:stCxn id="22" idx="2"/>
            <a:endCxn id="8" idx="0"/>
          </p:cNvCxnSpPr>
          <p:nvPr/>
        </p:nvCxnSpPr>
        <p:spPr>
          <a:xfrm>
            <a:off x="1765083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FD9F459-5CF2-8585-C24D-A3E57CA4079F}"/>
              </a:ext>
            </a:extLst>
          </p:cNvPr>
          <p:cNvCxnSpPr>
            <a:stCxn id="19" idx="2"/>
            <a:endCxn id="5" idx="0"/>
          </p:cNvCxnSpPr>
          <p:nvPr/>
        </p:nvCxnSpPr>
        <p:spPr>
          <a:xfrm>
            <a:off x="26886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F0D39A4-AF9C-9B3F-7E61-25C5000863B5}"/>
              </a:ext>
            </a:extLst>
          </p:cNvPr>
          <p:cNvCxnSpPr>
            <a:stCxn id="23" idx="2"/>
            <a:endCxn id="9" idx="0"/>
          </p:cNvCxnSpPr>
          <p:nvPr/>
        </p:nvCxnSpPr>
        <p:spPr>
          <a:xfrm>
            <a:off x="338696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E4EFD3F-1E00-29CD-2E92-CDFBC42EA2C2}"/>
              </a:ext>
            </a:extLst>
          </p:cNvPr>
          <p:cNvCxnSpPr>
            <a:stCxn id="20" idx="2"/>
            <a:endCxn id="6" idx="0"/>
          </p:cNvCxnSpPr>
          <p:nvPr/>
        </p:nvCxnSpPr>
        <p:spPr>
          <a:xfrm>
            <a:off x="4333219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DA9C8A0-AB86-1053-7113-C2FECBDFED62}"/>
              </a:ext>
            </a:extLst>
          </p:cNvPr>
          <p:cNvCxnSpPr>
            <a:stCxn id="24" idx="2"/>
            <a:endCxn id="10" idx="0"/>
          </p:cNvCxnSpPr>
          <p:nvPr/>
        </p:nvCxnSpPr>
        <p:spPr>
          <a:xfrm>
            <a:off x="5041352" y="6025055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6EE22B6-01E3-8891-5B2F-8FE227E8A281}"/>
              </a:ext>
            </a:extLst>
          </p:cNvPr>
          <p:cNvCxnSpPr>
            <a:stCxn id="21" idx="2"/>
            <a:endCxn id="7" idx="0"/>
          </p:cNvCxnSpPr>
          <p:nvPr/>
        </p:nvCxnSpPr>
        <p:spPr>
          <a:xfrm>
            <a:off x="5987611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A3E5830-767B-58B2-0B44-2554C10C7ABA}"/>
              </a:ext>
            </a:extLst>
          </p:cNvPr>
          <p:cNvCxnSpPr>
            <a:stCxn id="25" idx="2"/>
            <a:endCxn id="11" idx="0"/>
          </p:cNvCxnSpPr>
          <p:nvPr/>
        </p:nvCxnSpPr>
        <p:spPr>
          <a:xfrm>
            <a:off x="66914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4FA0FAE6-C1C5-76F7-2542-A5880AB0F9E6}"/>
              </a:ext>
            </a:extLst>
          </p:cNvPr>
          <p:cNvSpPr/>
          <p:nvPr/>
        </p:nvSpPr>
        <p:spPr>
          <a:xfrm>
            <a:off x="93608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B78A7CE-3C97-7327-36CC-8C973424C257}"/>
              </a:ext>
            </a:extLst>
          </p:cNvPr>
          <p:cNvCxnSpPr>
            <a:stCxn id="18" idx="0"/>
            <a:endCxn id="42" idx="2"/>
          </p:cNvCxnSpPr>
          <p:nvPr/>
        </p:nvCxnSpPr>
        <p:spPr>
          <a:xfrm flipV="1">
            <a:off x="1066800" y="5410200"/>
            <a:ext cx="199372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007AC11-C0C3-69EC-4A2E-97B9BDE13C07}"/>
              </a:ext>
            </a:extLst>
          </p:cNvPr>
          <p:cNvCxnSpPr>
            <a:stCxn id="22" idx="0"/>
            <a:endCxn id="42" idx="2"/>
          </p:cNvCxnSpPr>
          <p:nvPr/>
        </p:nvCxnSpPr>
        <p:spPr>
          <a:xfrm flipH="1" flipV="1">
            <a:off x="1266172" y="5410200"/>
            <a:ext cx="498911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EBC809E-5BCB-3422-425A-7E32F947E487}"/>
              </a:ext>
            </a:extLst>
          </p:cNvPr>
          <p:cNvSpPr/>
          <p:nvPr/>
        </p:nvSpPr>
        <p:spPr>
          <a:xfrm>
            <a:off x="2557960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C1CED5A-5BEF-9381-CCED-115BF48E9EED}"/>
              </a:ext>
            </a:extLst>
          </p:cNvPr>
          <p:cNvCxnSpPr>
            <a:cxnSpLocks/>
            <a:stCxn id="19" idx="0"/>
            <a:endCxn id="50" idx="2"/>
          </p:cNvCxnSpPr>
          <p:nvPr/>
        </p:nvCxnSpPr>
        <p:spPr>
          <a:xfrm flipV="1">
            <a:off x="2688677" y="5408886"/>
            <a:ext cx="199372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E336EA1-9CE0-229E-ACD8-60560B1EBB0E}"/>
              </a:ext>
            </a:extLst>
          </p:cNvPr>
          <p:cNvCxnSpPr>
            <a:cxnSpLocks/>
            <a:stCxn id="23" idx="0"/>
            <a:endCxn id="50" idx="2"/>
          </p:cNvCxnSpPr>
          <p:nvPr/>
        </p:nvCxnSpPr>
        <p:spPr>
          <a:xfrm flipH="1" flipV="1">
            <a:off x="2888049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8103F968-6CAF-EE57-98F3-5E94E1FFCC76}"/>
              </a:ext>
            </a:extLst>
          </p:cNvPr>
          <p:cNvSpPr/>
          <p:nvPr/>
        </p:nvSpPr>
        <p:spPr>
          <a:xfrm>
            <a:off x="419445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239E0DA-ED5B-19E0-33A1-6FFD7BFF3B33}"/>
              </a:ext>
            </a:extLst>
          </p:cNvPr>
          <p:cNvCxnSpPr>
            <a:cxnSpLocks/>
            <a:stCxn id="20" idx="0"/>
            <a:endCxn id="55" idx="2"/>
          </p:cNvCxnSpPr>
          <p:nvPr/>
        </p:nvCxnSpPr>
        <p:spPr>
          <a:xfrm flipV="1">
            <a:off x="4333219" y="5410200"/>
            <a:ext cx="191323" cy="30480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416531E-25D0-976F-D95C-85D9D05B3441}"/>
              </a:ext>
            </a:extLst>
          </p:cNvPr>
          <p:cNvCxnSpPr>
            <a:cxnSpLocks/>
            <a:stCxn id="24" idx="0"/>
            <a:endCxn id="55" idx="2"/>
          </p:cNvCxnSpPr>
          <p:nvPr/>
        </p:nvCxnSpPr>
        <p:spPr>
          <a:xfrm flipH="1" flipV="1">
            <a:off x="4524542" y="5410200"/>
            <a:ext cx="516810" cy="31005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34D48E49-C790-1F4A-39F7-E57D45CF1317}"/>
              </a:ext>
            </a:extLst>
          </p:cNvPr>
          <p:cNvSpPr/>
          <p:nvPr/>
        </p:nvSpPr>
        <p:spPr>
          <a:xfrm>
            <a:off x="5862477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B890ACE-F58D-2B0D-DEC9-A2D47E161C78}"/>
              </a:ext>
            </a:extLst>
          </p:cNvPr>
          <p:cNvCxnSpPr>
            <a:cxnSpLocks/>
            <a:stCxn id="21" idx="0"/>
            <a:endCxn id="60" idx="2"/>
          </p:cNvCxnSpPr>
          <p:nvPr/>
        </p:nvCxnSpPr>
        <p:spPr>
          <a:xfrm flipV="1">
            <a:off x="5987611" y="5408886"/>
            <a:ext cx="204955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9E79CCE-2C90-B940-BE02-7F48076BFB13}"/>
              </a:ext>
            </a:extLst>
          </p:cNvPr>
          <p:cNvCxnSpPr>
            <a:cxnSpLocks/>
            <a:stCxn id="25" idx="0"/>
            <a:endCxn id="60" idx="2"/>
          </p:cNvCxnSpPr>
          <p:nvPr/>
        </p:nvCxnSpPr>
        <p:spPr>
          <a:xfrm flipH="1" flipV="1">
            <a:off x="6192566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3" name="Rectangle 23552">
            <a:extLst>
              <a:ext uri="{FF2B5EF4-FFF2-40B4-BE49-F238E27FC236}">
                <a16:creationId xmlns:a16="http://schemas.microsoft.com/office/drawing/2014/main" id="{6960BBA0-C244-CE01-B42E-B16010EFF3E0}"/>
              </a:ext>
            </a:extLst>
          </p:cNvPr>
          <p:cNvSpPr/>
          <p:nvPr/>
        </p:nvSpPr>
        <p:spPr>
          <a:xfrm>
            <a:off x="936083" y="4497114"/>
            <a:ext cx="660177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4" name="Rectangle 23553">
            <a:extLst>
              <a:ext uri="{FF2B5EF4-FFF2-40B4-BE49-F238E27FC236}">
                <a16:creationId xmlns:a16="http://schemas.microsoft.com/office/drawing/2014/main" id="{96391B51-FF3F-FEC6-EF3A-4412C6BC061E}"/>
              </a:ext>
            </a:extLst>
          </p:cNvPr>
          <p:cNvSpPr/>
          <p:nvPr/>
        </p:nvSpPr>
        <p:spPr>
          <a:xfrm>
            <a:off x="2557960" y="4495800"/>
            <a:ext cx="660177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6" name="Rectangle 23555">
            <a:extLst>
              <a:ext uri="{FF2B5EF4-FFF2-40B4-BE49-F238E27FC236}">
                <a16:creationId xmlns:a16="http://schemas.microsoft.com/office/drawing/2014/main" id="{D0BCF797-E4C9-8F2A-70E3-045CCBA91493}"/>
              </a:ext>
            </a:extLst>
          </p:cNvPr>
          <p:cNvSpPr/>
          <p:nvPr/>
        </p:nvSpPr>
        <p:spPr>
          <a:xfrm>
            <a:off x="4194453" y="4497114"/>
            <a:ext cx="660177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7" name="Rectangle 23556">
            <a:extLst>
              <a:ext uri="{FF2B5EF4-FFF2-40B4-BE49-F238E27FC236}">
                <a16:creationId xmlns:a16="http://schemas.microsoft.com/office/drawing/2014/main" id="{71845C7E-3945-C7AA-EB8C-3B2E60CB8BBA}"/>
              </a:ext>
            </a:extLst>
          </p:cNvPr>
          <p:cNvSpPr/>
          <p:nvPr/>
        </p:nvSpPr>
        <p:spPr>
          <a:xfrm>
            <a:off x="5862477" y="4495800"/>
            <a:ext cx="660177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8" name="Oval 23557">
            <a:extLst>
              <a:ext uri="{FF2B5EF4-FFF2-40B4-BE49-F238E27FC236}">
                <a16:creationId xmlns:a16="http://schemas.microsoft.com/office/drawing/2014/main" id="{6DC1C5F9-1841-1F9F-7753-89C50865EF56}"/>
              </a:ext>
            </a:extLst>
          </p:cNvPr>
          <p:cNvSpPr/>
          <p:nvPr/>
        </p:nvSpPr>
        <p:spPr>
          <a:xfrm>
            <a:off x="2465744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9" name="Oval 23558">
            <a:extLst>
              <a:ext uri="{FF2B5EF4-FFF2-40B4-BE49-F238E27FC236}">
                <a16:creationId xmlns:a16="http://schemas.microsoft.com/office/drawing/2014/main" id="{B83885AC-81A7-F71D-DD81-AFE6047A0B38}"/>
              </a:ext>
            </a:extLst>
          </p:cNvPr>
          <p:cNvSpPr/>
          <p:nvPr/>
        </p:nvSpPr>
        <p:spPr>
          <a:xfrm>
            <a:off x="4118253" y="471914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2" name="Oval 23561">
            <a:extLst>
              <a:ext uri="{FF2B5EF4-FFF2-40B4-BE49-F238E27FC236}">
                <a16:creationId xmlns:a16="http://schemas.microsoft.com/office/drawing/2014/main" id="{82AD40CB-04CF-6C22-5E75-41AE8215EE3B}"/>
              </a:ext>
            </a:extLst>
          </p:cNvPr>
          <p:cNvSpPr/>
          <p:nvPr/>
        </p:nvSpPr>
        <p:spPr>
          <a:xfrm>
            <a:off x="1520060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3" name="Oval 23562">
            <a:extLst>
              <a:ext uri="{FF2B5EF4-FFF2-40B4-BE49-F238E27FC236}">
                <a16:creationId xmlns:a16="http://schemas.microsoft.com/office/drawing/2014/main" id="{E9222D06-7D01-3C8E-55BE-3DA6F738EA7E}"/>
              </a:ext>
            </a:extLst>
          </p:cNvPr>
          <p:cNvSpPr/>
          <p:nvPr/>
        </p:nvSpPr>
        <p:spPr>
          <a:xfrm>
            <a:off x="313959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4" name="Oval 23563">
            <a:extLst>
              <a:ext uri="{FF2B5EF4-FFF2-40B4-BE49-F238E27FC236}">
                <a16:creationId xmlns:a16="http://schemas.microsoft.com/office/drawing/2014/main" id="{32A44EEA-3EF7-7020-B5F1-2136B00C40E2}"/>
              </a:ext>
            </a:extLst>
          </p:cNvPr>
          <p:cNvSpPr/>
          <p:nvPr/>
        </p:nvSpPr>
        <p:spPr>
          <a:xfrm>
            <a:off x="4782947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5" name="Oval 23564">
            <a:extLst>
              <a:ext uri="{FF2B5EF4-FFF2-40B4-BE49-F238E27FC236}">
                <a16:creationId xmlns:a16="http://schemas.microsoft.com/office/drawing/2014/main" id="{DB97F750-1CC1-AD28-B2F1-C8BA581F747A}"/>
              </a:ext>
            </a:extLst>
          </p:cNvPr>
          <p:cNvSpPr/>
          <p:nvPr/>
        </p:nvSpPr>
        <p:spPr>
          <a:xfrm>
            <a:off x="5781760" y="472624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7" name="Oval 23566">
            <a:extLst>
              <a:ext uri="{FF2B5EF4-FFF2-40B4-BE49-F238E27FC236}">
                <a16:creationId xmlns:a16="http://schemas.microsoft.com/office/drawing/2014/main" id="{D74C6006-C789-2363-9F36-BC065DFD995F}"/>
              </a:ext>
            </a:extLst>
          </p:cNvPr>
          <p:cNvSpPr/>
          <p:nvPr/>
        </p:nvSpPr>
        <p:spPr>
          <a:xfrm>
            <a:off x="859883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69" name="Straight Connector 23568">
            <a:extLst>
              <a:ext uri="{FF2B5EF4-FFF2-40B4-BE49-F238E27FC236}">
                <a16:creationId xmlns:a16="http://schemas.microsoft.com/office/drawing/2014/main" id="{068E4442-4AE3-86E8-FA76-7DD00F569DD0}"/>
              </a:ext>
            </a:extLst>
          </p:cNvPr>
          <p:cNvCxnSpPr>
            <a:cxnSpLocks/>
            <a:stCxn id="42" idx="0"/>
            <a:endCxn id="23567" idx="5"/>
          </p:cNvCxnSpPr>
          <p:nvPr/>
        </p:nvCxnSpPr>
        <p:spPr>
          <a:xfrm flipH="1" flipV="1">
            <a:off x="989965" y="4854482"/>
            <a:ext cx="276207" cy="25091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0" name="Oval 23569">
            <a:extLst>
              <a:ext uri="{FF2B5EF4-FFF2-40B4-BE49-F238E27FC236}">
                <a16:creationId xmlns:a16="http://schemas.microsoft.com/office/drawing/2014/main" id="{6347283D-E22F-1352-506F-E9DDCF457479}"/>
              </a:ext>
            </a:extLst>
          </p:cNvPr>
          <p:cNvSpPr/>
          <p:nvPr/>
        </p:nvSpPr>
        <p:spPr>
          <a:xfrm>
            <a:off x="118516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1" name="Oval 23570">
            <a:extLst>
              <a:ext uri="{FF2B5EF4-FFF2-40B4-BE49-F238E27FC236}">
                <a16:creationId xmlns:a16="http://schemas.microsoft.com/office/drawing/2014/main" id="{318D565E-B0FF-16BD-B753-BD003E8F0B5B}"/>
              </a:ext>
            </a:extLst>
          </p:cNvPr>
          <p:cNvSpPr/>
          <p:nvPr/>
        </p:nvSpPr>
        <p:spPr>
          <a:xfrm>
            <a:off x="281681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2" name="Oval 23571">
            <a:extLst>
              <a:ext uri="{FF2B5EF4-FFF2-40B4-BE49-F238E27FC236}">
                <a16:creationId xmlns:a16="http://schemas.microsoft.com/office/drawing/2014/main" id="{4AB23F55-564C-2FCC-5965-861DA6700CC6}"/>
              </a:ext>
            </a:extLst>
          </p:cNvPr>
          <p:cNvSpPr/>
          <p:nvPr/>
        </p:nvSpPr>
        <p:spPr>
          <a:xfrm>
            <a:off x="4450600" y="472817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3" name="Oval 23572">
            <a:extLst>
              <a:ext uri="{FF2B5EF4-FFF2-40B4-BE49-F238E27FC236}">
                <a16:creationId xmlns:a16="http://schemas.microsoft.com/office/drawing/2014/main" id="{55601015-67E3-9026-C92C-82BC8B4A7846}"/>
              </a:ext>
            </a:extLst>
          </p:cNvPr>
          <p:cNvSpPr/>
          <p:nvPr/>
        </p:nvSpPr>
        <p:spPr>
          <a:xfrm>
            <a:off x="6116365" y="472681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76" name="Straight Connector 23575">
            <a:extLst>
              <a:ext uri="{FF2B5EF4-FFF2-40B4-BE49-F238E27FC236}">
                <a16:creationId xmlns:a16="http://schemas.microsoft.com/office/drawing/2014/main" id="{EE0B5366-9312-30AC-88DC-3F7D5D8EA2F9}"/>
              </a:ext>
            </a:extLst>
          </p:cNvPr>
          <p:cNvCxnSpPr>
            <a:cxnSpLocks/>
            <a:stCxn id="50" idx="0"/>
            <a:endCxn id="23567" idx="5"/>
          </p:cNvCxnSpPr>
          <p:nvPr/>
        </p:nvCxnSpPr>
        <p:spPr>
          <a:xfrm flipH="1" flipV="1">
            <a:off x="989965" y="4854482"/>
            <a:ext cx="1898084" cy="24960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0" name="Straight Connector 23589">
            <a:extLst>
              <a:ext uri="{FF2B5EF4-FFF2-40B4-BE49-F238E27FC236}">
                <a16:creationId xmlns:a16="http://schemas.microsoft.com/office/drawing/2014/main" id="{ADD4C6F6-D929-591D-F067-AB05197015BE}"/>
              </a:ext>
            </a:extLst>
          </p:cNvPr>
          <p:cNvCxnSpPr>
            <a:cxnSpLocks/>
            <a:stCxn id="42" idx="0"/>
            <a:endCxn id="23570" idx="4"/>
          </p:cNvCxnSpPr>
          <p:nvPr/>
        </p:nvCxnSpPr>
        <p:spPr>
          <a:xfrm flipH="1" flipV="1">
            <a:off x="1261360" y="4876800"/>
            <a:ext cx="481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3" name="Straight Connector 23592">
            <a:extLst>
              <a:ext uri="{FF2B5EF4-FFF2-40B4-BE49-F238E27FC236}">
                <a16:creationId xmlns:a16="http://schemas.microsoft.com/office/drawing/2014/main" id="{7ADF2F5A-44E7-1AC1-F794-5576788DB099}"/>
              </a:ext>
            </a:extLst>
          </p:cNvPr>
          <p:cNvCxnSpPr>
            <a:cxnSpLocks/>
            <a:stCxn id="55" idx="0"/>
            <a:endCxn id="23570" idx="4"/>
          </p:cNvCxnSpPr>
          <p:nvPr/>
        </p:nvCxnSpPr>
        <p:spPr>
          <a:xfrm flipH="1" flipV="1">
            <a:off x="1261360" y="4876800"/>
            <a:ext cx="326318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6" name="Straight Connector 23595">
            <a:extLst>
              <a:ext uri="{FF2B5EF4-FFF2-40B4-BE49-F238E27FC236}">
                <a16:creationId xmlns:a16="http://schemas.microsoft.com/office/drawing/2014/main" id="{0C6D9D07-6A0E-6949-38F9-33BFE0EF7B57}"/>
              </a:ext>
            </a:extLst>
          </p:cNvPr>
          <p:cNvCxnSpPr>
            <a:cxnSpLocks/>
            <a:stCxn id="42" idx="0"/>
            <a:endCxn id="23562" idx="4"/>
          </p:cNvCxnSpPr>
          <p:nvPr/>
        </p:nvCxnSpPr>
        <p:spPr>
          <a:xfrm flipV="1">
            <a:off x="1266172" y="4869965"/>
            <a:ext cx="330088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9" name="Straight Connector 23598">
            <a:extLst>
              <a:ext uri="{FF2B5EF4-FFF2-40B4-BE49-F238E27FC236}">
                <a16:creationId xmlns:a16="http://schemas.microsoft.com/office/drawing/2014/main" id="{7186772E-343E-7260-B698-B3895994F040}"/>
              </a:ext>
            </a:extLst>
          </p:cNvPr>
          <p:cNvCxnSpPr>
            <a:cxnSpLocks/>
            <a:stCxn id="60" idx="0"/>
            <a:endCxn id="23562" idx="4"/>
          </p:cNvCxnSpPr>
          <p:nvPr/>
        </p:nvCxnSpPr>
        <p:spPr>
          <a:xfrm flipH="1" flipV="1">
            <a:off x="1596260" y="4869965"/>
            <a:ext cx="4596306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2" name="Straight Connector 23601">
            <a:extLst>
              <a:ext uri="{FF2B5EF4-FFF2-40B4-BE49-F238E27FC236}">
                <a16:creationId xmlns:a16="http://schemas.microsoft.com/office/drawing/2014/main" id="{A239F042-031B-0223-3B5B-6D3F68A250A9}"/>
              </a:ext>
            </a:extLst>
          </p:cNvPr>
          <p:cNvCxnSpPr>
            <a:cxnSpLocks/>
            <a:stCxn id="50" idx="0"/>
            <a:endCxn id="23558" idx="4"/>
          </p:cNvCxnSpPr>
          <p:nvPr/>
        </p:nvCxnSpPr>
        <p:spPr>
          <a:xfrm flipH="1" flipV="1">
            <a:off x="2541944" y="4876800"/>
            <a:ext cx="346105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6" name="Straight Connector 23605">
            <a:extLst>
              <a:ext uri="{FF2B5EF4-FFF2-40B4-BE49-F238E27FC236}">
                <a16:creationId xmlns:a16="http://schemas.microsoft.com/office/drawing/2014/main" id="{EEF75BF8-FEFB-0892-4AA8-666CEB63EEBC}"/>
              </a:ext>
            </a:extLst>
          </p:cNvPr>
          <p:cNvCxnSpPr>
            <a:cxnSpLocks/>
            <a:stCxn id="42" idx="0"/>
            <a:endCxn id="23558" idx="4"/>
          </p:cNvCxnSpPr>
          <p:nvPr/>
        </p:nvCxnSpPr>
        <p:spPr>
          <a:xfrm flipV="1">
            <a:off x="1266172" y="4876800"/>
            <a:ext cx="127577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1" name="Straight Connector 23610">
            <a:extLst>
              <a:ext uri="{FF2B5EF4-FFF2-40B4-BE49-F238E27FC236}">
                <a16:creationId xmlns:a16="http://schemas.microsoft.com/office/drawing/2014/main" id="{510A20E4-A395-D1AF-DBB9-8710DBCF0DCE}"/>
              </a:ext>
            </a:extLst>
          </p:cNvPr>
          <p:cNvCxnSpPr>
            <a:cxnSpLocks/>
            <a:stCxn id="50" idx="0"/>
            <a:endCxn id="23571" idx="4"/>
          </p:cNvCxnSpPr>
          <p:nvPr/>
        </p:nvCxnSpPr>
        <p:spPr>
          <a:xfrm flipV="1">
            <a:off x="2888049" y="4876800"/>
            <a:ext cx="496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4" name="Straight Connector 23613">
            <a:extLst>
              <a:ext uri="{FF2B5EF4-FFF2-40B4-BE49-F238E27FC236}">
                <a16:creationId xmlns:a16="http://schemas.microsoft.com/office/drawing/2014/main" id="{0F7E6373-4DFB-1A0F-5B1E-AB406914F31A}"/>
              </a:ext>
            </a:extLst>
          </p:cNvPr>
          <p:cNvCxnSpPr>
            <a:cxnSpLocks/>
            <a:stCxn id="55" idx="0"/>
            <a:endCxn id="23571" idx="4"/>
          </p:cNvCxnSpPr>
          <p:nvPr/>
        </p:nvCxnSpPr>
        <p:spPr>
          <a:xfrm flipH="1" flipV="1">
            <a:off x="2893018" y="4876800"/>
            <a:ext cx="1631524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1" name="Straight Connector 10240">
            <a:extLst>
              <a:ext uri="{FF2B5EF4-FFF2-40B4-BE49-F238E27FC236}">
                <a16:creationId xmlns:a16="http://schemas.microsoft.com/office/drawing/2014/main" id="{62D77AD3-CEF5-92B3-FA02-CA761A902967}"/>
              </a:ext>
            </a:extLst>
          </p:cNvPr>
          <p:cNvCxnSpPr>
            <a:cxnSpLocks/>
            <a:endCxn id="23563" idx="4"/>
          </p:cNvCxnSpPr>
          <p:nvPr/>
        </p:nvCxnSpPr>
        <p:spPr>
          <a:xfrm flipV="1">
            <a:off x="2888049" y="4876800"/>
            <a:ext cx="32774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4" name="Straight Connector 10243">
            <a:extLst>
              <a:ext uri="{FF2B5EF4-FFF2-40B4-BE49-F238E27FC236}">
                <a16:creationId xmlns:a16="http://schemas.microsoft.com/office/drawing/2014/main" id="{9CC604B3-15A0-1906-CF7A-7660E87302B1}"/>
              </a:ext>
            </a:extLst>
          </p:cNvPr>
          <p:cNvCxnSpPr>
            <a:cxnSpLocks/>
            <a:stCxn id="23563" idx="4"/>
            <a:endCxn id="60" idx="0"/>
          </p:cNvCxnSpPr>
          <p:nvPr/>
        </p:nvCxnSpPr>
        <p:spPr>
          <a:xfrm>
            <a:off x="3215798" y="4876800"/>
            <a:ext cx="2976768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8" name="Straight Connector 10247">
            <a:extLst>
              <a:ext uri="{FF2B5EF4-FFF2-40B4-BE49-F238E27FC236}">
                <a16:creationId xmlns:a16="http://schemas.microsoft.com/office/drawing/2014/main" id="{4ED07CCF-BAE8-5513-19AB-A154BD0BC5AC}"/>
              </a:ext>
            </a:extLst>
          </p:cNvPr>
          <p:cNvCxnSpPr>
            <a:cxnSpLocks/>
            <a:stCxn id="42" idx="0"/>
            <a:endCxn id="23559" idx="4"/>
          </p:cNvCxnSpPr>
          <p:nvPr/>
        </p:nvCxnSpPr>
        <p:spPr>
          <a:xfrm flipV="1">
            <a:off x="1266172" y="4871545"/>
            <a:ext cx="2928281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2" name="Straight Connector 10251">
            <a:extLst>
              <a:ext uri="{FF2B5EF4-FFF2-40B4-BE49-F238E27FC236}">
                <a16:creationId xmlns:a16="http://schemas.microsoft.com/office/drawing/2014/main" id="{39A6E2CC-8526-FBBF-1877-694D0AF4B884}"/>
              </a:ext>
            </a:extLst>
          </p:cNvPr>
          <p:cNvCxnSpPr>
            <a:cxnSpLocks/>
            <a:stCxn id="55" idx="0"/>
            <a:endCxn id="23559" idx="4"/>
          </p:cNvCxnSpPr>
          <p:nvPr/>
        </p:nvCxnSpPr>
        <p:spPr>
          <a:xfrm flipH="1" flipV="1">
            <a:off x="4194453" y="4871545"/>
            <a:ext cx="330089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5" name="Straight Connector 10254">
            <a:extLst>
              <a:ext uri="{FF2B5EF4-FFF2-40B4-BE49-F238E27FC236}">
                <a16:creationId xmlns:a16="http://schemas.microsoft.com/office/drawing/2014/main" id="{51737C94-E846-7600-1CCC-65F945EAFB3C}"/>
              </a:ext>
            </a:extLst>
          </p:cNvPr>
          <p:cNvCxnSpPr>
            <a:cxnSpLocks/>
            <a:stCxn id="50" idx="0"/>
            <a:endCxn id="23572" idx="4"/>
          </p:cNvCxnSpPr>
          <p:nvPr/>
        </p:nvCxnSpPr>
        <p:spPr>
          <a:xfrm flipV="1">
            <a:off x="2888049" y="4880575"/>
            <a:ext cx="1638751" cy="22351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8" name="Straight Connector 10257">
            <a:extLst>
              <a:ext uri="{FF2B5EF4-FFF2-40B4-BE49-F238E27FC236}">
                <a16:creationId xmlns:a16="http://schemas.microsoft.com/office/drawing/2014/main" id="{D0E978D6-1853-6AD2-5681-877D73B4B332}"/>
              </a:ext>
            </a:extLst>
          </p:cNvPr>
          <p:cNvCxnSpPr>
            <a:cxnSpLocks/>
            <a:stCxn id="55" idx="0"/>
            <a:endCxn id="23572" idx="4"/>
          </p:cNvCxnSpPr>
          <p:nvPr/>
        </p:nvCxnSpPr>
        <p:spPr>
          <a:xfrm flipV="1">
            <a:off x="4524542" y="4880575"/>
            <a:ext cx="2258" cy="22482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1" name="Straight Connector 10260">
            <a:extLst>
              <a:ext uri="{FF2B5EF4-FFF2-40B4-BE49-F238E27FC236}">
                <a16:creationId xmlns:a16="http://schemas.microsoft.com/office/drawing/2014/main" id="{111D8C1A-53EB-16C6-FC0D-216D1AAB04AC}"/>
              </a:ext>
            </a:extLst>
          </p:cNvPr>
          <p:cNvCxnSpPr>
            <a:cxnSpLocks/>
            <a:stCxn id="55" idx="0"/>
            <a:endCxn id="23564" idx="4"/>
          </p:cNvCxnSpPr>
          <p:nvPr/>
        </p:nvCxnSpPr>
        <p:spPr>
          <a:xfrm flipV="1">
            <a:off x="4524542" y="4869965"/>
            <a:ext cx="334605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4" name="Straight Connector 10263">
            <a:extLst>
              <a:ext uri="{FF2B5EF4-FFF2-40B4-BE49-F238E27FC236}">
                <a16:creationId xmlns:a16="http://schemas.microsoft.com/office/drawing/2014/main" id="{074D83F9-CE5D-A428-4086-18E808CD9215}"/>
              </a:ext>
            </a:extLst>
          </p:cNvPr>
          <p:cNvCxnSpPr>
            <a:cxnSpLocks/>
            <a:stCxn id="60" idx="0"/>
            <a:endCxn id="23564" idx="4"/>
          </p:cNvCxnSpPr>
          <p:nvPr/>
        </p:nvCxnSpPr>
        <p:spPr>
          <a:xfrm flipH="1" flipV="1">
            <a:off x="4859147" y="4869965"/>
            <a:ext cx="1333419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7" name="Straight Connector 10266">
            <a:extLst>
              <a:ext uri="{FF2B5EF4-FFF2-40B4-BE49-F238E27FC236}">
                <a16:creationId xmlns:a16="http://schemas.microsoft.com/office/drawing/2014/main" id="{8264AB3D-7705-FA41-8742-9F1A7F298B09}"/>
              </a:ext>
            </a:extLst>
          </p:cNvPr>
          <p:cNvCxnSpPr>
            <a:cxnSpLocks/>
            <a:stCxn id="42" idx="0"/>
            <a:endCxn id="23565" idx="4"/>
          </p:cNvCxnSpPr>
          <p:nvPr/>
        </p:nvCxnSpPr>
        <p:spPr>
          <a:xfrm flipV="1">
            <a:off x="1266172" y="4878646"/>
            <a:ext cx="4591788" cy="22675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0" name="Straight Connector 10269">
            <a:extLst>
              <a:ext uri="{FF2B5EF4-FFF2-40B4-BE49-F238E27FC236}">
                <a16:creationId xmlns:a16="http://schemas.microsoft.com/office/drawing/2014/main" id="{8CA62EDF-45B1-69F7-DCF4-416E7B8511E3}"/>
              </a:ext>
            </a:extLst>
          </p:cNvPr>
          <p:cNvCxnSpPr>
            <a:cxnSpLocks/>
            <a:stCxn id="60" idx="0"/>
            <a:endCxn id="23565" idx="4"/>
          </p:cNvCxnSpPr>
          <p:nvPr/>
        </p:nvCxnSpPr>
        <p:spPr>
          <a:xfrm flipH="1" flipV="1">
            <a:off x="5857960" y="4878646"/>
            <a:ext cx="334606" cy="22544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3" name="Straight Connector 10272">
            <a:extLst>
              <a:ext uri="{FF2B5EF4-FFF2-40B4-BE49-F238E27FC236}">
                <a16:creationId xmlns:a16="http://schemas.microsoft.com/office/drawing/2014/main" id="{15F74E1F-A09C-928F-DACB-D075E7CAE6AE}"/>
              </a:ext>
            </a:extLst>
          </p:cNvPr>
          <p:cNvCxnSpPr>
            <a:cxnSpLocks/>
            <a:stCxn id="50" idx="0"/>
            <a:endCxn id="23573" idx="4"/>
          </p:cNvCxnSpPr>
          <p:nvPr/>
        </p:nvCxnSpPr>
        <p:spPr>
          <a:xfrm flipV="1">
            <a:off x="2888049" y="4879211"/>
            <a:ext cx="3304516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6" name="Straight Connector 10275">
            <a:extLst>
              <a:ext uri="{FF2B5EF4-FFF2-40B4-BE49-F238E27FC236}">
                <a16:creationId xmlns:a16="http://schemas.microsoft.com/office/drawing/2014/main" id="{797320A0-2E8B-A639-7E90-786B1B9D395D}"/>
              </a:ext>
            </a:extLst>
          </p:cNvPr>
          <p:cNvCxnSpPr>
            <a:cxnSpLocks/>
            <a:stCxn id="60" idx="0"/>
            <a:endCxn id="23573" idx="4"/>
          </p:cNvCxnSpPr>
          <p:nvPr/>
        </p:nvCxnSpPr>
        <p:spPr>
          <a:xfrm flipH="1" flipV="1">
            <a:off x="6192565" y="4879211"/>
            <a:ext cx="1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6" name="Oval 23565">
            <a:extLst>
              <a:ext uri="{FF2B5EF4-FFF2-40B4-BE49-F238E27FC236}">
                <a16:creationId xmlns:a16="http://schemas.microsoft.com/office/drawing/2014/main" id="{AFA27C6C-71E8-BD8B-E72A-2E0A9BD4C912}"/>
              </a:ext>
            </a:extLst>
          </p:cNvPr>
          <p:cNvSpPr/>
          <p:nvPr/>
        </p:nvSpPr>
        <p:spPr>
          <a:xfrm>
            <a:off x="642732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81" name="Straight Connector 10280">
            <a:extLst>
              <a:ext uri="{FF2B5EF4-FFF2-40B4-BE49-F238E27FC236}">
                <a16:creationId xmlns:a16="http://schemas.microsoft.com/office/drawing/2014/main" id="{47C621F9-57F5-2858-380E-4E8E374D3407}"/>
              </a:ext>
            </a:extLst>
          </p:cNvPr>
          <p:cNvCxnSpPr>
            <a:cxnSpLocks/>
            <a:stCxn id="60" idx="0"/>
            <a:endCxn id="23566" idx="4"/>
          </p:cNvCxnSpPr>
          <p:nvPr/>
        </p:nvCxnSpPr>
        <p:spPr>
          <a:xfrm flipV="1">
            <a:off x="6192566" y="4876800"/>
            <a:ext cx="310954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4" name="Straight Connector 10283">
            <a:extLst>
              <a:ext uri="{FF2B5EF4-FFF2-40B4-BE49-F238E27FC236}">
                <a16:creationId xmlns:a16="http://schemas.microsoft.com/office/drawing/2014/main" id="{8FF29A90-269A-41B9-55BA-288946508BB8}"/>
              </a:ext>
            </a:extLst>
          </p:cNvPr>
          <p:cNvCxnSpPr>
            <a:cxnSpLocks/>
            <a:stCxn id="55" idx="0"/>
            <a:endCxn id="23566" idx="4"/>
          </p:cNvCxnSpPr>
          <p:nvPr/>
        </p:nvCxnSpPr>
        <p:spPr>
          <a:xfrm flipV="1">
            <a:off x="4524542" y="4876800"/>
            <a:ext cx="1978978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7" name="Rectangle 10286">
            <a:extLst>
              <a:ext uri="{FF2B5EF4-FFF2-40B4-BE49-F238E27FC236}">
                <a16:creationId xmlns:a16="http://schemas.microsoft.com/office/drawing/2014/main" id="{296D156D-8B96-902C-47CF-A8BE2F2167A7}"/>
              </a:ext>
            </a:extLst>
          </p:cNvPr>
          <p:cNvSpPr/>
          <p:nvPr/>
        </p:nvSpPr>
        <p:spPr>
          <a:xfrm>
            <a:off x="936083" y="389586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88" name="Rectangle 10287">
            <a:extLst>
              <a:ext uri="{FF2B5EF4-FFF2-40B4-BE49-F238E27FC236}">
                <a16:creationId xmlns:a16="http://schemas.microsoft.com/office/drawing/2014/main" id="{C4CB6295-0315-8FCE-1EC6-F6CAA0D6C321}"/>
              </a:ext>
            </a:extLst>
          </p:cNvPr>
          <p:cNvSpPr/>
          <p:nvPr/>
        </p:nvSpPr>
        <p:spPr>
          <a:xfrm>
            <a:off x="2557960" y="3894549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89" name="Rectangle 10288">
            <a:extLst>
              <a:ext uri="{FF2B5EF4-FFF2-40B4-BE49-F238E27FC236}">
                <a16:creationId xmlns:a16="http://schemas.microsoft.com/office/drawing/2014/main" id="{047239A6-AD57-BDE0-5C82-5B4DE4D9E8F2}"/>
              </a:ext>
            </a:extLst>
          </p:cNvPr>
          <p:cNvSpPr/>
          <p:nvPr/>
        </p:nvSpPr>
        <p:spPr>
          <a:xfrm>
            <a:off x="4194453" y="389586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90" name="Rectangle 10289">
            <a:extLst>
              <a:ext uri="{FF2B5EF4-FFF2-40B4-BE49-F238E27FC236}">
                <a16:creationId xmlns:a16="http://schemas.microsoft.com/office/drawing/2014/main" id="{BCAB8ACB-6758-7086-294F-59667F6577EF}"/>
              </a:ext>
            </a:extLst>
          </p:cNvPr>
          <p:cNvSpPr/>
          <p:nvPr/>
        </p:nvSpPr>
        <p:spPr>
          <a:xfrm>
            <a:off x="5862477" y="3894549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10292" name="Curved Connector 10291">
            <a:extLst>
              <a:ext uri="{FF2B5EF4-FFF2-40B4-BE49-F238E27FC236}">
                <a16:creationId xmlns:a16="http://schemas.microsoft.com/office/drawing/2014/main" id="{70850E7B-96EA-0AE7-4C06-5BBC1D0196EF}"/>
              </a:ext>
            </a:extLst>
          </p:cNvPr>
          <p:cNvCxnSpPr>
            <a:stCxn id="60" idx="3"/>
            <a:endCxn id="10290" idx="3"/>
          </p:cNvCxnSpPr>
          <p:nvPr/>
        </p:nvCxnSpPr>
        <p:spPr>
          <a:xfrm flipV="1">
            <a:off x="6522654" y="4046949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6" name="Curved Connector 10295">
            <a:extLst>
              <a:ext uri="{FF2B5EF4-FFF2-40B4-BE49-F238E27FC236}">
                <a16:creationId xmlns:a16="http://schemas.microsoft.com/office/drawing/2014/main" id="{46F06B95-5C0B-BE51-8053-31B93A9B5F1E}"/>
              </a:ext>
            </a:extLst>
          </p:cNvPr>
          <p:cNvCxnSpPr>
            <a:cxnSpLocks/>
            <a:stCxn id="50" idx="3"/>
            <a:endCxn id="10288" idx="3"/>
          </p:cNvCxnSpPr>
          <p:nvPr/>
        </p:nvCxnSpPr>
        <p:spPr>
          <a:xfrm flipV="1">
            <a:off x="3218137" y="4046949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9" name="Curved Connector 10298">
            <a:extLst>
              <a:ext uri="{FF2B5EF4-FFF2-40B4-BE49-F238E27FC236}">
                <a16:creationId xmlns:a16="http://schemas.microsoft.com/office/drawing/2014/main" id="{305DBA45-B4EC-73F8-65D2-6EC5DFDB84A7}"/>
              </a:ext>
            </a:extLst>
          </p:cNvPr>
          <p:cNvCxnSpPr>
            <a:cxnSpLocks/>
            <a:stCxn id="42" idx="3"/>
            <a:endCxn id="10287" idx="3"/>
          </p:cNvCxnSpPr>
          <p:nvPr/>
        </p:nvCxnSpPr>
        <p:spPr>
          <a:xfrm flipV="1">
            <a:off x="1596260" y="4048263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3" name="Straight Arrow Connector 10302">
            <a:extLst>
              <a:ext uri="{FF2B5EF4-FFF2-40B4-BE49-F238E27FC236}">
                <a16:creationId xmlns:a16="http://schemas.microsoft.com/office/drawing/2014/main" id="{9F63D930-B7F4-EABE-8047-1E8B9FABD0FE}"/>
              </a:ext>
            </a:extLst>
          </p:cNvPr>
          <p:cNvCxnSpPr>
            <a:stCxn id="23557" idx="0"/>
            <a:endCxn id="10290" idx="2"/>
          </p:cNvCxnSpPr>
          <p:nvPr/>
        </p:nvCxnSpPr>
        <p:spPr>
          <a:xfrm flipV="1">
            <a:off x="6192566" y="4199349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6" name="Straight Arrow Connector 23615">
            <a:extLst>
              <a:ext uri="{FF2B5EF4-FFF2-40B4-BE49-F238E27FC236}">
                <a16:creationId xmlns:a16="http://schemas.microsoft.com/office/drawing/2014/main" id="{BAF2BC4F-C219-DBEF-C816-72E25F7B7542}"/>
              </a:ext>
            </a:extLst>
          </p:cNvPr>
          <p:cNvCxnSpPr>
            <a:cxnSpLocks/>
            <a:stCxn id="23556" idx="0"/>
            <a:endCxn id="10289" idx="2"/>
          </p:cNvCxnSpPr>
          <p:nvPr/>
        </p:nvCxnSpPr>
        <p:spPr>
          <a:xfrm flipV="1">
            <a:off x="4524542" y="4200663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9" name="Straight Arrow Connector 23618">
            <a:extLst>
              <a:ext uri="{FF2B5EF4-FFF2-40B4-BE49-F238E27FC236}">
                <a16:creationId xmlns:a16="http://schemas.microsoft.com/office/drawing/2014/main" id="{A7E56F51-B495-A6F0-6E09-00134EEC88C7}"/>
              </a:ext>
            </a:extLst>
          </p:cNvPr>
          <p:cNvCxnSpPr>
            <a:cxnSpLocks/>
            <a:stCxn id="23554" idx="0"/>
            <a:endCxn id="10288" idx="2"/>
          </p:cNvCxnSpPr>
          <p:nvPr/>
        </p:nvCxnSpPr>
        <p:spPr>
          <a:xfrm flipV="1">
            <a:off x="2888049" y="4199349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22" name="Straight Arrow Connector 23621">
            <a:extLst>
              <a:ext uri="{FF2B5EF4-FFF2-40B4-BE49-F238E27FC236}">
                <a16:creationId xmlns:a16="http://schemas.microsoft.com/office/drawing/2014/main" id="{AA5C071B-82A3-4135-408B-BA6F5A954606}"/>
              </a:ext>
            </a:extLst>
          </p:cNvPr>
          <p:cNvCxnSpPr>
            <a:cxnSpLocks/>
            <a:stCxn id="23553" idx="0"/>
            <a:endCxn id="10287" idx="2"/>
          </p:cNvCxnSpPr>
          <p:nvPr/>
        </p:nvCxnSpPr>
        <p:spPr>
          <a:xfrm flipV="1">
            <a:off x="1266172" y="4200663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25" name="Rectangle 23624">
            <a:extLst>
              <a:ext uri="{FF2B5EF4-FFF2-40B4-BE49-F238E27FC236}">
                <a16:creationId xmlns:a16="http://schemas.microsoft.com/office/drawing/2014/main" id="{C5A5140C-34B3-A7DA-C036-5DBBE90AC408}"/>
              </a:ext>
            </a:extLst>
          </p:cNvPr>
          <p:cNvSpPr/>
          <p:nvPr/>
        </p:nvSpPr>
        <p:spPr>
          <a:xfrm>
            <a:off x="939099" y="3296457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6" name="Rectangle 23625">
            <a:extLst>
              <a:ext uri="{FF2B5EF4-FFF2-40B4-BE49-F238E27FC236}">
                <a16:creationId xmlns:a16="http://schemas.microsoft.com/office/drawing/2014/main" id="{A1D88293-6AE1-AE08-6DF8-F2993B3DEDEC}"/>
              </a:ext>
            </a:extLst>
          </p:cNvPr>
          <p:cNvSpPr/>
          <p:nvPr/>
        </p:nvSpPr>
        <p:spPr>
          <a:xfrm>
            <a:off x="2560976" y="3295143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7" name="Rectangle 23626">
            <a:extLst>
              <a:ext uri="{FF2B5EF4-FFF2-40B4-BE49-F238E27FC236}">
                <a16:creationId xmlns:a16="http://schemas.microsoft.com/office/drawing/2014/main" id="{BEE73AD8-7726-405E-D25E-DB1C5657942A}"/>
              </a:ext>
            </a:extLst>
          </p:cNvPr>
          <p:cNvSpPr/>
          <p:nvPr/>
        </p:nvSpPr>
        <p:spPr>
          <a:xfrm>
            <a:off x="4197469" y="3296457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8" name="Rectangle 23627">
            <a:extLst>
              <a:ext uri="{FF2B5EF4-FFF2-40B4-BE49-F238E27FC236}">
                <a16:creationId xmlns:a16="http://schemas.microsoft.com/office/drawing/2014/main" id="{13DE18A9-8DA2-ABBC-1641-CA5BCBD84CA6}"/>
              </a:ext>
            </a:extLst>
          </p:cNvPr>
          <p:cNvSpPr/>
          <p:nvPr/>
        </p:nvSpPr>
        <p:spPr>
          <a:xfrm>
            <a:off x="5865493" y="3295143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29" name="Straight Arrow Connector 23628">
            <a:extLst>
              <a:ext uri="{FF2B5EF4-FFF2-40B4-BE49-F238E27FC236}">
                <a16:creationId xmlns:a16="http://schemas.microsoft.com/office/drawing/2014/main" id="{AD3207C0-339B-0A02-348F-E2AC77C60C6C}"/>
              </a:ext>
            </a:extLst>
          </p:cNvPr>
          <p:cNvCxnSpPr>
            <a:cxnSpLocks/>
            <a:stCxn id="10290" idx="0"/>
            <a:endCxn id="23628" idx="2"/>
          </p:cNvCxnSpPr>
          <p:nvPr/>
        </p:nvCxnSpPr>
        <p:spPr>
          <a:xfrm flipV="1">
            <a:off x="6192566" y="3599943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2" name="Straight Arrow Connector 23631">
            <a:extLst>
              <a:ext uri="{FF2B5EF4-FFF2-40B4-BE49-F238E27FC236}">
                <a16:creationId xmlns:a16="http://schemas.microsoft.com/office/drawing/2014/main" id="{59C91AE7-ECA7-3F56-CBF1-E865000A8268}"/>
              </a:ext>
            </a:extLst>
          </p:cNvPr>
          <p:cNvCxnSpPr>
            <a:cxnSpLocks/>
            <a:stCxn id="10289" idx="0"/>
            <a:endCxn id="23627" idx="2"/>
          </p:cNvCxnSpPr>
          <p:nvPr/>
        </p:nvCxnSpPr>
        <p:spPr>
          <a:xfrm flipV="1">
            <a:off x="4524542" y="3601257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5" name="Straight Arrow Connector 23634">
            <a:extLst>
              <a:ext uri="{FF2B5EF4-FFF2-40B4-BE49-F238E27FC236}">
                <a16:creationId xmlns:a16="http://schemas.microsoft.com/office/drawing/2014/main" id="{94B4C50D-EA6F-6928-378A-F2EEDA6E22A1}"/>
              </a:ext>
            </a:extLst>
          </p:cNvPr>
          <p:cNvCxnSpPr>
            <a:cxnSpLocks/>
            <a:stCxn id="10288" idx="0"/>
            <a:endCxn id="23626" idx="2"/>
          </p:cNvCxnSpPr>
          <p:nvPr/>
        </p:nvCxnSpPr>
        <p:spPr>
          <a:xfrm flipV="1">
            <a:off x="2888049" y="3599943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8" name="Straight Arrow Connector 23637">
            <a:extLst>
              <a:ext uri="{FF2B5EF4-FFF2-40B4-BE49-F238E27FC236}">
                <a16:creationId xmlns:a16="http://schemas.microsoft.com/office/drawing/2014/main" id="{A69C01C0-B770-6F13-1AB6-AE37C782606C}"/>
              </a:ext>
            </a:extLst>
          </p:cNvPr>
          <p:cNvCxnSpPr>
            <a:cxnSpLocks/>
            <a:stCxn id="10287" idx="0"/>
            <a:endCxn id="23625" idx="2"/>
          </p:cNvCxnSpPr>
          <p:nvPr/>
        </p:nvCxnSpPr>
        <p:spPr>
          <a:xfrm flipV="1">
            <a:off x="1266172" y="3601257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3" name="TextBox 23642">
            <a:extLst>
              <a:ext uri="{FF2B5EF4-FFF2-40B4-BE49-F238E27FC236}">
                <a16:creationId xmlns:a16="http://schemas.microsoft.com/office/drawing/2014/main" id="{1B70CAC6-20E5-BF8A-0DE2-7FFD06E9DC24}"/>
              </a:ext>
            </a:extLst>
          </p:cNvPr>
          <p:cNvSpPr txBox="1"/>
          <p:nvPr/>
        </p:nvSpPr>
        <p:spPr>
          <a:xfrm>
            <a:off x="6085614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4" name="TextBox 23643">
            <a:extLst>
              <a:ext uri="{FF2B5EF4-FFF2-40B4-BE49-F238E27FC236}">
                <a16:creationId xmlns:a16="http://schemas.microsoft.com/office/drawing/2014/main" id="{3765C966-27B6-E6B5-8D3C-A9C75F39B047}"/>
              </a:ext>
            </a:extLst>
          </p:cNvPr>
          <p:cNvSpPr txBox="1"/>
          <p:nvPr/>
        </p:nvSpPr>
        <p:spPr>
          <a:xfrm>
            <a:off x="4431235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5" name="TextBox 23644">
            <a:extLst>
              <a:ext uri="{FF2B5EF4-FFF2-40B4-BE49-F238E27FC236}">
                <a16:creationId xmlns:a16="http://schemas.microsoft.com/office/drawing/2014/main" id="{1735BE49-E1BF-06D8-90BA-33BFBDE87132}"/>
              </a:ext>
            </a:extLst>
          </p:cNvPr>
          <p:cNvSpPr txBox="1"/>
          <p:nvPr/>
        </p:nvSpPr>
        <p:spPr>
          <a:xfrm>
            <a:off x="2764233" y="54175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6" name="TextBox 23645">
            <a:extLst>
              <a:ext uri="{FF2B5EF4-FFF2-40B4-BE49-F238E27FC236}">
                <a16:creationId xmlns:a16="http://schemas.microsoft.com/office/drawing/2014/main" id="{9C09AE00-3DD4-C242-4127-BB0CCF093A2A}"/>
              </a:ext>
            </a:extLst>
          </p:cNvPr>
          <p:cNvSpPr txBox="1"/>
          <p:nvPr/>
        </p:nvSpPr>
        <p:spPr>
          <a:xfrm>
            <a:off x="1134708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7" name="TextBox 23646">
            <a:extLst>
              <a:ext uri="{FF2B5EF4-FFF2-40B4-BE49-F238E27FC236}">
                <a16:creationId xmlns:a16="http://schemas.microsoft.com/office/drawing/2014/main" id="{6CF94472-5AB8-61AF-2EFF-38AFE8191B1C}"/>
              </a:ext>
            </a:extLst>
          </p:cNvPr>
          <p:cNvSpPr txBox="1"/>
          <p:nvPr/>
        </p:nvSpPr>
        <p:spPr>
          <a:xfrm>
            <a:off x="6320780" y="415807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8" name="TextBox 23647">
            <a:extLst>
              <a:ext uri="{FF2B5EF4-FFF2-40B4-BE49-F238E27FC236}">
                <a16:creationId xmlns:a16="http://schemas.microsoft.com/office/drawing/2014/main" id="{EA1336C7-066E-5D32-F6F9-ED7FEF190057}"/>
              </a:ext>
            </a:extLst>
          </p:cNvPr>
          <p:cNvSpPr txBox="1"/>
          <p:nvPr/>
        </p:nvSpPr>
        <p:spPr>
          <a:xfrm>
            <a:off x="4651264" y="416618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9" name="TextBox 23648">
            <a:extLst>
              <a:ext uri="{FF2B5EF4-FFF2-40B4-BE49-F238E27FC236}">
                <a16:creationId xmlns:a16="http://schemas.microsoft.com/office/drawing/2014/main" id="{204078BB-2F43-3D13-23A0-D941FD64982E}"/>
              </a:ext>
            </a:extLst>
          </p:cNvPr>
          <p:cNvSpPr txBox="1"/>
          <p:nvPr/>
        </p:nvSpPr>
        <p:spPr>
          <a:xfrm>
            <a:off x="3016263" y="416947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50" name="TextBox 23649">
            <a:extLst>
              <a:ext uri="{FF2B5EF4-FFF2-40B4-BE49-F238E27FC236}">
                <a16:creationId xmlns:a16="http://schemas.microsoft.com/office/drawing/2014/main" id="{91051278-A8D6-CECB-24E7-12EA72E9F090}"/>
              </a:ext>
            </a:extLst>
          </p:cNvPr>
          <p:cNvSpPr txBox="1"/>
          <p:nvPr/>
        </p:nvSpPr>
        <p:spPr>
          <a:xfrm>
            <a:off x="1367762" y="41791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51" name="Rectangle 23650">
            <a:extLst>
              <a:ext uri="{FF2B5EF4-FFF2-40B4-BE49-F238E27FC236}">
                <a16:creationId xmlns:a16="http://schemas.microsoft.com/office/drawing/2014/main" id="{3CA367B9-ED87-5490-D77B-868DCC756EA3}"/>
              </a:ext>
            </a:extLst>
          </p:cNvPr>
          <p:cNvSpPr/>
          <p:nvPr/>
        </p:nvSpPr>
        <p:spPr>
          <a:xfrm>
            <a:off x="936083" y="2663598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2" name="Rectangle 23651">
            <a:extLst>
              <a:ext uri="{FF2B5EF4-FFF2-40B4-BE49-F238E27FC236}">
                <a16:creationId xmlns:a16="http://schemas.microsoft.com/office/drawing/2014/main" id="{728A0A0D-2D02-E3BE-FF6D-268791FBF89D}"/>
              </a:ext>
            </a:extLst>
          </p:cNvPr>
          <p:cNvSpPr/>
          <p:nvPr/>
        </p:nvSpPr>
        <p:spPr>
          <a:xfrm>
            <a:off x="2557960" y="2662284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3" name="Rectangle 23652">
            <a:extLst>
              <a:ext uri="{FF2B5EF4-FFF2-40B4-BE49-F238E27FC236}">
                <a16:creationId xmlns:a16="http://schemas.microsoft.com/office/drawing/2014/main" id="{8A16040C-42C5-EDC7-1E6A-958805AA106C}"/>
              </a:ext>
            </a:extLst>
          </p:cNvPr>
          <p:cNvSpPr/>
          <p:nvPr/>
        </p:nvSpPr>
        <p:spPr>
          <a:xfrm>
            <a:off x="4194453" y="2663598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feed_froward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4" name="Rectangle 23653">
            <a:extLst>
              <a:ext uri="{FF2B5EF4-FFF2-40B4-BE49-F238E27FC236}">
                <a16:creationId xmlns:a16="http://schemas.microsoft.com/office/drawing/2014/main" id="{73AA7C9B-4F6B-0EC7-9362-5698C7ABCEC0}"/>
              </a:ext>
            </a:extLst>
          </p:cNvPr>
          <p:cNvSpPr/>
          <p:nvPr/>
        </p:nvSpPr>
        <p:spPr>
          <a:xfrm>
            <a:off x="5862477" y="2662284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55" name="Straight Arrow Connector 23654">
            <a:extLst>
              <a:ext uri="{FF2B5EF4-FFF2-40B4-BE49-F238E27FC236}">
                <a16:creationId xmlns:a16="http://schemas.microsoft.com/office/drawing/2014/main" id="{C433EC01-679E-2636-6214-4AD70AD83507}"/>
              </a:ext>
            </a:extLst>
          </p:cNvPr>
          <p:cNvCxnSpPr>
            <a:cxnSpLocks/>
            <a:stCxn id="23628" idx="0"/>
            <a:endCxn id="23654" idx="2"/>
          </p:cNvCxnSpPr>
          <p:nvPr/>
        </p:nvCxnSpPr>
        <p:spPr>
          <a:xfrm flipH="1" flipV="1">
            <a:off x="6192566" y="2967084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6" name="Straight Arrow Connector 23655">
            <a:extLst>
              <a:ext uri="{FF2B5EF4-FFF2-40B4-BE49-F238E27FC236}">
                <a16:creationId xmlns:a16="http://schemas.microsoft.com/office/drawing/2014/main" id="{DE59E8CE-5F37-F154-3DBD-4F8F4AA6F908}"/>
              </a:ext>
            </a:extLst>
          </p:cNvPr>
          <p:cNvCxnSpPr>
            <a:cxnSpLocks/>
            <a:stCxn id="23627" idx="0"/>
            <a:endCxn id="23653" idx="2"/>
          </p:cNvCxnSpPr>
          <p:nvPr/>
        </p:nvCxnSpPr>
        <p:spPr>
          <a:xfrm flipH="1" flipV="1">
            <a:off x="4524542" y="2968398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7" name="Straight Arrow Connector 23656">
            <a:extLst>
              <a:ext uri="{FF2B5EF4-FFF2-40B4-BE49-F238E27FC236}">
                <a16:creationId xmlns:a16="http://schemas.microsoft.com/office/drawing/2014/main" id="{1831068C-72DC-FBAD-1762-E1B3C0FBEE83}"/>
              </a:ext>
            </a:extLst>
          </p:cNvPr>
          <p:cNvCxnSpPr>
            <a:cxnSpLocks/>
            <a:stCxn id="23626" idx="0"/>
            <a:endCxn id="23652" idx="2"/>
          </p:cNvCxnSpPr>
          <p:nvPr/>
        </p:nvCxnSpPr>
        <p:spPr>
          <a:xfrm flipH="1" flipV="1">
            <a:off x="2888049" y="2967084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8" name="Straight Arrow Connector 23657">
            <a:extLst>
              <a:ext uri="{FF2B5EF4-FFF2-40B4-BE49-F238E27FC236}">
                <a16:creationId xmlns:a16="http://schemas.microsoft.com/office/drawing/2014/main" id="{11A4701D-FE2A-A5D6-9F03-21BCA92C7CAE}"/>
              </a:ext>
            </a:extLst>
          </p:cNvPr>
          <p:cNvCxnSpPr>
            <a:cxnSpLocks/>
            <a:stCxn id="23625" idx="0"/>
            <a:endCxn id="23651" idx="2"/>
          </p:cNvCxnSpPr>
          <p:nvPr/>
        </p:nvCxnSpPr>
        <p:spPr>
          <a:xfrm flipH="1" flipV="1">
            <a:off x="1266172" y="2968398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67" name="Rectangle 23666">
            <a:extLst>
              <a:ext uri="{FF2B5EF4-FFF2-40B4-BE49-F238E27FC236}">
                <a16:creationId xmlns:a16="http://schemas.microsoft.com/office/drawing/2014/main" id="{1BAB9F79-2434-E168-55BF-B2667DEAC633}"/>
              </a:ext>
            </a:extLst>
          </p:cNvPr>
          <p:cNvSpPr/>
          <p:nvPr/>
        </p:nvSpPr>
        <p:spPr>
          <a:xfrm>
            <a:off x="936083" y="2018327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68" name="Rectangle 23667">
            <a:extLst>
              <a:ext uri="{FF2B5EF4-FFF2-40B4-BE49-F238E27FC236}">
                <a16:creationId xmlns:a16="http://schemas.microsoft.com/office/drawing/2014/main" id="{C6EBBB85-FCC6-9562-9BD5-DAA378D7D8F9}"/>
              </a:ext>
            </a:extLst>
          </p:cNvPr>
          <p:cNvSpPr/>
          <p:nvPr/>
        </p:nvSpPr>
        <p:spPr>
          <a:xfrm>
            <a:off x="2557960" y="201701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69" name="Rectangle 23668">
            <a:extLst>
              <a:ext uri="{FF2B5EF4-FFF2-40B4-BE49-F238E27FC236}">
                <a16:creationId xmlns:a16="http://schemas.microsoft.com/office/drawing/2014/main" id="{417A87A0-F463-C328-C9C4-808C4CDD692D}"/>
              </a:ext>
            </a:extLst>
          </p:cNvPr>
          <p:cNvSpPr/>
          <p:nvPr/>
        </p:nvSpPr>
        <p:spPr>
          <a:xfrm>
            <a:off x="4194453" y="2018327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70" name="Rectangle 23669">
            <a:extLst>
              <a:ext uri="{FF2B5EF4-FFF2-40B4-BE49-F238E27FC236}">
                <a16:creationId xmlns:a16="http://schemas.microsoft.com/office/drawing/2014/main" id="{05AA0A35-0F76-D05F-1453-931A4528DCD1}"/>
              </a:ext>
            </a:extLst>
          </p:cNvPr>
          <p:cNvSpPr/>
          <p:nvPr/>
        </p:nvSpPr>
        <p:spPr>
          <a:xfrm>
            <a:off x="5862477" y="201701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71" name="Curved Connector 23670">
            <a:extLst>
              <a:ext uri="{FF2B5EF4-FFF2-40B4-BE49-F238E27FC236}">
                <a16:creationId xmlns:a16="http://schemas.microsoft.com/office/drawing/2014/main" id="{2D1FF1EF-1140-0562-1026-71B19E9C7FDC}"/>
              </a:ext>
            </a:extLst>
          </p:cNvPr>
          <p:cNvCxnSpPr>
            <a:cxnSpLocks/>
            <a:stCxn id="23628" idx="3"/>
            <a:endCxn id="23670" idx="3"/>
          </p:cNvCxnSpPr>
          <p:nvPr/>
        </p:nvCxnSpPr>
        <p:spPr>
          <a:xfrm flipH="1" flipV="1">
            <a:off x="6522654" y="2169413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4" name="Curved Connector 23673">
            <a:extLst>
              <a:ext uri="{FF2B5EF4-FFF2-40B4-BE49-F238E27FC236}">
                <a16:creationId xmlns:a16="http://schemas.microsoft.com/office/drawing/2014/main" id="{6ADEE24C-CAA5-A46B-8ADE-3D4027FDDAE6}"/>
              </a:ext>
            </a:extLst>
          </p:cNvPr>
          <p:cNvCxnSpPr>
            <a:cxnSpLocks/>
            <a:stCxn id="23627" idx="3"/>
            <a:endCxn id="23669" idx="3"/>
          </p:cNvCxnSpPr>
          <p:nvPr/>
        </p:nvCxnSpPr>
        <p:spPr>
          <a:xfrm flipH="1" flipV="1">
            <a:off x="4854630" y="2170727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7" name="Curved Connector 23676">
            <a:extLst>
              <a:ext uri="{FF2B5EF4-FFF2-40B4-BE49-F238E27FC236}">
                <a16:creationId xmlns:a16="http://schemas.microsoft.com/office/drawing/2014/main" id="{DD57B126-5C1B-A1E1-E5DF-27EFD7295D39}"/>
              </a:ext>
            </a:extLst>
          </p:cNvPr>
          <p:cNvCxnSpPr>
            <a:cxnSpLocks/>
            <a:stCxn id="23626" idx="3"/>
            <a:endCxn id="23668" idx="3"/>
          </p:cNvCxnSpPr>
          <p:nvPr/>
        </p:nvCxnSpPr>
        <p:spPr>
          <a:xfrm flipH="1" flipV="1">
            <a:off x="3218137" y="2169413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0" name="Curved Connector 23679">
            <a:extLst>
              <a:ext uri="{FF2B5EF4-FFF2-40B4-BE49-F238E27FC236}">
                <a16:creationId xmlns:a16="http://schemas.microsoft.com/office/drawing/2014/main" id="{F65432EB-35CE-6EF5-8F1B-05FC2CB09453}"/>
              </a:ext>
            </a:extLst>
          </p:cNvPr>
          <p:cNvCxnSpPr>
            <a:cxnSpLocks/>
            <a:stCxn id="23625" idx="3"/>
            <a:endCxn id="23667" idx="3"/>
          </p:cNvCxnSpPr>
          <p:nvPr/>
        </p:nvCxnSpPr>
        <p:spPr>
          <a:xfrm flipH="1" flipV="1">
            <a:off x="1596260" y="2170727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3" name="Straight Arrow Connector 23682">
            <a:extLst>
              <a:ext uri="{FF2B5EF4-FFF2-40B4-BE49-F238E27FC236}">
                <a16:creationId xmlns:a16="http://schemas.microsoft.com/office/drawing/2014/main" id="{16ABC3DA-D811-7DEB-00FB-53C70B39F395}"/>
              </a:ext>
            </a:extLst>
          </p:cNvPr>
          <p:cNvCxnSpPr>
            <a:cxnSpLocks/>
            <a:stCxn id="23654" idx="0"/>
            <a:endCxn id="23670" idx="2"/>
          </p:cNvCxnSpPr>
          <p:nvPr/>
        </p:nvCxnSpPr>
        <p:spPr>
          <a:xfrm flipV="1">
            <a:off x="6192566" y="2321813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4" name="Straight Arrow Connector 23683">
            <a:extLst>
              <a:ext uri="{FF2B5EF4-FFF2-40B4-BE49-F238E27FC236}">
                <a16:creationId xmlns:a16="http://schemas.microsoft.com/office/drawing/2014/main" id="{6004B529-ED68-A886-12CC-B9276041436A}"/>
              </a:ext>
            </a:extLst>
          </p:cNvPr>
          <p:cNvCxnSpPr>
            <a:cxnSpLocks/>
            <a:stCxn id="23653" idx="0"/>
            <a:endCxn id="23669" idx="2"/>
          </p:cNvCxnSpPr>
          <p:nvPr/>
        </p:nvCxnSpPr>
        <p:spPr>
          <a:xfrm flipV="1">
            <a:off x="4524542" y="2323127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5" name="Straight Arrow Connector 23684">
            <a:extLst>
              <a:ext uri="{FF2B5EF4-FFF2-40B4-BE49-F238E27FC236}">
                <a16:creationId xmlns:a16="http://schemas.microsoft.com/office/drawing/2014/main" id="{D00318BC-C911-9D7D-5418-DA702FD25FA6}"/>
              </a:ext>
            </a:extLst>
          </p:cNvPr>
          <p:cNvCxnSpPr>
            <a:cxnSpLocks/>
            <a:stCxn id="23652" idx="0"/>
            <a:endCxn id="23668" idx="2"/>
          </p:cNvCxnSpPr>
          <p:nvPr/>
        </p:nvCxnSpPr>
        <p:spPr>
          <a:xfrm flipV="1">
            <a:off x="2888049" y="2321813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6" name="Straight Arrow Connector 23685">
            <a:extLst>
              <a:ext uri="{FF2B5EF4-FFF2-40B4-BE49-F238E27FC236}">
                <a16:creationId xmlns:a16="http://schemas.microsoft.com/office/drawing/2014/main" id="{184F32DF-010E-A2D4-F06D-A2E6879CAE06}"/>
              </a:ext>
            </a:extLst>
          </p:cNvPr>
          <p:cNvCxnSpPr>
            <a:cxnSpLocks/>
            <a:stCxn id="23651" idx="0"/>
            <a:endCxn id="23667" idx="2"/>
          </p:cNvCxnSpPr>
          <p:nvPr/>
        </p:nvCxnSpPr>
        <p:spPr>
          <a:xfrm flipV="1">
            <a:off x="1266172" y="2323127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99" name="TextBox 23698">
            <a:extLst>
              <a:ext uri="{FF2B5EF4-FFF2-40B4-BE49-F238E27FC236}">
                <a16:creationId xmlns:a16="http://schemas.microsoft.com/office/drawing/2014/main" id="{A4203BC2-5B7D-42CB-4370-E5EAC9A9C759}"/>
              </a:ext>
            </a:extLst>
          </p:cNvPr>
          <p:cNvSpPr txBox="1"/>
          <p:nvPr/>
        </p:nvSpPr>
        <p:spPr>
          <a:xfrm>
            <a:off x="6329318" y="2286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0" name="TextBox 23699">
            <a:extLst>
              <a:ext uri="{FF2B5EF4-FFF2-40B4-BE49-F238E27FC236}">
                <a16:creationId xmlns:a16="http://schemas.microsoft.com/office/drawing/2014/main" id="{00301D41-8B33-3CF3-67E6-76521128D98F}"/>
              </a:ext>
            </a:extLst>
          </p:cNvPr>
          <p:cNvSpPr txBox="1"/>
          <p:nvPr/>
        </p:nvSpPr>
        <p:spPr>
          <a:xfrm>
            <a:off x="4659802" y="22941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1" name="TextBox 23700">
            <a:extLst>
              <a:ext uri="{FF2B5EF4-FFF2-40B4-BE49-F238E27FC236}">
                <a16:creationId xmlns:a16="http://schemas.microsoft.com/office/drawing/2014/main" id="{BAC6D422-0DCB-2C04-29FA-E8859EEF1698}"/>
              </a:ext>
            </a:extLst>
          </p:cNvPr>
          <p:cNvSpPr txBox="1"/>
          <p:nvPr/>
        </p:nvSpPr>
        <p:spPr>
          <a:xfrm>
            <a:off x="3024801" y="229740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2" name="TextBox 23701">
            <a:extLst>
              <a:ext uri="{FF2B5EF4-FFF2-40B4-BE49-F238E27FC236}">
                <a16:creationId xmlns:a16="http://schemas.microsoft.com/office/drawing/2014/main" id="{F9194675-6ED9-750A-C2DE-A419D26DD175}"/>
              </a:ext>
            </a:extLst>
          </p:cNvPr>
          <p:cNvSpPr txBox="1"/>
          <p:nvPr/>
        </p:nvSpPr>
        <p:spPr>
          <a:xfrm>
            <a:off x="1376300" y="230705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3" name="Rectangle 23702">
            <a:extLst>
              <a:ext uri="{FF2B5EF4-FFF2-40B4-BE49-F238E27FC236}">
                <a16:creationId xmlns:a16="http://schemas.microsoft.com/office/drawing/2014/main" id="{E2F5FDD8-0535-F7ED-A124-4435267195F0}"/>
              </a:ext>
            </a:extLst>
          </p:cNvPr>
          <p:cNvSpPr/>
          <p:nvPr/>
        </p:nvSpPr>
        <p:spPr>
          <a:xfrm>
            <a:off x="939099" y="1367622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4" name="Rectangle 23703">
            <a:extLst>
              <a:ext uri="{FF2B5EF4-FFF2-40B4-BE49-F238E27FC236}">
                <a16:creationId xmlns:a16="http://schemas.microsoft.com/office/drawing/2014/main" id="{6FDB27C6-B27E-F767-6443-B4F9280C0F72}"/>
              </a:ext>
            </a:extLst>
          </p:cNvPr>
          <p:cNvSpPr/>
          <p:nvPr/>
        </p:nvSpPr>
        <p:spPr>
          <a:xfrm>
            <a:off x="2560976" y="136630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5" name="Rectangle 23704">
            <a:extLst>
              <a:ext uri="{FF2B5EF4-FFF2-40B4-BE49-F238E27FC236}">
                <a16:creationId xmlns:a16="http://schemas.microsoft.com/office/drawing/2014/main" id="{C2E2DFB6-2DA8-9892-D0EE-FAD37C9FD3DC}"/>
              </a:ext>
            </a:extLst>
          </p:cNvPr>
          <p:cNvSpPr/>
          <p:nvPr/>
        </p:nvSpPr>
        <p:spPr>
          <a:xfrm>
            <a:off x="4197469" y="1367622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6" name="Rectangle 23705">
            <a:extLst>
              <a:ext uri="{FF2B5EF4-FFF2-40B4-BE49-F238E27FC236}">
                <a16:creationId xmlns:a16="http://schemas.microsoft.com/office/drawing/2014/main" id="{4A2C0F17-7B68-5EA0-90C9-1DE3FB3C71FD}"/>
              </a:ext>
            </a:extLst>
          </p:cNvPr>
          <p:cNvSpPr/>
          <p:nvPr/>
        </p:nvSpPr>
        <p:spPr>
          <a:xfrm>
            <a:off x="5865493" y="136630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3707" name="Straight Arrow Connector 23706">
            <a:extLst>
              <a:ext uri="{FF2B5EF4-FFF2-40B4-BE49-F238E27FC236}">
                <a16:creationId xmlns:a16="http://schemas.microsoft.com/office/drawing/2014/main" id="{E65A1E8E-457A-D4F9-CE32-8A1637632F5D}"/>
              </a:ext>
            </a:extLst>
          </p:cNvPr>
          <p:cNvCxnSpPr>
            <a:cxnSpLocks/>
            <a:stCxn id="23670" idx="0"/>
            <a:endCxn id="23706" idx="2"/>
          </p:cNvCxnSpPr>
          <p:nvPr/>
        </p:nvCxnSpPr>
        <p:spPr>
          <a:xfrm flipV="1">
            <a:off x="6192566" y="1671108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08" name="Straight Arrow Connector 23707">
            <a:extLst>
              <a:ext uri="{FF2B5EF4-FFF2-40B4-BE49-F238E27FC236}">
                <a16:creationId xmlns:a16="http://schemas.microsoft.com/office/drawing/2014/main" id="{4B5F7458-8279-E7AD-B287-3099431C5967}"/>
              </a:ext>
            </a:extLst>
          </p:cNvPr>
          <p:cNvCxnSpPr>
            <a:cxnSpLocks/>
            <a:stCxn id="23669" idx="0"/>
            <a:endCxn id="23705" idx="2"/>
          </p:cNvCxnSpPr>
          <p:nvPr/>
        </p:nvCxnSpPr>
        <p:spPr>
          <a:xfrm flipV="1">
            <a:off x="4524542" y="1672422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09" name="Straight Arrow Connector 23708">
            <a:extLst>
              <a:ext uri="{FF2B5EF4-FFF2-40B4-BE49-F238E27FC236}">
                <a16:creationId xmlns:a16="http://schemas.microsoft.com/office/drawing/2014/main" id="{C3D39A18-C329-498E-5ECC-43702379EABC}"/>
              </a:ext>
            </a:extLst>
          </p:cNvPr>
          <p:cNvCxnSpPr>
            <a:cxnSpLocks/>
            <a:stCxn id="23668" idx="0"/>
            <a:endCxn id="23704" idx="2"/>
          </p:cNvCxnSpPr>
          <p:nvPr/>
        </p:nvCxnSpPr>
        <p:spPr>
          <a:xfrm flipV="1">
            <a:off x="2888049" y="1671108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10" name="Straight Arrow Connector 23709">
            <a:extLst>
              <a:ext uri="{FF2B5EF4-FFF2-40B4-BE49-F238E27FC236}">
                <a16:creationId xmlns:a16="http://schemas.microsoft.com/office/drawing/2014/main" id="{650709B1-D920-1E71-CBA0-E2F9517DE0CE}"/>
              </a:ext>
            </a:extLst>
          </p:cNvPr>
          <p:cNvCxnSpPr>
            <a:cxnSpLocks/>
            <a:stCxn id="23667" idx="0"/>
            <a:endCxn id="23703" idx="2"/>
          </p:cNvCxnSpPr>
          <p:nvPr/>
        </p:nvCxnSpPr>
        <p:spPr>
          <a:xfrm flipV="1">
            <a:off x="1266172" y="1672422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37" name="Curved Connector 23736">
            <a:extLst>
              <a:ext uri="{FF2B5EF4-FFF2-40B4-BE49-F238E27FC236}">
                <a16:creationId xmlns:a16="http://schemas.microsoft.com/office/drawing/2014/main" id="{E6B4D900-2897-BC40-2957-B224E6E62C2A}"/>
              </a:ext>
            </a:extLst>
          </p:cNvPr>
          <p:cNvCxnSpPr>
            <a:cxnSpLocks/>
          </p:cNvCxnSpPr>
          <p:nvPr/>
        </p:nvCxnSpPr>
        <p:spPr>
          <a:xfrm flipV="1">
            <a:off x="4854630" y="4048263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7B93A992-484A-702F-52D5-CC754C8BB20F}"/>
              </a:ext>
            </a:extLst>
          </p:cNvPr>
          <p:cNvSpPr/>
          <p:nvPr/>
        </p:nvSpPr>
        <p:spPr>
          <a:xfrm>
            <a:off x="495397" y="1187103"/>
            <a:ext cx="1579817" cy="5410200"/>
          </a:xfrm>
          <a:prstGeom prst="rect">
            <a:avLst/>
          </a:prstGeom>
          <a:solidFill>
            <a:srgbClr val="77E1FF">
              <a:alpha val="2039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17C4E09-B959-183C-72F5-64344826B62C}"/>
              </a:ext>
            </a:extLst>
          </p:cNvPr>
          <p:cNvSpPr/>
          <p:nvPr/>
        </p:nvSpPr>
        <p:spPr>
          <a:xfrm>
            <a:off x="2128733" y="1187103"/>
            <a:ext cx="1579817" cy="5410200"/>
          </a:xfrm>
          <a:prstGeom prst="rect">
            <a:avLst/>
          </a:prstGeom>
          <a:solidFill>
            <a:srgbClr val="77E1FF">
              <a:alpha val="2039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A3E6F09-C081-7A05-55CF-5F8AF9804A8D}"/>
              </a:ext>
            </a:extLst>
          </p:cNvPr>
          <p:cNvSpPr/>
          <p:nvPr/>
        </p:nvSpPr>
        <p:spPr>
          <a:xfrm>
            <a:off x="3757649" y="1187103"/>
            <a:ext cx="1579817" cy="5410200"/>
          </a:xfrm>
          <a:prstGeom prst="rect">
            <a:avLst/>
          </a:prstGeom>
          <a:solidFill>
            <a:srgbClr val="77E1FF">
              <a:alpha val="2039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695057-348C-E8BE-F467-7BF2A0267048}"/>
              </a:ext>
            </a:extLst>
          </p:cNvPr>
          <p:cNvSpPr/>
          <p:nvPr/>
        </p:nvSpPr>
        <p:spPr>
          <a:xfrm>
            <a:off x="5398138" y="1187103"/>
            <a:ext cx="1579817" cy="5410200"/>
          </a:xfrm>
          <a:prstGeom prst="rect">
            <a:avLst/>
          </a:prstGeom>
          <a:solidFill>
            <a:srgbClr val="77E1FF">
              <a:alpha val="2039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0DF02AB-19D0-35EF-6630-7703CBDC557E}"/>
                  </a:ext>
                </a:extLst>
              </p:cNvPr>
              <p:cNvSpPr/>
              <p:nvPr/>
            </p:nvSpPr>
            <p:spPr>
              <a:xfrm>
                <a:off x="7018124" y="1187103"/>
                <a:ext cx="5083127" cy="198632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𝑎𝑡𝑡𝑒𝑛𝑡𝑖𝑜𝑛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𝑠𝑢𝑚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([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])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𝑠𝑜𝑓𝑡𝑚𝑎𝑥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̃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baseline="-25000" dirty="0">
                  <a:solidFill>
                    <a:schemeClr val="tx1"/>
                  </a:solidFill>
                </a:endParaRPr>
              </a:p>
              <a:p>
                <a:pPr algn="ctr"/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0DF02AB-19D0-35EF-6630-7703CBDC55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8124" y="1187103"/>
                <a:ext cx="5083127" cy="19863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Oval 31">
            <a:extLst>
              <a:ext uri="{FF2B5EF4-FFF2-40B4-BE49-F238E27FC236}">
                <a16:creationId xmlns:a16="http://schemas.microsoft.com/office/drawing/2014/main" id="{3FB7CAA4-BCFB-4E42-ECBB-4F6A57DC8B13}"/>
              </a:ext>
            </a:extLst>
          </p:cNvPr>
          <p:cNvSpPr/>
          <p:nvPr/>
        </p:nvSpPr>
        <p:spPr>
          <a:xfrm>
            <a:off x="5590213" y="4368019"/>
            <a:ext cx="1193883" cy="116895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D4DB956-1591-4DC3-4E49-E3208AC94E9A}"/>
                  </a:ext>
                </a:extLst>
              </p:cNvPr>
              <p:cNvSpPr txBox="1"/>
              <p:nvPr/>
            </p:nvSpPr>
            <p:spPr>
              <a:xfrm>
                <a:off x="8518486" y="3810000"/>
                <a:ext cx="1802738" cy="13150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sSub>
                                        <m:sSubPr>
                                          <m:ctrlPr>
                                            <a:rPr lang="en-US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𝑖𝑛𝑝𝑢𝑡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𝑖𝑛𝑝𝑢𝑡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𝑖𝑛𝑝𝑢𝑡</m:t>
                                          </m:r>
                                        </m:sub>
                                      </m:sSub>
                                    </m:e>
                                  </m:eqArr>
                                </m:e>
                              </m:d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D4DB956-1591-4DC3-4E49-E3208AC94E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8486" y="3810000"/>
                <a:ext cx="1802738" cy="13150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EC53312-325A-F59A-F82B-F219E02056B8}"/>
                  </a:ext>
                </a:extLst>
              </p:cNvPr>
              <p:cNvSpPr txBox="1"/>
              <p:nvPr/>
            </p:nvSpPr>
            <p:spPr>
              <a:xfrm>
                <a:off x="10191575" y="4017877"/>
                <a:ext cx="1219200" cy="8992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EC53312-325A-F59A-F82B-F219E02056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1575" y="4017877"/>
                <a:ext cx="1219200" cy="899285"/>
              </a:xfrm>
              <a:prstGeom prst="rect">
                <a:avLst/>
              </a:prstGeom>
              <a:blipFill>
                <a:blip r:embed="rId5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11C8165F-A93B-AC60-F7A7-438989B817A1}"/>
              </a:ext>
            </a:extLst>
          </p:cNvPr>
          <p:cNvSpPr txBox="1"/>
          <p:nvPr/>
        </p:nvSpPr>
        <p:spPr>
          <a:xfrm>
            <a:off x="7307612" y="4273048"/>
            <a:ext cx="121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softmax</a:t>
            </a:r>
            <a:endParaRPr lang="en-US" sz="2400" b="1" dirty="0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8EAA736-18E3-38AA-6406-05044DC93E88}"/>
              </a:ext>
            </a:extLst>
          </p:cNvPr>
          <p:cNvCxnSpPr>
            <a:cxnSpLocks/>
            <a:stCxn id="3" idx="2"/>
          </p:cNvCxnSpPr>
          <p:nvPr/>
        </p:nvCxnSpPr>
        <p:spPr>
          <a:xfrm>
            <a:off x="9559688" y="3173428"/>
            <a:ext cx="0" cy="65793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D86D49C6-2234-E3EA-E912-FDDA9E1254B1}"/>
              </a:ext>
            </a:extLst>
          </p:cNvPr>
          <p:cNvSpPr txBox="1"/>
          <p:nvPr/>
        </p:nvSpPr>
        <p:spPr>
          <a:xfrm>
            <a:off x="9693852" y="3271243"/>
            <a:ext cx="2214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In matrix format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6F53D4A-7D83-CB60-6AA4-8C694FEA57EC}"/>
              </a:ext>
            </a:extLst>
          </p:cNvPr>
          <p:cNvSpPr txBox="1"/>
          <p:nvPr/>
        </p:nvSpPr>
        <p:spPr>
          <a:xfrm>
            <a:off x="980018" y="54882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52A9532-0D25-197E-B300-3FD7A2563BF6}"/>
              </a:ext>
            </a:extLst>
          </p:cNvPr>
          <p:cNvSpPr txBox="1"/>
          <p:nvPr/>
        </p:nvSpPr>
        <p:spPr>
          <a:xfrm>
            <a:off x="2664487" y="54882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EEF4302-9E93-E1C1-9FBF-11259550F44A}"/>
              </a:ext>
            </a:extLst>
          </p:cNvPr>
          <p:cNvSpPr txBox="1"/>
          <p:nvPr/>
        </p:nvSpPr>
        <p:spPr>
          <a:xfrm>
            <a:off x="4235576" y="54882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2C5395B-1371-C7B8-28BD-97420E712DBD}"/>
              </a:ext>
            </a:extLst>
          </p:cNvPr>
          <p:cNvSpPr txBox="1"/>
          <p:nvPr/>
        </p:nvSpPr>
        <p:spPr>
          <a:xfrm>
            <a:off x="5883315" y="54882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baseline="-25000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2293079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24" name="TextBox 23723">
            <a:extLst>
              <a:ext uri="{FF2B5EF4-FFF2-40B4-BE49-F238E27FC236}">
                <a16:creationId xmlns:a16="http://schemas.microsoft.com/office/drawing/2014/main" id="{A201F76E-502C-13D4-3C98-3DD8F3778955}"/>
              </a:ext>
            </a:extLst>
          </p:cNvPr>
          <p:cNvSpPr txBox="1"/>
          <p:nvPr/>
        </p:nvSpPr>
        <p:spPr>
          <a:xfrm>
            <a:off x="6217017" y="1696884"/>
            <a:ext cx="818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normalize</a:t>
            </a:r>
          </a:p>
        </p:txBody>
      </p:sp>
      <p:sp>
        <p:nvSpPr>
          <p:cNvPr id="23723" name="TextBox 23722">
            <a:extLst>
              <a:ext uri="{FF2B5EF4-FFF2-40B4-BE49-F238E27FC236}">
                <a16:creationId xmlns:a16="http://schemas.microsoft.com/office/drawing/2014/main" id="{8630A2AE-7153-1D84-3692-2931D142AECE}"/>
              </a:ext>
            </a:extLst>
          </p:cNvPr>
          <p:cNvSpPr txBox="1"/>
          <p:nvPr/>
        </p:nvSpPr>
        <p:spPr>
          <a:xfrm>
            <a:off x="6207784" y="3615204"/>
            <a:ext cx="818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normalize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ABD918-04EF-8396-227D-E96D89D276D4}"/>
              </a:ext>
            </a:extLst>
          </p:cNvPr>
          <p:cNvSpPr/>
          <p:nvPr/>
        </p:nvSpPr>
        <p:spPr>
          <a:xfrm>
            <a:off x="609600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E03275-F33D-D34B-BDED-2317CCC1F5D4}"/>
              </a:ext>
            </a:extLst>
          </p:cNvPr>
          <p:cNvSpPr/>
          <p:nvPr/>
        </p:nvSpPr>
        <p:spPr>
          <a:xfrm>
            <a:off x="2231477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DC2C4-5E54-A740-C970-28FE4873946F}"/>
              </a:ext>
            </a:extLst>
          </p:cNvPr>
          <p:cNvSpPr/>
          <p:nvPr/>
        </p:nvSpPr>
        <p:spPr>
          <a:xfrm>
            <a:off x="3876019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97B4E5-1EC9-5008-9EF7-6BE1D05EA9DA}"/>
              </a:ext>
            </a:extLst>
          </p:cNvPr>
          <p:cNvSpPr/>
          <p:nvPr/>
        </p:nvSpPr>
        <p:spPr>
          <a:xfrm>
            <a:off x="5530411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fun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7A2DFC-EC73-90AE-1B76-7DDD2338823D}"/>
              </a:ext>
            </a:extLst>
          </p:cNvPr>
          <p:cNvSpPr/>
          <p:nvPr/>
        </p:nvSpPr>
        <p:spPr>
          <a:xfrm>
            <a:off x="1596260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3CDB60-BB51-C819-69E4-11FC9125248E}"/>
              </a:ext>
            </a:extLst>
          </p:cNvPr>
          <p:cNvSpPr/>
          <p:nvPr/>
        </p:nvSpPr>
        <p:spPr>
          <a:xfrm>
            <a:off x="3218137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E53187-3CD6-954F-A2AB-88E9089B6F06}"/>
              </a:ext>
            </a:extLst>
          </p:cNvPr>
          <p:cNvSpPr/>
          <p:nvPr/>
        </p:nvSpPr>
        <p:spPr>
          <a:xfrm>
            <a:off x="4872529" y="6253655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69DA11-3378-5E2C-5BA0-2287C99450C8}"/>
              </a:ext>
            </a:extLst>
          </p:cNvPr>
          <p:cNvSpPr/>
          <p:nvPr/>
        </p:nvSpPr>
        <p:spPr>
          <a:xfrm>
            <a:off x="6522654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3FF3EF-A088-3E3D-6956-9291B047FA35}"/>
              </a:ext>
            </a:extLst>
          </p:cNvPr>
          <p:cNvSpPr/>
          <p:nvPr/>
        </p:nvSpPr>
        <p:spPr>
          <a:xfrm>
            <a:off x="609600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C7BB3-8F3A-857A-96F2-1109A07D96DF}"/>
              </a:ext>
            </a:extLst>
          </p:cNvPr>
          <p:cNvSpPr/>
          <p:nvPr/>
        </p:nvSpPr>
        <p:spPr>
          <a:xfrm>
            <a:off x="2231477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E3568A-0A08-C324-CAE7-D2FDE786B9E4}"/>
              </a:ext>
            </a:extLst>
          </p:cNvPr>
          <p:cNvSpPr/>
          <p:nvPr/>
        </p:nvSpPr>
        <p:spPr>
          <a:xfrm>
            <a:off x="3876019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E006E4-B08B-BE8B-1511-C8A569CD6493}"/>
              </a:ext>
            </a:extLst>
          </p:cNvPr>
          <p:cNvSpPr/>
          <p:nvPr/>
        </p:nvSpPr>
        <p:spPr>
          <a:xfrm>
            <a:off x="5530411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62857B-0D63-874F-19D4-22A5ED9A20A7}"/>
              </a:ext>
            </a:extLst>
          </p:cNvPr>
          <p:cNvSpPr/>
          <p:nvPr/>
        </p:nvSpPr>
        <p:spPr>
          <a:xfrm>
            <a:off x="1596260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5DD5389-C45E-668B-86A7-6379C4AEA82D}"/>
              </a:ext>
            </a:extLst>
          </p:cNvPr>
          <p:cNvSpPr/>
          <p:nvPr/>
        </p:nvSpPr>
        <p:spPr>
          <a:xfrm>
            <a:off x="3218137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F45FB1-D7F5-EB6A-B2E4-D3626C47494A}"/>
              </a:ext>
            </a:extLst>
          </p:cNvPr>
          <p:cNvSpPr/>
          <p:nvPr/>
        </p:nvSpPr>
        <p:spPr>
          <a:xfrm>
            <a:off x="4872529" y="5720255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3E52FF-6682-4438-5297-60E25F08C7C1}"/>
              </a:ext>
            </a:extLst>
          </p:cNvPr>
          <p:cNvSpPr/>
          <p:nvPr/>
        </p:nvSpPr>
        <p:spPr>
          <a:xfrm>
            <a:off x="6522654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FB2787C-87E9-3059-B6AA-998F170564FA}"/>
              </a:ext>
            </a:extLst>
          </p:cNvPr>
          <p:cNvCxnSpPr>
            <a:stCxn id="18" idx="2"/>
            <a:endCxn id="4" idx="0"/>
          </p:cNvCxnSpPr>
          <p:nvPr/>
        </p:nvCxnSpPr>
        <p:spPr>
          <a:xfrm>
            <a:off x="106680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9D31D6E-8C48-315C-79A3-62541C78C6B3}"/>
              </a:ext>
            </a:extLst>
          </p:cNvPr>
          <p:cNvCxnSpPr>
            <a:stCxn id="22" idx="2"/>
            <a:endCxn id="8" idx="0"/>
          </p:cNvCxnSpPr>
          <p:nvPr/>
        </p:nvCxnSpPr>
        <p:spPr>
          <a:xfrm>
            <a:off x="1765083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FD9F459-5CF2-8585-C24D-A3E57CA4079F}"/>
              </a:ext>
            </a:extLst>
          </p:cNvPr>
          <p:cNvCxnSpPr>
            <a:stCxn id="19" idx="2"/>
            <a:endCxn id="5" idx="0"/>
          </p:cNvCxnSpPr>
          <p:nvPr/>
        </p:nvCxnSpPr>
        <p:spPr>
          <a:xfrm>
            <a:off x="26886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F0D39A4-AF9C-9B3F-7E61-25C5000863B5}"/>
              </a:ext>
            </a:extLst>
          </p:cNvPr>
          <p:cNvCxnSpPr>
            <a:stCxn id="23" idx="2"/>
            <a:endCxn id="9" idx="0"/>
          </p:cNvCxnSpPr>
          <p:nvPr/>
        </p:nvCxnSpPr>
        <p:spPr>
          <a:xfrm>
            <a:off x="338696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E4EFD3F-1E00-29CD-2E92-CDFBC42EA2C2}"/>
              </a:ext>
            </a:extLst>
          </p:cNvPr>
          <p:cNvCxnSpPr>
            <a:stCxn id="20" idx="2"/>
            <a:endCxn id="6" idx="0"/>
          </p:cNvCxnSpPr>
          <p:nvPr/>
        </p:nvCxnSpPr>
        <p:spPr>
          <a:xfrm>
            <a:off x="4333219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DA9C8A0-AB86-1053-7113-C2FECBDFED62}"/>
              </a:ext>
            </a:extLst>
          </p:cNvPr>
          <p:cNvCxnSpPr>
            <a:stCxn id="24" idx="2"/>
            <a:endCxn id="10" idx="0"/>
          </p:cNvCxnSpPr>
          <p:nvPr/>
        </p:nvCxnSpPr>
        <p:spPr>
          <a:xfrm>
            <a:off x="5041352" y="6025055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6EE22B6-01E3-8891-5B2F-8FE227E8A281}"/>
              </a:ext>
            </a:extLst>
          </p:cNvPr>
          <p:cNvCxnSpPr>
            <a:stCxn id="21" idx="2"/>
            <a:endCxn id="7" idx="0"/>
          </p:cNvCxnSpPr>
          <p:nvPr/>
        </p:nvCxnSpPr>
        <p:spPr>
          <a:xfrm>
            <a:off x="5987611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A3E5830-767B-58B2-0B44-2554C10C7ABA}"/>
              </a:ext>
            </a:extLst>
          </p:cNvPr>
          <p:cNvCxnSpPr>
            <a:stCxn id="25" idx="2"/>
            <a:endCxn id="11" idx="0"/>
          </p:cNvCxnSpPr>
          <p:nvPr/>
        </p:nvCxnSpPr>
        <p:spPr>
          <a:xfrm>
            <a:off x="66914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4FA0FAE6-C1C5-76F7-2542-A5880AB0F9E6}"/>
              </a:ext>
            </a:extLst>
          </p:cNvPr>
          <p:cNvSpPr/>
          <p:nvPr/>
        </p:nvSpPr>
        <p:spPr>
          <a:xfrm>
            <a:off x="93608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B78A7CE-3C97-7327-36CC-8C973424C257}"/>
              </a:ext>
            </a:extLst>
          </p:cNvPr>
          <p:cNvCxnSpPr>
            <a:stCxn id="18" idx="0"/>
            <a:endCxn id="42" idx="2"/>
          </p:cNvCxnSpPr>
          <p:nvPr/>
        </p:nvCxnSpPr>
        <p:spPr>
          <a:xfrm flipV="1">
            <a:off x="1066800" y="5410200"/>
            <a:ext cx="199372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007AC11-C0C3-69EC-4A2E-97B9BDE13C07}"/>
              </a:ext>
            </a:extLst>
          </p:cNvPr>
          <p:cNvCxnSpPr>
            <a:stCxn id="22" idx="0"/>
            <a:endCxn id="42" idx="2"/>
          </p:cNvCxnSpPr>
          <p:nvPr/>
        </p:nvCxnSpPr>
        <p:spPr>
          <a:xfrm flipH="1" flipV="1">
            <a:off x="1266172" y="5410200"/>
            <a:ext cx="498911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EBC809E-5BCB-3422-425A-7E32F947E487}"/>
              </a:ext>
            </a:extLst>
          </p:cNvPr>
          <p:cNvSpPr/>
          <p:nvPr/>
        </p:nvSpPr>
        <p:spPr>
          <a:xfrm>
            <a:off x="2557960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C1CED5A-5BEF-9381-CCED-115BF48E9EED}"/>
              </a:ext>
            </a:extLst>
          </p:cNvPr>
          <p:cNvCxnSpPr>
            <a:cxnSpLocks/>
            <a:stCxn id="19" idx="0"/>
            <a:endCxn id="50" idx="2"/>
          </p:cNvCxnSpPr>
          <p:nvPr/>
        </p:nvCxnSpPr>
        <p:spPr>
          <a:xfrm flipV="1">
            <a:off x="2688677" y="5408886"/>
            <a:ext cx="199372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E336EA1-9CE0-229E-ACD8-60560B1EBB0E}"/>
              </a:ext>
            </a:extLst>
          </p:cNvPr>
          <p:cNvCxnSpPr>
            <a:cxnSpLocks/>
            <a:stCxn id="23" idx="0"/>
            <a:endCxn id="50" idx="2"/>
          </p:cNvCxnSpPr>
          <p:nvPr/>
        </p:nvCxnSpPr>
        <p:spPr>
          <a:xfrm flipH="1" flipV="1">
            <a:off x="2888049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8103F968-6CAF-EE57-98F3-5E94E1FFCC76}"/>
              </a:ext>
            </a:extLst>
          </p:cNvPr>
          <p:cNvSpPr/>
          <p:nvPr/>
        </p:nvSpPr>
        <p:spPr>
          <a:xfrm>
            <a:off x="419445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239E0DA-ED5B-19E0-33A1-6FFD7BFF3B33}"/>
              </a:ext>
            </a:extLst>
          </p:cNvPr>
          <p:cNvCxnSpPr>
            <a:cxnSpLocks/>
            <a:stCxn id="20" idx="0"/>
            <a:endCxn id="55" idx="2"/>
          </p:cNvCxnSpPr>
          <p:nvPr/>
        </p:nvCxnSpPr>
        <p:spPr>
          <a:xfrm flipV="1">
            <a:off x="4333219" y="5410200"/>
            <a:ext cx="191323" cy="30480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416531E-25D0-976F-D95C-85D9D05B3441}"/>
              </a:ext>
            </a:extLst>
          </p:cNvPr>
          <p:cNvCxnSpPr>
            <a:cxnSpLocks/>
            <a:stCxn id="24" idx="0"/>
            <a:endCxn id="55" idx="2"/>
          </p:cNvCxnSpPr>
          <p:nvPr/>
        </p:nvCxnSpPr>
        <p:spPr>
          <a:xfrm flipH="1" flipV="1">
            <a:off x="4524542" y="5410200"/>
            <a:ext cx="516810" cy="31005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34D48E49-C790-1F4A-39F7-E57D45CF1317}"/>
              </a:ext>
            </a:extLst>
          </p:cNvPr>
          <p:cNvSpPr/>
          <p:nvPr/>
        </p:nvSpPr>
        <p:spPr>
          <a:xfrm>
            <a:off x="5862477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B890ACE-F58D-2B0D-DEC9-A2D47E161C78}"/>
              </a:ext>
            </a:extLst>
          </p:cNvPr>
          <p:cNvCxnSpPr>
            <a:cxnSpLocks/>
            <a:stCxn id="21" idx="0"/>
            <a:endCxn id="60" idx="2"/>
          </p:cNvCxnSpPr>
          <p:nvPr/>
        </p:nvCxnSpPr>
        <p:spPr>
          <a:xfrm flipV="1">
            <a:off x="5987611" y="5408886"/>
            <a:ext cx="204955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9E79CCE-2C90-B940-BE02-7F48076BFB13}"/>
              </a:ext>
            </a:extLst>
          </p:cNvPr>
          <p:cNvCxnSpPr>
            <a:cxnSpLocks/>
            <a:stCxn id="25" idx="0"/>
            <a:endCxn id="60" idx="2"/>
          </p:cNvCxnSpPr>
          <p:nvPr/>
        </p:nvCxnSpPr>
        <p:spPr>
          <a:xfrm flipH="1" flipV="1">
            <a:off x="6192566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3" name="Rectangle 23552">
            <a:extLst>
              <a:ext uri="{FF2B5EF4-FFF2-40B4-BE49-F238E27FC236}">
                <a16:creationId xmlns:a16="http://schemas.microsoft.com/office/drawing/2014/main" id="{6960BBA0-C244-CE01-B42E-B16010EFF3E0}"/>
              </a:ext>
            </a:extLst>
          </p:cNvPr>
          <p:cNvSpPr/>
          <p:nvPr/>
        </p:nvSpPr>
        <p:spPr>
          <a:xfrm>
            <a:off x="936083" y="4497114"/>
            <a:ext cx="660177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4" name="Rectangle 23553">
            <a:extLst>
              <a:ext uri="{FF2B5EF4-FFF2-40B4-BE49-F238E27FC236}">
                <a16:creationId xmlns:a16="http://schemas.microsoft.com/office/drawing/2014/main" id="{96391B51-FF3F-FEC6-EF3A-4412C6BC061E}"/>
              </a:ext>
            </a:extLst>
          </p:cNvPr>
          <p:cNvSpPr/>
          <p:nvPr/>
        </p:nvSpPr>
        <p:spPr>
          <a:xfrm>
            <a:off x="2557960" y="4495800"/>
            <a:ext cx="660177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6" name="Rectangle 23555">
            <a:extLst>
              <a:ext uri="{FF2B5EF4-FFF2-40B4-BE49-F238E27FC236}">
                <a16:creationId xmlns:a16="http://schemas.microsoft.com/office/drawing/2014/main" id="{D0BCF797-E4C9-8F2A-70E3-045CCBA91493}"/>
              </a:ext>
            </a:extLst>
          </p:cNvPr>
          <p:cNvSpPr/>
          <p:nvPr/>
        </p:nvSpPr>
        <p:spPr>
          <a:xfrm>
            <a:off x="4194453" y="4497114"/>
            <a:ext cx="660177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7" name="Rectangle 23556">
            <a:extLst>
              <a:ext uri="{FF2B5EF4-FFF2-40B4-BE49-F238E27FC236}">
                <a16:creationId xmlns:a16="http://schemas.microsoft.com/office/drawing/2014/main" id="{71845C7E-3945-C7AA-EB8C-3B2E60CB8BBA}"/>
              </a:ext>
            </a:extLst>
          </p:cNvPr>
          <p:cNvSpPr/>
          <p:nvPr/>
        </p:nvSpPr>
        <p:spPr>
          <a:xfrm>
            <a:off x="5862477" y="4495800"/>
            <a:ext cx="660177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8" name="Oval 23557">
            <a:extLst>
              <a:ext uri="{FF2B5EF4-FFF2-40B4-BE49-F238E27FC236}">
                <a16:creationId xmlns:a16="http://schemas.microsoft.com/office/drawing/2014/main" id="{6DC1C5F9-1841-1F9F-7753-89C50865EF56}"/>
              </a:ext>
            </a:extLst>
          </p:cNvPr>
          <p:cNvSpPr/>
          <p:nvPr/>
        </p:nvSpPr>
        <p:spPr>
          <a:xfrm>
            <a:off x="2465744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9" name="Oval 23558">
            <a:extLst>
              <a:ext uri="{FF2B5EF4-FFF2-40B4-BE49-F238E27FC236}">
                <a16:creationId xmlns:a16="http://schemas.microsoft.com/office/drawing/2014/main" id="{B83885AC-81A7-F71D-DD81-AFE6047A0B38}"/>
              </a:ext>
            </a:extLst>
          </p:cNvPr>
          <p:cNvSpPr/>
          <p:nvPr/>
        </p:nvSpPr>
        <p:spPr>
          <a:xfrm>
            <a:off x="4118253" y="471914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2" name="Oval 23561">
            <a:extLst>
              <a:ext uri="{FF2B5EF4-FFF2-40B4-BE49-F238E27FC236}">
                <a16:creationId xmlns:a16="http://schemas.microsoft.com/office/drawing/2014/main" id="{82AD40CB-04CF-6C22-5E75-41AE8215EE3B}"/>
              </a:ext>
            </a:extLst>
          </p:cNvPr>
          <p:cNvSpPr/>
          <p:nvPr/>
        </p:nvSpPr>
        <p:spPr>
          <a:xfrm>
            <a:off x="1520060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3" name="Oval 23562">
            <a:extLst>
              <a:ext uri="{FF2B5EF4-FFF2-40B4-BE49-F238E27FC236}">
                <a16:creationId xmlns:a16="http://schemas.microsoft.com/office/drawing/2014/main" id="{E9222D06-7D01-3C8E-55BE-3DA6F738EA7E}"/>
              </a:ext>
            </a:extLst>
          </p:cNvPr>
          <p:cNvSpPr/>
          <p:nvPr/>
        </p:nvSpPr>
        <p:spPr>
          <a:xfrm>
            <a:off x="313959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4" name="Oval 23563">
            <a:extLst>
              <a:ext uri="{FF2B5EF4-FFF2-40B4-BE49-F238E27FC236}">
                <a16:creationId xmlns:a16="http://schemas.microsoft.com/office/drawing/2014/main" id="{32A44EEA-3EF7-7020-B5F1-2136B00C40E2}"/>
              </a:ext>
            </a:extLst>
          </p:cNvPr>
          <p:cNvSpPr/>
          <p:nvPr/>
        </p:nvSpPr>
        <p:spPr>
          <a:xfrm>
            <a:off x="4782947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5" name="Oval 23564">
            <a:extLst>
              <a:ext uri="{FF2B5EF4-FFF2-40B4-BE49-F238E27FC236}">
                <a16:creationId xmlns:a16="http://schemas.microsoft.com/office/drawing/2014/main" id="{DB97F750-1CC1-AD28-B2F1-C8BA581F747A}"/>
              </a:ext>
            </a:extLst>
          </p:cNvPr>
          <p:cNvSpPr/>
          <p:nvPr/>
        </p:nvSpPr>
        <p:spPr>
          <a:xfrm>
            <a:off x="5781760" y="472624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7" name="Oval 23566">
            <a:extLst>
              <a:ext uri="{FF2B5EF4-FFF2-40B4-BE49-F238E27FC236}">
                <a16:creationId xmlns:a16="http://schemas.microsoft.com/office/drawing/2014/main" id="{D74C6006-C789-2363-9F36-BC065DFD995F}"/>
              </a:ext>
            </a:extLst>
          </p:cNvPr>
          <p:cNvSpPr/>
          <p:nvPr/>
        </p:nvSpPr>
        <p:spPr>
          <a:xfrm>
            <a:off x="859883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69" name="Straight Connector 23568">
            <a:extLst>
              <a:ext uri="{FF2B5EF4-FFF2-40B4-BE49-F238E27FC236}">
                <a16:creationId xmlns:a16="http://schemas.microsoft.com/office/drawing/2014/main" id="{068E4442-4AE3-86E8-FA76-7DD00F569DD0}"/>
              </a:ext>
            </a:extLst>
          </p:cNvPr>
          <p:cNvCxnSpPr>
            <a:cxnSpLocks/>
            <a:stCxn id="42" idx="0"/>
            <a:endCxn id="23567" idx="5"/>
          </p:cNvCxnSpPr>
          <p:nvPr/>
        </p:nvCxnSpPr>
        <p:spPr>
          <a:xfrm flipH="1" flipV="1">
            <a:off x="989965" y="4854482"/>
            <a:ext cx="276207" cy="25091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0" name="Oval 23569">
            <a:extLst>
              <a:ext uri="{FF2B5EF4-FFF2-40B4-BE49-F238E27FC236}">
                <a16:creationId xmlns:a16="http://schemas.microsoft.com/office/drawing/2014/main" id="{6347283D-E22F-1352-506F-E9DDCF457479}"/>
              </a:ext>
            </a:extLst>
          </p:cNvPr>
          <p:cNvSpPr/>
          <p:nvPr/>
        </p:nvSpPr>
        <p:spPr>
          <a:xfrm>
            <a:off x="118516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1" name="Oval 23570">
            <a:extLst>
              <a:ext uri="{FF2B5EF4-FFF2-40B4-BE49-F238E27FC236}">
                <a16:creationId xmlns:a16="http://schemas.microsoft.com/office/drawing/2014/main" id="{318D565E-B0FF-16BD-B753-BD003E8F0B5B}"/>
              </a:ext>
            </a:extLst>
          </p:cNvPr>
          <p:cNvSpPr/>
          <p:nvPr/>
        </p:nvSpPr>
        <p:spPr>
          <a:xfrm>
            <a:off x="281681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2" name="Oval 23571">
            <a:extLst>
              <a:ext uri="{FF2B5EF4-FFF2-40B4-BE49-F238E27FC236}">
                <a16:creationId xmlns:a16="http://schemas.microsoft.com/office/drawing/2014/main" id="{4AB23F55-564C-2FCC-5965-861DA6700CC6}"/>
              </a:ext>
            </a:extLst>
          </p:cNvPr>
          <p:cNvSpPr/>
          <p:nvPr/>
        </p:nvSpPr>
        <p:spPr>
          <a:xfrm>
            <a:off x="4450600" y="472817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3" name="Oval 23572">
            <a:extLst>
              <a:ext uri="{FF2B5EF4-FFF2-40B4-BE49-F238E27FC236}">
                <a16:creationId xmlns:a16="http://schemas.microsoft.com/office/drawing/2014/main" id="{55601015-67E3-9026-C92C-82BC8B4A7846}"/>
              </a:ext>
            </a:extLst>
          </p:cNvPr>
          <p:cNvSpPr/>
          <p:nvPr/>
        </p:nvSpPr>
        <p:spPr>
          <a:xfrm>
            <a:off x="6116365" y="472681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76" name="Straight Connector 23575">
            <a:extLst>
              <a:ext uri="{FF2B5EF4-FFF2-40B4-BE49-F238E27FC236}">
                <a16:creationId xmlns:a16="http://schemas.microsoft.com/office/drawing/2014/main" id="{EE0B5366-9312-30AC-88DC-3F7D5D8EA2F9}"/>
              </a:ext>
            </a:extLst>
          </p:cNvPr>
          <p:cNvCxnSpPr>
            <a:cxnSpLocks/>
            <a:stCxn id="50" idx="0"/>
            <a:endCxn id="23567" idx="5"/>
          </p:cNvCxnSpPr>
          <p:nvPr/>
        </p:nvCxnSpPr>
        <p:spPr>
          <a:xfrm flipH="1" flipV="1">
            <a:off x="989965" y="4854482"/>
            <a:ext cx="1898084" cy="24960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0" name="Straight Connector 23589">
            <a:extLst>
              <a:ext uri="{FF2B5EF4-FFF2-40B4-BE49-F238E27FC236}">
                <a16:creationId xmlns:a16="http://schemas.microsoft.com/office/drawing/2014/main" id="{ADD4C6F6-D929-591D-F067-AB05197015BE}"/>
              </a:ext>
            </a:extLst>
          </p:cNvPr>
          <p:cNvCxnSpPr>
            <a:cxnSpLocks/>
            <a:stCxn id="42" idx="0"/>
            <a:endCxn id="23570" idx="4"/>
          </p:cNvCxnSpPr>
          <p:nvPr/>
        </p:nvCxnSpPr>
        <p:spPr>
          <a:xfrm flipH="1" flipV="1">
            <a:off x="1261360" y="4876800"/>
            <a:ext cx="481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3" name="Straight Connector 23592">
            <a:extLst>
              <a:ext uri="{FF2B5EF4-FFF2-40B4-BE49-F238E27FC236}">
                <a16:creationId xmlns:a16="http://schemas.microsoft.com/office/drawing/2014/main" id="{7ADF2F5A-44E7-1AC1-F794-5576788DB099}"/>
              </a:ext>
            </a:extLst>
          </p:cNvPr>
          <p:cNvCxnSpPr>
            <a:cxnSpLocks/>
            <a:stCxn id="55" idx="0"/>
            <a:endCxn id="23570" idx="4"/>
          </p:cNvCxnSpPr>
          <p:nvPr/>
        </p:nvCxnSpPr>
        <p:spPr>
          <a:xfrm flipH="1" flipV="1">
            <a:off x="1261360" y="4876800"/>
            <a:ext cx="326318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6" name="Straight Connector 23595">
            <a:extLst>
              <a:ext uri="{FF2B5EF4-FFF2-40B4-BE49-F238E27FC236}">
                <a16:creationId xmlns:a16="http://schemas.microsoft.com/office/drawing/2014/main" id="{0C6D9D07-6A0E-6949-38F9-33BFE0EF7B57}"/>
              </a:ext>
            </a:extLst>
          </p:cNvPr>
          <p:cNvCxnSpPr>
            <a:cxnSpLocks/>
            <a:stCxn id="42" idx="0"/>
            <a:endCxn id="23562" idx="4"/>
          </p:cNvCxnSpPr>
          <p:nvPr/>
        </p:nvCxnSpPr>
        <p:spPr>
          <a:xfrm flipV="1">
            <a:off x="1266172" y="4869965"/>
            <a:ext cx="330088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9" name="Straight Connector 23598">
            <a:extLst>
              <a:ext uri="{FF2B5EF4-FFF2-40B4-BE49-F238E27FC236}">
                <a16:creationId xmlns:a16="http://schemas.microsoft.com/office/drawing/2014/main" id="{7186772E-343E-7260-B698-B3895994F040}"/>
              </a:ext>
            </a:extLst>
          </p:cNvPr>
          <p:cNvCxnSpPr>
            <a:cxnSpLocks/>
            <a:stCxn id="60" idx="0"/>
            <a:endCxn id="23562" idx="4"/>
          </p:cNvCxnSpPr>
          <p:nvPr/>
        </p:nvCxnSpPr>
        <p:spPr>
          <a:xfrm flipH="1" flipV="1">
            <a:off x="1596260" y="4869965"/>
            <a:ext cx="4596306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2" name="Straight Connector 23601">
            <a:extLst>
              <a:ext uri="{FF2B5EF4-FFF2-40B4-BE49-F238E27FC236}">
                <a16:creationId xmlns:a16="http://schemas.microsoft.com/office/drawing/2014/main" id="{A239F042-031B-0223-3B5B-6D3F68A250A9}"/>
              </a:ext>
            </a:extLst>
          </p:cNvPr>
          <p:cNvCxnSpPr>
            <a:cxnSpLocks/>
            <a:stCxn id="50" idx="0"/>
            <a:endCxn id="23558" idx="4"/>
          </p:cNvCxnSpPr>
          <p:nvPr/>
        </p:nvCxnSpPr>
        <p:spPr>
          <a:xfrm flipH="1" flipV="1">
            <a:off x="2541944" y="4876800"/>
            <a:ext cx="346105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6" name="Straight Connector 23605">
            <a:extLst>
              <a:ext uri="{FF2B5EF4-FFF2-40B4-BE49-F238E27FC236}">
                <a16:creationId xmlns:a16="http://schemas.microsoft.com/office/drawing/2014/main" id="{EEF75BF8-FEFB-0892-4AA8-666CEB63EEBC}"/>
              </a:ext>
            </a:extLst>
          </p:cNvPr>
          <p:cNvCxnSpPr>
            <a:cxnSpLocks/>
            <a:stCxn id="42" idx="0"/>
            <a:endCxn id="23558" idx="4"/>
          </p:cNvCxnSpPr>
          <p:nvPr/>
        </p:nvCxnSpPr>
        <p:spPr>
          <a:xfrm flipV="1">
            <a:off x="1266172" y="4876800"/>
            <a:ext cx="127577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1" name="Straight Connector 23610">
            <a:extLst>
              <a:ext uri="{FF2B5EF4-FFF2-40B4-BE49-F238E27FC236}">
                <a16:creationId xmlns:a16="http://schemas.microsoft.com/office/drawing/2014/main" id="{510A20E4-A395-D1AF-DBB9-8710DBCF0DCE}"/>
              </a:ext>
            </a:extLst>
          </p:cNvPr>
          <p:cNvCxnSpPr>
            <a:cxnSpLocks/>
            <a:stCxn id="50" idx="0"/>
            <a:endCxn id="23571" idx="4"/>
          </p:cNvCxnSpPr>
          <p:nvPr/>
        </p:nvCxnSpPr>
        <p:spPr>
          <a:xfrm flipV="1">
            <a:off x="2888049" y="4876800"/>
            <a:ext cx="496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4" name="Straight Connector 23613">
            <a:extLst>
              <a:ext uri="{FF2B5EF4-FFF2-40B4-BE49-F238E27FC236}">
                <a16:creationId xmlns:a16="http://schemas.microsoft.com/office/drawing/2014/main" id="{0F7E6373-4DFB-1A0F-5B1E-AB406914F31A}"/>
              </a:ext>
            </a:extLst>
          </p:cNvPr>
          <p:cNvCxnSpPr>
            <a:cxnSpLocks/>
            <a:stCxn id="55" idx="0"/>
            <a:endCxn id="23571" idx="4"/>
          </p:cNvCxnSpPr>
          <p:nvPr/>
        </p:nvCxnSpPr>
        <p:spPr>
          <a:xfrm flipH="1" flipV="1">
            <a:off x="2893018" y="4876800"/>
            <a:ext cx="1631524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1" name="Straight Connector 10240">
            <a:extLst>
              <a:ext uri="{FF2B5EF4-FFF2-40B4-BE49-F238E27FC236}">
                <a16:creationId xmlns:a16="http://schemas.microsoft.com/office/drawing/2014/main" id="{62D77AD3-CEF5-92B3-FA02-CA761A902967}"/>
              </a:ext>
            </a:extLst>
          </p:cNvPr>
          <p:cNvCxnSpPr>
            <a:cxnSpLocks/>
            <a:endCxn id="23563" idx="4"/>
          </p:cNvCxnSpPr>
          <p:nvPr/>
        </p:nvCxnSpPr>
        <p:spPr>
          <a:xfrm flipV="1">
            <a:off x="2888049" y="4876800"/>
            <a:ext cx="32774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4" name="Straight Connector 10243">
            <a:extLst>
              <a:ext uri="{FF2B5EF4-FFF2-40B4-BE49-F238E27FC236}">
                <a16:creationId xmlns:a16="http://schemas.microsoft.com/office/drawing/2014/main" id="{9CC604B3-15A0-1906-CF7A-7660E87302B1}"/>
              </a:ext>
            </a:extLst>
          </p:cNvPr>
          <p:cNvCxnSpPr>
            <a:cxnSpLocks/>
            <a:stCxn id="23563" idx="4"/>
            <a:endCxn id="60" idx="0"/>
          </p:cNvCxnSpPr>
          <p:nvPr/>
        </p:nvCxnSpPr>
        <p:spPr>
          <a:xfrm>
            <a:off x="3215798" y="4876800"/>
            <a:ext cx="2976768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8" name="Straight Connector 10247">
            <a:extLst>
              <a:ext uri="{FF2B5EF4-FFF2-40B4-BE49-F238E27FC236}">
                <a16:creationId xmlns:a16="http://schemas.microsoft.com/office/drawing/2014/main" id="{4ED07CCF-BAE8-5513-19AB-A154BD0BC5AC}"/>
              </a:ext>
            </a:extLst>
          </p:cNvPr>
          <p:cNvCxnSpPr>
            <a:cxnSpLocks/>
            <a:stCxn id="42" idx="0"/>
            <a:endCxn id="23559" idx="4"/>
          </p:cNvCxnSpPr>
          <p:nvPr/>
        </p:nvCxnSpPr>
        <p:spPr>
          <a:xfrm flipV="1">
            <a:off x="1266172" y="4871545"/>
            <a:ext cx="2928281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2" name="Straight Connector 10251">
            <a:extLst>
              <a:ext uri="{FF2B5EF4-FFF2-40B4-BE49-F238E27FC236}">
                <a16:creationId xmlns:a16="http://schemas.microsoft.com/office/drawing/2014/main" id="{39A6E2CC-8526-FBBF-1877-694D0AF4B884}"/>
              </a:ext>
            </a:extLst>
          </p:cNvPr>
          <p:cNvCxnSpPr>
            <a:cxnSpLocks/>
            <a:stCxn id="55" idx="0"/>
            <a:endCxn id="23559" idx="4"/>
          </p:cNvCxnSpPr>
          <p:nvPr/>
        </p:nvCxnSpPr>
        <p:spPr>
          <a:xfrm flipH="1" flipV="1">
            <a:off x="4194453" y="4871545"/>
            <a:ext cx="330089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5" name="Straight Connector 10254">
            <a:extLst>
              <a:ext uri="{FF2B5EF4-FFF2-40B4-BE49-F238E27FC236}">
                <a16:creationId xmlns:a16="http://schemas.microsoft.com/office/drawing/2014/main" id="{51737C94-E846-7600-1CCC-65F945EAFB3C}"/>
              </a:ext>
            </a:extLst>
          </p:cNvPr>
          <p:cNvCxnSpPr>
            <a:cxnSpLocks/>
            <a:stCxn id="50" idx="0"/>
            <a:endCxn id="23572" idx="4"/>
          </p:cNvCxnSpPr>
          <p:nvPr/>
        </p:nvCxnSpPr>
        <p:spPr>
          <a:xfrm flipV="1">
            <a:off x="2888049" y="4880575"/>
            <a:ext cx="1638751" cy="22351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8" name="Straight Connector 10257">
            <a:extLst>
              <a:ext uri="{FF2B5EF4-FFF2-40B4-BE49-F238E27FC236}">
                <a16:creationId xmlns:a16="http://schemas.microsoft.com/office/drawing/2014/main" id="{D0E978D6-1853-6AD2-5681-877D73B4B332}"/>
              </a:ext>
            </a:extLst>
          </p:cNvPr>
          <p:cNvCxnSpPr>
            <a:cxnSpLocks/>
            <a:stCxn id="55" idx="0"/>
            <a:endCxn id="23572" idx="4"/>
          </p:cNvCxnSpPr>
          <p:nvPr/>
        </p:nvCxnSpPr>
        <p:spPr>
          <a:xfrm flipV="1">
            <a:off x="4524542" y="4880575"/>
            <a:ext cx="2258" cy="22482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1" name="Straight Connector 10260">
            <a:extLst>
              <a:ext uri="{FF2B5EF4-FFF2-40B4-BE49-F238E27FC236}">
                <a16:creationId xmlns:a16="http://schemas.microsoft.com/office/drawing/2014/main" id="{111D8C1A-53EB-16C6-FC0D-216D1AAB04AC}"/>
              </a:ext>
            </a:extLst>
          </p:cNvPr>
          <p:cNvCxnSpPr>
            <a:cxnSpLocks/>
            <a:stCxn id="55" idx="0"/>
            <a:endCxn id="23564" idx="4"/>
          </p:cNvCxnSpPr>
          <p:nvPr/>
        </p:nvCxnSpPr>
        <p:spPr>
          <a:xfrm flipV="1">
            <a:off x="4524542" y="4869965"/>
            <a:ext cx="334605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4" name="Straight Connector 10263">
            <a:extLst>
              <a:ext uri="{FF2B5EF4-FFF2-40B4-BE49-F238E27FC236}">
                <a16:creationId xmlns:a16="http://schemas.microsoft.com/office/drawing/2014/main" id="{074D83F9-CE5D-A428-4086-18E808CD9215}"/>
              </a:ext>
            </a:extLst>
          </p:cNvPr>
          <p:cNvCxnSpPr>
            <a:cxnSpLocks/>
            <a:stCxn id="60" idx="0"/>
            <a:endCxn id="23564" idx="4"/>
          </p:cNvCxnSpPr>
          <p:nvPr/>
        </p:nvCxnSpPr>
        <p:spPr>
          <a:xfrm flipH="1" flipV="1">
            <a:off x="4859147" y="4869965"/>
            <a:ext cx="1333419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7" name="Straight Connector 10266">
            <a:extLst>
              <a:ext uri="{FF2B5EF4-FFF2-40B4-BE49-F238E27FC236}">
                <a16:creationId xmlns:a16="http://schemas.microsoft.com/office/drawing/2014/main" id="{8264AB3D-7705-FA41-8742-9F1A7F298B09}"/>
              </a:ext>
            </a:extLst>
          </p:cNvPr>
          <p:cNvCxnSpPr>
            <a:cxnSpLocks/>
            <a:stCxn id="42" idx="0"/>
            <a:endCxn id="23565" idx="4"/>
          </p:cNvCxnSpPr>
          <p:nvPr/>
        </p:nvCxnSpPr>
        <p:spPr>
          <a:xfrm flipV="1">
            <a:off x="1266172" y="4878646"/>
            <a:ext cx="4591788" cy="22675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0" name="Straight Connector 10269">
            <a:extLst>
              <a:ext uri="{FF2B5EF4-FFF2-40B4-BE49-F238E27FC236}">
                <a16:creationId xmlns:a16="http://schemas.microsoft.com/office/drawing/2014/main" id="{8CA62EDF-45B1-69F7-DCF4-416E7B8511E3}"/>
              </a:ext>
            </a:extLst>
          </p:cNvPr>
          <p:cNvCxnSpPr>
            <a:cxnSpLocks/>
            <a:stCxn id="60" idx="0"/>
            <a:endCxn id="23565" idx="4"/>
          </p:cNvCxnSpPr>
          <p:nvPr/>
        </p:nvCxnSpPr>
        <p:spPr>
          <a:xfrm flipH="1" flipV="1">
            <a:off x="5857960" y="4878646"/>
            <a:ext cx="334606" cy="22544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3" name="Straight Connector 10272">
            <a:extLst>
              <a:ext uri="{FF2B5EF4-FFF2-40B4-BE49-F238E27FC236}">
                <a16:creationId xmlns:a16="http://schemas.microsoft.com/office/drawing/2014/main" id="{15F74E1F-A09C-928F-DACB-D075E7CAE6AE}"/>
              </a:ext>
            </a:extLst>
          </p:cNvPr>
          <p:cNvCxnSpPr>
            <a:cxnSpLocks/>
            <a:stCxn id="50" idx="0"/>
            <a:endCxn id="23573" idx="4"/>
          </p:cNvCxnSpPr>
          <p:nvPr/>
        </p:nvCxnSpPr>
        <p:spPr>
          <a:xfrm flipV="1">
            <a:off x="2888049" y="4879211"/>
            <a:ext cx="3304516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6" name="Straight Connector 10275">
            <a:extLst>
              <a:ext uri="{FF2B5EF4-FFF2-40B4-BE49-F238E27FC236}">
                <a16:creationId xmlns:a16="http://schemas.microsoft.com/office/drawing/2014/main" id="{797320A0-2E8B-A639-7E90-786B1B9D395D}"/>
              </a:ext>
            </a:extLst>
          </p:cNvPr>
          <p:cNvCxnSpPr>
            <a:cxnSpLocks/>
            <a:stCxn id="60" idx="0"/>
            <a:endCxn id="23573" idx="4"/>
          </p:cNvCxnSpPr>
          <p:nvPr/>
        </p:nvCxnSpPr>
        <p:spPr>
          <a:xfrm flipH="1" flipV="1">
            <a:off x="6192565" y="4879211"/>
            <a:ext cx="1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6" name="Oval 23565">
            <a:extLst>
              <a:ext uri="{FF2B5EF4-FFF2-40B4-BE49-F238E27FC236}">
                <a16:creationId xmlns:a16="http://schemas.microsoft.com/office/drawing/2014/main" id="{AFA27C6C-71E8-BD8B-E72A-2E0A9BD4C912}"/>
              </a:ext>
            </a:extLst>
          </p:cNvPr>
          <p:cNvSpPr/>
          <p:nvPr/>
        </p:nvSpPr>
        <p:spPr>
          <a:xfrm>
            <a:off x="642732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81" name="Straight Connector 10280">
            <a:extLst>
              <a:ext uri="{FF2B5EF4-FFF2-40B4-BE49-F238E27FC236}">
                <a16:creationId xmlns:a16="http://schemas.microsoft.com/office/drawing/2014/main" id="{47C621F9-57F5-2858-380E-4E8E374D3407}"/>
              </a:ext>
            </a:extLst>
          </p:cNvPr>
          <p:cNvCxnSpPr>
            <a:cxnSpLocks/>
            <a:stCxn id="60" idx="0"/>
            <a:endCxn id="23566" idx="4"/>
          </p:cNvCxnSpPr>
          <p:nvPr/>
        </p:nvCxnSpPr>
        <p:spPr>
          <a:xfrm flipV="1">
            <a:off x="6192566" y="4876800"/>
            <a:ext cx="310954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4" name="Straight Connector 10283">
            <a:extLst>
              <a:ext uri="{FF2B5EF4-FFF2-40B4-BE49-F238E27FC236}">
                <a16:creationId xmlns:a16="http://schemas.microsoft.com/office/drawing/2014/main" id="{8FF29A90-269A-41B9-55BA-288946508BB8}"/>
              </a:ext>
            </a:extLst>
          </p:cNvPr>
          <p:cNvCxnSpPr>
            <a:cxnSpLocks/>
            <a:stCxn id="55" idx="0"/>
            <a:endCxn id="23566" idx="4"/>
          </p:cNvCxnSpPr>
          <p:nvPr/>
        </p:nvCxnSpPr>
        <p:spPr>
          <a:xfrm flipV="1">
            <a:off x="4524542" y="4876800"/>
            <a:ext cx="1978978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7" name="Rectangle 10286">
            <a:extLst>
              <a:ext uri="{FF2B5EF4-FFF2-40B4-BE49-F238E27FC236}">
                <a16:creationId xmlns:a16="http://schemas.microsoft.com/office/drawing/2014/main" id="{296D156D-8B96-902C-47CF-A8BE2F2167A7}"/>
              </a:ext>
            </a:extLst>
          </p:cNvPr>
          <p:cNvSpPr/>
          <p:nvPr/>
        </p:nvSpPr>
        <p:spPr>
          <a:xfrm>
            <a:off x="936083" y="389586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88" name="Rectangle 10287">
            <a:extLst>
              <a:ext uri="{FF2B5EF4-FFF2-40B4-BE49-F238E27FC236}">
                <a16:creationId xmlns:a16="http://schemas.microsoft.com/office/drawing/2014/main" id="{C4CB6295-0315-8FCE-1EC6-F6CAA0D6C321}"/>
              </a:ext>
            </a:extLst>
          </p:cNvPr>
          <p:cNvSpPr/>
          <p:nvPr/>
        </p:nvSpPr>
        <p:spPr>
          <a:xfrm>
            <a:off x="2557960" y="3894549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89" name="Rectangle 10288">
            <a:extLst>
              <a:ext uri="{FF2B5EF4-FFF2-40B4-BE49-F238E27FC236}">
                <a16:creationId xmlns:a16="http://schemas.microsoft.com/office/drawing/2014/main" id="{047239A6-AD57-BDE0-5C82-5B4DE4D9E8F2}"/>
              </a:ext>
            </a:extLst>
          </p:cNvPr>
          <p:cNvSpPr/>
          <p:nvPr/>
        </p:nvSpPr>
        <p:spPr>
          <a:xfrm>
            <a:off x="4194453" y="389586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90" name="Rectangle 10289">
            <a:extLst>
              <a:ext uri="{FF2B5EF4-FFF2-40B4-BE49-F238E27FC236}">
                <a16:creationId xmlns:a16="http://schemas.microsoft.com/office/drawing/2014/main" id="{BCAB8ACB-6758-7086-294F-59667F6577EF}"/>
              </a:ext>
            </a:extLst>
          </p:cNvPr>
          <p:cNvSpPr/>
          <p:nvPr/>
        </p:nvSpPr>
        <p:spPr>
          <a:xfrm>
            <a:off x="5862477" y="3894549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10292" name="Curved Connector 10291">
            <a:extLst>
              <a:ext uri="{FF2B5EF4-FFF2-40B4-BE49-F238E27FC236}">
                <a16:creationId xmlns:a16="http://schemas.microsoft.com/office/drawing/2014/main" id="{70850E7B-96EA-0AE7-4C06-5BBC1D0196EF}"/>
              </a:ext>
            </a:extLst>
          </p:cNvPr>
          <p:cNvCxnSpPr>
            <a:stCxn id="60" idx="3"/>
            <a:endCxn id="10290" idx="3"/>
          </p:cNvCxnSpPr>
          <p:nvPr/>
        </p:nvCxnSpPr>
        <p:spPr>
          <a:xfrm flipV="1">
            <a:off x="6522654" y="4046949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6" name="Curved Connector 10295">
            <a:extLst>
              <a:ext uri="{FF2B5EF4-FFF2-40B4-BE49-F238E27FC236}">
                <a16:creationId xmlns:a16="http://schemas.microsoft.com/office/drawing/2014/main" id="{46F06B95-5C0B-BE51-8053-31B93A9B5F1E}"/>
              </a:ext>
            </a:extLst>
          </p:cNvPr>
          <p:cNvCxnSpPr>
            <a:cxnSpLocks/>
            <a:stCxn id="50" idx="3"/>
            <a:endCxn id="10288" idx="3"/>
          </p:cNvCxnSpPr>
          <p:nvPr/>
        </p:nvCxnSpPr>
        <p:spPr>
          <a:xfrm flipV="1">
            <a:off x="3218137" y="4046949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9" name="Curved Connector 10298">
            <a:extLst>
              <a:ext uri="{FF2B5EF4-FFF2-40B4-BE49-F238E27FC236}">
                <a16:creationId xmlns:a16="http://schemas.microsoft.com/office/drawing/2014/main" id="{305DBA45-B4EC-73F8-65D2-6EC5DFDB84A7}"/>
              </a:ext>
            </a:extLst>
          </p:cNvPr>
          <p:cNvCxnSpPr>
            <a:cxnSpLocks/>
            <a:stCxn id="42" idx="3"/>
            <a:endCxn id="10287" idx="3"/>
          </p:cNvCxnSpPr>
          <p:nvPr/>
        </p:nvCxnSpPr>
        <p:spPr>
          <a:xfrm flipV="1">
            <a:off x="1596260" y="4048263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3" name="Straight Arrow Connector 10302">
            <a:extLst>
              <a:ext uri="{FF2B5EF4-FFF2-40B4-BE49-F238E27FC236}">
                <a16:creationId xmlns:a16="http://schemas.microsoft.com/office/drawing/2014/main" id="{9F63D930-B7F4-EABE-8047-1E8B9FABD0FE}"/>
              </a:ext>
            </a:extLst>
          </p:cNvPr>
          <p:cNvCxnSpPr>
            <a:stCxn id="23557" idx="0"/>
            <a:endCxn id="10290" idx="2"/>
          </p:cNvCxnSpPr>
          <p:nvPr/>
        </p:nvCxnSpPr>
        <p:spPr>
          <a:xfrm flipV="1">
            <a:off x="6192566" y="4199349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6" name="Straight Arrow Connector 23615">
            <a:extLst>
              <a:ext uri="{FF2B5EF4-FFF2-40B4-BE49-F238E27FC236}">
                <a16:creationId xmlns:a16="http://schemas.microsoft.com/office/drawing/2014/main" id="{BAF2BC4F-C219-DBEF-C816-72E25F7B7542}"/>
              </a:ext>
            </a:extLst>
          </p:cNvPr>
          <p:cNvCxnSpPr>
            <a:cxnSpLocks/>
            <a:stCxn id="23556" idx="0"/>
            <a:endCxn id="10289" idx="2"/>
          </p:cNvCxnSpPr>
          <p:nvPr/>
        </p:nvCxnSpPr>
        <p:spPr>
          <a:xfrm flipV="1">
            <a:off x="4524542" y="4200663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9" name="Straight Arrow Connector 23618">
            <a:extLst>
              <a:ext uri="{FF2B5EF4-FFF2-40B4-BE49-F238E27FC236}">
                <a16:creationId xmlns:a16="http://schemas.microsoft.com/office/drawing/2014/main" id="{A7E56F51-B495-A6F0-6E09-00134EEC88C7}"/>
              </a:ext>
            </a:extLst>
          </p:cNvPr>
          <p:cNvCxnSpPr>
            <a:cxnSpLocks/>
            <a:stCxn id="23554" idx="0"/>
            <a:endCxn id="10288" idx="2"/>
          </p:cNvCxnSpPr>
          <p:nvPr/>
        </p:nvCxnSpPr>
        <p:spPr>
          <a:xfrm flipV="1">
            <a:off x="2888049" y="4199349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22" name="Straight Arrow Connector 23621">
            <a:extLst>
              <a:ext uri="{FF2B5EF4-FFF2-40B4-BE49-F238E27FC236}">
                <a16:creationId xmlns:a16="http://schemas.microsoft.com/office/drawing/2014/main" id="{AA5C071B-82A3-4135-408B-BA6F5A954606}"/>
              </a:ext>
            </a:extLst>
          </p:cNvPr>
          <p:cNvCxnSpPr>
            <a:cxnSpLocks/>
            <a:stCxn id="23553" idx="0"/>
            <a:endCxn id="10287" idx="2"/>
          </p:cNvCxnSpPr>
          <p:nvPr/>
        </p:nvCxnSpPr>
        <p:spPr>
          <a:xfrm flipV="1">
            <a:off x="1266172" y="4200663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25" name="Rectangle 23624">
            <a:extLst>
              <a:ext uri="{FF2B5EF4-FFF2-40B4-BE49-F238E27FC236}">
                <a16:creationId xmlns:a16="http://schemas.microsoft.com/office/drawing/2014/main" id="{C5A5140C-34B3-A7DA-C036-5DBBE90AC408}"/>
              </a:ext>
            </a:extLst>
          </p:cNvPr>
          <p:cNvSpPr/>
          <p:nvPr/>
        </p:nvSpPr>
        <p:spPr>
          <a:xfrm>
            <a:off x="939099" y="3296457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6" name="Rectangle 23625">
            <a:extLst>
              <a:ext uri="{FF2B5EF4-FFF2-40B4-BE49-F238E27FC236}">
                <a16:creationId xmlns:a16="http://schemas.microsoft.com/office/drawing/2014/main" id="{A1D88293-6AE1-AE08-6DF8-F2993B3DEDEC}"/>
              </a:ext>
            </a:extLst>
          </p:cNvPr>
          <p:cNvSpPr/>
          <p:nvPr/>
        </p:nvSpPr>
        <p:spPr>
          <a:xfrm>
            <a:off x="2560976" y="3295143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7" name="Rectangle 23626">
            <a:extLst>
              <a:ext uri="{FF2B5EF4-FFF2-40B4-BE49-F238E27FC236}">
                <a16:creationId xmlns:a16="http://schemas.microsoft.com/office/drawing/2014/main" id="{BEE73AD8-7726-405E-D25E-DB1C5657942A}"/>
              </a:ext>
            </a:extLst>
          </p:cNvPr>
          <p:cNvSpPr/>
          <p:nvPr/>
        </p:nvSpPr>
        <p:spPr>
          <a:xfrm>
            <a:off x="4197469" y="3296457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8" name="Rectangle 23627">
            <a:extLst>
              <a:ext uri="{FF2B5EF4-FFF2-40B4-BE49-F238E27FC236}">
                <a16:creationId xmlns:a16="http://schemas.microsoft.com/office/drawing/2014/main" id="{13DE18A9-8DA2-ABBC-1641-CA5BCBD84CA6}"/>
              </a:ext>
            </a:extLst>
          </p:cNvPr>
          <p:cNvSpPr/>
          <p:nvPr/>
        </p:nvSpPr>
        <p:spPr>
          <a:xfrm>
            <a:off x="5865493" y="3295143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29" name="Straight Arrow Connector 23628">
            <a:extLst>
              <a:ext uri="{FF2B5EF4-FFF2-40B4-BE49-F238E27FC236}">
                <a16:creationId xmlns:a16="http://schemas.microsoft.com/office/drawing/2014/main" id="{AD3207C0-339B-0A02-348F-E2AC77C60C6C}"/>
              </a:ext>
            </a:extLst>
          </p:cNvPr>
          <p:cNvCxnSpPr>
            <a:cxnSpLocks/>
            <a:stCxn id="10290" idx="0"/>
            <a:endCxn id="23628" idx="2"/>
          </p:cNvCxnSpPr>
          <p:nvPr/>
        </p:nvCxnSpPr>
        <p:spPr>
          <a:xfrm flipV="1">
            <a:off x="6192566" y="3599943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2" name="Straight Arrow Connector 23631">
            <a:extLst>
              <a:ext uri="{FF2B5EF4-FFF2-40B4-BE49-F238E27FC236}">
                <a16:creationId xmlns:a16="http://schemas.microsoft.com/office/drawing/2014/main" id="{59C91AE7-ECA7-3F56-CBF1-E865000A8268}"/>
              </a:ext>
            </a:extLst>
          </p:cNvPr>
          <p:cNvCxnSpPr>
            <a:cxnSpLocks/>
            <a:stCxn id="10289" idx="0"/>
            <a:endCxn id="23627" idx="2"/>
          </p:cNvCxnSpPr>
          <p:nvPr/>
        </p:nvCxnSpPr>
        <p:spPr>
          <a:xfrm flipV="1">
            <a:off x="4524542" y="3601257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5" name="Straight Arrow Connector 23634">
            <a:extLst>
              <a:ext uri="{FF2B5EF4-FFF2-40B4-BE49-F238E27FC236}">
                <a16:creationId xmlns:a16="http://schemas.microsoft.com/office/drawing/2014/main" id="{94B4C50D-EA6F-6928-378A-F2EEDA6E22A1}"/>
              </a:ext>
            </a:extLst>
          </p:cNvPr>
          <p:cNvCxnSpPr>
            <a:cxnSpLocks/>
            <a:stCxn id="10288" idx="0"/>
            <a:endCxn id="23626" idx="2"/>
          </p:cNvCxnSpPr>
          <p:nvPr/>
        </p:nvCxnSpPr>
        <p:spPr>
          <a:xfrm flipV="1">
            <a:off x="2888049" y="3599943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8" name="Straight Arrow Connector 23637">
            <a:extLst>
              <a:ext uri="{FF2B5EF4-FFF2-40B4-BE49-F238E27FC236}">
                <a16:creationId xmlns:a16="http://schemas.microsoft.com/office/drawing/2014/main" id="{A69C01C0-B770-6F13-1AB6-AE37C782606C}"/>
              </a:ext>
            </a:extLst>
          </p:cNvPr>
          <p:cNvCxnSpPr>
            <a:cxnSpLocks/>
            <a:stCxn id="10287" idx="0"/>
            <a:endCxn id="23625" idx="2"/>
          </p:cNvCxnSpPr>
          <p:nvPr/>
        </p:nvCxnSpPr>
        <p:spPr>
          <a:xfrm flipV="1">
            <a:off x="1266172" y="3601257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3" name="TextBox 23642">
            <a:extLst>
              <a:ext uri="{FF2B5EF4-FFF2-40B4-BE49-F238E27FC236}">
                <a16:creationId xmlns:a16="http://schemas.microsoft.com/office/drawing/2014/main" id="{1B70CAC6-20E5-BF8A-0DE2-7FFD06E9DC24}"/>
              </a:ext>
            </a:extLst>
          </p:cNvPr>
          <p:cNvSpPr txBox="1"/>
          <p:nvPr/>
        </p:nvSpPr>
        <p:spPr>
          <a:xfrm>
            <a:off x="6085614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4" name="TextBox 23643">
            <a:extLst>
              <a:ext uri="{FF2B5EF4-FFF2-40B4-BE49-F238E27FC236}">
                <a16:creationId xmlns:a16="http://schemas.microsoft.com/office/drawing/2014/main" id="{3765C966-27B6-E6B5-8D3C-A9C75F39B047}"/>
              </a:ext>
            </a:extLst>
          </p:cNvPr>
          <p:cNvSpPr txBox="1"/>
          <p:nvPr/>
        </p:nvSpPr>
        <p:spPr>
          <a:xfrm>
            <a:off x="4431235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5" name="TextBox 23644">
            <a:extLst>
              <a:ext uri="{FF2B5EF4-FFF2-40B4-BE49-F238E27FC236}">
                <a16:creationId xmlns:a16="http://schemas.microsoft.com/office/drawing/2014/main" id="{1735BE49-E1BF-06D8-90BA-33BFBDE87132}"/>
              </a:ext>
            </a:extLst>
          </p:cNvPr>
          <p:cNvSpPr txBox="1"/>
          <p:nvPr/>
        </p:nvSpPr>
        <p:spPr>
          <a:xfrm>
            <a:off x="2764233" y="54175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6" name="TextBox 23645">
            <a:extLst>
              <a:ext uri="{FF2B5EF4-FFF2-40B4-BE49-F238E27FC236}">
                <a16:creationId xmlns:a16="http://schemas.microsoft.com/office/drawing/2014/main" id="{9C09AE00-3DD4-C242-4127-BB0CCF093A2A}"/>
              </a:ext>
            </a:extLst>
          </p:cNvPr>
          <p:cNvSpPr txBox="1"/>
          <p:nvPr/>
        </p:nvSpPr>
        <p:spPr>
          <a:xfrm>
            <a:off x="1134708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7" name="TextBox 23646">
            <a:extLst>
              <a:ext uri="{FF2B5EF4-FFF2-40B4-BE49-F238E27FC236}">
                <a16:creationId xmlns:a16="http://schemas.microsoft.com/office/drawing/2014/main" id="{6CF94472-5AB8-61AF-2EFF-38AFE8191B1C}"/>
              </a:ext>
            </a:extLst>
          </p:cNvPr>
          <p:cNvSpPr txBox="1"/>
          <p:nvPr/>
        </p:nvSpPr>
        <p:spPr>
          <a:xfrm>
            <a:off x="6320780" y="415807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8" name="TextBox 23647">
            <a:extLst>
              <a:ext uri="{FF2B5EF4-FFF2-40B4-BE49-F238E27FC236}">
                <a16:creationId xmlns:a16="http://schemas.microsoft.com/office/drawing/2014/main" id="{EA1336C7-066E-5D32-F6F9-ED7FEF190057}"/>
              </a:ext>
            </a:extLst>
          </p:cNvPr>
          <p:cNvSpPr txBox="1"/>
          <p:nvPr/>
        </p:nvSpPr>
        <p:spPr>
          <a:xfrm>
            <a:off x="4651264" y="416618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9" name="TextBox 23648">
            <a:extLst>
              <a:ext uri="{FF2B5EF4-FFF2-40B4-BE49-F238E27FC236}">
                <a16:creationId xmlns:a16="http://schemas.microsoft.com/office/drawing/2014/main" id="{204078BB-2F43-3D13-23A0-D941FD64982E}"/>
              </a:ext>
            </a:extLst>
          </p:cNvPr>
          <p:cNvSpPr txBox="1"/>
          <p:nvPr/>
        </p:nvSpPr>
        <p:spPr>
          <a:xfrm>
            <a:off x="3016263" y="416947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50" name="TextBox 23649">
            <a:extLst>
              <a:ext uri="{FF2B5EF4-FFF2-40B4-BE49-F238E27FC236}">
                <a16:creationId xmlns:a16="http://schemas.microsoft.com/office/drawing/2014/main" id="{91051278-A8D6-CECB-24E7-12EA72E9F090}"/>
              </a:ext>
            </a:extLst>
          </p:cNvPr>
          <p:cNvSpPr txBox="1"/>
          <p:nvPr/>
        </p:nvSpPr>
        <p:spPr>
          <a:xfrm>
            <a:off x="1367762" y="41791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51" name="Rectangle 23650">
            <a:extLst>
              <a:ext uri="{FF2B5EF4-FFF2-40B4-BE49-F238E27FC236}">
                <a16:creationId xmlns:a16="http://schemas.microsoft.com/office/drawing/2014/main" id="{3CA367B9-ED87-5490-D77B-868DCC756EA3}"/>
              </a:ext>
            </a:extLst>
          </p:cNvPr>
          <p:cNvSpPr/>
          <p:nvPr/>
        </p:nvSpPr>
        <p:spPr>
          <a:xfrm>
            <a:off x="936083" y="2663598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2" name="Rectangle 23651">
            <a:extLst>
              <a:ext uri="{FF2B5EF4-FFF2-40B4-BE49-F238E27FC236}">
                <a16:creationId xmlns:a16="http://schemas.microsoft.com/office/drawing/2014/main" id="{728A0A0D-2D02-E3BE-FF6D-268791FBF89D}"/>
              </a:ext>
            </a:extLst>
          </p:cNvPr>
          <p:cNvSpPr/>
          <p:nvPr/>
        </p:nvSpPr>
        <p:spPr>
          <a:xfrm>
            <a:off x="2557960" y="2662284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3" name="Rectangle 23652">
            <a:extLst>
              <a:ext uri="{FF2B5EF4-FFF2-40B4-BE49-F238E27FC236}">
                <a16:creationId xmlns:a16="http://schemas.microsoft.com/office/drawing/2014/main" id="{8A16040C-42C5-EDC7-1E6A-958805AA106C}"/>
              </a:ext>
            </a:extLst>
          </p:cNvPr>
          <p:cNvSpPr/>
          <p:nvPr/>
        </p:nvSpPr>
        <p:spPr>
          <a:xfrm>
            <a:off x="4194453" y="2663598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feed_froward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4" name="Rectangle 23653">
            <a:extLst>
              <a:ext uri="{FF2B5EF4-FFF2-40B4-BE49-F238E27FC236}">
                <a16:creationId xmlns:a16="http://schemas.microsoft.com/office/drawing/2014/main" id="{73AA7C9B-4F6B-0EC7-9362-5698C7ABCEC0}"/>
              </a:ext>
            </a:extLst>
          </p:cNvPr>
          <p:cNvSpPr/>
          <p:nvPr/>
        </p:nvSpPr>
        <p:spPr>
          <a:xfrm>
            <a:off x="5862477" y="2662284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55" name="Straight Arrow Connector 23654">
            <a:extLst>
              <a:ext uri="{FF2B5EF4-FFF2-40B4-BE49-F238E27FC236}">
                <a16:creationId xmlns:a16="http://schemas.microsoft.com/office/drawing/2014/main" id="{C433EC01-679E-2636-6214-4AD70AD83507}"/>
              </a:ext>
            </a:extLst>
          </p:cNvPr>
          <p:cNvCxnSpPr>
            <a:cxnSpLocks/>
            <a:stCxn id="23628" idx="0"/>
            <a:endCxn id="23654" idx="2"/>
          </p:cNvCxnSpPr>
          <p:nvPr/>
        </p:nvCxnSpPr>
        <p:spPr>
          <a:xfrm flipH="1" flipV="1">
            <a:off x="6192566" y="2967084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6" name="Straight Arrow Connector 23655">
            <a:extLst>
              <a:ext uri="{FF2B5EF4-FFF2-40B4-BE49-F238E27FC236}">
                <a16:creationId xmlns:a16="http://schemas.microsoft.com/office/drawing/2014/main" id="{DE59E8CE-5F37-F154-3DBD-4F8F4AA6F908}"/>
              </a:ext>
            </a:extLst>
          </p:cNvPr>
          <p:cNvCxnSpPr>
            <a:cxnSpLocks/>
            <a:stCxn id="23627" idx="0"/>
            <a:endCxn id="23653" idx="2"/>
          </p:cNvCxnSpPr>
          <p:nvPr/>
        </p:nvCxnSpPr>
        <p:spPr>
          <a:xfrm flipH="1" flipV="1">
            <a:off x="4524542" y="2968398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7" name="Straight Arrow Connector 23656">
            <a:extLst>
              <a:ext uri="{FF2B5EF4-FFF2-40B4-BE49-F238E27FC236}">
                <a16:creationId xmlns:a16="http://schemas.microsoft.com/office/drawing/2014/main" id="{1831068C-72DC-FBAD-1762-E1B3C0FBEE83}"/>
              </a:ext>
            </a:extLst>
          </p:cNvPr>
          <p:cNvCxnSpPr>
            <a:cxnSpLocks/>
            <a:stCxn id="23626" idx="0"/>
            <a:endCxn id="23652" idx="2"/>
          </p:cNvCxnSpPr>
          <p:nvPr/>
        </p:nvCxnSpPr>
        <p:spPr>
          <a:xfrm flipH="1" flipV="1">
            <a:off x="2888049" y="2967084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8" name="Straight Arrow Connector 23657">
            <a:extLst>
              <a:ext uri="{FF2B5EF4-FFF2-40B4-BE49-F238E27FC236}">
                <a16:creationId xmlns:a16="http://schemas.microsoft.com/office/drawing/2014/main" id="{11A4701D-FE2A-A5D6-9F03-21BCA92C7CAE}"/>
              </a:ext>
            </a:extLst>
          </p:cNvPr>
          <p:cNvCxnSpPr>
            <a:cxnSpLocks/>
            <a:stCxn id="23625" idx="0"/>
            <a:endCxn id="23651" idx="2"/>
          </p:cNvCxnSpPr>
          <p:nvPr/>
        </p:nvCxnSpPr>
        <p:spPr>
          <a:xfrm flipH="1" flipV="1">
            <a:off x="1266172" y="2968398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67" name="Rectangle 23666">
            <a:extLst>
              <a:ext uri="{FF2B5EF4-FFF2-40B4-BE49-F238E27FC236}">
                <a16:creationId xmlns:a16="http://schemas.microsoft.com/office/drawing/2014/main" id="{1BAB9F79-2434-E168-55BF-B2667DEAC633}"/>
              </a:ext>
            </a:extLst>
          </p:cNvPr>
          <p:cNvSpPr/>
          <p:nvPr/>
        </p:nvSpPr>
        <p:spPr>
          <a:xfrm>
            <a:off x="936083" y="2018327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68" name="Rectangle 23667">
            <a:extLst>
              <a:ext uri="{FF2B5EF4-FFF2-40B4-BE49-F238E27FC236}">
                <a16:creationId xmlns:a16="http://schemas.microsoft.com/office/drawing/2014/main" id="{C6EBBB85-FCC6-9562-9BD5-DAA378D7D8F9}"/>
              </a:ext>
            </a:extLst>
          </p:cNvPr>
          <p:cNvSpPr/>
          <p:nvPr/>
        </p:nvSpPr>
        <p:spPr>
          <a:xfrm>
            <a:off x="2557960" y="201701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69" name="Rectangle 23668">
            <a:extLst>
              <a:ext uri="{FF2B5EF4-FFF2-40B4-BE49-F238E27FC236}">
                <a16:creationId xmlns:a16="http://schemas.microsoft.com/office/drawing/2014/main" id="{417A87A0-F463-C328-C9C4-808C4CDD692D}"/>
              </a:ext>
            </a:extLst>
          </p:cNvPr>
          <p:cNvSpPr/>
          <p:nvPr/>
        </p:nvSpPr>
        <p:spPr>
          <a:xfrm>
            <a:off x="4194453" y="2018327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70" name="Rectangle 23669">
            <a:extLst>
              <a:ext uri="{FF2B5EF4-FFF2-40B4-BE49-F238E27FC236}">
                <a16:creationId xmlns:a16="http://schemas.microsoft.com/office/drawing/2014/main" id="{05AA0A35-0F76-D05F-1453-931A4528DCD1}"/>
              </a:ext>
            </a:extLst>
          </p:cNvPr>
          <p:cNvSpPr/>
          <p:nvPr/>
        </p:nvSpPr>
        <p:spPr>
          <a:xfrm>
            <a:off x="5862477" y="201701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71" name="Curved Connector 23670">
            <a:extLst>
              <a:ext uri="{FF2B5EF4-FFF2-40B4-BE49-F238E27FC236}">
                <a16:creationId xmlns:a16="http://schemas.microsoft.com/office/drawing/2014/main" id="{2D1FF1EF-1140-0562-1026-71B19E9C7FDC}"/>
              </a:ext>
            </a:extLst>
          </p:cNvPr>
          <p:cNvCxnSpPr>
            <a:cxnSpLocks/>
            <a:stCxn id="23628" idx="3"/>
            <a:endCxn id="23670" idx="3"/>
          </p:cNvCxnSpPr>
          <p:nvPr/>
        </p:nvCxnSpPr>
        <p:spPr>
          <a:xfrm flipH="1" flipV="1">
            <a:off x="6522654" y="2169413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4" name="Curved Connector 23673">
            <a:extLst>
              <a:ext uri="{FF2B5EF4-FFF2-40B4-BE49-F238E27FC236}">
                <a16:creationId xmlns:a16="http://schemas.microsoft.com/office/drawing/2014/main" id="{6ADEE24C-CAA5-A46B-8ADE-3D4027FDDAE6}"/>
              </a:ext>
            </a:extLst>
          </p:cNvPr>
          <p:cNvCxnSpPr>
            <a:cxnSpLocks/>
            <a:stCxn id="23627" idx="3"/>
            <a:endCxn id="23669" idx="3"/>
          </p:cNvCxnSpPr>
          <p:nvPr/>
        </p:nvCxnSpPr>
        <p:spPr>
          <a:xfrm flipH="1" flipV="1">
            <a:off x="4854630" y="2170727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7" name="Curved Connector 23676">
            <a:extLst>
              <a:ext uri="{FF2B5EF4-FFF2-40B4-BE49-F238E27FC236}">
                <a16:creationId xmlns:a16="http://schemas.microsoft.com/office/drawing/2014/main" id="{DD57B126-5C1B-A1E1-E5DF-27EFD7295D39}"/>
              </a:ext>
            </a:extLst>
          </p:cNvPr>
          <p:cNvCxnSpPr>
            <a:cxnSpLocks/>
            <a:stCxn id="23626" idx="3"/>
            <a:endCxn id="23668" idx="3"/>
          </p:cNvCxnSpPr>
          <p:nvPr/>
        </p:nvCxnSpPr>
        <p:spPr>
          <a:xfrm flipH="1" flipV="1">
            <a:off x="3218137" y="2169413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0" name="Curved Connector 23679">
            <a:extLst>
              <a:ext uri="{FF2B5EF4-FFF2-40B4-BE49-F238E27FC236}">
                <a16:creationId xmlns:a16="http://schemas.microsoft.com/office/drawing/2014/main" id="{F65432EB-35CE-6EF5-8F1B-05FC2CB09453}"/>
              </a:ext>
            </a:extLst>
          </p:cNvPr>
          <p:cNvCxnSpPr>
            <a:cxnSpLocks/>
            <a:stCxn id="23625" idx="3"/>
            <a:endCxn id="23667" idx="3"/>
          </p:cNvCxnSpPr>
          <p:nvPr/>
        </p:nvCxnSpPr>
        <p:spPr>
          <a:xfrm flipH="1" flipV="1">
            <a:off x="1596260" y="2170727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3" name="Straight Arrow Connector 23682">
            <a:extLst>
              <a:ext uri="{FF2B5EF4-FFF2-40B4-BE49-F238E27FC236}">
                <a16:creationId xmlns:a16="http://schemas.microsoft.com/office/drawing/2014/main" id="{16ABC3DA-D811-7DEB-00FB-53C70B39F395}"/>
              </a:ext>
            </a:extLst>
          </p:cNvPr>
          <p:cNvCxnSpPr>
            <a:cxnSpLocks/>
            <a:stCxn id="23654" idx="0"/>
            <a:endCxn id="23670" idx="2"/>
          </p:cNvCxnSpPr>
          <p:nvPr/>
        </p:nvCxnSpPr>
        <p:spPr>
          <a:xfrm flipV="1">
            <a:off x="6192566" y="2321813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4" name="Straight Arrow Connector 23683">
            <a:extLst>
              <a:ext uri="{FF2B5EF4-FFF2-40B4-BE49-F238E27FC236}">
                <a16:creationId xmlns:a16="http://schemas.microsoft.com/office/drawing/2014/main" id="{6004B529-ED68-A886-12CC-B9276041436A}"/>
              </a:ext>
            </a:extLst>
          </p:cNvPr>
          <p:cNvCxnSpPr>
            <a:cxnSpLocks/>
            <a:stCxn id="23653" idx="0"/>
            <a:endCxn id="23669" idx="2"/>
          </p:cNvCxnSpPr>
          <p:nvPr/>
        </p:nvCxnSpPr>
        <p:spPr>
          <a:xfrm flipV="1">
            <a:off x="4524542" y="2323127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5" name="Straight Arrow Connector 23684">
            <a:extLst>
              <a:ext uri="{FF2B5EF4-FFF2-40B4-BE49-F238E27FC236}">
                <a16:creationId xmlns:a16="http://schemas.microsoft.com/office/drawing/2014/main" id="{D00318BC-C911-9D7D-5418-DA702FD25FA6}"/>
              </a:ext>
            </a:extLst>
          </p:cNvPr>
          <p:cNvCxnSpPr>
            <a:cxnSpLocks/>
            <a:stCxn id="23652" idx="0"/>
            <a:endCxn id="23668" idx="2"/>
          </p:cNvCxnSpPr>
          <p:nvPr/>
        </p:nvCxnSpPr>
        <p:spPr>
          <a:xfrm flipV="1">
            <a:off x="2888049" y="2321813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6" name="Straight Arrow Connector 23685">
            <a:extLst>
              <a:ext uri="{FF2B5EF4-FFF2-40B4-BE49-F238E27FC236}">
                <a16:creationId xmlns:a16="http://schemas.microsoft.com/office/drawing/2014/main" id="{184F32DF-010E-A2D4-F06D-A2E6879CAE06}"/>
              </a:ext>
            </a:extLst>
          </p:cNvPr>
          <p:cNvCxnSpPr>
            <a:cxnSpLocks/>
            <a:stCxn id="23651" idx="0"/>
            <a:endCxn id="23667" idx="2"/>
          </p:cNvCxnSpPr>
          <p:nvPr/>
        </p:nvCxnSpPr>
        <p:spPr>
          <a:xfrm flipV="1">
            <a:off x="1266172" y="2323127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99" name="TextBox 23698">
            <a:extLst>
              <a:ext uri="{FF2B5EF4-FFF2-40B4-BE49-F238E27FC236}">
                <a16:creationId xmlns:a16="http://schemas.microsoft.com/office/drawing/2014/main" id="{A4203BC2-5B7D-42CB-4370-E5EAC9A9C759}"/>
              </a:ext>
            </a:extLst>
          </p:cNvPr>
          <p:cNvSpPr txBox="1"/>
          <p:nvPr/>
        </p:nvSpPr>
        <p:spPr>
          <a:xfrm>
            <a:off x="6329318" y="2286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0" name="TextBox 23699">
            <a:extLst>
              <a:ext uri="{FF2B5EF4-FFF2-40B4-BE49-F238E27FC236}">
                <a16:creationId xmlns:a16="http://schemas.microsoft.com/office/drawing/2014/main" id="{00301D41-8B33-3CF3-67E6-76521128D98F}"/>
              </a:ext>
            </a:extLst>
          </p:cNvPr>
          <p:cNvSpPr txBox="1"/>
          <p:nvPr/>
        </p:nvSpPr>
        <p:spPr>
          <a:xfrm>
            <a:off x="4659802" y="22941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1" name="TextBox 23700">
            <a:extLst>
              <a:ext uri="{FF2B5EF4-FFF2-40B4-BE49-F238E27FC236}">
                <a16:creationId xmlns:a16="http://schemas.microsoft.com/office/drawing/2014/main" id="{BAC6D422-0DCB-2C04-29FA-E8859EEF1698}"/>
              </a:ext>
            </a:extLst>
          </p:cNvPr>
          <p:cNvSpPr txBox="1"/>
          <p:nvPr/>
        </p:nvSpPr>
        <p:spPr>
          <a:xfrm>
            <a:off x="3024801" y="229740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2" name="TextBox 23701">
            <a:extLst>
              <a:ext uri="{FF2B5EF4-FFF2-40B4-BE49-F238E27FC236}">
                <a16:creationId xmlns:a16="http://schemas.microsoft.com/office/drawing/2014/main" id="{F9194675-6ED9-750A-C2DE-A419D26DD175}"/>
              </a:ext>
            </a:extLst>
          </p:cNvPr>
          <p:cNvSpPr txBox="1"/>
          <p:nvPr/>
        </p:nvSpPr>
        <p:spPr>
          <a:xfrm>
            <a:off x="1376300" y="230705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3" name="Rectangle 23702">
            <a:extLst>
              <a:ext uri="{FF2B5EF4-FFF2-40B4-BE49-F238E27FC236}">
                <a16:creationId xmlns:a16="http://schemas.microsoft.com/office/drawing/2014/main" id="{E2F5FDD8-0535-F7ED-A124-4435267195F0}"/>
              </a:ext>
            </a:extLst>
          </p:cNvPr>
          <p:cNvSpPr/>
          <p:nvPr/>
        </p:nvSpPr>
        <p:spPr>
          <a:xfrm>
            <a:off x="939099" y="1367622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4" name="Rectangle 23703">
            <a:extLst>
              <a:ext uri="{FF2B5EF4-FFF2-40B4-BE49-F238E27FC236}">
                <a16:creationId xmlns:a16="http://schemas.microsoft.com/office/drawing/2014/main" id="{6FDB27C6-B27E-F767-6443-B4F9280C0F72}"/>
              </a:ext>
            </a:extLst>
          </p:cNvPr>
          <p:cNvSpPr/>
          <p:nvPr/>
        </p:nvSpPr>
        <p:spPr>
          <a:xfrm>
            <a:off x="2560976" y="136630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5" name="Rectangle 23704">
            <a:extLst>
              <a:ext uri="{FF2B5EF4-FFF2-40B4-BE49-F238E27FC236}">
                <a16:creationId xmlns:a16="http://schemas.microsoft.com/office/drawing/2014/main" id="{C2E2DFB6-2DA8-9892-D0EE-FAD37C9FD3DC}"/>
              </a:ext>
            </a:extLst>
          </p:cNvPr>
          <p:cNvSpPr/>
          <p:nvPr/>
        </p:nvSpPr>
        <p:spPr>
          <a:xfrm>
            <a:off x="4197469" y="1367622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6" name="Rectangle 23705">
            <a:extLst>
              <a:ext uri="{FF2B5EF4-FFF2-40B4-BE49-F238E27FC236}">
                <a16:creationId xmlns:a16="http://schemas.microsoft.com/office/drawing/2014/main" id="{4A2C0F17-7B68-5EA0-90C9-1DE3FB3C71FD}"/>
              </a:ext>
            </a:extLst>
          </p:cNvPr>
          <p:cNvSpPr/>
          <p:nvPr/>
        </p:nvSpPr>
        <p:spPr>
          <a:xfrm>
            <a:off x="5865493" y="136630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3707" name="Straight Arrow Connector 23706">
            <a:extLst>
              <a:ext uri="{FF2B5EF4-FFF2-40B4-BE49-F238E27FC236}">
                <a16:creationId xmlns:a16="http://schemas.microsoft.com/office/drawing/2014/main" id="{E65A1E8E-457A-D4F9-CE32-8A1637632F5D}"/>
              </a:ext>
            </a:extLst>
          </p:cNvPr>
          <p:cNvCxnSpPr>
            <a:cxnSpLocks/>
            <a:stCxn id="23670" idx="0"/>
            <a:endCxn id="23706" idx="2"/>
          </p:cNvCxnSpPr>
          <p:nvPr/>
        </p:nvCxnSpPr>
        <p:spPr>
          <a:xfrm flipV="1">
            <a:off x="6192566" y="1671108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08" name="Straight Arrow Connector 23707">
            <a:extLst>
              <a:ext uri="{FF2B5EF4-FFF2-40B4-BE49-F238E27FC236}">
                <a16:creationId xmlns:a16="http://schemas.microsoft.com/office/drawing/2014/main" id="{4B5F7458-8279-E7AD-B287-3099431C5967}"/>
              </a:ext>
            </a:extLst>
          </p:cNvPr>
          <p:cNvCxnSpPr>
            <a:cxnSpLocks/>
            <a:stCxn id="23669" idx="0"/>
            <a:endCxn id="23705" idx="2"/>
          </p:cNvCxnSpPr>
          <p:nvPr/>
        </p:nvCxnSpPr>
        <p:spPr>
          <a:xfrm flipV="1">
            <a:off x="4524542" y="1672422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09" name="Straight Arrow Connector 23708">
            <a:extLst>
              <a:ext uri="{FF2B5EF4-FFF2-40B4-BE49-F238E27FC236}">
                <a16:creationId xmlns:a16="http://schemas.microsoft.com/office/drawing/2014/main" id="{C3D39A18-C329-498E-5ECC-43702379EABC}"/>
              </a:ext>
            </a:extLst>
          </p:cNvPr>
          <p:cNvCxnSpPr>
            <a:cxnSpLocks/>
            <a:stCxn id="23668" idx="0"/>
            <a:endCxn id="23704" idx="2"/>
          </p:cNvCxnSpPr>
          <p:nvPr/>
        </p:nvCxnSpPr>
        <p:spPr>
          <a:xfrm flipV="1">
            <a:off x="2888049" y="1671108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10" name="Straight Arrow Connector 23709">
            <a:extLst>
              <a:ext uri="{FF2B5EF4-FFF2-40B4-BE49-F238E27FC236}">
                <a16:creationId xmlns:a16="http://schemas.microsoft.com/office/drawing/2014/main" id="{650709B1-D920-1E71-CBA0-E2F9517DE0CE}"/>
              </a:ext>
            </a:extLst>
          </p:cNvPr>
          <p:cNvCxnSpPr>
            <a:cxnSpLocks/>
            <a:stCxn id="23667" idx="0"/>
            <a:endCxn id="23703" idx="2"/>
          </p:cNvCxnSpPr>
          <p:nvPr/>
        </p:nvCxnSpPr>
        <p:spPr>
          <a:xfrm flipV="1">
            <a:off x="1266172" y="1672422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37" name="Curved Connector 23736">
            <a:extLst>
              <a:ext uri="{FF2B5EF4-FFF2-40B4-BE49-F238E27FC236}">
                <a16:creationId xmlns:a16="http://schemas.microsoft.com/office/drawing/2014/main" id="{E6B4D900-2897-BC40-2957-B224E6E62C2A}"/>
              </a:ext>
            </a:extLst>
          </p:cNvPr>
          <p:cNvCxnSpPr>
            <a:cxnSpLocks/>
          </p:cNvCxnSpPr>
          <p:nvPr/>
        </p:nvCxnSpPr>
        <p:spPr>
          <a:xfrm flipV="1">
            <a:off x="4854630" y="4048263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7B93A992-484A-702F-52D5-CC754C8BB20F}"/>
              </a:ext>
            </a:extLst>
          </p:cNvPr>
          <p:cNvSpPr/>
          <p:nvPr/>
        </p:nvSpPr>
        <p:spPr>
          <a:xfrm>
            <a:off x="495397" y="1187103"/>
            <a:ext cx="1579817" cy="5410200"/>
          </a:xfrm>
          <a:prstGeom prst="rect">
            <a:avLst/>
          </a:prstGeom>
          <a:solidFill>
            <a:srgbClr val="77E1FF">
              <a:alpha val="2039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17C4E09-B959-183C-72F5-64344826B62C}"/>
              </a:ext>
            </a:extLst>
          </p:cNvPr>
          <p:cNvSpPr/>
          <p:nvPr/>
        </p:nvSpPr>
        <p:spPr>
          <a:xfrm>
            <a:off x="2128733" y="1187103"/>
            <a:ext cx="1579817" cy="5410200"/>
          </a:xfrm>
          <a:prstGeom prst="rect">
            <a:avLst/>
          </a:prstGeom>
          <a:solidFill>
            <a:srgbClr val="77E1FF">
              <a:alpha val="2039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A3E6F09-C081-7A05-55CF-5F8AF9804A8D}"/>
              </a:ext>
            </a:extLst>
          </p:cNvPr>
          <p:cNvSpPr/>
          <p:nvPr/>
        </p:nvSpPr>
        <p:spPr>
          <a:xfrm>
            <a:off x="3757649" y="1187103"/>
            <a:ext cx="1579817" cy="5410200"/>
          </a:xfrm>
          <a:prstGeom prst="rect">
            <a:avLst/>
          </a:prstGeom>
          <a:solidFill>
            <a:srgbClr val="77E1FF">
              <a:alpha val="2039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695057-348C-E8BE-F467-7BF2A0267048}"/>
              </a:ext>
            </a:extLst>
          </p:cNvPr>
          <p:cNvSpPr/>
          <p:nvPr/>
        </p:nvSpPr>
        <p:spPr>
          <a:xfrm>
            <a:off x="5398138" y="1187103"/>
            <a:ext cx="1579817" cy="5410200"/>
          </a:xfrm>
          <a:prstGeom prst="rect">
            <a:avLst/>
          </a:prstGeom>
          <a:solidFill>
            <a:srgbClr val="77E1FF">
              <a:alpha val="2039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0DF02AB-19D0-35EF-6630-7703CBDC557E}"/>
                  </a:ext>
                </a:extLst>
              </p:cNvPr>
              <p:cNvSpPr/>
              <p:nvPr/>
            </p:nvSpPr>
            <p:spPr>
              <a:xfrm>
                <a:off x="7018124" y="1187103"/>
                <a:ext cx="5083127" cy="198632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𝑎𝑡𝑡𝑒𝑛𝑡𝑖𝑜𝑛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𝑠𝑢𝑚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([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])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𝑠𝑜𝑓𝑡𝑚𝑎𝑥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̃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baseline="-25000" dirty="0">
                  <a:solidFill>
                    <a:schemeClr val="tx1"/>
                  </a:solidFill>
                </a:endParaRPr>
              </a:p>
              <a:p>
                <a:pPr algn="ctr"/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0DF02AB-19D0-35EF-6630-7703CBDC55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8124" y="1187103"/>
                <a:ext cx="5083127" cy="19863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Oval 31">
            <a:extLst>
              <a:ext uri="{FF2B5EF4-FFF2-40B4-BE49-F238E27FC236}">
                <a16:creationId xmlns:a16="http://schemas.microsoft.com/office/drawing/2014/main" id="{3FB7CAA4-BCFB-4E42-ECBB-4F6A57DC8B13}"/>
              </a:ext>
            </a:extLst>
          </p:cNvPr>
          <p:cNvSpPr/>
          <p:nvPr/>
        </p:nvSpPr>
        <p:spPr>
          <a:xfrm>
            <a:off x="5590213" y="4368019"/>
            <a:ext cx="1193883" cy="116895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6F53D4A-7D83-CB60-6AA4-8C694FEA57EC}"/>
              </a:ext>
            </a:extLst>
          </p:cNvPr>
          <p:cNvSpPr txBox="1"/>
          <p:nvPr/>
        </p:nvSpPr>
        <p:spPr>
          <a:xfrm>
            <a:off x="980018" y="54882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52A9532-0D25-197E-B300-3FD7A2563BF6}"/>
              </a:ext>
            </a:extLst>
          </p:cNvPr>
          <p:cNvSpPr txBox="1"/>
          <p:nvPr/>
        </p:nvSpPr>
        <p:spPr>
          <a:xfrm>
            <a:off x="2664487" y="54882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EEF4302-9E93-E1C1-9FBF-11259550F44A}"/>
              </a:ext>
            </a:extLst>
          </p:cNvPr>
          <p:cNvSpPr txBox="1"/>
          <p:nvPr/>
        </p:nvSpPr>
        <p:spPr>
          <a:xfrm>
            <a:off x="4235576" y="54882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2C5395B-1371-C7B8-28BD-97420E712DBD}"/>
              </a:ext>
            </a:extLst>
          </p:cNvPr>
          <p:cNvSpPr txBox="1"/>
          <p:nvPr/>
        </p:nvSpPr>
        <p:spPr>
          <a:xfrm>
            <a:off x="5883315" y="54882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baseline="-25000" dirty="0">
                <a:solidFill>
                  <a:srgbClr val="FF0000"/>
                </a:solidFill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5E942C0-C642-25F1-9167-09A2F66AF77F}"/>
                  </a:ext>
                </a:extLst>
              </p:cNvPr>
              <p:cNvSpPr txBox="1"/>
              <p:nvPr/>
            </p:nvSpPr>
            <p:spPr>
              <a:xfrm>
                <a:off x="7315200" y="5233091"/>
                <a:ext cx="4855881" cy="12686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For </a:t>
                </a:r>
                <a:r>
                  <a:rPr lang="en-US" sz="2400" dirty="0" err="1"/>
                  <a:t>e</a:t>
                </a:r>
                <a:r>
                  <a:rPr lang="en-US" sz="2400" baseline="-25000" dirty="0" err="1"/>
                  <a:t>attention</a:t>
                </a:r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𝑖𝑛𝑝𝑢𝑡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𝑖𝑛𝑝𝑢𝑡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𝑖𝑛𝑝𝑢𝑡</m:t>
                                </m:r>
                              </m:sub>
                            </m:sSub>
                          </m:e>
                        </m:eqArr>
                      </m:e>
                    </m:d>
                  </m:oMath>
                </a14:m>
                <a:r>
                  <a:rPr lang="en-US" sz="2000" dirty="0"/>
                  <a:t> </a:t>
                </a:r>
                <a:r>
                  <a:rPr lang="en-US" sz="2400" dirty="0"/>
                  <a:t>has to be </a:t>
                </a:r>
                <a:r>
                  <a:rPr lang="en-US" sz="2400" i="1" dirty="0"/>
                  <a:t>shuffled</a:t>
                </a:r>
                <a:r>
                  <a:rPr lang="en-US" sz="2400" dirty="0"/>
                  <a:t> </a:t>
                </a:r>
                <a:br>
                  <a:rPr lang="en-US" sz="2400" dirty="0"/>
                </a:br>
                <a:r>
                  <a:rPr lang="en-US" sz="2400" dirty="0"/>
                  <a:t>to </a:t>
                </a:r>
                <a:r>
                  <a:rPr lang="en-US" sz="2400" b="1" dirty="0">
                    <a:solidFill>
                      <a:srgbClr val="FF0000"/>
                    </a:solidFill>
                  </a:rPr>
                  <a:t>T</a:t>
                </a:r>
                <a:r>
                  <a:rPr lang="en-US" sz="2400" b="1" baseline="-25000" dirty="0">
                    <a:solidFill>
                      <a:srgbClr val="FF0000"/>
                    </a:solidFill>
                  </a:rPr>
                  <a:t>4</a:t>
                </a:r>
                <a:r>
                  <a:rPr lang="en-US" sz="2400" b="1" dirty="0"/>
                  <a:t>  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5E942C0-C642-25F1-9167-09A2F66AF7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5233091"/>
                <a:ext cx="4855881" cy="1268617"/>
              </a:xfrm>
              <a:prstGeom prst="rect">
                <a:avLst/>
              </a:prstGeom>
              <a:blipFill>
                <a:blip r:embed="rId4"/>
                <a:stretch>
                  <a:fillRect l="-2089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CAA96A-C685-0E58-7B65-8C9BF5873C04}"/>
                  </a:ext>
                </a:extLst>
              </p:cNvPr>
              <p:cNvSpPr txBox="1"/>
              <p:nvPr/>
            </p:nvSpPr>
            <p:spPr>
              <a:xfrm>
                <a:off x="8518486" y="3810000"/>
                <a:ext cx="1802738" cy="13150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sSub>
                                        <m:sSubPr>
                                          <m:ctrlPr>
                                            <a:rPr lang="en-US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𝑖𝑛𝑝𝑢𝑡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𝑖𝑛𝑝𝑢𝑡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𝑖𝑛𝑝𝑢𝑡</m:t>
                                          </m:r>
                                        </m:sub>
                                      </m:sSub>
                                    </m:e>
                                  </m:eqArr>
                                </m:e>
                              </m:d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CAA96A-C685-0E58-7B65-8C9BF5873C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8486" y="3810000"/>
                <a:ext cx="1802738" cy="131504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B07C139-AE97-F29B-1647-E2C4589110A8}"/>
                  </a:ext>
                </a:extLst>
              </p:cNvPr>
              <p:cNvSpPr txBox="1"/>
              <p:nvPr/>
            </p:nvSpPr>
            <p:spPr>
              <a:xfrm>
                <a:off x="10191575" y="4017877"/>
                <a:ext cx="1219200" cy="8992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B07C139-AE97-F29B-1647-E2C4589110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1575" y="4017877"/>
                <a:ext cx="1219200" cy="899285"/>
              </a:xfrm>
              <a:prstGeom prst="rect">
                <a:avLst/>
              </a:prstGeom>
              <a:blipFill>
                <a:blip r:embed="rId6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2E4FD1E0-C069-7657-E211-0B1D02425078}"/>
              </a:ext>
            </a:extLst>
          </p:cNvPr>
          <p:cNvSpPr txBox="1"/>
          <p:nvPr/>
        </p:nvSpPr>
        <p:spPr>
          <a:xfrm>
            <a:off x="7307612" y="4273048"/>
            <a:ext cx="121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softmax</a:t>
            </a:r>
            <a:endParaRPr lang="en-US" sz="2400" b="1" dirty="0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CBE9BE8-28EC-8FCE-C913-CBB4962FFB5A}"/>
              </a:ext>
            </a:extLst>
          </p:cNvPr>
          <p:cNvCxnSpPr>
            <a:cxnSpLocks/>
          </p:cNvCxnSpPr>
          <p:nvPr/>
        </p:nvCxnSpPr>
        <p:spPr>
          <a:xfrm>
            <a:off x="9559688" y="3173428"/>
            <a:ext cx="0" cy="65793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955A1A2-A1DC-37E8-A043-AEB7699DC0EE}"/>
              </a:ext>
            </a:extLst>
          </p:cNvPr>
          <p:cNvSpPr txBox="1"/>
          <p:nvPr/>
        </p:nvSpPr>
        <p:spPr>
          <a:xfrm>
            <a:off x="9693852" y="3271243"/>
            <a:ext cx="2214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In matrix format</a:t>
            </a:r>
          </a:p>
        </p:txBody>
      </p:sp>
    </p:spTree>
    <p:extLst>
      <p:ext uri="{BB962C8B-B14F-4D97-AF65-F5344CB8AC3E}">
        <p14:creationId xmlns:p14="http://schemas.microsoft.com/office/powerpoint/2010/main" val="1486679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24" name="TextBox 23723">
            <a:extLst>
              <a:ext uri="{FF2B5EF4-FFF2-40B4-BE49-F238E27FC236}">
                <a16:creationId xmlns:a16="http://schemas.microsoft.com/office/drawing/2014/main" id="{A201F76E-502C-13D4-3C98-3DD8F3778955}"/>
              </a:ext>
            </a:extLst>
          </p:cNvPr>
          <p:cNvSpPr txBox="1"/>
          <p:nvPr/>
        </p:nvSpPr>
        <p:spPr>
          <a:xfrm>
            <a:off x="6217017" y="1696884"/>
            <a:ext cx="818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normalize</a:t>
            </a:r>
          </a:p>
        </p:txBody>
      </p:sp>
      <p:sp>
        <p:nvSpPr>
          <p:cNvPr id="23723" name="TextBox 23722">
            <a:extLst>
              <a:ext uri="{FF2B5EF4-FFF2-40B4-BE49-F238E27FC236}">
                <a16:creationId xmlns:a16="http://schemas.microsoft.com/office/drawing/2014/main" id="{8630A2AE-7153-1D84-3692-2931D142AECE}"/>
              </a:ext>
            </a:extLst>
          </p:cNvPr>
          <p:cNvSpPr txBox="1"/>
          <p:nvPr/>
        </p:nvSpPr>
        <p:spPr>
          <a:xfrm>
            <a:off x="6207784" y="3615204"/>
            <a:ext cx="818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normalize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ABD918-04EF-8396-227D-E96D89D276D4}"/>
              </a:ext>
            </a:extLst>
          </p:cNvPr>
          <p:cNvSpPr/>
          <p:nvPr/>
        </p:nvSpPr>
        <p:spPr>
          <a:xfrm>
            <a:off x="609600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E03275-F33D-D34B-BDED-2317CCC1F5D4}"/>
              </a:ext>
            </a:extLst>
          </p:cNvPr>
          <p:cNvSpPr/>
          <p:nvPr/>
        </p:nvSpPr>
        <p:spPr>
          <a:xfrm>
            <a:off x="2231477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DC2C4-5E54-A740-C970-28FE4873946F}"/>
              </a:ext>
            </a:extLst>
          </p:cNvPr>
          <p:cNvSpPr/>
          <p:nvPr/>
        </p:nvSpPr>
        <p:spPr>
          <a:xfrm>
            <a:off x="3876019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97B4E5-1EC9-5008-9EF7-6BE1D05EA9DA}"/>
              </a:ext>
            </a:extLst>
          </p:cNvPr>
          <p:cNvSpPr/>
          <p:nvPr/>
        </p:nvSpPr>
        <p:spPr>
          <a:xfrm>
            <a:off x="5530411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fun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7A2DFC-EC73-90AE-1B76-7DDD2338823D}"/>
              </a:ext>
            </a:extLst>
          </p:cNvPr>
          <p:cNvSpPr/>
          <p:nvPr/>
        </p:nvSpPr>
        <p:spPr>
          <a:xfrm>
            <a:off x="1596260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3CDB60-BB51-C819-69E4-11FC9125248E}"/>
              </a:ext>
            </a:extLst>
          </p:cNvPr>
          <p:cNvSpPr/>
          <p:nvPr/>
        </p:nvSpPr>
        <p:spPr>
          <a:xfrm>
            <a:off x="3218137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E53187-3CD6-954F-A2AB-88E9089B6F06}"/>
              </a:ext>
            </a:extLst>
          </p:cNvPr>
          <p:cNvSpPr/>
          <p:nvPr/>
        </p:nvSpPr>
        <p:spPr>
          <a:xfrm>
            <a:off x="4872529" y="6253655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69DA11-3378-5E2C-5BA0-2287C99450C8}"/>
              </a:ext>
            </a:extLst>
          </p:cNvPr>
          <p:cNvSpPr/>
          <p:nvPr/>
        </p:nvSpPr>
        <p:spPr>
          <a:xfrm>
            <a:off x="6522654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3FF3EF-A088-3E3D-6956-9291B047FA35}"/>
              </a:ext>
            </a:extLst>
          </p:cNvPr>
          <p:cNvSpPr/>
          <p:nvPr/>
        </p:nvSpPr>
        <p:spPr>
          <a:xfrm>
            <a:off x="609600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C7BB3-8F3A-857A-96F2-1109A07D96DF}"/>
              </a:ext>
            </a:extLst>
          </p:cNvPr>
          <p:cNvSpPr/>
          <p:nvPr/>
        </p:nvSpPr>
        <p:spPr>
          <a:xfrm>
            <a:off x="2231477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E3568A-0A08-C324-CAE7-D2FDE786B9E4}"/>
              </a:ext>
            </a:extLst>
          </p:cNvPr>
          <p:cNvSpPr/>
          <p:nvPr/>
        </p:nvSpPr>
        <p:spPr>
          <a:xfrm>
            <a:off x="3876019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E006E4-B08B-BE8B-1511-C8A569CD6493}"/>
              </a:ext>
            </a:extLst>
          </p:cNvPr>
          <p:cNvSpPr/>
          <p:nvPr/>
        </p:nvSpPr>
        <p:spPr>
          <a:xfrm>
            <a:off x="5530411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62857B-0D63-874F-19D4-22A5ED9A20A7}"/>
              </a:ext>
            </a:extLst>
          </p:cNvPr>
          <p:cNvSpPr/>
          <p:nvPr/>
        </p:nvSpPr>
        <p:spPr>
          <a:xfrm>
            <a:off x="1596260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5DD5389-C45E-668B-86A7-6379C4AEA82D}"/>
              </a:ext>
            </a:extLst>
          </p:cNvPr>
          <p:cNvSpPr/>
          <p:nvPr/>
        </p:nvSpPr>
        <p:spPr>
          <a:xfrm>
            <a:off x="3218137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F45FB1-D7F5-EB6A-B2E4-D3626C47494A}"/>
              </a:ext>
            </a:extLst>
          </p:cNvPr>
          <p:cNvSpPr/>
          <p:nvPr/>
        </p:nvSpPr>
        <p:spPr>
          <a:xfrm>
            <a:off x="4872529" y="5720255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3E52FF-6682-4438-5297-60E25F08C7C1}"/>
              </a:ext>
            </a:extLst>
          </p:cNvPr>
          <p:cNvSpPr/>
          <p:nvPr/>
        </p:nvSpPr>
        <p:spPr>
          <a:xfrm>
            <a:off x="6522654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FB2787C-87E9-3059-B6AA-998F170564FA}"/>
              </a:ext>
            </a:extLst>
          </p:cNvPr>
          <p:cNvCxnSpPr>
            <a:stCxn id="18" idx="2"/>
            <a:endCxn id="4" idx="0"/>
          </p:cNvCxnSpPr>
          <p:nvPr/>
        </p:nvCxnSpPr>
        <p:spPr>
          <a:xfrm>
            <a:off x="106680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9D31D6E-8C48-315C-79A3-62541C78C6B3}"/>
              </a:ext>
            </a:extLst>
          </p:cNvPr>
          <p:cNvCxnSpPr>
            <a:stCxn id="22" idx="2"/>
            <a:endCxn id="8" idx="0"/>
          </p:cNvCxnSpPr>
          <p:nvPr/>
        </p:nvCxnSpPr>
        <p:spPr>
          <a:xfrm>
            <a:off x="1765083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FD9F459-5CF2-8585-C24D-A3E57CA4079F}"/>
              </a:ext>
            </a:extLst>
          </p:cNvPr>
          <p:cNvCxnSpPr>
            <a:stCxn id="19" idx="2"/>
            <a:endCxn id="5" idx="0"/>
          </p:cNvCxnSpPr>
          <p:nvPr/>
        </p:nvCxnSpPr>
        <p:spPr>
          <a:xfrm>
            <a:off x="26886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F0D39A4-AF9C-9B3F-7E61-25C5000863B5}"/>
              </a:ext>
            </a:extLst>
          </p:cNvPr>
          <p:cNvCxnSpPr>
            <a:stCxn id="23" idx="2"/>
            <a:endCxn id="9" idx="0"/>
          </p:cNvCxnSpPr>
          <p:nvPr/>
        </p:nvCxnSpPr>
        <p:spPr>
          <a:xfrm>
            <a:off x="338696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E4EFD3F-1E00-29CD-2E92-CDFBC42EA2C2}"/>
              </a:ext>
            </a:extLst>
          </p:cNvPr>
          <p:cNvCxnSpPr>
            <a:stCxn id="20" idx="2"/>
            <a:endCxn id="6" idx="0"/>
          </p:cNvCxnSpPr>
          <p:nvPr/>
        </p:nvCxnSpPr>
        <p:spPr>
          <a:xfrm>
            <a:off x="4333219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DA9C8A0-AB86-1053-7113-C2FECBDFED62}"/>
              </a:ext>
            </a:extLst>
          </p:cNvPr>
          <p:cNvCxnSpPr>
            <a:stCxn id="24" idx="2"/>
            <a:endCxn id="10" idx="0"/>
          </p:cNvCxnSpPr>
          <p:nvPr/>
        </p:nvCxnSpPr>
        <p:spPr>
          <a:xfrm>
            <a:off x="5041352" y="6025055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6EE22B6-01E3-8891-5B2F-8FE227E8A281}"/>
              </a:ext>
            </a:extLst>
          </p:cNvPr>
          <p:cNvCxnSpPr>
            <a:stCxn id="21" idx="2"/>
            <a:endCxn id="7" idx="0"/>
          </p:cNvCxnSpPr>
          <p:nvPr/>
        </p:nvCxnSpPr>
        <p:spPr>
          <a:xfrm>
            <a:off x="5987611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A3E5830-767B-58B2-0B44-2554C10C7ABA}"/>
              </a:ext>
            </a:extLst>
          </p:cNvPr>
          <p:cNvCxnSpPr>
            <a:stCxn id="25" idx="2"/>
            <a:endCxn id="11" idx="0"/>
          </p:cNvCxnSpPr>
          <p:nvPr/>
        </p:nvCxnSpPr>
        <p:spPr>
          <a:xfrm>
            <a:off x="66914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4FA0FAE6-C1C5-76F7-2542-A5880AB0F9E6}"/>
              </a:ext>
            </a:extLst>
          </p:cNvPr>
          <p:cNvSpPr/>
          <p:nvPr/>
        </p:nvSpPr>
        <p:spPr>
          <a:xfrm>
            <a:off x="93608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B78A7CE-3C97-7327-36CC-8C973424C257}"/>
              </a:ext>
            </a:extLst>
          </p:cNvPr>
          <p:cNvCxnSpPr>
            <a:stCxn id="18" idx="0"/>
            <a:endCxn id="42" idx="2"/>
          </p:cNvCxnSpPr>
          <p:nvPr/>
        </p:nvCxnSpPr>
        <p:spPr>
          <a:xfrm flipV="1">
            <a:off x="1066800" y="5410200"/>
            <a:ext cx="199372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007AC11-C0C3-69EC-4A2E-97B9BDE13C07}"/>
              </a:ext>
            </a:extLst>
          </p:cNvPr>
          <p:cNvCxnSpPr>
            <a:stCxn id="22" idx="0"/>
            <a:endCxn id="42" idx="2"/>
          </p:cNvCxnSpPr>
          <p:nvPr/>
        </p:nvCxnSpPr>
        <p:spPr>
          <a:xfrm flipH="1" flipV="1">
            <a:off x="1266172" y="5410200"/>
            <a:ext cx="498911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EBC809E-5BCB-3422-425A-7E32F947E487}"/>
              </a:ext>
            </a:extLst>
          </p:cNvPr>
          <p:cNvSpPr/>
          <p:nvPr/>
        </p:nvSpPr>
        <p:spPr>
          <a:xfrm>
            <a:off x="2557960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C1CED5A-5BEF-9381-CCED-115BF48E9EED}"/>
              </a:ext>
            </a:extLst>
          </p:cNvPr>
          <p:cNvCxnSpPr>
            <a:cxnSpLocks/>
            <a:stCxn id="19" idx="0"/>
            <a:endCxn id="50" idx="2"/>
          </p:cNvCxnSpPr>
          <p:nvPr/>
        </p:nvCxnSpPr>
        <p:spPr>
          <a:xfrm flipV="1">
            <a:off x="2688677" y="5408886"/>
            <a:ext cx="199372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E336EA1-9CE0-229E-ACD8-60560B1EBB0E}"/>
              </a:ext>
            </a:extLst>
          </p:cNvPr>
          <p:cNvCxnSpPr>
            <a:cxnSpLocks/>
            <a:stCxn id="23" idx="0"/>
            <a:endCxn id="50" idx="2"/>
          </p:cNvCxnSpPr>
          <p:nvPr/>
        </p:nvCxnSpPr>
        <p:spPr>
          <a:xfrm flipH="1" flipV="1">
            <a:off x="2888049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8103F968-6CAF-EE57-98F3-5E94E1FFCC76}"/>
              </a:ext>
            </a:extLst>
          </p:cNvPr>
          <p:cNvSpPr/>
          <p:nvPr/>
        </p:nvSpPr>
        <p:spPr>
          <a:xfrm>
            <a:off x="419445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239E0DA-ED5B-19E0-33A1-6FFD7BFF3B33}"/>
              </a:ext>
            </a:extLst>
          </p:cNvPr>
          <p:cNvCxnSpPr>
            <a:cxnSpLocks/>
            <a:stCxn id="20" idx="0"/>
            <a:endCxn id="55" idx="2"/>
          </p:cNvCxnSpPr>
          <p:nvPr/>
        </p:nvCxnSpPr>
        <p:spPr>
          <a:xfrm flipV="1">
            <a:off x="4333219" y="5410200"/>
            <a:ext cx="191323" cy="30480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416531E-25D0-976F-D95C-85D9D05B3441}"/>
              </a:ext>
            </a:extLst>
          </p:cNvPr>
          <p:cNvCxnSpPr>
            <a:cxnSpLocks/>
            <a:stCxn id="24" idx="0"/>
            <a:endCxn id="55" idx="2"/>
          </p:cNvCxnSpPr>
          <p:nvPr/>
        </p:nvCxnSpPr>
        <p:spPr>
          <a:xfrm flipH="1" flipV="1">
            <a:off x="4524542" y="5410200"/>
            <a:ext cx="516810" cy="31005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34D48E49-C790-1F4A-39F7-E57D45CF1317}"/>
              </a:ext>
            </a:extLst>
          </p:cNvPr>
          <p:cNvSpPr/>
          <p:nvPr/>
        </p:nvSpPr>
        <p:spPr>
          <a:xfrm>
            <a:off x="5862477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B890ACE-F58D-2B0D-DEC9-A2D47E161C78}"/>
              </a:ext>
            </a:extLst>
          </p:cNvPr>
          <p:cNvCxnSpPr>
            <a:cxnSpLocks/>
            <a:stCxn id="21" idx="0"/>
            <a:endCxn id="60" idx="2"/>
          </p:cNvCxnSpPr>
          <p:nvPr/>
        </p:nvCxnSpPr>
        <p:spPr>
          <a:xfrm flipV="1">
            <a:off x="5987611" y="5408886"/>
            <a:ext cx="204955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9E79CCE-2C90-B940-BE02-7F48076BFB13}"/>
              </a:ext>
            </a:extLst>
          </p:cNvPr>
          <p:cNvCxnSpPr>
            <a:cxnSpLocks/>
            <a:stCxn id="25" idx="0"/>
            <a:endCxn id="60" idx="2"/>
          </p:cNvCxnSpPr>
          <p:nvPr/>
        </p:nvCxnSpPr>
        <p:spPr>
          <a:xfrm flipH="1" flipV="1">
            <a:off x="6192566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3" name="Rectangle 23552">
            <a:extLst>
              <a:ext uri="{FF2B5EF4-FFF2-40B4-BE49-F238E27FC236}">
                <a16:creationId xmlns:a16="http://schemas.microsoft.com/office/drawing/2014/main" id="{6960BBA0-C244-CE01-B42E-B16010EFF3E0}"/>
              </a:ext>
            </a:extLst>
          </p:cNvPr>
          <p:cNvSpPr/>
          <p:nvPr/>
        </p:nvSpPr>
        <p:spPr>
          <a:xfrm>
            <a:off x="936083" y="4497114"/>
            <a:ext cx="660177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4" name="Rectangle 23553">
            <a:extLst>
              <a:ext uri="{FF2B5EF4-FFF2-40B4-BE49-F238E27FC236}">
                <a16:creationId xmlns:a16="http://schemas.microsoft.com/office/drawing/2014/main" id="{96391B51-FF3F-FEC6-EF3A-4412C6BC061E}"/>
              </a:ext>
            </a:extLst>
          </p:cNvPr>
          <p:cNvSpPr/>
          <p:nvPr/>
        </p:nvSpPr>
        <p:spPr>
          <a:xfrm>
            <a:off x="2557960" y="4495800"/>
            <a:ext cx="660177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6" name="Rectangle 23555">
            <a:extLst>
              <a:ext uri="{FF2B5EF4-FFF2-40B4-BE49-F238E27FC236}">
                <a16:creationId xmlns:a16="http://schemas.microsoft.com/office/drawing/2014/main" id="{D0BCF797-E4C9-8F2A-70E3-045CCBA91493}"/>
              </a:ext>
            </a:extLst>
          </p:cNvPr>
          <p:cNvSpPr/>
          <p:nvPr/>
        </p:nvSpPr>
        <p:spPr>
          <a:xfrm>
            <a:off x="4194453" y="4497114"/>
            <a:ext cx="660177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7" name="Rectangle 23556">
            <a:extLst>
              <a:ext uri="{FF2B5EF4-FFF2-40B4-BE49-F238E27FC236}">
                <a16:creationId xmlns:a16="http://schemas.microsoft.com/office/drawing/2014/main" id="{71845C7E-3945-C7AA-EB8C-3B2E60CB8BBA}"/>
              </a:ext>
            </a:extLst>
          </p:cNvPr>
          <p:cNvSpPr/>
          <p:nvPr/>
        </p:nvSpPr>
        <p:spPr>
          <a:xfrm>
            <a:off x="5862477" y="4495800"/>
            <a:ext cx="660177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8" name="Oval 23557">
            <a:extLst>
              <a:ext uri="{FF2B5EF4-FFF2-40B4-BE49-F238E27FC236}">
                <a16:creationId xmlns:a16="http://schemas.microsoft.com/office/drawing/2014/main" id="{6DC1C5F9-1841-1F9F-7753-89C50865EF56}"/>
              </a:ext>
            </a:extLst>
          </p:cNvPr>
          <p:cNvSpPr/>
          <p:nvPr/>
        </p:nvSpPr>
        <p:spPr>
          <a:xfrm>
            <a:off x="2465744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9" name="Oval 23558">
            <a:extLst>
              <a:ext uri="{FF2B5EF4-FFF2-40B4-BE49-F238E27FC236}">
                <a16:creationId xmlns:a16="http://schemas.microsoft.com/office/drawing/2014/main" id="{B83885AC-81A7-F71D-DD81-AFE6047A0B38}"/>
              </a:ext>
            </a:extLst>
          </p:cNvPr>
          <p:cNvSpPr/>
          <p:nvPr/>
        </p:nvSpPr>
        <p:spPr>
          <a:xfrm>
            <a:off x="4118253" y="471914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2" name="Oval 23561">
            <a:extLst>
              <a:ext uri="{FF2B5EF4-FFF2-40B4-BE49-F238E27FC236}">
                <a16:creationId xmlns:a16="http://schemas.microsoft.com/office/drawing/2014/main" id="{82AD40CB-04CF-6C22-5E75-41AE8215EE3B}"/>
              </a:ext>
            </a:extLst>
          </p:cNvPr>
          <p:cNvSpPr/>
          <p:nvPr/>
        </p:nvSpPr>
        <p:spPr>
          <a:xfrm>
            <a:off x="1520060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3" name="Oval 23562">
            <a:extLst>
              <a:ext uri="{FF2B5EF4-FFF2-40B4-BE49-F238E27FC236}">
                <a16:creationId xmlns:a16="http://schemas.microsoft.com/office/drawing/2014/main" id="{E9222D06-7D01-3C8E-55BE-3DA6F738EA7E}"/>
              </a:ext>
            </a:extLst>
          </p:cNvPr>
          <p:cNvSpPr/>
          <p:nvPr/>
        </p:nvSpPr>
        <p:spPr>
          <a:xfrm>
            <a:off x="313959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4" name="Oval 23563">
            <a:extLst>
              <a:ext uri="{FF2B5EF4-FFF2-40B4-BE49-F238E27FC236}">
                <a16:creationId xmlns:a16="http://schemas.microsoft.com/office/drawing/2014/main" id="{32A44EEA-3EF7-7020-B5F1-2136B00C40E2}"/>
              </a:ext>
            </a:extLst>
          </p:cNvPr>
          <p:cNvSpPr/>
          <p:nvPr/>
        </p:nvSpPr>
        <p:spPr>
          <a:xfrm>
            <a:off x="4782947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5" name="Oval 23564">
            <a:extLst>
              <a:ext uri="{FF2B5EF4-FFF2-40B4-BE49-F238E27FC236}">
                <a16:creationId xmlns:a16="http://schemas.microsoft.com/office/drawing/2014/main" id="{DB97F750-1CC1-AD28-B2F1-C8BA581F747A}"/>
              </a:ext>
            </a:extLst>
          </p:cNvPr>
          <p:cNvSpPr/>
          <p:nvPr/>
        </p:nvSpPr>
        <p:spPr>
          <a:xfrm>
            <a:off x="5781760" y="472624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7" name="Oval 23566">
            <a:extLst>
              <a:ext uri="{FF2B5EF4-FFF2-40B4-BE49-F238E27FC236}">
                <a16:creationId xmlns:a16="http://schemas.microsoft.com/office/drawing/2014/main" id="{D74C6006-C789-2363-9F36-BC065DFD995F}"/>
              </a:ext>
            </a:extLst>
          </p:cNvPr>
          <p:cNvSpPr/>
          <p:nvPr/>
        </p:nvSpPr>
        <p:spPr>
          <a:xfrm>
            <a:off x="859883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69" name="Straight Connector 23568">
            <a:extLst>
              <a:ext uri="{FF2B5EF4-FFF2-40B4-BE49-F238E27FC236}">
                <a16:creationId xmlns:a16="http://schemas.microsoft.com/office/drawing/2014/main" id="{068E4442-4AE3-86E8-FA76-7DD00F569DD0}"/>
              </a:ext>
            </a:extLst>
          </p:cNvPr>
          <p:cNvCxnSpPr>
            <a:cxnSpLocks/>
            <a:stCxn id="42" idx="0"/>
            <a:endCxn id="23567" idx="5"/>
          </p:cNvCxnSpPr>
          <p:nvPr/>
        </p:nvCxnSpPr>
        <p:spPr>
          <a:xfrm flipH="1" flipV="1">
            <a:off x="989965" y="4854482"/>
            <a:ext cx="276207" cy="25091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0" name="Oval 23569">
            <a:extLst>
              <a:ext uri="{FF2B5EF4-FFF2-40B4-BE49-F238E27FC236}">
                <a16:creationId xmlns:a16="http://schemas.microsoft.com/office/drawing/2014/main" id="{6347283D-E22F-1352-506F-E9DDCF457479}"/>
              </a:ext>
            </a:extLst>
          </p:cNvPr>
          <p:cNvSpPr/>
          <p:nvPr/>
        </p:nvSpPr>
        <p:spPr>
          <a:xfrm>
            <a:off x="118516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1" name="Oval 23570">
            <a:extLst>
              <a:ext uri="{FF2B5EF4-FFF2-40B4-BE49-F238E27FC236}">
                <a16:creationId xmlns:a16="http://schemas.microsoft.com/office/drawing/2014/main" id="{318D565E-B0FF-16BD-B753-BD003E8F0B5B}"/>
              </a:ext>
            </a:extLst>
          </p:cNvPr>
          <p:cNvSpPr/>
          <p:nvPr/>
        </p:nvSpPr>
        <p:spPr>
          <a:xfrm>
            <a:off x="281681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2" name="Oval 23571">
            <a:extLst>
              <a:ext uri="{FF2B5EF4-FFF2-40B4-BE49-F238E27FC236}">
                <a16:creationId xmlns:a16="http://schemas.microsoft.com/office/drawing/2014/main" id="{4AB23F55-564C-2FCC-5965-861DA6700CC6}"/>
              </a:ext>
            </a:extLst>
          </p:cNvPr>
          <p:cNvSpPr/>
          <p:nvPr/>
        </p:nvSpPr>
        <p:spPr>
          <a:xfrm>
            <a:off x="4450600" y="472817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3" name="Oval 23572">
            <a:extLst>
              <a:ext uri="{FF2B5EF4-FFF2-40B4-BE49-F238E27FC236}">
                <a16:creationId xmlns:a16="http://schemas.microsoft.com/office/drawing/2014/main" id="{55601015-67E3-9026-C92C-82BC8B4A7846}"/>
              </a:ext>
            </a:extLst>
          </p:cNvPr>
          <p:cNvSpPr/>
          <p:nvPr/>
        </p:nvSpPr>
        <p:spPr>
          <a:xfrm>
            <a:off x="6116365" y="472681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76" name="Straight Connector 23575">
            <a:extLst>
              <a:ext uri="{FF2B5EF4-FFF2-40B4-BE49-F238E27FC236}">
                <a16:creationId xmlns:a16="http://schemas.microsoft.com/office/drawing/2014/main" id="{EE0B5366-9312-30AC-88DC-3F7D5D8EA2F9}"/>
              </a:ext>
            </a:extLst>
          </p:cNvPr>
          <p:cNvCxnSpPr>
            <a:cxnSpLocks/>
            <a:stCxn id="50" idx="0"/>
            <a:endCxn id="23567" idx="5"/>
          </p:cNvCxnSpPr>
          <p:nvPr/>
        </p:nvCxnSpPr>
        <p:spPr>
          <a:xfrm flipH="1" flipV="1">
            <a:off x="989965" y="4854482"/>
            <a:ext cx="1898084" cy="24960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0" name="Straight Connector 23589">
            <a:extLst>
              <a:ext uri="{FF2B5EF4-FFF2-40B4-BE49-F238E27FC236}">
                <a16:creationId xmlns:a16="http://schemas.microsoft.com/office/drawing/2014/main" id="{ADD4C6F6-D929-591D-F067-AB05197015BE}"/>
              </a:ext>
            </a:extLst>
          </p:cNvPr>
          <p:cNvCxnSpPr>
            <a:cxnSpLocks/>
            <a:stCxn id="42" idx="0"/>
            <a:endCxn id="23570" idx="4"/>
          </p:cNvCxnSpPr>
          <p:nvPr/>
        </p:nvCxnSpPr>
        <p:spPr>
          <a:xfrm flipH="1" flipV="1">
            <a:off x="1261360" y="4876800"/>
            <a:ext cx="481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3" name="Straight Connector 23592">
            <a:extLst>
              <a:ext uri="{FF2B5EF4-FFF2-40B4-BE49-F238E27FC236}">
                <a16:creationId xmlns:a16="http://schemas.microsoft.com/office/drawing/2014/main" id="{7ADF2F5A-44E7-1AC1-F794-5576788DB099}"/>
              </a:ext>
            </a:extLst>
          </p:cNvPr>
          <p:cNvCxnSpPr>
            <a:cxnSpLocks/>
            <a:stCxn id="55" idx="0"/>
            <a:endCxn id="23570" idx="4"/>
          </p:cNvCxnSpPr>
          <p:nvPr/>
        </p:nvCxnSpPr>
        <p:spPr>
          <a:xfrm flipH="1" flipV="1">
            <a:off x="1261360" y="4876800"/>
            <a:ext cx="326318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6" name="Straight Connector 23595">
            <a:extLst>
              <a:ext uri="{FF2B5EF4-FFF2-40B4-BE49-F238E27FC236}">
                <a16:creationId xmlns:a16="http://schemas.microsoft.com/office/drawing/2014/main" id="{0C6D9D07-6A0E-6949-38F9-33BFE0EF7B57}"/>
              </a:ext>
            </a:extLst>
          </p:cNvPr>
          <p:cNvCxnSpPr>
            <a:cxnSpLocks/>
            <a:stCxn id="42" idx="0"/>
            <a:endCxn id="23562" idx="4"/>
          </p:cNvCxnSpPr>
          <p:nvPr/>
        </p:nvCxnSpPr>
        <p:spPr>
          <a:xfrm flipV="1">
            <a:off x="1266172" y="4869965"/>
            <a:ext cx="330088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9" name="Straight Connector 23598">
            <a:extLst>
              <a:ext uri="{FF2B5EF4-FFF2-40B4-BE49-F238E27FC236}">
                <a16:creationId xmlns:a16="http://schemas.microsoft.com/office/drawing/2014/main" id="{7186772E-343E-7260-B698-B3895994F040}"/>
              </a:ext>
            </a:extLst>
          </p:cNvPr>
          <p:cNvCxnSpPr>
            <a:cxnSpLocks/>
            <a:stCxn id="60" idx="0"/>
            <a:endCxn id="23562" idx="4"/>
          </p:cNvCxnSpPr>
          <p:nvPr/>
        </p:nvCxnSpPr>
        <p:spPr>
          <a:xfrm flipH="1" flipV="1">
            <a:off x="1596260" y="4869965"/>
            <a:ext cx="4596306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2" name="Straight Connector 23601">
            <a:extLst>
              <a:ext uri="{FF2B5EF4-FFF2-40B4-BE49-F238E27FC236}">
                <a16:creationId xmlns:a16="http://schemas.microsoft.com/office/drawing/2014/main" id="{A239F042-031B-0223-3B5B-6D3F68A250A9}"/>
              </a:ext>
            </a:extLst>
          </p:cNvPr>
          <p:cNvCxnSpPr>
            <a:cxnSpLocks/>
            <a:stCxn id="50" idx="0"/>
            <a:endCxn id="23558" idx="4"/>
          </p:cNvCxnSpPr>
          <p:nvPr/>
        </p:nvCxnSpPr>
        <p:spPr>
          <a:xfrm flipH="1" flipV="1">
            <a:off x="2541944" y="4876800"/>
            <a:ext cx="346105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6" name="Straight Connector 23605">
            <a:extLst>
              <a:ext uri="{FF2B5EF4-FFF2-40B4-BE49-F238E27FC236}">
                <a16:creationId xmlns:a16="http://schemas.microsoft.com/office/drawing/2014/main" id="{EEF75BF8-FEFB-0892-4AA8-666CEB63EEBC}"/>
              </a:ext>
            </a:extLst>
          </p:cNvPr>
          <p:cNvCxnSpPr>
            <a:cxnSpLocks/>
            <a:stCxn id="42" idx="0"/>
            <a:endCxn id="23558" idx="4"/>
          </p:cNvCxnSpPr>
          <p:nvPr/>
        </p:nvCxnSpPr>
        <p:spPr>
          <a:xfrm flipV="1">
            <a:off x="1266172" y="4876800"/>
            <a:ext cx="127577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1" name="Straight Connector 23610">
            <a:extLst>
              <a:ext uri="{FF2B5EF4-FFF2-40B4-BE49-F238E27FC236}">
                <a16:creationId xmlns:a16="http://schemas.microsoft.com/office/drawing/2014/main" id="{510A20E4-A395-D1AF-DBB9-8710DBCF0DCE}"/>
              </a:ext>
            </a:extLst>
          </p:cNvPr>
          <p:cNvCxnSpPr>
            <a:cxnSpLocks/>
            <a:stCxn id="50" idx="0"/>
            <a:endCxn id="23571" idx="4"/>
          </p:cNvCxnSpPr>
          <p:nvPr/>
        </p:nvCxnSpPr>
        <p:spPr>
          <a:xfrm flipV="1">
            <a:off x="2888049" y="4876800"/>
            <a:ext cx="496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4" name="Straight Connector 23613">
            <a:extLst>
              <a:ext uri="{FF2B5EF4-FFF2-40B4-BE49-F238E27FC236}">
                <a16:creationId xmlns:a16="http://schemas.microsoft.com/office/drawing/2014/main" id="{0F7E6373-4DFB-1A0F-5B1E-AB406914F31A}"/>
              </a:ext>
            </a:extLst>
          </p:cNvPr>
          <p:cNvCxnSpPr>
            <a:cxnSpLocks/>
            <a:stCxn id="55" idx="0"/>
            <a:endCxn id="23571" idx="4"/>
          </p:cNvCxnSpPr>
          <p:nvPr/>
        </p:nvCxnSpPr>
        <p:spPr>
          <a:xfrm flipH="1" flipV="1">
            <a:off x="2893018" y="4876800"/>
            <a:ext cx="1631524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1" name="Straight Connector 10240">
            <a:extLst>
              <a:ext uri="{FF2B5EF4-FFF2-40B4-BE49-F238E27FC236}">
                <a16:creationId xmlns:a16="http://schemas.microsoft.com/office/drawing/2014/main" id="{62D77AD3-CEF5-92B3-FA02-CA761A902967}"/>
              </a:ext>
            </a:extLst>
          </p:cNvPr>
          <p:cNvCxnSpPr>
            <a:cxnSpLocks/>
            <a:endCxn id="23563" idx="4"/>
          </p:cNvCxnSpPr>
          <p:nvPr/>
        </p:nvCxnSpPr>
        <p:spPr>
          <a:xfrm flipV="1">
            <a:off x="2888049" y="4876800"/>
            <a:ext cx="32774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4" name="Straight Connector 10243">
            <a:extLst>
              <a:ext uri="{FF2B5EF4-FFF2-40B4-BE49-F238E27FC236}">
                <a16:creationId xmlns:a16="http://schemas.microsoft.com/office/drawing/2014/main" id="{9CC604B3-15A0-1906-CF7A-7660E87302B1}"/>
              </a:ext>
            </a:extLst>
          </p:cNvPr>
          <p:cNvCxnSpPr>
            <a:cxnSpLocks/>
            <a:stCxn id="23563" idx="4"/>
            <a:endCxn id="60" idx="0"/>
          </p:cNvCxnSpPr>
          <p:nvPr/>
        </p:nvCxnSpPr>
        <p:spPr>
          <a:xfrm>
            <a:off x="3215798" y="4876800"/>
            <a:ext cx="2976768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8" name="Straight Connector 10247">
            <a:extLst>
              <a:ext uri="{FF2B5EF4-FFF2-40B4-BE49-F238E27FC236}">
                <a16:creationId xmlns:a16="http://schemas.microsoft.com/office/drawing/2014/main" id="{4ED07CCF-BAE8-5513-19AB-A154BD0BC5AC}"/>
              </a:ext>
            </a:extLst>
          </p:cNvPr>
          <p:cNvCxnSpPr>
            <a:cxnSpLocks/>
            <a:stCxn id="42" idx="0"/>
            <a:endCxn id="23559" idx="4"/>
          </p:cNvCxnSpPr>
          <p:nvPr/>
        </p:nvCxnSpPr>
        <p:spPr>
          <a:xfrm flipV="1">
            <a:off x="1266172" y="4871545"/>
            <a:ext cx="2928281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2" name="Straight Connector 10251">
            <a:extLst>
              <a:ext uri="{FF2B5EF4-FFF2-40B4-BE49-F238E27FC236}">
                <a16:creationId xmlns:a16="http://schemas.microsoft.com/office/drawing/2014/main" id="{39A6E2CC-8526-FBBF-1877-694D0AF4B884}"/>
              </a:ext>
            </a:extLst>
          </p:cNvPr>
          <p:cNvCxnSpPr>
            <a:cxnSpLocks/>
            <a:stCxn id="55" idx="0"/>
            <a:endCxn id="23559" idx="4"/>
          </p:cNvCxnSpPr>
          <p:nvPr/>
        </p:nvCxnSpPr>
        <p:spPr>
          <a:xfrm flipH="1" flipV="1">
            <a:off x="4194453" y="4871545"/>
            <a:ext cx="330089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5" name="Straight Connector 10254">
            <a:extLst>
              <a:ext uri="{FF2B5EF4-FFF2-40B4-BE49-F238E27FC236}">
                <a16:creationId xmlns:a16="http://schemas.microsoft.com/office/drawing/2014/main" id="{51737C94-E846-7600-1CCC-65F945EAFB3C}"/>
              </a:ext>
            </a:extLst>
          </p:cNvPr>
          <p:cNvCxnSpPr>
            <a:cxnSpLocks/>
            <a:stCxn id="50" idx="0"/>
            <a:endCxn id="23572" idx="4"/>
          </p:cNvCxnSpPr>
          <p:nvPr/>
        </p:nvCxnSpPr>
        <p:spPr>
          <a:xfrm flipV="1">
            <a:off x="2888049" y="4880575"/>
            <a:ext cx="1638751" cy="22351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8" name="Straight Connector 10257">
            <a:extLst>
              <a:ext uri="{FF2B5EF4-FFF2-40B4-BE49-F238E27FC236}">
                <a16:creationId xmlns:a16="http://schemas.microsoft.com/office/drawing/2014/main" id="{D0E978D6-1853-6AD2-5681-877D73B4B332}"/>
              </a:ext>
            </a:extLst>
          </p:cNvPr>
          <p:cNvCxnSpPr>
            <a:cxnSpLocks/>
            <a:stCxn id="55" idx="0"/>
            <a:endCxn id="23572" idx="4"/>
          </p:cNvCxnSpPr>
          <p:nvPr/>
        </p:nvCxnSpPr>
        <p:spPr>
          <a:xfrm flipV="1">
            <a:off x="4524542" y="4880575"/>
            <a:ext cx="2258" cy="22482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1" name="Straight Connector 10260">
            <a:extLst>
              <a:ext uri="{FF2B5EF4-FFF2-40B4-BE49-F238E27FC236}">
                <a16:creationId xmlns:a16="http://schemas.microsoft.com/office/drawing/2014/main" id="{111D8C1A-53EB-16C6-FC0D-216D1AAB04AC}"/>
              </a:ext>
            </a:extLst>
          </p:cNvPr>
          <p:cNvCxnSpPr>
            <a:cxnSpLocks/>
            <a:stCxn id="55" idx="0"/>
            <a:endCxn id="23564" idx="4"/>
          </p:cNvCxnSpPr>
          <p:nvPr/>
        </p:nvCxnSpPr>
        <p:spPr>
          <a:xfrm flipV="1">
            <a:off x="4524542" y="4869965"/>
            <a:ext cx="334605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4" name="Straight Connector 10263">
            <a:extLst>
              <a:ext uri="{FF2B5EF4-FFF2-40B4-BE49-F238E27FC236}">
                <a16:creationId xmlns:a16="http://schemas.microsoft.com/office/drawing/2014/main" id="{074D83F9-CE5D-A428-4086-18E808CD9215}"/>
              </a:ext>
            </a:extLst>
          </p:cNvPr>
          <p:cNvCxnSpPr>
            <a:cxnSpLocks/>
            <a:stCxn id="60" idx="0"/>
            <a:endCxn id="23564" idx="4"/>
          </p:cNvCxnSpPr>
          <p:nvPr/>
        </p:nvCxnSpPr>
        <p:spPr>
          <a:xfrm flipH="1" flipV="1">
            <a:off x="4859147" y="4869965"/>
            <a:ext cx="1333419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7" name="Straight Connector 10266">
            <a:extLst>
              <a:ext uri="{FF2B5EF4-FFF2-40B4-BE49-F238E27FC236}">
                <a16:creationId xmlns:a16="http://schemas.microsoft.com/office/drawing/2014/main" id="{8264AB3D-7705-FA41-8742-9F1A7F298B09}"/>
              </a:ext>
            </a:extLst>
          </p:cNvPr>
          <p:cNvCxnSpPr>
            <a:cxnSpLocks/>
            <a:stCxn id="42" idx="0"/>
            <a:endCxn id="23565" idx="4"/>
          </p:cNvCxnSpPr>
          <p:nvPr/>
        </p:nvCxnSpPr>
        <p:spPr>
          <a:xfrm flipV="1">
            <a:off x="1266172" y="4878646"/>
            <a:ext cx="4591788" cy="22675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0" name="Straight Connector 10269">
            <a:extLst>
              <a:ext uri="{FF2B5EF4-FFF2-40B4-BE49-F238E27FC236}">
                <a16:creationId xmlns:a16="http://schemas.microsoft.com/office/drawing/2014/main" id="{8CA62EDF-45B1-69F7-DCF4-416E7B8511E3}"/>
              </a:ext>
            </a:extLst>
          </p:cNvPr>
          <p:cNvCxnSpPr>
            <a:cxnSpLocks/>
            <a:stCxn id="60" idx="0"/>
            <a:endCxn id="23565" idx="4"/>
          </p:cNvCxnSpPr>
          <p:nvPr/>
        </p:nvCxnSpPr>
        <p:spPr>
          <a:xfrm flipH="1" flipV="1">
            <a:off x="5857960" y="4878646"/>
            <a:ext cx="334606" cy="22544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3" name="Straight Connector 10272">
            <a:extLst>
              <a:ext uri="{FF2B5EF4-FFF2-40B4-BE49-F238E27FC236}">
                <a16:creationId xmlns:a16="http://schemas.microsoft.com/office/drawing/2014/main" id="{15F74E1F-A09C-928F-DACB-D075E7CAE6AE}"/>
              </a:ext>
            </a:extLst>
          </p:cNvPr>
          <p:cNvCxnSpPr>
            <a:cxnSpLocks/>
            <a:stCxn id="50" idx="0"/>
            <a:endCxn id="23573" idx="4"/>
          </p:cNvCxnSpPr>
          <p:nvPr/>
        </p:nvCxnSpPr>
        <p:spPr>
          <a:xfrm flipV="1">
            <a:off x="2888049" y="4879211"/>
            <a:ext cx="3304516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6" name="Straight Connector 10275">
            <a:extLst>
              <a:ext uri="{FF2B5EF4-FFF2-40B4-BE49-F238E27FC236}">
                <a16:creationId xmlns:a16="http://schemas.microsoft.com/office/drawing/2014/main" id="{797320A0-2E8B-A639-7E90-786B1B9D395D}"/>
              </a:ext>
            </a:extLst>
          </p:cNvPr>
          <p:cNvCxnSpPr>
            <a:cxnSpLocks/>
            <a:stCxn id="60" idx="0"/>
            <a:endCxn id="23573" idx="4"/>
          </p:cNvCxnSpPr>
          <p:nvPr/>
        </p:nvCxnSpPr>
        <p:spPr>
          <a:xfrm flipH="1" flipV="1">
            <a:off x="6192565" y="4879211"/>
            <a:ext cx="1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6" name="Oval 23565">
            <a:extLst>
              <a:ext uri="{FF2B5EF4-FFF2-40B4-BE49-F238E27FC236}">
                <a16:creationId xmlns:a16="http://schemas.microsoft.com/office/drawing/2014/main" id="{AFA27C6C-71E8-BD8B-E72A-2E0A9BD4C912}"/>
              </a:ext>
            </a:extLst>
          </p:cNvPr>
          <p:cNvSpPr/>
          <p:nvPr/>
        </p:nvSpPr>
        <p:spPr>
          <a:xfrm>
            <a:off x="642732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81" name="Straight Connector 10280">
            <a:extLst>
              <a:ext uri="{FF2B5EF4-FFF2-40B4-BE49-F238E27FC236}">
                <a16:creationId xmlns:a16="http://schemas.microsoft.com/office/drawing/2014/main" id="{47C621F9-57F5-2858-380E-4E8E374D3407}"/>
              </a:ext>
            </a:extLst>
          </p:cNvPr>
          <p:cNvCxnSpPr>
            <a:cxnSpLocks/>
            <a:stCxn id="60" idx="0"/>
            <a:endCxn id="23566" idx="4"/>
          </p:cNvCxnSpPr>
          <p:nvPr/>
        </p:nvCxnSpPr>
        <p:spPr>
          <a:xfrm flipV="1">
            <a:off x="6192566" y="4876800"/>
            <a:ext cx="310954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4" name="Straight Connector 10283">
            <a:extLst>
              <a:ext uri="{FF2B5EF4-FFF2-40B4-BE49-F238E27FC236}">
                <a16:creationId xmlns:a16="http://schemas.microsoft.com/office/drawing/2014/main" id="{8FF29A90-269A-41B9-55BA-288946508BB8}"/>
              </a:ext>
            </a:extLst>
          </p:cNvPr>
          <p:cNvCxnSpPr>
            <a:cxnSpLocks/>
            <a:stCxn id="55" idx="0"/>
            <a:endCxn id="23566" idx="4"/>
          </p:cNvCxnSpPr>
          <p:nvPr/>
        </p:nvCxnSpPr>
        <p:spPr>
          <a:xfrm flipV="1">
            <a:off x="4524542" y="4876800"/>
            <a:ext cx="1978978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7" name="Rectangle 10286">
            <a:extLst>
              <a:ext uri="{FF2B5EF4-FFF2-40B4-BE49-F238E27FC236}">
                <a16:creationId xmlns:a16="http://schemas.microsoft.com/office/drawing/2014/main" id="{296D156D-8B96-902C-47CF-A8BE2F2167A7}"/>
              </a:ext>
            </a:extLst>
          </p:cNvPr>
          <p:cNvSpPr/>
          <p:nvPr/>
        </p:nvSpPr>
        <p:spPr>
          <a:xfrm>
            <a:off x="936083" y="389586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88" name="Rectangle 10287">
            <a:extLst>
              <a:ext uri="{FF2B5EF4-FFF2-40B4-BE49-F238E27FC236}">
                <a16:creationId xmlns:a16="http://schemas.microsoft.com/office/drawing/2014/main" id="{C4CB6295-0315-8FCE-1EC6-F6CAA0D6C321}"/>
              </a:ext>
            </a:extLst>
          </p:cNvPr>
          <p:cNvSpPr/>
          <p:nvPr/>
        </p:nvSpPr>
        <p:spPr>
          <a:xfrm>
            <a:off x="2557960" y="3894549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89" name="Rectangle 10288">
            <a:extLst>
              <a:ext uri="{FF2B5EF4-FFF2-40B4-BE49-F238E27FC236}">
                <a16:creationId xmlns:a16="http://schemas.microsoft.com/office/drawing/2014/main" id="{047239A6-AD57-BDE0-5C82-5B4DE4D9E8F2}"/>
              </a:ext>
            </a:extLst>
          </p:cNvPr>
          <p:cNvSpPr/>
          <p:nvPr/>
        </p:nvSpPr>
        <p:spPr>
          <a:xfrm>
            <a:off x="4194453" y="389586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90" name="Rectangle 10289">
            <a:extLst>
              <a:ext uri="{FF2B5EF4-FFF2-40B4-BE49-F238E27FC236}">
                <a16:creationId xmlns:a16="http://schemas.microsoft.com/office/drawing/2014/main" id="{BCAB8ACB-6758-7086-294F-59667F6577EF}"/>
              </a:ext>
            </a:extLst>
          </p:cNvPr>
          <p:cNvSpPr/>
          <p:nvPr/>
        </p:nvSpPr>
        <p:spPr>
          <a:xfrm>
            <a:off x="5862477" y="3894549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10292" name="Curved Connector 10291">
            <a:extLst>
              <a:ext uri="{FF2B5EF4-FFF2-40B4-BE49-F238E27FC236}">
                <a16:creationId xmlns:a16="http://schemas.microsoft.com/office/drawing/2014/main" id="{70850E7B-96EA-0AE7-4C06-5BBC1D0196EF}"/>
              </a:ext>
            </a:extLst>
          </p:cNvPr>
          <p:cNvCxnSpPr>
            <a:stCxn id="60" idx="3"/>
            <a:endCxn id="10290" idx="3"/>
          </p:cNvCxnSpPr>
          <p:nvPr/>
        </p:nvCxnSpPr>
        <p:spPr>
          <a:xfrm flipV="1">
            <a:off x="6522654" y="4046949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6" name="Curved Connector 10295">
            <a:extLst>
              <a:ext uri="{FF2B5EF4-FFF2-40B4-BE49-F238E27FC236}">
                <a16:creationId xmlns:a16="http://schemas.microsoft.com/office/drawing/2014/main" id="{46F06B95-5C0B-BE51-8053-31B93A9B5F1E}"/>
              </a:ext>
            </a:extLst>
          </p:cNvPr>
          <p:cNvCxnSpPr>
            <a:cxnSpLocks/>
            <a:stCxn id="50" idx="3"/>
            <a:endCxn id="10288" idx="3"/>
          </p:cNvCxnSpPr>
          <p:nvPr/>
        </p:nvCxnSpPr>
        <p:spPr>
          <a:xfrm flipV="1">
            <a:off x="3218137" y="4046949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9" name="Curved Connector 10298">
            <a:extLst>
              <a:ext uri="{FF2B5EF4-FFF2-40B4-BE49-F238E27FC236}">
                <a16:creationId xmlns:a16="http://schemas.microsoft.com/office/drawing/2014/main" id="{305DBA45-B4EC-73F8-65D2-6EC5DFDB84A7}"/>
              </a:ext>
            </a:extLst>
          </p:cNvPr>
          <p:cNvCxnSpPr>
            <a:cxnSpLocks/>
            <a:stCxn id="42" idx="3"/>
            <a:endCxn id="10287" idx="3"/>
          </p:cNvCxnSpPr>
          <p:nvPr/>
        </p:nvCxnSpPr>
        <p:spPr>
          <a:xfrm flipV="1">
            <a:off x="1596260" y="4048263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3" name="Straight Arrow Connector 10302">
            <a:extLst>
              <a:ext uri="{FF2B5EF4-FFF2-40B4-BE49-F238E27FC236}">
                <a16:creationId xmlns:a16="http://schemas.microsoft.com/office/drawing/2014/main" id="{9F63D930-B7F4-EABE-8047-1E8B9FABD0FE}"/>
              </a:ext>
            </a:extLst>
          </p:cNvPr>
          <p:cNvCxnSpPr>
            <a:stCxn id="23557" idx="0"/>
            <a:endCxn id="10290" idx="2"/>
          </p:cNvCxnSpPr>
          <p:nvPr/>
        </p:nvCxnSpPr>
        <p:spPr>
          <a:xfrm flipV="1">
            <a:off x="6192566" y="4199349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6" name="Straight Arrow Connector 23615">
            <a:extLst>
              <a:ext uri="{FF2B5EF4-FFF2-40B4-BE49-F238E27FC236}">
                <a16:creationId xmlns:a16="http://schemas.microsoft.com/office/drawing/2014/main" id="{BAF2BC4F-C219-DBEF-C816-72E25F7B7542}"/>
              </a:ext>
            </a:extLst>
          </p:cNvPr>
          <p:cNvCxnSpPr>
            <a:cxnSpLocks/>
            <a:stCxn id="23556" idx="0"/>
            <a:endCxn id="10289" idx="2"/>
          </p:cNvCxnSpPr>
          <p:nvPr/>
        </p:nvCxnSpPr>
        <p:spPr>
          <a:xfrm flipV="1">
            <a:off x="4524542" y="4200663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9" name="Straight Arrow Connector 23618">
            <a:extLst>
              <a:ext uri="{FF2B5EF4-FFF2-40B4-BE49-F238E27FC236}">
                <a16:creationId xmlns:a16="http://schemas.microsoft.com/office/drawing/2014/main" id="{A7E56F51-B495-A6F0-6E09-00134EEC88C7}"/>
              </a:ext>
            </a:extLst>
          </p:cNvPr>
          <p:cNvCxnSpPr>
            <a:cxnSpLocks/>
            <a:stCxn id="23554" idx="0"/>
            <a:endCxn id="10288" idx="2"/>
          </p:cNvCxnSpPr>
          <p:nvPr/>
        </p:nvCxnSpPr>
        <p:spPr>
          <a:xfrm flipV="1">
            <a:off x="2888049" y="4199349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22" name="Straight Arrow Connector 23621">
            <a:extLst>
              <a:ext uri="{FF2B5EF4-FFF2-40B4-BE49-F238E27FC236}">
                <a16:creationId xmlns:a16="http://schemas.microsoft.com/office/drawing/2014/main" id="{AA5C071B-82A3-4135-408B-BA6F5A954606}"/>
              </a:ext>
            </a:extLst>
          </p:cNvPr>
          <p:cNvCxnSpPr>
            <a:cxnSpLocks/>
            <a:stCxn id="23553" idx="0"/>
            <a:endCxn id="10287" idx="2"/>
          </p:cNvCxnSpPr>
          <p:nvPr/>
        </p:nvCxnSpPr>
        <p:spPr>
          <a:xfrm flipV="1">
            <a:off x="1266172" y="4200663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25" name="Rectangle 23624">
            <a:extLst>
              <a:ext uri="{FF2B5EF4-FFF2-40B4-BE49-F238E27FC236}">
                <a16:creationId xmlns:a16="http://schemas.microsoft.com/office/drawing/2014/main" id="{C5A5140C-34B3-A7DA-C036-5DBBE90AC408}"/>
              </a:ext>
            </a:extLst>
          </p:cNvPr>
          <p:cNvSpPr/>
          <p:nvPr/>
        </p:nvSpPr>
        <p:spPr>
          <a:xfrm>
            <a:off x="939099" y="3296457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6" name="Rectangle 23625">
            <a:extLst>
              <a:ext uri="{FF2B5EF4-FFF2-40B4-BE49-F238E27FC236}">
                <a16:creationId xmlns:a16="http://schemas.microsoft.com/office/drawing/2014/main" id="{A1D88293-6AE1-AE08-6DF8-F2993B3DEDEC}"/>
              </a:ext>
            </a:extLst>
          </p:cNvPr>
          <p:cNvSpPr/>
          <p:nvPr/>
        </p:nvSpPr>
        <p:spPr>
          <a:xfrm>
            <a:off x="2560976" y="3295143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7" name="Rectangle 23626">
            <a:extLst>
              <a:ext uri="{FF2B5EF4-FFF2-40B4-BE49-F238E27FC236}">
                <a16:creationId xmlns:a16="http://schemas.microsoft.com/office/drawing/2014/main" id="{BEE73AD8-7726-405E-D25E-DB1C5657942A}"/>
              </a:ext>
            </a:extLst>
          </p:cNvPr>
          <p:cNvSpPr/>
          <p:nvPr/>
        </p:nvSpPr>
        <p:spPr>
          <a:xfrm>
            <a:off x="4197469" y="3296457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8" name="Rectangle 23627">
            <a:extLst>
              <a:ext uri="{FF2B5EF4-FFF2-40B4-BE49-F238E27FC236}">
                <a16:creationId xmlns:a16="http://schemas.microsoft.com/office/drawing/2014/main" id="{13DE18A9-8DA2-ABBC-1641-CA5BCBD84CA6}"/>
              </a:ext>
            </a:extLst>
          </p:cNvPr>
          <p:cNvSpPr/>
          <p:nvPr/>
        </p:nvSpPr>
        <p:spPr>
          <a:xfrm>
            <a:off x="5865493" y="3295143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29" name="Straight Arrow Connector 23628">
            <a:extLst>
              <a:ext uri="{FF2B5EF4-FFF2-40B4-BE49-F238E27FC236}">
                <a16:creationId xmlns:a16="http://schemas.microsoft.com/office/drawing/2014/main" id="{AD3207C0-339B-0A02-348F-E2AC77C60C6C}"/>
              </a:ext>
            </a:extLst>
          </p:cNvPr>
          <p:cNvCxnSpPr>
            <a:cxnSpLocks/>
            <a:stCxn id="10290" idx="0"/>
            <a:endCxn id="23628" idx="2"/>
          </p:cNvCxnSpPr>
          <p:nvPr/>
        </p:nvCxnSpPr>
        <p:spPr>
          <a:xfrm flipV="1">
            <a:off x="6192566" y="3599943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2" name="Straight Arrow Connector 23631">
            <a:extLst>
              <a:ext uri="{FF2B5EF4-FFF2-40B4-BE49-F238E27FC236}">
                <a16:creationId xmlns:a16="http://schemas.microsoft.com/office/drawing/2014/main" id="{59C91AE7-ECA7-3F56-CBF1-E865000A8268}"/>
              </a:ext>
            </a:extLst>
          </p:cNvPr>
          <p:cNvCxnSpPr>
            <a:cxnSpLocks/>
            <a:stCxn id="10289" idx="0"/>
            <a:endCxn id="23627" idx="2"/>
          </p:cNvCxnSpPr>
          <p:nvPr/>
        </p:nvCxnSpPr>
        <p:spPr>
          <a:xfrm flipV="1">
            <a:off x="4524542" y="3601257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5" name="Straight Arrow Connector 23634">
            <a:extLst>
              <a:ext uri="{FF2B5EF4-FFF2-40B4-BE49-F238E27FC236}">
                <a16:creationId xmlns:a16="http://schemas.microsoft.com/office/drawing/2014/main" id="{94B4C50D-EA6F-6928-378A-F2EEDA6E22A1}"/>
              </a:ext>
            </a:extLst>
          </p:cNvPr>
          <p:cNvCxnSpPr>
            <a:cxnSpLocks/>
            <a:stCxn id="10288" idx="0"/>
            <a:endCxn id="23626" idx="2"/>
          </p:cNvCxnSpPr>
          <p:nvPr/>
        </p:nvCxnSpPr>
        <p:spPr>
          <a:xfrm flipV="1">
            <a:off x="2888049" y="3599943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8" name="Straight Arrow Connector 23637">
            <a:extLst>
              <a:ext uri="{FF2B5EF4-FFF2-40B4-BE49-F238E27FC236}">
                <a16:creationId xmlns:a16="http://schemas.microsoft.com/office/drawing/2014/main" id="{A69C01C0-B770-6F13-1AB6-AE37C782606C}"/>
              </a:ext>
            </a:extLst>
          </p:cNvPr>
          <p:cNvCxnSpPr>
            <a:cxnSpLocks/>
            <a:stCxn id="10287" idx="0"/>
            <a:endCxn id="23625" idx="2"/>
          </p:cNvCxnSpPr>
          <p:nvPr/>
        </p:nvCxnSpPr>
        <p:spPr>
          <a:xfrm flipV="1">
            <a:off x="1266172" y="3601257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3" name="TextBox 23642">
            <a:extLst>
              <a:ext uri="{FF2B5EF4-FFF2-40B4-BE49-F238E27FC236}">
                <a16:creationId xmlns:a16="http://schemas.microsoft.com/office/drawing/2014/main" id="{1B70CAC6-20E5-BF8A-0DE2-7FFD06E9DC24}"/>
              </a:ext>
            </a:extLst>
          </p:cNvPr>
          <p:cNvSpPr txBox="1"/>
          <p:nvPr/>
        </p:nvSpPr>
        <p:spPr>
          <a:xfrm>
            <a:off x="6085614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4" name="TextBox 23643">
            <a:extLst>
              <a:ext uri="{FF2B5EF4-FFF2-40B4-BE49-F238E27FC236}">
                <a16:creationId xmlns:a16="http://schemas.microsoft.com/office/drawing/2014/main" id="{3765C966-27B6-E6B5-8D3C-A9C75F39B047}"/>
              </a:ext>
            </a:extLst>
          </p:cNvPr>
          <p:cNvSpPr txBox="1"/>
          <p:nvPr/>
        </p:nvSpPr>
        <p:spPr>
          <a:xfrm>
            <a:off x="4431235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5" name="TextBox 23644">
            <a:extLst>
              <a:ext uri="{FF2B5EF4-FFF2-40B4-BE49-F238E27FC236}">
                <a16:creationId xmlns:a16="http://schemas.microsoft.com/office/drawing/2014/main" id="{1735BE49-E1BF-06D8-90BA-33BFBDE87132}"/>
              </a:ext>
            </a:extLst>
          </p:cNvPr>
          <p:cNvSpPr txBox="1"/>
          <p:nvPr/>
        </p:nvSpPr>
        <p:spPr>
          <a:xfrm>
            <a:off x="2764233" y="54175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6" name="TextBox 23645">
            <a:extLst>
              <a:ext uri="{FF2B5EF4-FFF2-40B4-BE49-F238E27FC236}">
                <a16:creationId xmlns:a16="http://schemas.microsoft.com/office/drawing/2014/main" id="{9C09AE00-3DD4-C242-4127-BB0CCF093A2A}"/>
              </a:ext>
            </a:extLst>
          </p:cNvPr>
          <p:cNvSpPr txBox="1"/>
          <p:nvPr/>
        </p:nvSpPr>
        <p:spPr>
          <a:xfrm>
            <a:off x="1134708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7" name="TextBox 23646">
            <a:extLst>
              <a:ext uri="{FF2B5EF4-FFF2-40B4-BE49-F238E27FC236}">
                <a16:creationId xmlns:a16="http://schemas.microsoft.com/office/drawing/2014/main" id="{6CF94472-5AB8-61AF-2EFF-38AFE8191B1C}"/>
              </a:ext>
            </a:extLst>
          </p:cNvPr>
          <p:cNvSpPr txBox="1"/>
          <p:nvPr/>
        </p:nvSpPr>
        <p:spPr>
          <a:xfrm>
            <a:off x="6320780" y="415807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8" name="TextBox 23647">
            <a:extLst>
              <a:ext uri="{FF2B5EF4-FFF2-40B4-BE49-F238E27FC236}">
                <a16:creationId xmlns:a16="http://schemas.microsoft.com/office/drawing/2014/main" id="{EA1336C7-066E-5D32-F6F9-ED7FEF190057}"/>
              </a:ext>
            </a:extLst>
          </p:cNvPr>
          <p:cNvSpPr txBox="1"/>
          <p:nvPr/>
        </p:nvSpPr>
        <p:spPr>
          <a:xfrm>
            <a:off x="4651264" y="416618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9" name="TextBox 23648">
            <a:extLst>
              <a:ext uri="{FF2B5EF4-FFF2-40B4-BE49-F238E27FC236}">
                <a16:creationId xmlns:a16="http://schemas.microsoft.com/office/drawing/2014/main" id="{204078BB-2F43-3D13-23A0-D941FD64982E}"/>
              </a:ext>
            </a:extLst>
          </p:cNvPr>
          <p:cNvSpPr txBox="1"/>
          <p:nvPr/>
        </p:nvSpPr>
        <p:spPr>
          <a:xfrm>
            <a:off x="3016263" y="416947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50" name="TextBox 23649">
            <a:extLst>
              <a:ext uri="{FF2B5EF4-FFF2-40B4-BE49-F238E27FC236}">
                <a16:creationId xmlns:a16="http://schemas.microsoft.com/office/drawing/2014/main" id="{91051278-A8D6-CECB-24E7-12EA72E9F090}"/>
              </a:ext>
            </a:extLst>
          </p:cNvPr>
          <p:cNvSpPr txBox="1"/>
          <p:nvPr/>
        </p:nvSpPr>
        <p:spPr>
          <a:xfrm>
            <a:off x="1367762" y="41791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51" name="Rectangle 23650">
            <a:extLst>
              <a:ext uri="{FF2B5EF4-FFF2-40B4-BE49-F238E27FC236}">
                <a16:creationId xmlns:a16="http://schemas.microsoft.com/office/drawing/2014/main" id="{3CA367B9-ED87-5490-D77B-868DCC756EA3}"/>
              </a:ext>
            </a:extLst>
          </p:cNvPr>
          <p:cNvSpPr/>
          <p:nvPr/>
        </p:nvSpPr>
        <p:spPr>
          <a:xfrm>
            <a:off x="936083" y="2663598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2" name="Rectangle 23651">
            <a:extLst>
              <a:ext uri="{FF2B5EF4-FFF2-40B4-BE49-F238E27FC236}">
                <a16:creationId xmlns:a16="http://schemas.microsoft.com/office/drawing/2014/main" id="{728A0A0D-2D02-E3BE-FF6D-268791FBF89D}"/>
              </a:ext>
            </a:extLst>
          </p:cNvPr>
          <p:cNvSpPr/>
          <p:nvPr/>
        </p:nvSpPr>
        <p:spPr>
          <a:xfrm>
            <a:off x="2557960" y="2662284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3" name="Rectangle 23652">
            <a:extLst>
              <a:ext uri="{FF2B5EF4-FFF2-40B4-BE49-F238E27FC236}">
                <a16:creationId xmlns:a16="http://schemas.microsoft.com/office/drawing/2014/main" id="{8A16040C-42C5-EDC7-1E6A-958805AA106C}"/>
              </a:ext>
            </a:extLst>
          </p:cNvPr>
          <p:cNvSpPr/>
          <p:nvPr/>
        </p:nvSpPr>
        <p:spPr>
          <a:xfrm>
            <a:off x="4194453" y="2663598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feed_froward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4" name="Rectangle 23653">
            <a:extLst>
              <a:ext uri="{FF2B5EF4-FFF2-40B4-BE49-F238E27FC236}">
                <a16:creationId xmlns:a16="http://schemas.microsoft.com/office/drawing/2014/main" id="{73AA7C9B-4F6B-0EC7-9362-5698C7ABCEC0}"/>
              </a:ext>
            </a:extLst>
          </p:cNvPr>
          <p:cNvSpPr/>
          <p:nvPr/>
        </p:nvSpPr>
        <p:spPr>
          <a:xfrm>
            <a:off x="5862477" y="2662284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55" name="Straight Arrow Connector 23654">
            <a:extLst>
              <a:ext uri="{FF2B5EF4-FFF2-40B4-BE49-F238E27FC236}">
                <a16:creationId xmlns:a16="http://schemas.microsoft.com/office/drawing/2014/main" id="{C433EC01-679E-2636-6214-4AD70AD83507}"/>
              </a:ext>
            </a:extLst>
          </p:cNvPr>
          <p:cNvCxnSpPr>
            <a:cxnSpLocks/>
            <a:stCxn id="23628" idx="0"/>
            <a:endCxn id="23654" idx="2"/>
          </p:cNvCxnSpPr>
          <p:nvPr/>
        </p:nvCxnSpPr>
        <p:spPr>
          <a:xfrm flipH="1" flipV="1">
            <a:off x="6192566" y="2967084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6" name="Straight Arrow Connector 23655">
            <a:extLst>
              <a:ext uri="{FF2B5EF4-FFF2-40B4-BE49-F238E27FC236}">
                <a16:creationId xmlns:a16="http://schemas.microsoft.com/office/drawing/2014/main" id="{DE59E8CE-5F37-F154-3DBD-4F8F4AA6F908}"/>
              </a:ext>
            </a:extLst>
          </p:cNvPr>
          <p:cNvCxnSpPr>
            <a:cxnSpLocks/>
            <a:stCxn id="23627" idx="0"/>
            <a:endCxn id="23653" idx="2"/>
          </p:cNvCxnSpPr>
          <p:nvPr/>
        </p:nvCxnSpPr>
        <p:spPr>
          <a:xfrm flipH="1" flipV="1">
            <a:off x="4524542" y="2968398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7" name="Straight Arrow Connector 23656">
            <a:extLst>
              <a:ext uri="{FF2B5EF4-FFF2-40B4-BE49-F238E27FC236}">
                <a16:creationId xmlns:a16="http://schemas.microsoft.com/office/drawing/2014/main" id="{1831068C-72DC-FBAD-1762-E1B3C0FBEE83}"/>
              </a:ext>
            </a:extLst>
          </p:cNvPr>
          <p:cNvCxnSpPr>
            <a:cxnSpLocks/>
            <a:stCxn id="23626" idx="0"/>
            <a:endCxn id="23652" idx="2"/>
          </p:cNvCxnSpPr>
          <p:nvPr/>
        </p:nvCxnSpPr>
        <p:spPr>
          <a:xfrm flipH="1" flipV="1">
            <a:off x="2888049" y="2967084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8" name="Straight Arrow Connector 23657">
            <a:extLst>
              <a:ext uri="{FF2B5EF4-FFF2-40B4-BE49-F238E27FC236}">
                <a16:creationId xmlns:a16="http://schemas.microsoft.com/office/drawing/2014/main" id="{11A4701D-FE2A-A5D6-9F03-21BCA92C7CAE}"/>
              </a:ext>
            </a:extLst>
          </p:cNvPr>
          <p:cNvCxnSpPr>
            <a:cxnSpLocks/>
            <a:stCxn id="23625" idx="0"/>
            <a:endCxn id="23651" idx="2"/>
          </p:cNvCxnSpPr>
          <p:nvPr/>
        </p:nvCxnSpPr>
        <p:spPr>
          <a:xfrm flipH="1" flipV="1">
            <a:off x="1266172" y="2968398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67" name="Rectangle 23666">
            <a:extLst>
              <a:ext uri="{FF2B5EF4-FFF2-40B4-BE49-F238E27FC236}">
                <a16:creationId xmlns:a16="http://schemas.microsoft.com/office/drawing/2014/main" id="{1BAB9F79-2434-E168-55BF-B2667DEAC633}"/>
              </a:ext>
            </a:extLst>
          </p:cNvPr>
          <p:cNvSpPr/>
          <p:nvPr/>
        </p:nvSpPr>
        <p:spPr>
          <a:xfrm>
            <a:off x="936083" y="2018327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68" name="Rectangle 23667">
            <a:extLst>
              <a:ext uri="{FF2B5EF4-FFF2-40B4-BE49-F238E27FC236}">
                <a16:creationId xmlns:a16="http://schemas.microsoft.com/office/drawing/2014/main" id="{C6EBBB85-FCC6-9562-9BD5-DAA378D7D8F9}"/>
              </a:ext>
            </a:extLst>
          </p:cNvPr>
          <p:cNvSpPr/>
          <p:nvPr/>
        </p:nvSpPr>
        <p:spPr>
          <a:xfrm>
            <a:off x="2557960" y="201701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69" name="Rectangle 23668">
            <a:extLst>
              <a:ext uri="{FF2B5EF4-FFF2-40B4-BE49-F238E27FC236}">
                <a16:creationId xmlns:a16="http://schemas.microsoft.com/office/drawing/2014/main" id="{417A87A0-F463-C328-C9C4-808C4CDD692D}"/>
              </a:ext>
            </a:extLst>
          </p:cNvPr>
          <p:cNvSpPr/>
          <p:nvPr/>
        </p:nvSpPr>
        <p:spPr>
          <a:xfrm>
            <a:off x="4194453" y="2018327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70" name="Rectangle 23669">
            <a:extLst>
              <a:ext uri="{FF2B5EF4-FFF2-40B4-BE49-F238E27FC236}">
                <a16:creationId xmlns:a16="http://schemas.microsoft.com/office/drawing/2014/main" id="{05AA0A35-0F76-D05F-1453-931A4528DCD1}"/>
              </a:ext>
            </a:extLst>
          </p:cNvPr>
          <p:cNvSpPr/>
          <p:nvPr/>
        </p:nvSpPr>
        <p:spPr>
          <a:xfrm>
            <a:off x="5862477" y="201701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71" name="Curved Connector 23670">
            <a:extLst>
              <a:ext uri="{FF2B5EF4-FFF2-40B4-BE49-F238E27FC236}">
                <a16:creationId xmlns:a16="http://schemas.microsoft.com/office/drawing/2014/main" id="{2D1FF1EF-1140-0562-1026-71B19E9C7FDC}"/>
              </a:ext>
            </a:extLst>
          </p:cNvPr>
          <p:cNvCxnSpPr>
            <a:cxnSpLocks/>
            <a:stCxn id="23628" idx="3"/>
            <a:endCxn id="23670" idx="3"/>
          </p:cNvCxnSpPr>
          <p:nvPr/>
        </p:nvCxnSpPr>
        <p:spPr>
          <a:xfrm flipH="1" flipV="1">
            <a:off x="6522654" y="2169413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4" name="Curved Connector 23673">
            <a:extLst>
              <a:ext uri="{FF2B5EF4-FFF2-40B4-BE49-F238E27FC236}">
                <a16:creationId xmlns:a16="http://schemas.microsoft.com/office/drawing/2014/main" id="{6ADEE24C-CAA5-A46B-8ADE-3D4027FDDAE6}"/>
              </a:ext>
            </a:extLst>
          </p:cNvPr>
          <p:cNvCxnSpPr>
            <a:cxnSpLocks/>
            <a:stCxn id="23627" idx="3"/>
            <a:endCxn id="23669" idx="3"/>
          </p:cNvCxnSpPr>
          <p:nvPr/>
        </p:nvCxnSpPr>
        <p:spPr>
          <a:xfrm flipH="1" flipV="1">
            <a:off x="4854630" y="2170727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7" name="Curved Connector 23676">
            <a:extLst>
              <a:ext uri="{FF2B5EF4-FFF2-40B4-BE49-F238E27FC236}">
                <a16:creationId xmlns:a16="http://schemas.microsoft.com/office/drawing/2014/main" id="{DD57B126-5C1B-A1E1-E5DF-27EFD7295D39}"/>
              </a:ext>
            </a:extLst>
          </p:cNvPr>
          <p:cNvCxnSpPr>
            <a:cxnSpLocks/>
            <a:stCxn id="23626" idx="3"/>
            <a:endCxn id="23668" idx="3"/>
          </p:cNvCxnSpPr>
          <p:nvPr/>
        </p:nvCxnSpPr>
        <p:spPr>
          <a:xfrm flipH="1" flipV="1">
            <a:off x="3218137" y="2169413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0" name="Curved Connector 23679">
            <a:extLst>
              <a:ext uri="{FF2B5EF4-FFF2-40B4-BE49-F238E27FC236}">
                <a16:creationId xmlns:a16="http://schemas.microsoft.com/office/drawing/2014/main" id="{F65432EB-35CE-6EF5-8F1B-05FC2CB09453}"/>
              </a:ext>
            </a:extLst>
          </p:cNvPr>
          <p:cNvCxnSpPr>
            <a:cxnSpLocks/>
            <a:stCxn id="23625" idx="3"/>
            <a:endCxn id="23667" idx="3"/>
          </p:cNvCxnSpPr>
          <p:nvPr/>
        </p:nvCxnSpPr>
        <p:spPr>
          <a:xfrm flipH="1" flipV="1">
            <a:off x="1596260" y="2170727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3" name="Straight Arrow Connector 23682">
            <a:extLst>
              <a:ext uri="{FF2B5EF4-FFF2-40B4-BE49-F238E27FC236}">
                <a16:creationId xmlns:a16="http://schemas.microsoft.com/office/drawing/2014/main" id="{16ABC3DA-D811-7DEB-00FB-53C70B39F395}"/>
              </a:ext>
            </a:extLst>
          </p:cNvPr>
          <p:cNvCxnSpPr>
            <a:cxnSpLocks/>
            <a:stCxn id="23654" idx="0"/>
            <a:endCxn id="23670" idx="2"/>
          </p:cNvCxnSpPr>
          <p:nvPr/>
        </p:nvCxnSpPr>
        <p:spPr>
          <a:xfrm flipV="1">
            <a:off x="6192566" y="2321813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4" name="Straight Arrow Connector 23683">
            <a:extLst>
              <a:ext uri="{FF2B5EF4-FFF2-40B4-BE49-F238E27FC236}">
                <a16:creationId xmlns:a16="http://schemas.microsoft.com/office/drawing/2014/main" id="{6004B529-ED68-A886-12CC-B9276041436A}"/>
              </a:ext>
            </a:extLst>
          </p:cNvPr>
          <p:cNvCxnSpPr>
            <a:cxnSpLocks/>
            <a:stCxn id="23653" idx="0"/>
            <a:endCxn id="23669" idx="2"/>
          </p:cNvCxnSpPr>
          <p:nvPr/>
        </p:nvCxnSpPr>
        <p:spPr>
          <a:xfrm flipV="1">
            <a:off x="4524542" y="2323127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5" name="Straight Arrow Connector 23684">
            <a:extLst>
              <a:ext uri="{FF2B5EF4-FFF2-40B4-BE49-F238E27FC236}">
                <a16:creationId xmlns:a16="http://schemas.microsoft.com/office/drawing/2014/main" id="{D00318BC-C911-9D7D-5418-DA702FD25FA6}"/>
              </a:ext>
            </a:extLst>
          </p:cNvPr>
          <p:cNvCxnSpPr>
            <a:cxnSpLocks/>
            <a:stCxn id="23652" idx="0"/>
            <a:endCxn id="23668" idx="2"/>
          </p:cNvCxnSpPr>
          <p:nvPr/>
        </p:nvCxnSpPr>
        <p:spPr>
          <a:xfrm flipV="1">
            <a:off x="2888049" y="2321813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6" name="Straight Arrow Connector 23685">
            <a:extLst>
              <a:ext uri="{FF2B5EF4-FFF2-40B4-BE49-F238E27FC236}">
                <a16:creationId xmlns:a16="http://schemas.microsoft.com/office/drawing/2014/main" id="{184F32DF-010E-A2D4-F06D-A2E6879CAE06}"/>
              </a:ext>
            </a:extLst>
          </p:cNvPr>
          <p:cNvCxnSpPr>
            <a:cxnSpLocks/>
            <a:stCxn id="23651" idx="0"/>
            <a:endCxn id="23667" idx="2"/>
          </p:cNvCxnSpPr>
          <p:nvPr/>
        </p:nvCxnSpPr>
        <p:spPr>
          <a:xfrm flipV="1">
            <a:off x="1266172" y="2323127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99" name="TextBox 23698">
            <a:extLst>
              <a:ext uri="{FF2B5EF4-FFF2-40B4-BE49-F238E27FC236}">
                <a16:creationId xmlns:a16="http://schemas.microsoft.com/office/drawing/2014/main" id="{A4203BC2-5B7D-42CB-4370-E5EAC9A9C759}"/>
              </a:ext>
            </a:extLst>
          </p:cNvPr>
          <p:cNvSpPr txBox="1"/>
          <p:nvPr/>
        </p:nvSpPr>
        <p:spPr>
          <a:xfrm>
            <a:off x="6329318" y="2286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0" name="TextBox 23699">
            <a:extLst>
              <a:ext uri="{FF2B5EF4-FFF2-40B4-BE49-F238E27FC236}">
                <a16:creationId xmlns:a16="http://schemas.microsoft.com/office/drawing/2014/main" id="{00301D41-8B33-3CF3-67E6-76521128D98F}"/>
              </a:ext>
            </a:extLst>
          </p:cNvPr>
          <p:cNvSpPr txBox="1"/>
          <p:nvPr/>
        </p:nvSpPr>
        <p:spPr>
          <a:xfrm>
            <a:off x="4659802" y="22941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1" name="TextBox 23700">
            <a:extLst>
              <a:ext uri="{FF2B5EF4-FFF2-40B4-BE49-F238E27FC236}">
                <a16:creationId xmlns:a16="http://schemas.microsoft.com/office/drawing/2014/main" id="{BAC6D422-0DCB-2C04-29FA-E8859EEF1698}"/>
              </a:ext>
            </a:extLst>
          </p:cNvPr>
          <p:cNvSpPr txBox="1"/>
          <p:nvPr/>
        </p:nvSpPr>
        <p:spPr>
          <a:xfrm>
            <a:off x="3024801" y="229740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2" name="TextBox 23701">
            <a:extLst>
              <a:ext uri="{FF2B5EF4-FFF2-40B4-BE49-F238E27FC236}">
                <a16:creationId xmlns:a16="http://schemas.microsoft.com/office/drawing/2014/main" id="{F9194675-6ED9-750A-C2DE-A419D26DD175}"/>
              </a:ext>
            </a:extLst>
          </p:cNvPr>
          <p:cNvSpPr txBox="1"/>
          <p:nvPr/>
        </p:nvSpPr>
        <p:spPr>
          <a:xfrm>
            <a:off x="1376300" y="230705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3" name="Rectangle 23702">
            <a:extLst>
              <a:ext uri="{FF2B5EF4-FFF2-40B4-BE49-F238E27FC236}">
                <a16:creationId xmlns:a16="http://schemas.microsoft.com/office/drawing/2014/main" id="{E2F5FDD8-0535-F7ED-A124-4435267195F0}"/>
              </a:ext>
            </a:extLst>
          </p:cNvPr>
          <p:cNvSpPr/>
          <p:nvPr/>
        </p:nvSpPr>
        <p:spPr>
          <a:xfrm>
            <a:off x="939099" y="1367622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4" name="Rectangle 23703">
            <a:extLst>
              <a:ext uri="{FF2B5EF4-FFF2-40B4-BE49-F238E27FC236}">
                <a16:creationId xmlns:a16="http://schemas.microsoft.com/office/drawing/2014/main" id="{6FDB27C6-B27E-F767-6443-B4F9280C0F72}"/>
              </a:ext>
            </a:extLst>
          </p:cNvPr>
          <p:cNvSpPr/>
          <p:nvPr/>
        </p:nvSpPr>
        <p:spPr>
          <a:xfrm>
            <a:off x="2560976" y="136630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5" name="Rectangle 23704">
            <a:extLst>
              <a:ext uri="{FF2B5EF4-FFF2-40B4-BE49-F238E27FC236}">
                <a16:creationId xmlns:a16="http://schemas.microsoft.com/office/drawing/2014/main" id="{C2E2DFB6-2DA8-9892-D0EE-FAD37C9FD3DC}"/>
              </a:ext>
            </a:extLst>
          </p:cNvPr>
          <p:cNvSpPr/>
          <p:nvPr/>
        </p:nvSpPr>
        <p:spPr>
          <a:xfrm>
            <a:off x="4197469" y="1367622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6" name="Rectangle 23705">
            <a:extLst>
              <a:ext uri="{FF2B5EF4-FFF2-40B4-BE49-F238E27FC236}">
                <a16:creationId xmlns:a16="http://schemas.microsoft.com/office/drawing/2014/main" id="{4A2C0F17-7B68-5EA0-90C9-1DE3FB3C71FD}"/>
              </a:ext>
            </a:extLst>
          </p:cNvPr>
          <p:cNvSpPr/>
          <p:nvPr/>
        </p:nvSpPr>
        <p:spPr>
          <a:xfrm>
            <a:off x="5865493" y="136630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3707" name="Straight Arrow Connector 23706">
            <a:extLst>
              <a:ext uri="{FF2B5EF4-FFF2-40B4-BE49-F238E27FC236}">
                <a16:creationId xmlns:a16="http://schemas.microsoft.com/office/drawing/2014/main" id="{E65A1E8E-457A-D4F9-CE32-8A1637632F5D}"/>
              </a:ext>
            </a:extLst>
          </p:cNvPr>
          <p:cNvCxnSpPr>
            <a:cxnSpLocks/>
            <a:stCxn id="23670" idx="0"/>
            <a:endCxn id="23706" idx="2"/>
          </p:cNvCxnSpPr>
          <p:nvPr/>
        </p:nvCxnSpPr>
        <p:spPr>
          <a:xfrm flipV="1">
            <a:off x="6192566" y="1671108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08" name="Straight Arrow Connector 23707">
            <a:extLst>
              <a:ext uri="{FF2B5EF4-FFF2-40B4-BE49-F238E27FC236}">
                <a16:creationId xmlns:a16="http://schemas.microsoft.com/office/drawing/2014/main" id="{4B5F7458-8279-E7AD-B287-3099431C5967}"/>
              </a:ext>
            </a:extLst>
          </p:cNvPr>
          <p:cNvCxnSpPr>
            <a:cxnSpLocks/>
            <a:stCxn id="23669" idx="0"/>
            <a:endCxn id="23705" idx="2"/>
          </p:cNvCxnSpPr>
          <p:nvPr/>
        </p:nvCxnSpPr>
        <p:spPr>
          <a:xfrm flipV="1">
            <a:off x="4524542" y="1672422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09" name="Straight Arrow Connector 23708">
            <a:extLst>
              <a:ext uri="{FF2B5EF4-FFF2-40B4-BE49-F238E27FC236}">
                <a16:creationId xmlns:a16="http://schemas.microsoft.com/office/drawing/2014/main" id="{C3D39A18-C329-498E-5ECC-43702379EABC}"/>
              </a:ext>
            </a:extLst>
          </p:cNvPr>
          <p:cNvCxnSpPr>
            <a:cxnSpLocks/>
            <a:stCxn id="23668" idx="0"/>
            <a:endCxn id="23704" idx="2"/>
          </p:cNvCxnSpPr>
          <p:nvPr/>
        </p:nvCxnSpPr>
        <p:spPr>
          <a:xfrm flipV="1">
            <a:off x="2888049" y="1671108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10" name="Straight Arrow Connector 23709">
            <a:extLst>
              <a:ext uri="{FF2B5EF4-FFF2-40B4-BE49-F238E27FC236}">
                <a16:creationId xmlns:a16="http://schemas.microsoft.com/office/drawing/2014/main" id="{650709B1-D920-1E71-CBA0-E2F9517DE0CE}"/>
              </a:ext>
            </a:extLst>
          </p:cNvPr>
          <p:cNvCxnSpPr>
            <a:cxnSpLocks/>
            <a:stCxn id="23667" idx="0"/>
            <a:endCxn id="23703" idx="2"/>
          </p:cNvCxnSpPr>
          <p:nvPr/>
        </p:nvCxnSpPr>
        <p:spPr>
          <a:xfrm flipV="1">
            <a:off x="1266172" y="1672422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37" name="Curved Connector 23736">
            <a:extLst>
              <a:ext uri="{FF2B5EF4-FFF2-40B4-BE49-F238E27FC236}">
                <a16:creationId xmlns:a16="http://schemas.microsoft.com/office/drawing/2014/main" id="{E6B4D900-2897-BC40-2957-B224E6E62C2A}"/>
              </a:ext>
            </a:extLst>
          </p:cNvPr>
          <p:cNvCxnSpPr>
            <a:cxnSpLocks/>
          </p:cNvCxnSpPr>
          <p:nvPr/>
        </p:nvCxnSpPr>
        <p:spPr>
          <a:xfrm flipV="1">
            <a:off x="4854630" y="4048263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7B93A992-484A-702F-52D5-CC754C8BB20F}"/>
              </a:ext>
            </a:extLst>
          </p:cNvPr>
          <p:cNvSpPr/>
          <p:nvPr/>
        </p:nvSpPr>
        <p:spPr>
          <a:xfrm>
            <a:off x="495397" y="1187103"/>
            <a:ext cx="1579817" cy="5410200"/>
          </a:xfrm>
          <a:prstGeom prst="rect">
            <a:avLst/>
          </a:prstGeom>
          <a:solidFill>
            <a:srgbClr val="77E1FF">
              <a:alpha val="2039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17C4E09-B959-183C-72F5-64344826B62C}"/>
              </a:ext>
            </a:extLst>
          </p:cNvPr>
          <p:cNvSpPr/>
          <p:nvPr/>
        </p:nvSpPr>
        <p:spPr>
          <a:xfrm>
            <a:off x="2128733" y="1187103"/>
            <a:ext cx="1579817" cy="5410200"/>
          </a:xfrm>
          <a:prstGeom prst="rect">
            <a:avLst/>
          </a:prstGeom>
          <a:solidFill>
            <a:srgbClr val="77E1FF">
              <a:alpha val="2039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A3E6F09-C081-7A05-55CF-5F8AF9804A8D}"/>
              </a:ext>
            </a:extLst>
          </p:cNvPr>
          <p:cNvSpPr/>
          <p:nvPr/>
        </p:nvSpPr>
        <p:spPr>
          <a:xfrm>
            <a:off x="3757649" y="1187103"/>
            <a:ext cx="1579817" cy="5410200"/>
          </a:xfrm>
          <a:prstGeom prst="rect">
            <a:avLst/>
          </a:prstGeom>
          <a:solidFill>
            <a:srgbClr val="77E1FF">
              <a:alpha val="2039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695057-348C-E8BE-F467-7BF2A0267048}"/>
              </a:ext>
            </a:extLst>
          </p:cNvPr>
          <p:cNvSpPr/>
          <p:nvPr/>
        </p:nvSpPr>
        <p:spPr>
          <a:xfrm>
            <a:off x="5398138" y="1187103"/>
            <a:ext cx="1579817" cy="5410200"/>
          </a:xfrm>
          <a:prstGeom prst="rect">
            <a:avLst/>
          </a:prstGeom>
          <a:solidFill>
            <a:srgbClr val="77E1FF">
              <a:alpha val="2039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0DF02AB-19D0-35EF-6630-7703CBDC557E}"/>
                  </a:ext>
                </a:extLst>
              </p:cNvPr>
              <p:cNvSpPr/>
              <p:nvPr/>
            </p:nvSpPr>
            <p:spPr>
              <a:xfrm>
                <a:off x="7018124" y="1187103"/>
                <a:ext cx="5083127" cy="198632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𝑎𝑡𝑡𝑒𝑛𝑡𝑖𝑜𝑛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𝑠𝑢𝑚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([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])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𝑠𝑜𝑓𝑡𝑚𝑎𝑥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̃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baseline="-25000" dirty="0">
                  <a:solidFill>
                    <a:schemeClr val="tx1"/>
                  </a:solidFill>
                </a:endParaRPr>
              </a:p>
              <a:p>
                <a:pPr algn="ctr"/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0DF02AB-19D0-35EF-6630-7703CBDC55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8124" y="1187103"/>
                <a:ext cx="5083127" cy="19863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Oval 31">
            <a:extLst>
              <a:ext uri="{FF2B5EF4-FFF2-40B4-BE49-F238E27FC236}">
                <a16:creationId xmlns:a16="http://schemas.microsoft.com/office/drawing/2014/main" id="{3FB7CAA4-BCFB-4E42-ECBB-4F6A57DC8B13}"/>
              </a:ext>
            </a:extLst>
          </p:cNvPr>
          <p:cNvSpPr/>
          <p:nvPr/>
        </p:nvSpPr>
        <p:spPr>
          <a:xfrm>
            <a:off x="5590213" y="4368019"/>
            <a:ext cx="1193883" cy="116895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6F53D4A-7D83-CB60-6AA4-8C694FEA57EC}"/>
              </a:ext>
            </a:extLst>
          </p:cNvPr>
          <p:cNvSpPr txBox="1"/>
          <p:nvPr/>
        </p:nvSpPr>
        <p:spPr>
          <a:xfrm>
            <a:off x="980018" y="54882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52A9532-0D25-197E-B300-3FD7A2563BF6}"/>
              </a:ext>
            </a:extLst>
          </p:cNvPr>
          <p:cNvSpPr txBox="1"/>
          <p:nvPr/>
        </p:nvSpPr>
        <p:spPr>
          <a:xfrm>
            <a:off x="2664487" y="54882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EEF4302-9E93-E1C1-9FBF-11259550F44A}"/>
              </a:ext>
            </a:extLst>
          </p:cNvPr>
          <p:cNvSpPr txBox="1"/>
          <p:nvPr/>
        </p:nvSpPr>
        <p:spPr>
          <a:xfrm>
            <a:off x="4235576" y="54882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2C5395B-1371-C7B8-28BD-97420E712DBD}"/>
              </a:ext>
            </a:extLst>
          </p:cNvPr>
          <p:cNvSpPr txBox="1"/>
          <p:nvPr/>
        </p:nvSpPr>
        <p:spPr>
          <a:xfrm>
            <a:off x="5883315" y="54882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E942C0-C642-25F1-9167-09A2F66AF77F}"/>
              </a:ext>
            </a:extLst>
          </p:cNvPr>
          <p:cNvSpPr txBox="1"/>
          <p:nvPr/>
        </p:nvSpPr>
        <p:spPr>
          <a:xfrm>
            <a:off x="7808111" y="5405735"/>
            <a:ext cx="37714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Similarly for other attentions</a:t>
            </a:r>
            <a:endParaRPr 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40B33B9-7DAD-C31F-080D-C4CFA7A97800}"/>
                  </a:ext>
                </a:extLst>
              </p:cNvPr>
              <p:cNvSpPr txBox="1"/>
              <p:nvPr/>
            </p:nvSpPr>
            <p:spPr>
              <a:xfrm>
                <a:off x="8518486" y="3810000"/>
                <a:ext cx="1802738" cy="13150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sSub>
                                        <m:sSubPr>
                                          <m:ctrlPr>
                                            <a:rPr lang="en-US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𝑖𝑛𝑝𝑢𝑡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𝑖𝑛𝑝𝑢𝑡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𝑖𝑛𝑝𝑢𝑡</m:t>
                                          </m:r>
                                        </m:sub>
                                      </m:sSub>
                                    </m:e>
                                  </m:eqArr>
                                </m:e>
                              </m:d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40B33B9-7DAD-C31F-080D-C4CFA7A978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8486" y="3810000"/>
                <a:ext cx="1802738" cy="13150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E0A4241-0116-73FC-9829-4C8EEA196EE2}"/>
                  </a:ext>
                </a:extLst>
              </p:cNvPr>
              <p:cNvSpPr txBox="1"/>
              <p:nvPr/>
            </p:nvSpPr>
            <p:spPr>
              <a:xfrm>
                <a:off x="10191575" y="4017877"/>
                <a:ext cx="1219200" cy="8992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E0A4241-0116-73FC-9829-4C8EEA196E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1575" y="4017877"/>
                <a:ext cx="1219200" cy="899285"/>
              </a:xfrm>
              <a:prstGeom prst="rect">
                <a:avLst/>
              </a:prstGeom>
              <a:blipFill>
                <a:blip r:embed="rId5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67122CAE-AF62-1E27-F0B5-E7CCE02C3842}"/>
              </a:ext>
            </a:extLst>
          </p:cNvPr>
          <p:cNvSpPr txBox="1"/>
          <p:nvPr/>
        </p:nvSpPr>
        <p:spPr>
          <a:xfrm>
            <a:off x="7307612" y="4273048"/>
            <a:ext cx="121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softmax</a:t>
            </a:r>
            <a:endParaRPr lang="en-US" sz="2400" b="1" dirty="0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8B1C454-C511-E796-6007-209092A22D56}"/>
              </a:ext>
            </a:extLst>
          </p:cNvPr>
          <p:cNvCxnSpPr>
            <a:cxnSpLocks/>
          </p:cNvCxnSpPr>
          <p:nvPr/>
        </p:nvCxnSpPr>
        <p:spPr>
          <a:xfrm>
            <a:off x="9559688" y="3173428"/>
            <a:ext cx="0" cy="65793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CCED2168-1632-9B4C-C459-085617F5FC75}"/>
              </a:ext>
            </a:extLst>
          </p:cNvPr>
          <p:cNvSpPr txBox="1"/>
          <p:nvPr/>
        </p:nvSpPr>
        <p:spPr>
          <a:xfrm>
            <a:off x="9693852" y="3271243"/>
            <a:ext cx="2214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In matrix format</a:t>
            </a:r>
          </a:p>
        </p:txBody>
      </p:sp>
    </p:spTree>
    <p:extLst>
      <p:ext uri="{BB962C8B-B14F-4D97-AF65-F5344CB8AC3E}">
        <p14:creationId xmlns:p14="http://schemas.microsoft.com/office/powerpoint/2010/main" val="17794940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24" name="TextBox 23723">
            <a:extLst>
              <a:ext uri="{FF2B5EF4-FFF2-40B4-BE49-F238E27FC236}">
                <a16:creationId xmlns:a16="http://schemas.microsoft.com/office/drawing/2014/main" id="{A201F76E-502C-13D4-3C98-3DD8F3778955}"/>
              </a:ext>
            </a:extLst>
          </p:cNvPr>
          <p:cNvSpPr txBox="1"/>
          <p:nvPr/>
        </p:nvSpPr>
        <p:spPr>
          <a:xfrm>
            <a:off x="6217017" y="1696884"/>
            <a:ext cx="818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normalize</a:t>
            </a:r>
          </a:p>
        </p:txBody>
      </p:sp>
      <p:sp>
        <p:nvSpPr>
          <p:cNvPr id="23723" name="TextBox 23722">
            <a:extLst>
              <a:ext uri="{FF2B5EF4-FFF2-40B4-BE49-F238E27FC236}">
                <a16:creationId xmlns:a16="http://schemas.microsoft.com/office/drawing/2014/main" id="{8630A2AE-7153-1D84-3692-2931D142AECE}"/>
              </a:ext>
            </a:extLst>
          </p:cNvPr>
          <p:cNvSpPr txBox="1"/>
          <p:nvPr/>
        </p:nvSpPr>
        <p:spPr>
          <a:xfrm>
            <a:off x="6207784" y="3615204"/>
            <a:ext cx="818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normalize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ABD918-04EF-8396-227D-E96D89D276D4}"/>
              </a:ext>
            </a:extLst>
          </p:cNvPr>
          <p:cNvSpPr/>
          <p:nvPr/>
        </p:nvSpPr>
        <p:spPr>
          <a:xfrm>
            <a:off x="609600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E03275-F33D-D34B-BDED-2317CCC1F5D4}"/>
              </a:ext>
            </a:extLst>
          </p:cNvPr>
          <p:cNvSpPr/>
          <p:nvPr/>
        </p:nvSpPr>
        <p:spPr>
          <a:xfrm>
            <a:off x="2231477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DC2C4-5E54-A740-C970-28FE4873946F}"/>
              </a:ext>
            </a:extLst>
          </p:cNvPr>
          <p:cNvSpPr/>
          <p:nvPr/>
        </p:nvSpPr>
        <p:spPr>
          <a:xfrm>
            <a:off x="3876019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97B4E5-1EC9-5008-9EF7-6BE1D05EA9DA}"/>
              </a:ext>
            </a:extLst>
          </p:cNvPr>
          <p:cNvSpPr/>
          <p:nvPr/>
        </p:nvSpPr>
        <p:spPr>
          <a:xfrm>
            <a:off x="5530411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fun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7A2DFC-EC73-90AE-1B76-7DDD2338823D}"/>
              </a:ext>
            </a:extLst>
          </p:cNvPr>
          <p:cNvSpPr/>
          <p:nvPr/>
        </p:nvSpPr>
        <p:spPr>
          <a:xfrm>
            <a:off x="1596260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3CDB60-BB51-C819-69E4-11FC9125248E}"/>
              </a:ext>
            </a:extLst>
          </p:cNvPr>
          <p:cNvSpPr/>
          <p:nvPr/>
        </p:nvSpPr>
        <p:spPr>
          <a:xfrm>
            <a:off x="3218137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E53187-3CD6-954F-A2AB-88E9089B6F06}"/>
              </a:ext>
            </a:extLst>
          </p:cNvPr>
          <p:cNvSpPr/>
          <p:nvPr/>
        </p:nvSpPr>
        <p:spPr>
          <a:xfrm>
            <a:off x="4872529" y="6253655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69DA11-3378-5E2C-5BA0-2287C99450C8}"/>
              </a:ext>
            </a:extLst>
          </p:cNvPr>
          <p:cNvSpPr/>
          <p:nvPr/>
        </p:nvSpPr>
        <p:spPr>
          <a:xfrm>
            <a:off x="6522654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3FF3EF-A088-3E3D-6956-9291B047FA35}"/>
              </a:ext>
            </a:extLst>
          </p:cNvPr>
          <p:cNvSpPr/>
          <p:nvPr/>
        </p:nvSpPr>
        <p:spPr>
          <a:xfrm>
            <a:off x="609600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C7BB3-8F3A-857A-96F2-1109A07D96DF}"/>
              </a:ext>
            </a:extLst>
          </p:cNvPr>
          <p:cNvSpPr/>
          <p:nvPr/>
        </p:nvSpPr>
        <p:spPr>
          <a:xfrm>
            <a:off x="2231477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E3568A-0A08-C324-CAE7-D2FDE786B9E4}"/>
              </a:ext>
            </a:extLst>
          </p:cNvPr>
          <p:cNvSpPr/>
          <p:nvPr/>
        </p:nvSpPr>
        <p:spPr>
          <a:xfrm>
            <a:off x="3876019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E006E4-B08B-BE8B-1511-C8A569CD6493}"/>
              </a:ext>
            </a:extLst>
          </p:cNvPr>
          <p:cNvSpPr/>
          <p:nvPr/>
        </p:nvSpPr>
        <p:spPr>
          <a:xfrm>
            <a:off x="5530411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62857B-0D63-874F-19D4-22A5ED9A20A7}"/>
              </a:ext>
            </a:extLst>
          </p:cNvPr>
          <p:cNvSpPr/>
          <p:nvPr/>
        </p:nvSpPr>
        <p:spPr>
          <a:xfrm>
            <a:off x="1596260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5DD5389-C45E-668B-86A7-6379C4AEA82D}"/>
              </a:ext>
            </a:extLst>
          </p:cNvPr>
          <p:cNvSpPr/>
          <p:nvPr/>
        </p:nvSpPr>
        <p:spPr>
          <a:xfrm>
            <a:off x="3218137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F45FB1-D7F5-EB6A-B2E4-D3626C47494A}"/>
              </a:ext>
            </a:extLst>
          </p:cNvPr>
          <p:cNvSpPr/>
          <p:nvPr/>
        </p:nvSpPr>
        <p:spPr>
          <a:xfrm>
            <a:off x="4872529" y="5720255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3E52FF-6682-4438-5297-60E25F08C7C1}"/>
              </a:ext>
            </a:extLst>
          </p:cNvPr>
          <p:cNvSpPr/>
          <p:nvPr/>
        </p:nvSpPr>
        <p:spPr>
          <a:xfrm>
            <a:off x="6522654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FB2787C-87E9-3059-B6AA-998F170564FA}"/>
              </a:ext>
            </a:extLst>
          </p:cNvPr>
          <p:cNvCxnSpPr>
            <a:stCxn id="18" idx="2"/>
            <a:endCxn id="4" idx="0"/>
          </p:cNvCxnSpPr>
          <p:nvPr/>
        </p:nvCxnSpPr>
        <p:spPr>
          <a:xfrm>
            <a:off x="106680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9D31D6E-8C48-315C-79A3-62541C78C6B3}"/>
              </a:ext>
            </a:extLst>
          </p:cNvPr>
          <p:cNvCxnSpPr>
            <a:stCxn id="22" idx="2"/>
            <a:endCxn id="8" idx="0"/>
          </p:cNvCxnSpPr>
          <p:nvPr/>
        </p:nvCxnSpPr>
        <p:spPr>
          <a:xfrm>
            <a:off x="1765083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FD9F459-5CF2-8585-C24D-A3E57CA4079F}"/>
              </a:ext>
            </a:extLst>
          </p:cNvPr>
          <p:cNvCxnSpPr>
            <a:stCxn id="19" idx="2"/>
            <a:endCxn id="5" idx="0"/>
          </p:cNvCxnSpPr>
          <p:nvPr/>
        </p:nvCxnSpPr>
        <p:spPr>
          <a:xfrm>
            <a:off x="26886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F0D39A4-AF9C-9B3F-7E61-25C5000863B5}"/>
              </a:ext>
            </a:extLst>
          </p:cNvPr>
          <p:cNvCxnSpPr>
            <a:stCxn id="23" idx="2"/>
            <a:endCxn id="9" idx="0"/>
          </p:cNvCxnSpPr>
          <p:nvPr/>
        </p:nvCxnSpPr>
        <p:spPr>
          <a:xfrm>
            <a:off x="338696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E4EFD3F-1E00-29CD-2E92-CDFBC42EA2C2}"/>
              </a:ext>
            </a:extLst>
          </p:cNvPr>
          <p:cNvCxnSpPr>
            <a:stCxn id="20" idx="2"/>
            <a:endCxn id="6" idx="0"/>
          </p:cNvCxnSpPr>
          <p:nvPr/>
        </p:nvCxnSpPr>
        <p:spPr>
          <a:xfrm>
            <a:off x="4333219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DA9C8A0-AB86-1053-7113-C2FECBDFED62}"/>
              </a:ext>
            </a:extLst>
          </p:cNvPr>
          <p:cNvCxnSpPr>
            <a:stCxn id="24" idx="2"/>
            <a:endCxn id="10" idx="0"/>
          </p:cNvCxnSpPr>
          <p:nvPr/>
        </p:nvCxnSpPr>
        <p:spPr>
          <a:xfrm>
            <a:off x="5041352" y="6025055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6EE22B6-01E3-8891-5B2F-8FE227E8A281}"/>
              </a:ext>
            </a:extLst>
          </p:cNvPr>
          <p:cNvCxnSpPr>
            <a:stCxn id="21" idx="2"/>
            <a:endCxn id="7" idx="0"/>
          </p:cNvCxnSpPr>
          <p:nvPr/>
        </p:nvCxnSpPr>
        <p:spPr>
          <a:xfrm>
            <a:off x="5987611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A3E5830-767B-58B2-0B44-2554C10C7ABA}"/>
              </a:ext>
            </a:extLst>
          </p:cNvPr>
          <p:cNvCxnSpPr>
            <a:stCxn id="25" idx="2"/>
            <a:endCxn id="11" idx="0"/>
          </p:cNvCxnSpPr>
          <p:nvPr/>
        </p:nvCxnSpPr>
        <p:spPr>
          <a:xfrm>
            <a:off x="66914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4FA0FAE6-C1C5-76F7-2542-A5880AB0F9E6}"/>
              </a:ext>
            </a:extLst>
          </p:cNvPr>
          <p:cNvSpPr/>
          <p:nvPr/>
        </p:nvSpPr>
        <p:spPr>
          <a:xfrm>
            <a:off x="93608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B78A7CE-3C97-7327-36CC-8C973424C257}"/>
              </a:ext>
            </a:extLst>
          </p:cNvPr>
          <p:cNvCxnSpPr>
            <a:stCxn id="18" idx="0"/>
            <a:endCxn id="42" idx="2"/>
          </p:cNvCxnSpPr>
          <p:nvPr/>
        </p:nvCxnSpPr>
        <p:spPr>
          <a:xfrm flipV="1">
            <a:off x="1066800" y="5410200"/>
            <a:ext cx="199372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007AC11-C0C3-69EC-4A2E-97B9BDE13C07}"/>
              </a:ext>
            </a:extLst>
          </p:cNvPr>
          <p:cNvCxnSpPr>
            <a:stCxn id="22" idx="0"/>
            <a:endCxn id="42" idx="2"/>
          </p:cNvCxnSpPr>
          <p:nvPr/>
        </p:nvCxnSpPr>
        <p:spPr>
          <a:xfrm flipH="1" flipV="1">
            <a:off x="1266172" y="5410200"/>
            <a:ext cx="498911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EBC809E-5BCB-3422-425A-7E32F947E487}"/>
              </a:ext>
            </a:extLst>
          </p:cNvPr>
          <p:cNvSpPr/>
          <p:nvPr/>
        </p:nvSpPr>
        <p:spPr>
          <a:xfrm>
            <a:off x="2557960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C1CED5A-5BEF-9381-CCED-115BF48E9EED}"/>
              </a:ext>
            </a:extLst>
          </p:cNvPr>
          <p:cNvCxnSpPr>
            <a:cxnSpLocks/>
            <a:stCxn id="19" idx="0"/>
            <a:endCxn id="50" idx="2"/>
          </p:cNvCxnSpPr>
          <p:nvPr/>
        </p:nvCxnSpPr>
        <p:spPr>
          <a:xfrm flipV="1">
            <a:off x="2688677" y="5408886"/>
            <a:ext cx="199372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E336EA1-9CE0-229E-ACD8-60560B1EBB0E}"/>
              </a:ext>
            </a:extLst>
          </p:cNvPr>
          <p:cNvCxnSpPr>
            <a:cxnSpLocks/>
            <a:stCxn id="23" idx="0"/>
            <a:endCxn id="50" idx="2"/>
          </p:cNvCxnSpPr>
          <p:nvPr/>
        </p:nvCxnSpPr>
        <p:spPr>
          <a:xfrm flipH="1" flipV="1">
            <a:off x="2888049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8103F968-6CAF-EE57-98F3-5E94E1FFCC76}"/>
              </a:ext>
            </a:extLst>
          </p:cNvPr>
          <p:cNvSpPr/>
          <p:nvPr/>
        </p:nvSpPr>
        <p:spPr>
          <a:xfrm>
            <a:off x="419445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239E0DA-ED5B-19E0-33A1-6FFD7BFF3B33}"/>
              </a:ext>
            </a:extLst>
          </p:cNvPr>
          <p:cNvCxnSpPr>
            <a:cxnSpLocks/>
            <a:stCxn id="20" idx="0"/>
            <a:endCxn id="55" idx="2"/>
          </p:cNvCxnSpPr>
          <p:nvPr/>
        </p:nvCxnSpPr>
        <p:spPr>
          <a:xfrm flipV="1">
            <a:off x="4333219" y="5410200"/>
            <a:ext cx="191323" cy="30480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416531E-25D0-976F-D95C-85D9D05B3441}"/>
              </a:ext>
            </a:extLst>
          </p:cNvPr>
          <p:cNvCxnSpPr>
            <a:cxnSpLocks/>
            <a:stCxn id="24" idx="0"/>
            <a:endCxn id="55" idx="2"/>
          </p:cNvCxnSpPr>
          <p:nvPr/>
        </p:nvCxnSpPr>
        <p:spPr>
          <a:xfrm flipH="1" flipV="1">
            <a:off x="4524542" y="5410200"/>
            <a:ext cx="516810" cy="31005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34D48E49-C790-1F4A-39F7-E57D45CF1317}"/>
              </a:ext>
            </a:extLst>
          </p:cNvPr>
          <p:cNvSpPr/>
          <p:nvPr/>
        </p:nvSpPr>
        <p:spPr>
          <a:xfrm>
            <a:off x="5862477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B890ACE-F58D-2B0D-DEC9-A2D47E161C78}"/>
              </a:ext>
            </a:extLst>
          </p:cNvPr>
          <p:cNvCxnSpPr>
            <a:cxnSpLocks/>
            <a:stCxn id="21" idx="0"/>
            <a:endCxn id="60" idx="2"/>
          </p:cNvCxnSpPr>
          <p:nvPr/>
        </p:nvCxnSpPr>
        <p:spPr>
          <a:xfrm flipV="1">
            <a:off x="5987611" y="5408886"/>
            <a:ext cx="204955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9E79CCE-2C90-B940-BE02-7F48076BFB13}"/>
              </a:ext>
            </a:extLst>
          </p:cNvPr>
          <p:cNvCxnSpPr>
            <a:cxnSpLocks/>
            <a:stCxn id="25" idx="0"/>
            <a:endCxn id="60" idx="2"/>
          </p:cNvCxnSpPr>
          <p:nvPr/>
        </p:nvCxnSpPr>
        <p:spPr>
          <a:xfrm flipH="1" flipV="1">
            <a:off x="6192566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3" name="Rectangle 23552">
            <a:extLst>
              <a:ext uri="{FF2B5EF4-FFF2-40B4-BE49-F238E27FC236}">
                <a16:creationId xmlns:a16="http://schemas.microsoft.com/office/drawing/2014/main" id="{6960BBA0-C244-CE01-B42E-B16010EFF3E0}"/>
              </a:ext>
            </a:extLst>
          </p:cNvPr>
          <p:cNvSpPr/>
          <p:nvPr/>
        </p:nvSpPr>
        <p:spPr>
          <a:xfrm>
            <a:off x="936083" y="4497114"/>
            <a:ext cx="660177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4" name="Rectangle 23553">
            <a:extLst>
              <a:ext uri="{FF2B5EF4-FFF2-40B4-BE49-F238E27FC236}">
                <a16:creationId xmlns:a16="http://schemas.microsoft.com/office/drawing/2014/main" id="{96391B51-FF3F-FEC6-EF3A-4412C6BC061E}"/>
              </a:ext>
            </a:extLst>
          </p:cNvPr>
          <p:cNvSpPr/>
          <p:nvPr/>
        </p:nvSpPr>
        <p:spPr>
          <a:xfrm>
            <a:off x="2557960" y="4495800"/>
            <a:ext cx="660177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6" name="Rectangle 23555">
            <a:extLst>
              <a:ext uri="{FF2B5EF4-FFF2-40B4-BE49-F238E27FC236}">
                <a16:creationId xmlns:a16="http://schemas.microsoft.com/office/drawing/2014/main" id="{D0BCF797-E4C9-8F2A-70E3-045CCBA91493}"/>
              </a:ext>
            </a:extLst>
          </p:cNvPr>
          <p:cNvSpPr/>
          <p:nvPr/>
        </p:nvSpPr>
        <p:spPr>
          <a:xfrm>
            <a:off x="4194453" y="4497114"/>
            <a:ext cx="660177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7" name="Rectangle 23556">
            <a:extLst>
              <a:ext uri="{FF2B5EF4-FFF2-40B4-BE49-F238E27FC236}">
                <a16:creationId xmlns:a16="http://schemas.microsoft.com/office/drawing/2014/main" id="{71845C7E-3945-C7AA-EB8C-3B2E60CB8BBA}"/>
              </a:ext>
            </a:extLst>
          </p:cNvPr>
          <p:cNvSpPr/>
          <p:nvPr/>
        </p:nvSpPr>
        <p:spPr>
          <a:xfrm>
            <a:off x="5862477" y="4495800"/>
            <a:ext cx="660177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8" name="Oval 23557">
            <a:extLst>
              <a:ext uri="{FF2B5EF4-FFF2-40B4-BE49-F238E27FC236}">
                <a16:creationId xmlns:a16="http://schemas.microsoft.com/office/drawing/2014/main" id="{6DC1C5F9-1841-1F9F-7753-89C50865EF56}"/>
              </a:ext>
            </a:extLst>
          </p:cNvPr>
          <p:cNvSpPr/>
          <p:nvPr/>
        </p:nvSpPr>
        <p:spPr>
          <a:xfrm>
            <a:off x="2465744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9" name="Oval 23558">
            <a:extLst>
              <a:ext uri="{FF2B5EF4-FFF2-40B4-BE49-F238E27FC236}">
                <a16:creationId xmlns:a16="http://schemas.microsoft.com/office/drawing/2014/main" id="{B83885AC-81A7-F71D-DD81-AFE6047A0B38}"/>
              </a:ext>
            </a:extLst>
          </p:cNvPr>
          <p:cNvSpPr/>
          <p:nvPr/>
        </p:nvSpPr>
        <p:spPr>
          <a:xfrm>
            <a:off x="4118253" y="471914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2" name="Oval 23561">
            <a:extLst>
              <a:ext uri="{FF2B5EF4-FFF2-40B4-BE49-F238E27FC236}">
                <a16:creationId xmlns:a16="http://schemas.microsoft.com/office/drawing/2014/main" id="{82AD40CB-04CF-6C22-5E75-41AE8215EE3B}"/>
              </a:ext>
            </a:extLst>
          </p:cNvPr>
          <p:cNvSpPr/>
          <p:nvPr/>
        </p:nvSpPr>
        <p:spPr>
          <a:xfrm>
            <a:off x="1520060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3" name="Oval 23562">
            <a:extLst>
              <a:ext uri="{FF2B5EF4-FFF2-40B4-BE49-F238E27FC236}">
                <a16:creationId xmlns:a16="http://schemas.microsoft.com/office/drawing/2014/main" id="{E9222D06-7D01-3C8E-55BE-3DA6F738EA7E}"/>
              </a:ext>
            </a:extLst>
          </p:cNvPr>
          <p:cNvSpPr/>
          <p:nvPr/>
        </p:nvSpPr>
        <p:spPr>
          <a:xfrm>
            <a:off x="313959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4" name="Oval 23563">
            <a:extLst>
              <a:ext uri="{FF2B5EF4-FFF2-40B4-BE49-F238E27FC236}">
                <a16:creationId xmlns:a16="http://schemas.microsoft.com/office/drawing/2014/main" id="{32A44EEA-3EF7-7020-B5F1-2136B00C40E2}"/>
              </a:ext>
            </a:extLst>
          </p:cNvPr>
          <p:cNvSpPr/>
          <p:nvPr/>
        </p:nvSpPr>
        <p:spPr>
          <a:xfrm>
            <a:off x="4782947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5" name="Oval 23564">
            <a:extLst>
              <a:ext uri="{FF2B5EF4-FFF2-40B4-BE49-F238E27FC236}">
                <a16:creationId xmlns:a16="http://schemas.microsoft.com/office/drawing/2014/main" id="{DB97F750-1CC1-AD28-B2F1-C8BA581F747A}"/>
              </a:ext>
            </a:extLst>
          </p:cNvPr>
          <p:cNvSpPr/>
          <p:nvPr/>
        </p:nvSpPr>
        <p:spPr>
          <a:xfrm>
            <a:off x="5781760" y="472624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7" name="Oval 23566">
            <a:extLst>
              <a:ext uri="{FF2B5EF4-FFF2-40B4-BE49-F238E27FC236}">
                <a16:creationId xmlns:a16="http://schemas.microsoft.com/office/drawing/2014/main" id="{D74C6006-C789-2363-9F36-BC065DFD995F}"/>
              </a:ext>
            </a:extLst>
          </p:cNvPr>
          <p:cNvSpPr/>
          <p:nvPr/>
        </p:nvSpPr>
        <p:spPr>
          <a:xfrm>
            <a:off x="859883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69" name="Straight Connector 23568">
            <a:extLst>
              <a:ext uri="{FF2B5EF4-FFF2-40B4-BE49-F238E27FC236}">
                <a16:creationId xmlns:a16="http://schemas.microsoft.com/office/drawing/2014/main" id="{068E4442-4AE3-86E8-FA76-7DD00F569DD0}"/>
              </a:ext>
            </a:extLst>
          </p:cNvPr>
          <p:cNvCxnSpPr>
            <a:cxnSpLocks/>
            <a:stCxn id="42" idx="0"/>
            <a:endCxn id="23567" idx="5"/>
          </p:cNvCxnSpPr>
          <p:nvPr/>
        </p:nvCxnSpPr>
        <p:spPr>
          <a:xfrm flipH="1" flipV="1">
            <a:off x="989965" y="4854482"/>
            <a:ext cx="276207" cy="25091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0" name="Oval 23569">
            <a:extLst>
              <a:ext uri="{FF2B5EF4-FFF2-40B4-BE49-F238E27FC236}">
                <a16:creationId xmlns:a16="http://schemas.microsoft.com/office/drawing/2014/main" id="{6347283D-E22F-1352-506F-E9DDCF457479}"/>
              </a:ext>
            </a:extLst>
          </p:cNvPr>
          <p:cNvSpPr/>
          <p:nvPr/>
        </p:nvSpPr>
        <p:spPr>
          <a:xfrm>
            <a:off x="118516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1" name="Oval 23570">
            <a:extLst>
              <a:ext uri="{FF2B5EF4-FFF2-40B4-BE49-F238E27FC236}">
                <a16:creationId xmlns:a16="http://schemas.microsoft.com/office/drawing/2014/main" id="{318D565E-B0FF-16BD-B753-BD003E8F0B5B}"/>
              </a:ext>
            </a:extLst>
          </p:cNvPr>
          <p:cNvSpPr/>
          <p:nvPr/>
        </p:nvSpPr>
        <p:spPr>
          <a:xfrm>
            <a:off x="281681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2" name="Oval 23571">
            <a:extLst>
              <a:ext uri="{FF2B5EF4-FFF2-40B4-BE49-F238E27FC236}">
                <a16:creationId xmlns:a16="http://schemas.microsoft.com/office/drawing/2014/main" id="{4AB23F55-564C-2FCC-5965-861DA6700CC6}"/>
              </a:ext>
            </a:extLst>
          </p:cNvPr>
          <p:cNvSpPr/>
          <p:nvPr/>
        </p:nvSpPr>
        <p:spPr>
          <a:xfrm>
            <a:off x="4450600" y="472817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3" name="Oval 23572">
            <a:extLst>
              <a:ext uri="{FF2B5EF4-FFF2-40B4-BE49-F238E27FC236}">
                <a16:creationId xmlns:a16="http://schemas.microsoft.com/office/drawing/2014/main" id="{55601015-67E3-9026-C92C-82BC8B4A7846}"/>
              </a:ext>
            </a:extLst>
          </p:cNvPr>
          <p:cNvSpPr/>
          <p:nvPr/>
        </p:nvSpPr>
        <p:spPr>
          <a:xfrm>
            <a:off x="6116365" y="472681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76" name="Straight Connector 23575">
            <a:extLst>
              <a:ext uri="{FF2B5EF4-FFF2-40B4-BE49-F238E27FC236}">
                <a16:creationId xmlns:a16="http://schemas.microsoft.com/office/drawing/2014/main" id="{EE0B5366-9312-30AC-88DC-3F7D5D8EA2F9}"/>
              </a:ext>
            </a:extLst>
          </p:cNvPr>
          <p:cNvCxnSpPr>
            <a:cxnSpLocks/>
            <a:stCxn id="50" idx="0"/>
            <a:endCxn id="23567" idx="5"/>
          </p:cNvCxnSpPr>
          <p:nvPr/>
        </p:nvCxnSpPr>
        <p:spPr>
          <a:xfrm flipH="1" flipV="1">
            <a:off x="989965" y="4854482"/>
            <a:ext cx="1898084" cy="24960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0" name="Straight Connector 23589">
            <a:extLst>
              <a:ext uri="{FF2B5EF4-FFF2-40B4-BE49-F238E27FC236}">
                <a16:creationId xmlns:a16="http://schemas.microsoft.com/office/drawing/2014/main" id="{ADD4C6F6-D929-591D-F067-AB05197015BE}"/>
              </a:ext>
            </a:extLst>
          </p:cNvPr>
          <p:cNvCxnSpPr>
            <a:cxnSpLocks/>
            <a:stCxn id="42" idx="0"/>
            <a:endCxn id="23570" idx="4"/>
          </p:cNvCxnSpPr>
          <p:nvPr/>
        </p:nvCxnSpPr>
        <p:spPr>
          <a:xfrm flipH="1" flipV="1">
            <a:off x="1261360" y="4876800"/>
            <a:ext cx="481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3" name="Straight Connector 23592">
            <a:extLst>
              <a:ext uri="{FF2B5EF4-FFF2-40B4-BE49-F238E27FC236}">
                <a16:creationId xmlns:a16="http://schemas.microsoft.com/office/drawing/2014/main" id="{7ADF2F5A-44E7-1AC1-F794-5576788DB099}"/>
              </a:ext>
            </a:extLst>
          </p:cNvPr>
          <p:cNvCxnSpPr>
            <a:cxnSpLocks/>
            <a:stCxn id="55" idx="0"/>
            <a:endCxn id="23570" idx="4"/>
          </p:cNvCxnSpPr>
          <p:nvPr/>
        </p:nvCxnSpPr>
        <p:spPr>
          <a:xfrm flipH="1" flipV="1">
            <a:off x="1261360" y="4876800"/>
            <a:ext cx="326318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6" name="Straight Connector 23595">
            <a:extLst>
              <a:ext uri="{FF2B5EF4-FFF2-40B4-BE49-F238E27FC236}">
                <a16:creationId xmlns:a16="http://schemas.microsoft.com/office/drawing/2014/main" id="{0C6D9D07-6A0E-6949-38F9-33BFE0EF7B57}"/>
              </a:ext>
            </a:extLst>
          </p:cNvPr>
          <p:cNvCxnSpPr>
            <a:cxnSpLocks/>
            <a:stCxn id="42" idx="0"/>
            <a:endCxn id="23562" idx="4"/>
          </p:cNvCxnSpPr>
          <p:nvPr/>
        </p:nvCxnSpPr>
        <p:spPr>
          <a:xfrm flipV="1">
            <a:off x="1266172" y="4869965"/>
            <a:ext cx="330088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9" name="Straight Connector 23598">
            <a:extLst>
              <a:ext uri="{FF2B5EF4-FFF2-40B4-BE49-F238E27FC236}">
                <a16:creationId xmlns:a16="http://schemas.microsoft.com/office/drawing/2014/main" id="{7186772E-343E-7260-B698-B3895994F040}"/>
              </a:ext>
            </a:extLst>
          </p:cNvPr>
          <p:cNvCxnSpPr>
            <a:cxnSpLocks/>
            <a:stCxn id="60" idx="0"/>
            <a:endCxn id="23562" idx="4"/>
          </p:cNvCxnSpPr>
          <p:nvPr/>
        </p:nvCxnSpPr>
        <p:spPr>
          <a:xfrm flipH="1" flipV="1">
            <a:off x="1596260" y="4869965"/>
            <a:ext cx="4596306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2" name="Straight Connector 23601">
            <a:extLst>
              <a:ext uri="{FF2B5EF4-FFF2-40B4-BE49-F238E27FC236}">
                <a16:creationId xmlns:a16="http://schemas.microsoft.com/office/drawing/2014/main" id="{A239F042-031B-0223-3B5B-6D3F68A250A9}"/>
              </a:ext>
            </a:extLst>
          </p:cNvPr>
          <p:cNvCxnSpPr>
            <a:cxnSpLocks/>
            <a:stCxn id="50" idx="0"/>
            <a:endCxn id="23558" idx="4"/>
          </p:cNvCxnSpPr>
          <p:nvPr/>
        </p:nvCxnSpPr>
        <p:spPr>
          <a:xfrm flipH="1" flipV="1">
            <a:off x="2541944" y="4876800"/>
            <a:ext cx="346105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6" name="Straight Connector 23605">
            <a:extLst>
              <a:ext uri="{FF2B5EF4-FFF2-40B4-BE49-F238E27FC236}">
                <a16:creationId xmlns:a16="http://schemas.microsoft.com/office/drawing/2014/main" id="{EEF75BF8-FEFB-0892-4AA8-666CEB63EEBC}"/>
              </a:ext>
            </a:extLst>
          </p:cNvPr>
          <p:cNvCxnSpPr>
            <a:cxnSpLocks/>
            <a:stCxn id="42" idx="0"/>
            <a:endCxn id="23558" idx="4"/>
          </p:cNvCxnSpPr>
          <p:nvPr/>
        </p:nvCxnSpPr>
        <p:spPr>
          <a:xfrm flipV="1">
            <a:off x="1266172" y="4876800"/>
            <a:ext cx="127577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1" name="Straight Connector 23610">
            <a:extLst>
              <a:ext uri="{FF2B5EF4-FFF2-40B4-BE49-F238E27FC236}">
                <a16:creationId xmlns:a16="http://schemas.microsoft.com/office/drawing/2014/main" id="{510A20E4-A395-D1AF-DBB9-8710DBCF0DCE}"/>
              </a:ext>
            </a:extLst>
          </p:cNvPr>
          <p:cNvCxnSpPr>
            <a:cxnSpLocks/>
            <a:stCxn id="50" idx="0"/>
            <a:endCxn id="23571" idx="4"/>
          </p:cNvCxnSpPr>
          <p:nvPr/>
        </p:nvCxnSpPr>
        <p:spPr>
          <a:xfrm flipV="1">
            <a:off x="2888049" y="4876800"/>
            <a:ext cx="496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4" name="Straight Connector 23613">
            <a:extLst>
              <a:ext uri="{FF2B5EF4-FFF2-40B4-BE49-F238E27FC236}">
                <a16:creationId xmlns:a16="http://schemas.microsoft.com/office/drawing/2014/main" id="{0F7E6373-4DFB-1A0F-5B1E-AB406914F31A}"/>
              </a:ext>
            </a:extLst>
          </p:cNvPr>
          <p:cNvCxnSpPr>
            <a:cxnSpLocks/>
            <a:stCxn id="55" idx="0"/>
            <a:endCxn id="23571" idx="4"/>
          </p:cNvCxnSpPr>
          <p:nvPr/>
        </p:nvCxnSpPr>
        <p:spPr>
          <a:xfrm flipH="1" flipV="1">
            <a:off x="2893018" y="4876800"/>
            <a:ext cx="1631524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1" name="Straight Connector 10240">
            <a:extLst>
              <a:ext uri="{FF2B5EF4-FFF2-40B4-BE49-F238E27FC236}">
                <a16:creationId xmlns:a16="http://schemas.microsoft.com/office/drawing/2014/main" id="{62D77AD3-CEF5-92B3-FA02-CA761A902967}"/>
              </a:ext>
            </a:extLst>
          </p:cNvPr>
          <p:cNvCxnSpPr>
            <a:cxnSpLocks/>
            <a:endCxn id="23563" idx="4"/>
          </p:cNvCxnSpPr>
          <p:nvPr/>
        </p:nvCxnSpPr>
        <p:spPr>
          <a:xfrm flipV="1">
            <a:off x="2888049" y="4876800"/>
            <a:ext cx="32774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4" name="Straight Connector 10243">
            <a:extLst>
              <a:ext uri="{FF2B5EF4-FFF2-40B4-BE49-F238E27FC236}">
                <a16:creationId xmlns:a16="http://schemas.microsoft.com/office/drawing/2014/main" id="{9CC604B3-15A0-1906-CF7A-7660E87302B1}"/>
              </a:ext>
            </a:extLst>
          </p:cNvPr>
          <p:cNvCxnSpPr>
            <a:cxnSpLocks/>
            <a:stCxn id="23563" idx="4"/>
            <a:endCxn id="60" idx="0"/>
          </p:cNvCxnSpPr>
          <p:nvPr/>
        </p:nvCxnSpPr>
        <p:spPr>
          <a:xfrm>
            <a:off x="3215798" y="4876800"/>
            <a:ext cx="2976768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8" name="Straight Connector 10247">
            <a:extLst>
              <a:ext uri="{FF2B5EF4-FFF2-40B4-BE49-F238E27FC236}">
                <a16:creationId xmlns:a16="http://schemas.microsoft.com/office/drawing/2014/main" id="{4ED07CCF-BAE8-5513-19AB-A154BD0BC5AC}"/>
              </a:ext>
            </a:extLst>
          </p:cNvPr>
          <p:cNvCxnSpPr>
            <a:cxnSpLocks/>
            <a:stCxn id="42" idx="0"/>
            <a:endCxn id="23559" idx="4"/>
          </p:cNvCxnSpPr>
          <p:nvPr/>
        </p:nvCxnSpPr>
        <p:spPr>
          <a:xfrm flipV="1">
            <a:off x="1266172" y="4871545"/>
            <a:ext cx="2928281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2" name="Straight Connector 10251">
            <a:extLst>
              <a:ext uri="{FF2B5EF4-FFF2-40B4-BE49-F238E27FC236}">
                <a16:creationId xmlns:a16="http://schemas.microsoft.com/office/drawing/2014/main" id="{39A6E2CC-8526-FBBF-1877-694D0AF4B884}"/>
              </a:ext>
            </a:extLst>
          </p:cNvPr>
          <p:cNvCxnSpPr>
            <a:cxnSpLocks/>
            <a:stCxn id="55" idx="0"/>
            <a:endCxn id="23559" idx="4"/>
          </p:cNvCxnSpPr>
          <p:nvPr/>
        </p:nvCxnSpPr>
        <p:spPr>
          <a:xfrm flipH="1" flipV="1">
            <a:off x="4194453" y="4871545"/>
            <a:ext cx="330089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5" name="Straight Connector 10254">
            <a:extLst>
              <a:ext uri="{FF2B5EF4-FFF2-40B4-BE49-F238E27FC236}">
                <a16:creationId xmlns:a16="http://schemas.microsoft.com/office/drawing/2014/main" id="{51737C94-E846-7600-1CCC-65F945EAFB3C}"/>
              </a:ext>
            </a:extLst>
          </p:cNvPr>
          <p:cNvCxnSpPr>
            <a:cxnSpLocks/>
            <a:stCxn id="50" idx="0"/>
            <a:endCxn id="23572" idx="4"/>
          </p:cNvCxnSpPr>
          <p:nvPr/>
        </p:nvCxnSpPr>
        <p:spPr>
          <a:xfrm flipV="1">
            <a:off x="2888049" y="4880575"/>
            <a:ext cx="1638751" cy="22351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8" name="Straight Connector 10257">
            <a:extLst>
              <a:ext uri="{FF2B5EF4-FFF2-40B4-BE49-F238E27FC236}">
                <a16:creationId xmlns:a16="http://schemas.microsoft.com/office/drawing/2014/main" id="{D0E978D6-1853-6AD2-5681-877D73B4B332}"/>
              </a:ext>
            </a:extLst>
          </p:cNvPr>
          <p:cNvCxnSpPr>
            <a:cxnSpLocks/>
            <a:stCxn id="55" idx="0"/>
            <a:endCxn id="23572" idx="4"/>
          </p:cNvCxnSpPr>
          <p:nvPr/>
        </p:nvCxnSpPr>
        <p:spPr>
          <a:xfrm flipV="1">
            <a:off x="4524542" y="4880575"/>
            <a:ext cx="2258" cy="22482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1" name="Straight Connector 10260">
            <a:extLst>
              <a:ext uri="{FF2B5EF4-FFF2-40B4-BE49-F238E27FC236}">
                <a16:creationId xmlns:a16="http://schemas.microsoft.com/office/drawing/2014/main" id="{111D8C1A-53EB-16C6-FC0D-216D1AAB04AC}"/>
              </a:ext>
            </a:extLst>
          </p:cNvPr>
          <p:cNvCxnSpPr>
            <a:cxnSpLocks/>
            <a:stCxn id="55" idx="0"/>
            <a:endCxn id="23564" idx="4"/>
          </p:cNvCxnSpPr>
          <p:nvPr/>
        </p:nvCxnSpPr>
        <p:spPr>
          <a:xfrm flipV="1">
            <a:off x="4524542" y="4869965"/>
            <a:ext cx="334605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4" name="Straight Connector 10263">
            <a:extLst>
              <a:ext uri="{FF2B5EF4-FFF2-40B4-BE49-F238E27FC236}">
                <a16:creationId xmlns:a16="http://schemas.microsoft.com/office/drawing/2014/main" id="{074D83F9-CE5D-A428-4086-18E808CD9215}"/>
              </a:ext>
            </a:extLst>
          </p:cNvPr>
          <p:cNvCxnSpPr>
            <a:cxnSpLocks/>
            <a:stCxn id="60" idx="0"/>
            <a:endCxn id="23564" idx="4"/>
          </p:cNvCxnSpPr>
          <p:nvPr/>
        </p:nvCxnSpPr>
        <p:spPr>
          <a:xfrm flipH="1" flipV="1">
            <a:off x="4859147" y="4869965"/>
            <a:ext cx="1333419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7" name="Straight Connector 10266">
            <a:extLst>
              <a:ext uri="{FF2B5EF4-FFF2-40B4-BE49-F238E27FC236}">
                <a16:creationId xmlns:a16="http://schemas.microsoft.com/office/drawing/2014/main" id="{8264AB3D-7705-FA41-8742-9F1A7F298B09}"/>
              </a:ext>
            </a:extLst>
          </p:cNvPr>
          <p:cNvCxnSpPr>
            <a:cxnSpLocks/>
            <a:stCxn id="42" idx="0"/>
            <a:endCxn id="23565" idx="4"/>
          </p:cNvCxnSpPr>
          <p:nvPr/>
        </p:nvCxnSpPr>
        <p:spPr>
          <a:xfrm flipV="1">
            <a:off x="1266172" y="4878646"/>
            <a:ext cx="4591788" cy="22675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0" name="Straight Connector 10269">
            <a:extLst>
              <a:ext uri="{FF2B5EF4-FFF2-40B4-BE49-F238E27FC236}">
                <a16:creationId xmlns:a16="http://schemas.microsoft.com/office/drawing/2014/main" id="{8CA62EDF-45B1-69F7-DCF4-416E7B8511E3}"/>
              </a:ext>
            </a:extLst>
          </p:cNvPr>
          <p:cNvCxnSpPr>
            <a:cxnSpLocks/>
            <a:stCxn id="60" idx="0"/>
            <a:endCxn id="23565" idx="4"/>
          </p:cNvCxnSpPr>
          <p:nvPr/>
        </p:nvCxnSpPr>
        <p:spPr>
          <a:xfrm flipH="1" flipV="1">
            <a:off x="5857960" y="4878646"/>
            <a:ext cx="334606" cy="22544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3" name="Straight Connector 10272">
            <a:extLst>
              <a:ext uri="{FF2B5EF4-FFF2-40B4-BE49-F238E27FC236}">
                <a16:creationId xmlns:a16="http://schemas.microsoft.com/office/drawing/2014/main" id="{15F74E1F-A09C-928F-DACB-D075E7CAE6AE}"/>
              </a:ext>
            </a:extLst>
          </p:cNvPr>
          <p:cNvCxnSpPr>
            <a:cxnSpLocks/>
            <a:stCxn id="50" idx="0"/>
            <a:endCxn id="23573" idx="4"/>
          </p:cNvCxnSpPr>
          <p:nvPr/>
        </p:nvCxnSpPr>
        <p:spPr>
          <a:xfrm flipV="1">
            <a:off x="2888049" y="4879211"/>
            <a:ext cx="3304516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6" name="Straight Connector 10275">
            <a:extLst>
              <a:ext uri="{FF2B5EF4-FFF2-40B4-BE49-F238E27FC236}">
                <a16:creationId xmlns:a16="http://schemas.microsoft.com/office/drawing/2014/main" id="{797320A0-2E8B-A639-7E90-786B1B9D395D}"/>
              </a:ext>
            </a:extLst>
          </p:cNvPr>
          <p:cNvCxnSpPr>
            <a:cxnSpLocks/>
            <a:stCxn id="60" idx="0"/>
            <a:endCxn id="23573" idx="4"/>
          </p:cNvCxnSpPr>
          <p:nvPr/>
        </p:nvCxnSpPr>
        <p:spPr>
          <a:xfrm flipH="1" flipV="1">
            <a:off x="6192565" y="4879211"/>
            <a:ext cx="1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6" name="Oval 23565">
            <a:extLst>
              <a:ext uri="{FF2B5EF4-FFF2-40B4-BE49-F238E27FC236}">
                <a16:creationId xmlns:a16="http://schemas.microsoft.com/office/drawing/2014/main" id="{AFA27C6C-71E8-BD8B-E72A-2E0A9BD4C912}"/>
              </a:ext>
            </a:extLst>
          </p:cNvPr>
          <p:cNvSpPr/>
          <p:nvPr/>
        </p:nvSpPr>
        <p:spPr>
          <a:xfrm>
            <a:off x="642732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81" name="Straight Connector 10280">
            <a:extLst>
              <a:ext uri="{FF2B5EF4-FFF2-40B4-BE49-F238E27FC236}">
                <a16:creationId xmlns:a16="http://schemas.microsoft.com/office/drawing/2014/main" id="{47C621F9-57F5-2858-380E-4E8E374D3407}"/>
              </a:ext>
            </a:extLst>
          </p:cNvPr>
          <p:cNvCxnSpPr>
            <a:cxnSpLocks/>
            <a:stCxn id="60" idx="0"/>
            <a:endCxn id="23566" idx="4"/>
          </p:cNvCxnSpPr>
          <p:nvPr/>
        </p:nvCxnSpPr>
        <p:spPr>
          <a:xfrm flipV="1">
            <a:off x="6192566" y="4876800"/>
            <a:ext cx="310954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4" name="Straight Connector 10283">
            <a:extLst>
              <a:ext uri="{FF2B5EF4-FFF2-40B4-BE49-F238E27FC236}">
                <a16:creationId xmlns:a16="http://schemas.microsoft.com/office/drawing/2014/main" id="{8FF29A90-269A-41B9-55BA-288946508BB8}"/>
              </a:ext>
            </a:extLst>
          </p:cNvPr>
          <p:cNvCxnSpPr>
            <a:cxnSpLocks/>
            <a:stCxn id="55" idx="0"/>
            <a:endCxn id="23566" idx="4"/>
          </p:cNvCxnSpPr>
          <p:nvPr/>
        </p:nvCxnSpPr>
        <p:spPr>
          <a:xfrm flipV="1">
            <a:off x="4524542" y="4876800"/>
            <a:ext cx="1978978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7" name="Rectangle 10286">
            <a:extLst>
              <a:ext uri="{FF2B5EF4-FFF2-40B4-BE49-F238E27FC236}">
                <a16:creationId xmlns:a16="http://schemas.microsoft.com/office/drawing/2014/main" id="{296D156D-8B96-902C-47CF-A8BE2F2167A7}"/>
              </a:ext>
            </a:extLst>
          </p:cNvPr>
          <p:cNvSpPr/>
          <p:nvPr/>
        </p:nvSpPr>
        <p:spPr>
          <a:xfrm>
            <a:off x="936083" y="389586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88" name="Rectangle 10287">
            <a:extLst>
              <a:ext uri="{FF2B5EF4-FFF2-40B4-BE49-F238E27FC236}">
                <a16:creationId xmlns:a16="http://schemas.microsoft.com/office/drawing/2014/main" id="{C4CB6295-0315-8FCE-1EC6-F6CAA0D6C321}"/>
              </a:ext>
            </a:extLst>
          </p:cNvPr>
          <p:cNvSpPr/>
          <p:nvPr/>
        </p:nvSpPr>
        <p:spPr>
          <a:xfrm>
            <a:off x="2557960" y="3894549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89" name="Rectangle 10288">
            <a:extLst>
              <a:ext uri="{FF2B5EF4-FFF2-40B4-BE49-F238E27FC236}">
                <a16:creationId xmlns:a16="http://schemas.microsoft.com/office/drawing/2014/main" id="{047239A6-AD57-BDE0-5C82-5B4DE4D9E8F2}"/>
              </a:ext>
            </a:extLst>
          </p:cNvPr>
          <p:cNvSpPr/>
          <p:nvPr/>
        </p:nvSpPr>
        <p:spPr>
          <a:xfrm>
            <a:off x="4194453" y="389586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90" name="Rectangle 10289">
            <a:extLst>
              <a:ext uri="{FF2B5EF4-FFF2-40B4-BE49-F238E27FC236}">
                <a16:creationId xmlns:a16="http://schemas.microsoft.com/office/drawing/2014/main" id="{BCAB8ACB-6758-7086-294F-59667F6577EF}"/>
              </a:ext>
            </a:extLst>
          </p:cNvPr>
          <p:cNvSpPr/>
          <p:nvPr/>
        </p:nvSpPr>
        <p:spPr>
          <a:xfrm>
            <a:off x="5862477" y="3894549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10292" name="Curved Connector 10291">
            <a:extLst>
              <a:ext uri="{FF2B5EF4-FFF2-40B4-BE49-F238E27FC236}">
                <a16:creationId xmlns:a16="http://schemas.microsoft.com/office/drawing/2014/main" id="{70850E7B-96EA-0AE7-4C06-5BBC1D0196EF}"/>
              </a:ext>
            </a:extLst>
          </p:cNvPr>
          <p:cNvCxnSpPr>
            <a:stCxn id="60" idx="3"/>
            <a:endCxn id="10290" idx="3"/>
          </p:cNvCxnSpPr>
          <p:nvPr/>
        </p:nvCxnSpPr>
        <p:spPr>
          <a:xfrm flipV="1">
            <a:off x="6522654" y="4046949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6" name="Curved Connector 10295">
            <a:extLst>
              <a:ext uri="{FF2B5EF4-FFF2-40B4-BE49-F238E27FC236}">
                <a16:creationId xmlns:a16="http://schemas.microsoft.com/office/drawing/2014/main" id="{46F06B95-5C0B-BE51-8053-31B93A9B5F1E}"/>
              </a:ext>
            </a:extLst>
          </p:cNvPr>
          <p:cNvCxnSpPr>
            <a:cxnSpLocks/>
            <a:stCxn id="50" idx="3"/>
            <a:endCxn id="10288" idx="3"/>
          </p:cNvCxnSpPr>
          <p:nvPr/>
        </p:nvCxnSpPr>
        <p:spPr>
          <a:xfrm flipV="1">
            <a:off x="3218137" y="4046949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9" name="Curved Connector 10298">
            <a:extLst>
              <a:ext uri="{FF2B5EF4-FFF2-40B4-BE49-F238E27FC236}">
                <a16:creationId xmlns:a16="http://schemas.microsoft.com/office/drawing/2014/main" id="{305DBA45-B4EC-73F8-65D2-6EC5DFDB84A7}"/>
              </a:ext>
            </a:extLst>
          </p:cNvPr>
          <p:cNvCxnSpPr>
            <a:cxnSpLocks/>
            <a:stCxn id="42" idx="3"/>
            <a:endCxn id="10287" idx="3"/>
          </p:cNvCxnSpPr>
          <p:nvPr/>
        </p:nvCxnSpPr>
        <p:spPr>
          <a:xfrm flipV="1">
            <a:off x="1596260" y="4048263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3" name="Straight Arrow Connector 10302">
            <a:extLst>
              <a:ext uri="{FF2B5EF4-FFF2-40B4-BE49-F238E27FC236}">
                <a16:creationId xmlns:a16="http://schemas.microsoft.com/office/drawing/2014/main" id="{9F63D930-B7F4-EABE-8047-1E8B9FABD0FE}"/>
              </a:ext>
            </a:extLst>
          </p:cNvPr>
          <p:cNvCxnSpPr>
            <a:stCxn id="23557" idx="0"/>
            <a:endCxn id="10290" idx="2"/>
          </p:cNvCxnSpPr>
          <p:nvPr/>
        </p:nvCxnSpPr>
        <p:spPr>
          <a:xfrm flipV="1">
            <a:off x="6192566" y="4199349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6" name="Straight Arrow Connector 23615">
            <a:extLst>
              <a:ext uri="{FF2B5EF4-FFF2-40B4-BE49-F238E27FC236}">
                <a16:creationId xmlns:a16="http://schemas.microsoft.com/office/drawing/2014/main" id="{BAF2BC4F-C219-DBEF-C816-72E25F7B7542}"/>
              </a:ext>
            </a:extLst>
          </p:cNvPr>
          <p:cNvCxnSpPr>
            <a:cxnSpLocks/>
            <a:stCxn id="23556" idx="0"/>
            <a:endCxn id="10289" idx="2"/>
          </p:cNvCxnSpPr>
          <p:nvPr/>
        </p:nvCxnSpPr>
        <p:spPr>
          <a:xfrm flipV="1">
            <a:off x="4524542" y="4200663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9" name="Straight Arrow Connector 23618">
            <a:extLst>
              <a:ext uri="{FF2B5EF4-FFF2-40B4-BE49-F238E27FC236}">
                <a16:creationId xmlns:a16="http://schemas.microsoft.com/office/drawing/2014/main" id="{A7E56F51-B495-A6F0-6E09-00134EEC88C7}"/>
              </a:ext>
            </a:extLst>
          </p:cNvPr>
          <p:cNvCxnSpPr>
            <a:cxnSpLocks/>
            <a:stCxn id="23554" idx="0"/>
            <a:endCxn id="10288" idx="2"/>
          </p:cNvCxnSpPr>
          <p:nvPr/>
        </p:nvCxnSpPr>
        <p:spPr>
          <a:xfrm flipV="1">
            <a:off x="2888049" y="4199349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22" name="Straight Arrow Connector 23621">
            <a:extLst>
              <a:ext uri="{FF2B5EF4-FFF2-40B4-BE49-F238E27FC236}">
                <a16:creationId xmlns:a16="http://schemas.microsoft.com/office/drawing/2014/main" id="{AA5C071B-82A3-4135-408B-BA6F5A954606}"/>
              </a:ext>
            </a:extLst>
          </p:cNvPr>
          <p:cNvCxnSpPr>
            <a:cxnSpLocks/>
            <a:stCxn id="23553" idx="0"/>
            <a:endCxn id="10287" idx="2"/>
          </p:cNvCxnSpPr>
          <p:nvPr/>
        </p:nvCxnSpPr>
        <p:spPr>
          <a:xfrm flipV="1">
            <a:off x="1266172" y="4200663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25" name="Rectangle 23624">
            <a:extLst>
              <a:ext uri="{FF2B5EF4-FFF2-40B4-BE49-F238E27FC236}">
                <a16:creationId xmlns:a16="http://schemas.microsoft.com/office/drawing/2014/main" id="{C5A5140C-34B3-A7DA-C036-5DBBE90AC408}"/>
              </a:ext>
            </a:extLst>
          </p:cNvPr>
          <p:cNvSpPr/>
          <p:nvPr/>
        </p:nvSpPr>
        <p:spPr>
          <a:xfrm>
            <a:off x="939099" y="3296457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6" name="Rectangle 23625">
            <a:extLst>
              <a:ext uri="{FF2B5EF4-FFF2-40B4-BE49-F238E27FC236}">
                <a16:creationId xmlns:a16="http://schemas.microsoft.com/office/drawing/2014/main" id="{A1D88293-6AE1-AE08-6DF8-F2993B3DEDEC}"/>
              </a:ext>
            </a:extLst>
          </p:cNvPr>
          <p:cNvSpPr/>
          <p:nvPr/>
        </p:nvSpPr>
        <p:spPr>
          <a:xfrm>
            <a:off x="2560976" y="3295143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7" name="Rectangle 23626">
            <a:extLst>
              <a:ext uri="{FF2B5EF4-FFF2-40B4-BE49-F238E27FC236}">
                <a16:creationId xmlns:a16="http://schemas.microsoft.com/office/drawing/2014/main" id="{BEE73AD8-7726-405E-D25E-DB1C5657942A}"/>
              </a:ext>
            </a:extLst>
          </p:cNvPr>
          <p:cNvSpPr/>
          <p:nvPr/>
        </p:nvSpPr>
        <p:spPr>
          <a:xfrm>
            <a:off x="4197469" y="3296457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8" name="Rectangle 23627">
            <a:extLst>
              <a:ext uri="{FF2B5EF4-FFF2-40B4-BE49-F238E27FC236}">
                <a16:creationId xmlns:a16="http://schemas.microsoft.com/office/drawing/2014/main" id="{13DE18A9-8DA2-ABBC-1641-CA5BCBD84CA6}"/>
              </a:ext>
            </a:extLst>
          </p:cNvPr>
          <p:cNvSpPr/>
          <p:nvPr/>
        </p:nvSpPr>
        <p:spPr>
          <a:xfrm>
            <a:off x="5865493" y="3295143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29" name="Straight Arrow Connector 23628">
            <a:extLst>
              <a:ext uri="{FF2B5EF4-FFF2-40B4-BE49-F238E27FC236}">
                <a16:creationId xmlns:a16="http://schemas.microsoft.com/office/drawing/2014/main" id="{AD3207C0-339B-0A02-348F-E2AC77C60C6C}"/>
              </a:ext>
            </a:extLst>
          </p:cNvPr>
          <p:cNvCxnSpPr>
            <a:cxnSpLocks/>
            <a:stCxn id="10290" idx="0"/>
            <a:endCxn id="23628" idx="2"/>
          </p:cNvCxnSpPr>
          <p:nvPr/>
        </p:nvCxnSpPr>
        <p:spPr>
          <a:xfrm flipV="1">
            <a:off x="6192566" y="3599943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2" name="Straight Arrow Connector 23631">
            <a:extLst>
              <a:ext uri="{FF2B5EF4-FFF2-40B4-BE49-F238E27FC236}">
                <a16:creationId xmlns:a16="http://schemas.microsoft.com/office/drawing/2014/main" id="{59C91AE7-ECA7-3F56-CBF1-E865000A8268}"/>
              </a:ext>
            </a:extLst>
          </p:cNvPr>
          <p:cNvCxnSpPr>
            <a:cxnSpLocks/>
            <a:stCxn id="10289" idx="0"/>
            <a:endCxn id="23627" idx="2"/>
          </p:cNvCxnSpPr>
          <p:nvPr/>
        </p:nvCxnSpPr>
        <p:spPr>
          <a:xfrm flipV="1">
            <a:off x="4524542" y="3601257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5" name="Straight Arrow Connector 23634">
            <a:extLst>
              <a:ext uri="{FF2B5EF4-FFF2-40B4-BE49-F238E27FC236}">
                <a16:creationId xmlns:a16="http://schemas.microsoft.com/office/drawing/2014/main" id="{94B4C50D-EA6F-6928-378A-F2EEDA6E22A1}"/>
              </a:ext>
            </a:extLst>
          </p:cNvPr>
          <p:cNvCxnSpPr>
            <a:cxnSpLocks/>
            <a:stCxn id="10288" idx="0"/>
            <a:endCxn id="23626" idx="2"/>
          </p:cNvCxnSpPr>
          <p:nvPr/>
        </p:nvCxnSpPr>
        <p:spPr>
          <a:xfrm flipV="1">
            <a:off x="2888049" y="3599943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8" name="Straight Arrow Connector 23637">
            <a:extLst>
              <a:ext uri="{FF2B5EF4-FFF2-40B4-BE49-F238E27FC236}">
                <a16:creationId xmlns:a16="http://schemas.microsoft.com/office/drawing/2014/main" id="{A69C01C0-B770-6F13-1AB6-AE37C782606C}"/>
              </a:ext>
            </a:extLst>
          </p:cNvPr>
          <p:cNvCxnSpPr>
            <a:cxnSpLocks/>
            <a:stCxn id="10287" idx="0"/>
            <a:endCxn id="23625" idx="2"/>
          </p:cNvCxnSpPr>
          <p:nvPr/>
        </p:nvCxnSpPr>
        <p:spPr>
          <a:xfrm flipV="1">
            <a:off x="1266172" y="3601257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3" name="TextBox 23642">
            <a:extLst>
              <a:ext uri="{FF2B5EF4-FFF2-40B4-BE49-F238E27FC236}">
                <a16:creationId xmlns:a16="http://schemas.microsoft.com/office/drawing/2014/main" id="{1B70CAC6-20E5-BF8A-0DE2-7FFD06E9DC24}"/>
              </a:ext>
            </a:extLst>
          </p:cNvPr>
          <p:cNvSpPr txBox="1"/>
          <p:nvPr/>
        </p:nvSpPr>
        <p:spPr>
          <a:xfrm>
            <a:off x="6085614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4" name="TextBox 23643">
            <a:extLst>
              <a:ext uri="{FF2B5EF4-FFF2-40B4-BE49-F238E27FC236}">
                <a16:creationId xmlns:a16="http://schemas.microsoft.com/office/drawing/2014/main" id="{3765C966-27B6-E6B5-8D3C-A9C75F39B047}"/>
              </a:ext>
            </a:extLst>
          </p:cNvPr>
          <p:cNvSpPr txBox="1"/>
          <p:nvPr/>
        </p:nvSpPr>
        <p:spPr>
          <a:xfrm>
            <a:off x="4431235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5" name="TextBox 23644">
            <a:extLst>
              <a:ext uri="{FF2B5EF4-FFF2-40B4-BE49-F238E27FC236}">
                <a16:creationId xmlns:a16="http://schemas.microsoft.com/office/drawing/2014/main" id="{1735BE49-E1BF-06D8-90BA-33BFBDE87132}"/>
              </a:ext>
            </a:extLst>
          </p:cNvPr>
          <p:cNvSpPr txBox="1"/>
          <p:nvPr/>
        </p:nvSpPr>
        <p:spPr>
          <a:xfrm>
            <a:off x="2764233" y="54175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6" name="TextBox 23645">
            <a:extLst>
              <a:ext uri="{FF2B5EF4-FFF2-40B4-BE49-F238E27FC236}">
                <a16:creationId xmlns:a16="http://schemas.microsoft.com/office/drawing/2014/main" id="{9C09AE00-3DD4-C242-4127-BB0CCF093A2A}"/>
              </a:ext>
            </a:extLst>
          </p:cNvPr>
          <p:cNvSpPr txBox="1"/>
          <p:nvPr/>
        </p:nvSpPr>
        <p:spPr>
          <a:xfrm>
            <a:off x="1134708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7" name="TextBox 23646">
            <a:extLst>
              <a:ext uri="{FF2B5EF4-FFF2-40B4-BE49-F238E27FC236}">
                <a16:creationId xmlns:a16="http://schemas.microsoft.com/office/drawing/2014/main" id="{6CF94472-5AB8-61AF-2EFF-38AFE8191B1C}"/>
              </a:ext>
            </a:extLst>
          </p:cNvPr>
          <p:cNvSpPr txBox="1"/>
          <p:nvPr/>
        </p:nvSpPr>
        <p:spPr>
          <a:xfrm>
            <a:off x="6320780" y="415807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8" name="TextBox 23647">
            <a:extLst>
              <a:ext uri="{FF2B5EF4-FFF2-40B4-BE49-F238E27FC236}">
                <a16:creationId xmlns:a16="http://schemas.microsoft.com/office/drawing/2014/main" id="{EA1336C7-066E-5D32-F6F9-ED7FEF190057}"/>
              </a:ext>
            </a:extLst>
          </p:cNvPr>
          <p:cNvSpPr txBox="1"/>
          <p:nvPr/>
        </p:nvSpPr>
        <p:spPr>
          <a:xfrm>
            <a:off x="4651264" y="416618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9" name="TextBox 23648">
            <a:extLst>
              <a:ext uri="{FF2B5EF4-FFF2-40B4-BE49-F238E27FC236}">
                <a16:creationId xmlns:a16="http://schemas.microsoft.com/office/drawing/2014/main" id="{204078BB-2F43-3D13-23A0-D941FD64982E}"/>
              </a:ext>
            </a:extLst>
          </p:cNvPr>
          <p:cNvSpPr txBox="1"/>
          <p:nvPr/>
        </p:nvSpPr>
        <p:spPr>
          <a:xfrm>
            <a:off x="3016263" y="416947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50" name="TextBox 23649">
            <a:extLst>
              <a:ext uri="{FF2B5EF4-FFF2-40B4-BE49-F238E27FC236}">
                <a16:creationId xmlns:a16="http://schemas.microsoft.com/office/drawing/2014/main" id="{91051278-A8D6-CECB-24E7-12EA72E9F090}"/>
              </a:ext>
            </a:extLst>
          </p:cNvPr>
          <p:cNvSpPr txBox="1"/>
          <p:nvPr/>
        </p:nvSpPr>
        <p:spPr>
          <a:xfrm>
            <a:off x="1367762" y="41791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51" name="Rectangle 23650">
            <a:extLst>
              <a:ext uri="{FF2B5EF4-FFF2-40B4-BE49-F238E27FC236}">
                <a16:creationId xmlns:a16="http://schemas.microsoft.com/office/drawing/2014/main" id="{3CA367B9-ED87-5490-D77B-868DCC756EA3}"/>
              </a:ext>
            </a:extLst>
          </p:cNvPr>
          <p:cNvSpPr/>
          <p:nvPr/>
        </p:nvSpPr>
        <p:spPr>
          <a:xfrm>
            <a:off x="936083" y="2663598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2" name="Rectangle 23651">
            <a:extLst>
              <a:ext uri="{FF2B5EF4-FFF2-40B4-BE49-F238E27FC236}">
                <a16:creationId xmlns:a16="http://schemas.microsoft.com/office/drawing/2014/main" id="{728A0A0D-2D02-E3BE-FF6D-268791FBF89D}"/>
              </a:ext>
            </a:extLst>
          </p:cNvPr>
          <p:cNvSpPr/>
          <p:nvPr/>
        </p:nvSpPr>
        <p:spPr>
          <a:xfrm>
            <a:off x="2557960" y="2662284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3" name="Rectangle 23652">
            <a:extLst>
              <a:ext uri="{FF2B5EF4-FFF2-40B4-BE49-F238E27FC236}">
                <a16:creationId xmlns:a16="http://schemas.microsoft.com/office/drawing/2014/main" id="{8A16040C-42C5-EDC7-1E6A-958805AA106C}"/>
              </a:ext>
            </a:extLst>
          </p:cNvPr>
          <p:cNvSpPr/>
          <p:nvPr/>
        </p:nvSpPr>
        <p:spPr>
          <a:xfrm>
            <a:off x="4194453" y="2663598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feed_froward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4" name="Rectangle 23653">
            <a:extLst>
              <a:ext uri="{FF2B5EF4-FFF2-40B4-BE49-F238E27FC236}">
                <a16:creationId xmlns:a16="http://schemas.microsoft.com/office/drawing/2014/main" id="{73AA7C9B-4F6B-0EC7-9362-5698C7ABCEC0}"/>
              </a:ext>
            </a:extLst>
          </p:cNvPr>
          <p:cNvSpPr/>
          <p:nvPr/>
        </p:nvSpPr>
        <p:spPr>
          <a:xfrm>
            <a:off x="5862477" y="2662284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55" name="Straight Arrow Connector 23654">
            <a:extLst>
              <a:ext uri="{FF2B5EF4-FFF2-40B4-BE49-F238E27FC236}">
                <a16:creationId xmlns:a16="http://schemas.microsoft.com/office/drawing/2014/main" id="{C433EC01-679E-2636-6214-4AD70AD83507}"/>
              </a:ext>
            </a:extLst>
          </p:cNvPr>
          <p:cNvCxnSpPr>
            <a:cxnSpLocks/>
            <a:stCxn id="23628" idx="0"/>
            <a:endCxn id="23654" idx="2"/>
          </p:cNvCxnSpPr>
          <p:nvPr/>
        </p:nvCxnSpPr>
        <p:spPr>
          <a:xfrm flipH="1" flipV="1">
            <a:off x="6192566" y="2967084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6" name="Straight Arrow Connector 23655">
            <a:extLst>
              <a:ext uri="{FF2B5EF4-FFF2-40B4-BE49-F238E27FC236}">
                <a16:creationId xmlns:a16="http://schemas.microsoft.com/office/drawing/2014/main" id="{DE59E8CE-5F37-F154-3DBD-4F8F4AA6F908}"/>
              </a:ext>
            </a:extLst>
          </p:cNvPr>
          <p:cNvCxnSpPr>
            <a:cxnSpLocks/>
            <a:stCxn id="23627" idx="0"/>
            <a:endCxn id="23653" idx="2"/>
          </p:cNvCxnSpPr>
          <p:nvPr/>
        </p:nvCxnSpPr>
        <p:spPr>
          <a:xfrm flipH="1" flipV="1">
            <a:off x="4524542" y="2968398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7" name="Straight Arrow Connector 23656">
            <a:extLst>
              <a:ext uri="{FF2B5EF4-FFF2-40B4-BE49-F238E27FC236}">
                <a16:creationId xmlns:a16="http://schemas.microsoft.com/office/drawing/2014/main" id="{1831068C-72DC-FBAD-1762-E1B3C0FBEE83}"/>
              </a:ext>
            </a:extLst>
          </p:cNvPr>
          <p:cNvCxnSpPr>
            <a:cxnSpLocks/>
            <a:stCxn id="23626" idx="0"/>
            <a:endCxn id="23652" idx="2"/>
          </p:cNvCxnSpPr>
          <p:nvPr/>
        </p:nvCxnSpPr>
        <p:spPr>
          <a:xfrm flipH="1" flipV="1">
            <a:off x="2888049" y="2967084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8" name="Straight Arrow Connector 23657">
            <a:extLst>
              <a:ext uri="{FF2B5EF4-FFF2-40B4-BE49-F238E27FC236}">
                <a16:creationId xmlns:a16="http://schemas.microsoft.com/office/drawing/2014/main" id="{11A4701D-FE2A-A5D6-9F03-21BCA92C7CAE}"/>
              </a:ext>
            </a:extLst>
          </p:cNvPr>
          <p:cNvCxnSpPr>
            <a:cxnSpLocks/>
            <a:stCxn id="23625" idx="0"/>
            <a:endCxn id="23651" idx="2"/>
          </p:cNvCxnSpPr>
          <p:nvPr/>
        </p:nvCxnSpPr>
        <p:spPr>
          <a:xfrm flipH="1" flipV="1">
            <a:off x="1266172" y="2968398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67" name="Rectangle 23666">
            <a:extLst>
              <a:ext uri="{FF2B5EF4-FFF2-40B4-BE49-F238E27FC236}">
                <a16:creationId xmlns:a16="http://schemas.microsoft.com/office/drawing/2014/main" id="{1BAB9F79-2434-E168-55BF-B2667DEAC633}"/>
              </a:ext>
            </a:extLst>
          </p:cNvPr>
          <p:cNvSpPr/>
          <p:nvPr/>
        </p:nvSpPr>
        <p:spPr>
          <a:xfrm>
            <a:off x="936083" y="2018327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68" name="Rectangle 23667">
            <a:extLst>
              <a:ext uri="{FF2B5EF4-FFF2-40B4-BE49-F238E27FC236}">
                <a16:creationId xmlns:a16="http://schemas.microsoft.com/office/drawing/2014/main" id="{C6EBBB85-FCC6-9562-9BD5-DAA378D7D8F9}"/>
              </a:ext>
            </a:extLst>
          </p:cNvPr>
          <p:cNvSpPr/>
          <p:nvPr/>
        </p:nvSpPr>
        <p:spPr>
          <a:xfrm>
            <a:off x="2557960" y="201701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69" name="Rectangle 23668">
            <a:extLst>
              <a:ext uri="{FF2B5EF4-FFF2-40B4-BE49-F238E27FC236}">
                <a16:creationId xmlns:a16="http://schemas.microsoft.com/office/drawing/2014/main" id="{417A87A0-F463-C328-C9C4-808C4CDD692D}"/>
              </a:ext>
            </a:extLst>
          </p:cNvPr>
          <p:cNvSpPr/>
          <p:nvPr/>
        </p:nvSpPr>
        <p:spPr>
          <a:xfrm>
            <a:off x="4194453" y="2018327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70" name="Rectangle 23669">
            <a:extLst>
              <a:ext uri="{FF2B5EF4-FFF2-40B4-BE49-F238E27FC236}">
                <a16:creationId xmlns:a16="http://schemas.microsoft.com/office/drawing/2014/main" id="{05AA0A35-0F76-D05F-1453-931A4528DCD1}"/>
              </a:ext>
            </a:extLst>
          </p:cNvPr>
          <p:cNvSpPr/>
          <p:nvPr/>
        </p:nvSpPr>
        <p:spPr>
          <a:xfrm>
            <a:off x="5862477" y="201701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71" name="Curved Connector 23670">
            <a:extLst>
              <a:ext uri="{FF2B5EF4-FFF2-40B4-BE49-F238E27FC236}">
                <a16:creationId xmlns:a16="http://schemas.microsoft.com/office/drawing/2014/main" id="{2D1FF1EF-1140-0562-1026-71B19E9C7FDC}"/>
              </a:ext>
            </a:extLst>
          </p:cNvPr>
          <p:cNvCxnSpPr>
            <a:cxnSpLocks/>
            <a:stCxn id="23628" idx="3"/>
            <a:endCxn id="23670" idx="3"/>
          </p:cNvCxnSpPr>
          <p:nvPr/>
        </p:nvCxnSpPr>
        <p:spPr>
          <a:xfrm flipH="1" flipV="1">
            <a:off x="6522654" y="2169413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4" name="Curved Connector 23673">
            <a:extLst>
              <a:ext uri="{FF2B5EF4-FFF2-40B4-BE49-F238E27FC236}">
                <a16:creationId xmlns:a16="http://schemas.microsoft.com/office/drawing/2014/main" id="{6ADEE24C-CAA5-A46B-8ADE-3D4027FDDAE6}"/>
              </a:ext>
            </a:extLst>
          </p:cNvPr>
          <p:cNvCxnSpPr>
            <a:cxnSpLocks/>
            <a:stCxn id="23627" idx="3"/>
            <a:endCxn id="23669" idx="3"/>
          </p:cNvCxnSpPr>
          <p:nvPr/>
        </p:nvCxnSpPr>
        <p:spPr>
          <a:xfrm flipH="1" flipV="1">
            <a:off x="4854630" y="2170727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7" name="Curved Connector 23676">
            <a:extLst>
              <a:ext uri="{FF2B5EF4-FFF2-40B4-BE49-F238E27FC236}">
                <a16:creationId xmlns:a16="http://schemas.microsoft.com/office/drawing/2014/main" id="{DD57B126-5C1B-A1E1-E5DF-27EFD7295D39}"/>
              </a:ext>
            </a:extLst>
          </p:cNvPr>
          <p:cNvCxnSpPr>
            <a:cxnSpLocks/>
            <a:stCxn id="23626" idx="3"/>
            <a:endCxn id="23668" idx="3"/>
          </p:cNvCxnSpPr>
          <p:nvPr/>
        </p:nvCxnSpPr>
        <p:spPr>
          <a:xfrm flipH="1" flipV="1">
            <a:off x="3218137" y="2169413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0" name="Curved Connector 23679">
            <a:extLst>
              <a:ext uri="{FF2B5EF4-FFF2-40B4-BE49-F238E27FC236}">
                <a16:creationId xmlns:a16="http://schemas.microsoft.com/office/drawing/2014/main" id="{F65432EB-35CE-6EF5-8F1B-05FC2CB09453}"/>
              </a:ext>
            </a:extLst>
          </p:cNvPr>
          <p:cNvCxnSpPr>
            <a:cxnSpLocks/>
            <a:stCxn id="23625" idx="3"/>
            <a:endCxn id="23667" idx="3"/>
          </p:cNvCxnSpPr>
          <p:nvPr/>
        </p:nvCxnSpPr>
        <p:spPr>
          <a:xfrm flipH="1" flipV="1">
            <a:off x="1596260" y="2170727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3" name="Straight Arrow Connector 23682">
            <a:extLst>
              <a:ext uri="{FF2B5EF4-FFF2-40B4-BE49-F238E27FC236}">
                <a16:creationId xmlns:a16="http://schemas.microsoft.com/office/drawing/2014/main" id="{16ABC3DA-D811-7DEB-00FB-53C70B39F395}"/>
              </a:ext>
            </a:extLst>
          </p:cNvPr>
          <p:cNvCxnSpPr>
            <a:cxnSpLocks/>
            <a:stCxn id="23654" idx="0"/>
            <a:endCxn id="23670" idx="2"/>
          </p:cNvCxnSpPr>
          <p:nvPr/>
        </p:nvCxnSpPr>
        <p:spPr>
          <a:xfrm flipV="1">
            <a:off x="6192566" y="2321813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4" name="Straight Arrow Connector 23683">
            <a:extLst>
              <a:ext uri="{FF2B5EF4-FFF2-40B4-BE49-F238E27FC236}">
                <a16:creationId xmlns:a16="http://schemas.microsoft.com/office/drawing/2014/main" id="{6004B529-ED68-A886-12CC-B9276041436A}"/>
              </a:ext>
            </a:extLst>
          </p:cNvPr>
          <p:cNvCxnSpPr>
            <a:cxnSpLocks/>
            <a:stCxn id="23653" idx="0"/>
            <a:endCxn id="23669" idx="2"/>
          </p:cNvCxnSpPr>
          <p:nvPr/>
        </p:nvCxnSpPr>
        <p:spPr>
          <a:xfrm flipV="1">
            <a:off x="4524542" y="2323127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5" name="Straight Arrow Connector 23684">
            <a:extLst>
              <a:ext uri="{FF2B5EF4-FFF2-40B4-BE49-F238E27FC236}">
                <a16:creationId xmlns:a16="http://schemas.microsoft.com/office/drawing/2014/main" id="{D00318BC-C911-9D7D-5418-DA702FD25FA6}"/>
              </a:ext>
            </a:extLst>
          </p:cNvPr>
          <p:cNvCxnSpPr>
            <a:cxnSpLocks/>
            <a:stCxn id="23652" idx="0"/>
            <a:endCxn id="23668" idx="2"/>
          </p:cNvCxnSpPr>
          <p:nvPr/>
        </p:nvCxnSpPr>
        <p:spPr>
          <a:xfrm flipV="1">
            <a:off x="2888049" y="2321813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6" name="Straight Arrow Connector 23685">
            <a:extLst>
              <a:ext uri="{FF2B5EF4-FFF2-40B4-BE49-F238E27FC236}">
                <a16:creationId xmlns:a16="http://schemas.microsoft.com/office/drawing/2014/main" id="{184F32DF-010E-A2D4-F06D-A2E6879CAE06}"/>
              </a:ext>
            </a:extLst>
          </p:cNvPr>
          <p:cNvCxnSpPr>
            <a:cxnSpLocks/>
            <a:stCxn id="23651" idx="0"/>
            <a:endCxn id="23667" idx="2"/>
          </p:cNvCxnSpPr>
          <p:nvPr/>
        </p:nvCxnSpPr>
        <p:spPr>
          <a:xfrm flipV="1">
            <a:off x="1266172" y="2323127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99" name="TextBox 23698">
            <a:extLst>
              <a:ext uri="{FF2B5EF4-FFF2-40B4-BE49-F238E27FC236}">
                <a16:creationId xmlns:a16="http://schemas.microsoft.com/office/drawing/2014/main" id="{A4203BC2-5B7D-42CB-4370-E5EAC9A9C759}"/>
              </a:ext>
            </a:extLst>
          </p:cNvPr>
          <p:cNvSpPr txBox="1"/>
          <p:nvPr/>
        </p:nvSpPr>
        <p:spPr>
          <a:xfrm>
            <a:off x="6329318" y="2286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0" name="TextBox 23699">
            <a:extLst>
              <a:ext uri="{FF2B5EF4-FFF2-40B4-BE49-F238E27FC236}">
                <a16:creationId xmlns:a16="http://schemas.microsoft.com/office/drawing/2014/main" id="{00301D41-8B33-3CF3-67E6-76521128D98F}"/>
              </a:ext>
            </a:extLst>
          </p:cNvPr>
          <p:cNvSpPr txBox="1"/>
          <p:nvPr/>
        </p:nvSpPr>
        <p:spPr>
          <a:xfrm>
            <a:off x="4659802" y="22941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1" name="TextBox 23700">
            <a:extLst>
              <a:ext uri="{FF2B5EF4-FFF2-40B4-BE49-F238E27FC236}">
                <a16:creationId xmlns:a16="http://schemas.microsoft.com/office/drawing/2014/main" id="{BAC6D422-0DCB-2C04-29FA-E8859EEF1698}"/>
              </a:ext>
            </a:extLst>
          </p:cNvPr>
          <p:cNvSpPr txBox="1"/>
          <p:nvPr/>
        </p:nvSpPr>
        <p:spPr>
          <a:xfrm>
            <a:off x="3024801" y="229740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2" name="TextBox 23701">
            <a:extLst>
              <a:ext uri="{FF2B5EF4-FFF2-40B4-BE49-F238E27FC236}">
                <a16:creationId xmlns:a16="http://schemas.microsoft.com/office/drawing/2014/main" id="{F9194675-6ED9-750A-C2DE-A419D26DD175}"/>
              </a:ext>
            </a:extLst>
          </p:cNvPr>
          <p:cNvSpPr txBox="1"/>
          <p:nvPr/>
        </p:nvSpPr>
        <p:spPr>
          <a:xfrm>
            <a:off x="1376300" y="230705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3" name="Rectangle 23702">
            <a:extLst>
              <a:ext uri="{FF2B5EF4-FFF2-40B4-BE49-F238E27FC236}">
                <a16:creationId xmlns:a16="http://schemas.microsoft.com/office/drawing/2014/main" id="{E2F5FDD8-0535-F7ED-A124-4435267195F0}"/>
              </a:ext>
            </a:extLst>
          </p:cNvPr>
          <p:cNvSpPr/>
          <p:nvPr/>
        </p:nvSpPr>
        <p:spPr>
          <a:xfrm>
            <a:off x="939099" y="1367622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4" name="Rectangle 23703">
            <a:extLst>
              <a:ext uri="{FF2B5EF4-FFF2-40B4-BE49-F238E27FC236}">
                <a16:creationId xmlns:a16="http://schemas.microsoft.com/office/drawing/2014/main" id="{6FDB27C6-B27E-F767-6443-B4F9280C0F72}"/>
              </a:ext>
            </a:extLst>
          </p:cNvPr>
          <p:cNvSpPr/>
          <p:nvPr/>
        </p:nvSpPr>
        <p:spPr>
          <a:xfrm>
            <a:off x="2560976" y="136630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5" name="Rectangle 23704">
            <a:extLst>
              <a:ext uri="{FF2B5EF4-FFF2-40B4-BE49-F238E27FC236}">
                <a16:creationId xmlns:a16="http://schemas.microsoft.com/office/drawing/2014/main" id="{C2E2DFB6-2DA8-9892-D0EE-FAD37C9FD3DC}"/>
              </a:ext>
            </a:extLst>
          </p:cNvPr>
          <p:cNvSpPr/>
          <p:nvPr/>
        </p:nvSpPr>
        <p:spPr>
          <a:xfrm>
            <a:off x="4197469" y="1367622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6" name="Rectangle 23705">
            <a:extLst>
              <a:ext uri="{FF2B5EF4-FFF2-40B4-BE49-F238E27FC236}">
                <a16:creationId xmlns:a16="http://schemas.microsoft.com/office/drawing/2014/main" id="{4A2C0F17-7B68-5EA0-90C9-1DE3FB3C71FD}"/>
              </a:ext>
            </a:extLst>
          </p:cNvPr>
          <p:cNvSpPr/>
          <p:nvPr/>
        </p:nvSpPr>
        <p:spPr>
          <a:xfrm>
            <a:off x="5865493" y="136630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3707" name="Straight Arrow Connector 23706">
            <a:extLst>
              <a:ext uri="{FF2B5EF4-FFF2-40B4-BE49-F238E27FC236}">
                <a16:creationId xmlns:a16="http://schemas.microsoft.com/office/drawing/2014/main" id="{E65A1E8E-457A-D4F9-CE32-8A1637632F5D}"/>
              </a:ext>
            </a:extLst>
          </p:cNvPr>
          <p:cNvCxnSpPr>
            <a:cxnSpLocks/>
            <a:stCxn id="23670" idx="0"/>
            <a:endCxn id="23706" idx="2"/>
          </p:cNvCxnSpPr>
          <p:nvPr/>
        </p:nvCxnSpPr>
        <p:spPr>
          <a:xfrm flipV="1">
            <a:off x="6192566" y="1671108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08" name="Straight Arrow Connector 23707">
            <a:extLst>
              <a:ext uri="{FF2B5EF4-FFF2-40B4-BE49-F238E27FC236}">
                <a16:creationId xmlns:a16="http://schemas.microsoft.com/office/drawing/2014/main" id="{4B5F7458-8279-E7AD-B287-3099431C5967}"/>
              </a:ext>
            </a:extLst>
          </p:cNvPr>
          <p:cNvCxnSpPr>
            <a:cxnSpLocks/>
            <a:stCxn id="23669" idx="0"/>
            <a:endCxn id="23705" idx="2"/>
          </p:cNvCxnSpPr>
          <p:nvPr/>
        </p:nvCxnSpPr>
        <p:spPr>
          <a:xfrm flipV="1">
            <a:off x="4524542" y="1672422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09" name="Straight Arrow Connector 23708">
            <a:extLst>
              <a:ext uri="{FF2B5EF4-FFF2-40B4-BE49-F238E27FC236}">
                <a16:creationId xmlns:a16="http://schemas.microsoft.com/office/drawing/2014/main" id="{C3D39A18-C329-498E-5ECC-43702379EABC}"/>
              </a:ext>
            </a:extLst>
          </p:cNvPr>
          <p:cNvCxnSpPr>
            <a:cxnSpLocks/>
            <a:stCxn id="23668" idx="0"/>
            <a:endCxn id="23704" idx="2"/>
          </p:cNvCxnSpPr>
          <p:nvPr/>
        </p:nvCxnSpPr>
        <p:spPr>
          <a:xfrm flipV="1">
            <a:off x="2888049" y="1671108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10" name="Straight Arrow Connector 23709">
            <a:extLst>
              <a:ext uri="{FF2B5EF4-FFF2-40B4-BE49-F238E27FC236}">
                <a16:creationId xmlns:a16="http://schemas.microsoft.com/office/drawing/2014/main" id="{650709B1-D920-1E71-CBA0-E2F9517DE0CE}"/>
              </a:ext>
            </a:extLst>
          </p:cNvPr>
          <p:cNvCxnSpPr>
            <a:cxnSpLocks/>
            <a:stCxn id="23667" idx="0"/>
            <a:endCxn id="23703" idx="2"/>
          </p:cNvCxnSpPr>
          <p:nvPr/>
        </p:nvCxnSpPr>
        <p:spPr>
          <a:xfrm flipV="1">
            <a:off x="1266172" y="1672422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37" name="Curved Connector 23736">
            <a:extLst>
              <a:ext uri="{FF2B5EF4-FFF2-40B4-BE49-F238E27FC236}">
                <a16:creationId xmlns:a16="http://schemas.microsoft.com/office/drawing/2014/main" id="{E6B4D900-2897-BC40-2957-B224E6E62C2A}"/>
              </a:ext>
            </a:extLst>
          </p:cNvPr>
          <p:cNvCxnSpPr>
            <a:cxnSpLocks/>
          </p:cNvCxnSpPr>
          <p:nvPr/>
        </p:nvCxnSpPr>
        <p:spPr>
          <a:xfrm flipV="1">
            <a:off x="4854630" y="4048263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7B93A992-484A-702F-52D5-CC754C8BB20F}"/>
              </a:ext>
            </a:extLst>
          </p:cNvPr>
          <p:cNvSpPr/>
          <p:nvPr/>
        </p:nvSpPr>
        <p:spPr>
          <a:xfrm>
            <a:off x="495397" y="1187103"/>
            <a:ext cx="1579817" cy="5410200"/>
          </a:xfrm>
          <a:prstGeom prst="rect">
            <a:avLst/>
          </a:prstGeom>
          <a:solidFill>
            <a:srgbClr val="77E1FF">
              <a:alpha val="2039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17C4E09-B959-183C-72F5-64344826B62C}"/>
              </a:ext>
            </a:extLst>
          </p:cNvPr>
          <p:cNvSpPr/>
          <p:nvPr/>
        </p:nvSpPr>
        <p:spPr>
          <a:xfrm>
            <a:off x="2128733" y="1187103"/>
            <a:ext cx="1579817" cy="5410200"/>
          </a:xfrm>
          <a:prstGeom prst="rect">
            <a:avLst/>
          </a:prstGeom>
          <a:solidFill>
            <a:srgbClr val="77E1FF">
              <a:alpha val="2039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A3E6F09-C081-7A05-55CF-5F8AF9804A8D}"/>
              </a:ext>
            </a:extLst>
          </p:cNvPr>
          <p:cNvSpPr/>
          <p:nvPr/>
        </p:nvSpPr>
        <p:spPr>
          <a:xfrm>
            <a:off x="3757649" y="1187103"/>
            <a:ext cx="1579817" cy="5410200"/>
          </a:xfrm>
          <a:prstGeom prst="rect">
            <a:avLst/>
          </a:prstGeom>
          <a:solidFill>
            <a:srgbClr val="77E1FF">
              <a:alpha val="2039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695057-348C-E8BE-F467-7BF2A0267048}"/>
              </a:ext>
            </a:extLst>
          </p:cNvPr>
          <p:cNvSpPr/>
          <p:nvPr/>
        </p:nvSpPr>
        <p:spPr>
          <a:xfrm>
            <a:off x="5398138" y="1187103"/>
            <a:ext cx="1579817" cy="5410200"/>
          </a:xfrm>
          <a:prstGeom prst="rect">
            <a:avLst/>
          </a:prstGeom>
          <a:solidFill>
            <a:srgbClr val="77E1FF">
              <a:alpha val="2039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0DF02AB-19D0-35EF-6630-7703CBDC557E}"/>
                  </a:ext>
                </a:extLst>
              </p:cNvPr>
              <p:cNvSpPr/>
              <p:nvPr/>
            </p:nvSpPr>
            <p:spPr>
              <a:xfrm>
                <a:off x="7018124" y="1187103"/>
                <a:ext cx="5083127" cy="198632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𝑎𝑡𝑡𝑒𝑛𝑡𝑖𝑜𝑛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𝑠𝑢𝑚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([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])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𝑠𝑜𝑓𝑡𝑚𝑎𝑥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̃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baseline="-25000" dirty="0">
                  <a:solidFill>
                    <a:schemeClr val="tx1"/>
                  </a:solidFill>
                </a:endParaRPr>
              </a:p>
              <a:p>
                <a:pPr algn="ctr"/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0DF02AB-19D0-35EF-6630-7703CBDC55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8124" y="1187103"/>
                <a:ext cx="5083127" cy="19863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Oval 31">
            <a:extLst>
              <a:ext uri="{FF2B5EF4-FFF2-40B4-BE49-F238E27FC236}">
                <a16:creationId xmlns:a16="http://schemas.microsoft.com/office/drawing/2014/main" id="{3FB7CAA4-BCFB-4E42-ECBB-4F6A57DC8B13}"/>
              </a:ext>
            </a:extLst>
          </p:cNvPr>
          <p:cNvSpPr/>
          <p:nvPr/>
        </p:nvSpPr>
        <p:spPr>
          <a:xfrm>
            <a:off x="5590213" y="4368019"/>
            <a:ext cx="1193883" cy="116895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6F53D4A-7D83-CB60-6AA4-8C694FEA57EC}"/>
              </a:ext>
            </a:extLst>
          </p:cNvPr>
          <p:cNvSpPr txBox="1"/>
          <p:nvPr/>
        </p:nvSpPr>
        <p:spPr>
          <a:xfrm>
            <a:off x="980018" y="54882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52A9532-0D25-197E-B300-3FD7A2563BF6}"/>
              </a:ext>
            </a:extLst>
          </p:cNvPr>
          <p:cNvSpPr txBox="1"/>
          <p:nvPr/>
        </p:nvSpPr>
        <p:spPr>
          <a:xfrm>
            <a:off x="2664487" y="54882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EEF4302-9E93-E1C1-9FBF-11259550F44A}"/>
              </a:ext>
            </a:extLst>
          </p:cNvPr>
          <p:cNvSpPr txBox="1"/>
          <p:nvPr/>
        </p:nvSpPr>
        <p:spPr>
          <a:xfrm>
            <a:off x="4235576" y="54882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2C5395B-1371-C7B8-28BD-97420E712DBD}"/>
              </a:ext>
            </a:extLst>
          </p:cNvPr>
          <p:cNvSpPr txBox="1"/>
          <p:nvPr/>
        </p:nvSpPr>
        <p:spPr>
          <a:xfrm>
            <a:off x="5883315" y="54882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E942C0-C642-25F1-9167-09A2F66AF77F}"/>
              </a:ext>
            </a:extLst>
          </p:cNvPr>
          <p:cNvSpPr txBox="1"/>
          <p:nvPr/>
        </p:nvSpPr>
        <p:spPr>
          <a:xfrm>
            <a:off x="7307612" y="5105400"/>
            <a:ext cx="47036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After which, all computations across</a:t>
            </a:r>
          </a:p>
          <a:p>
            <a:r>
              <a:rPr lang="en-US" sz="2400" dirty="0"/>
              <a:t>all machines can proceed in an </a:t>
            </a:r>
            <a:br>
              <a:rPr lang="en-US" sz="2400" dirty="0"/>
            </a:br>
            <a:r>
              <a:rPr lang="en-US" sz="2400" i="1" dirty="0"/>
              <a:t>embarrassingly parallel manner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40B33B9-7DAD-C31F-080D-C4CFA7A97800}"/>
                  </a:ext>
                </a:extLst>
              </p:cNvPr>
              <p:cNvSpPr txBox="1"/>
              <p:nvPr/>
            </p:nvSpPr>
            <p:spPr>
              <a:xfrm>
                <a:off x="8518486" y="3810000"/>
                <a:ext cx="1802738" cy="13150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sSub>
                                        <m:sSubPr>
                                          <m:ctrlPr>
                                            <a:rPr lang="en-US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𝑖𝑛𝑝𝑢𝑡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𝑖𝑛𝑝𝑢𝑡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𝑖𝑛𝑝𝑢𝑡</m:t>
                                          </m:r>
                                        </m:sub>
                                      </m:sSub>
                                    </m:e>
                                  </m:eqArr>
                                </m:e>
                              </m:d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40B33B9-7DAD-C31F-080D-C4CFA7A978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8486" y="3810000"/>
                <a:ext cx="1802738" cy="13150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E0A4241-0116-73FC-9829-4C8EEA196EE2}"/>
                  </a:ext>
                </a:extLst>
              </p:cNvPr>
              <p:cNvSpPr txBox="1"/>
              <p:nvPr/>
            </p:nvSpPr>
            <p:spPr>
              <a:xfrm>
                <a:off x="10191575" y="4017877"/>
                <a:ext cx="1219200" cy="8992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E0A4241-0116-73FC-9829-4C8EEA196E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1575" y="4017877"/>
                <a:ext cx="1219200" cy="899285"/>
              </a:xfrm>
              <a:prstGeom prst="rect">
                <a:avLst/>
              </a:prstGeom>
              <a:blipFill>
                <a:blip r:embed="rId5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67122CAE-AF62-1E27-F0B5-E7CCE02C3842}"/>
              </a:ext>
            </a:extLst>
          </p:cNvPr>
          <p:cNvSpPr txBox="1"/>
          <p:nvPr/>
        </p:nvSpPr>
        <p:spPr>
          <a:xfrm>
            <a:off x="7307612" y="4273048"/>
            <a:ext cx="121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softmax</a:t>
            </a:r>
            <a:endParaRPr lang="en-US" sz="2400" b="1" dirty="0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8B1C454-C511-E796-6007-209092A22D56}"/>
              </a:ext>
            </a:extLst>
          </p:cNvPr>
          <p:cNvCxnSpPr>
            <a:cxnSpLocks/>
          </p:cNvCxnSpPr>
          <p:nvPr/>
        </p:nvCxnSpPr>
        <p:spPr>
          <a:xfrm>
            <a:off x="9559688" y="3173428"/>
            <a:ext cx="0" cy="65793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CCED2168-1632-9B4C-C459-085617F5FC75}"/>
              </a:ext>
            </a:extLst>
          </p:cNvPr>
          <p:cNvSpPr txBox="1"/>
          <p:nvPr/>
        </p:nvSpPr>
        <p:spPr>
          <a:xfrm>
            <a:off x="9693852" y="3271243"/>
            <a:ext cx="2214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In matrix format</a:t>
            </a:r>
          </a:p>
        </p:txBody>
      </p:sp>
    </p:spTree>
    <p:extLst>
      <p:ext uri="{BB962C8B-B14F-4D97-AF65-F5344CB8AC3E}">
        <p14:creationId xmlns:p14="http://schemas.microsoft.com/office/powerpoint/2010/main" val="33776706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320"/>
            <a:ext cx="9451848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Multi-head Attention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ABD918-04EF-8396-227D-E96D89D276D4}"/>
              </a:ext>
            </a:extLst>
          </p:cNvPr>
          <p:cNvSpPr/>
          <p:nvPr/>
        </p:nvSpPr>
        <p:spPr>
          <a:xfrm>
            <a:off x="609600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E03275-F33D-D34B-BDED-2317CCC1F5D4}"/>
              </a:ext>
            </a:extLst>
          </p:cNvPr>
          <p:cNvSpPr/>
          <p:nvPr/>
        </p:nvSpPr>
        <p:spPr>
          <a:xfrm>
            <a:off x="2231477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DC2C4-5E54-A740-C970-28FE4873946F}"/>
              </a:ext>
            </a:extLst>
          </p:cNvPr>
          <p:cNvSpPr/>
          <p:nvPr/>
        </p:nvSpPr>
        <p:spPr>
          <a:xfrm>
            <a:off x="3876019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97B4E5-1EC9-5008-9EF7-6BE1D05EA9DA}"/>
              </a:ext>
            </a:extLst>
          </p:cNvPr>
          <p:cNvSpPr/>
          <p:nvPr/>
        </p:nvSpPr>
        <p:spPr>
          <a:xfrm>
            <a:off x="5530411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fun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7A2DFC-EC73-90AE-1B76-7DDD2338823D}"/>
              </a:ext>
            </a:extLst>
          </p:cNvPr>
          <p:cNvSpPr/>
          <p:nvPr/>
        </p:nvSpPr>
        <p:spPr>
          <a:xfrm>
            <a:off x="1596260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3CDB60-BB51-C819-69E4-11FC9125248E}"/>
              </a:ext>
            </a:extLst>
          </p:cNvPr>
          <p:cNvSpPr/>
          <p:nvPr/>
        </p:nvSpPr>
        <p:spPr>
          <a:xfrm>
            <a:off x="3218137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E53187-3CD6-954F-A2AB-88E9089B6F06}"/>
              </a:ext>
            </a:extLst>
          </p:cNvPr>
          <p:cNvSpPr/>
          <p:nvPr/>
        </p:nvSpPr>
        <p:spPr>
          <a:xfrm>
            <a:off x="4872529" y="6253655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69DA11-3378-5E2C-5BA0-2287C99450C8}"/>
              </a:ext>
            </a:extLst>
          </p:cNvPr>
          <p:cNvSpPr/>
          <p:nvPr/>
        </p:nvSpPr>
        <p:spPr>
          <a:xfrm>
            <a:off x="6522654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3FF3EF-A088-3E3D-6956-9291B047FA35}"/>
              </a:ext>
            </a:extLst>
          </p:cNvPr>
          <p:cNvSpPr/>
          <p:nvPr/>
        </p:nvSpPr>
        <p:spPr>
          <a:xfrm>
            <a:off x="609600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C7BB3-8F3A-857A-96F2-1109A07D96DF}"/>
              </a:ext>
            </a:extLst>
          </p:cNvPr>
          <p:cNvSpPr/>
          <p:nvPr/>
        </p:nvSpPr>
        <p:spPr>
          <a:xfrm>
            <a:off x="2231477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E3568A-0A08-C324-CAE7-D2FDE786B9E4}"/>
              </a:ext>
            </a:extLst>
          </p:cNvPr>
          <p:cNvSpPr/>
          <p:nvPr/>
        </p:nvSpPr>
        <p:spPr>
          <a:xfrm>
            <a:off x="3876019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E006E4-B08B-BE8B-1511-C8A569CD6493}"/>
              </a:ext>
            </a:extLst>
          </p:cNvPr>
          <p:cNvSpPr/>
          <p:nvPr/>
        </p:nvSpPr>
        <p:spPr>
          <a:xfrm>
            <a:off x="5530411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62857B-0D63-874F-19D4-22A5ED9A20A7}"/>
              </a:ext>
            </a:extLst>
          </p:cNvPr>
          <p:cNvSpPr/>
          <p:nvPr/>
        </p:nvSpPr>
        <p:spPr>
          <a:xfrm>
            <a:off x="1596260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5DD5389-C45E-668B-86A7-6379C4AEA82D}"/>
              </a:ext>
            </a:extLst>
          </p:cNvPr>
          <p:cNvSpPr/>
          <p:nvPr/>
        </p:nvSpPr>
        <p:spPr>
          <a:xfrm>
            <a:off x="3218137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F45FB1-D7F5-EB6A-B2E4-D3626C47494A}"/>
              </a:ext>
            </a:extLst>
          </p:cNvPr>
          <p:cNvSpPr/>
          <p:nvPr/>
        </p:nvSpPr>
        <p:spPr>
          <a:xfrm>
            <a:off x="4872529" y="5720255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3E52FF-6682-4438-5297-60E25F08C7C1}"/>
              </a:ext>
            </a:extLst>
          </p:cNvPr>
          <p:cNvSpPr/>
          <p:nvPr/>
        </p:nvSpPr>
        <p:spPr>
          <a:xfrm>
            <a:off x="6522654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FB2787C-87E9-3059-B6AA-998F170564FA}"/>
              </a:ext>
            </a:extLst>
          </p:cNvPr>
          <p:cNvCxnSpPr>
            <a:stCxn id="18" idx="2"/>
            <a:endCxn id="4" idx="0"/>
          </p:cNvCxnSpPr>
          <p:nvPr/>
        </p:nvCxnSpPr>
        <p:spPr>
          <a:xfrm>
            <a:off x="106680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9D31D6E-8C48-315C-79A3-62541C78C6B3}"/>
              </a:ext>
            </a:extLst>
          </p:cNvPr>
          <p:cNvCxnSpPr>
            <a:stCxn id="22" idx="2"/>
            <a:endCxn id="8" idx="0"/>
          </p:cNvCxnSpPr>
          <p:nvPr/>
        </p:nvCxnSpPr>
        <p:spPr>
          <a:xfrm>
            <a:off x="1765083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FD9F459-5CF2-8585-C24D-A3E57CA4079F}"/>
              </a:ext>
            </a:extLst>
          </p:cNvPr>
          <p:cNvCxnSpPr>
            <a:stCxn id="19" idx="2"/>
            <a:endCxn id="5" idx="0"/>
          </p:cNvCxnSpPr>
          <p:nvPr/>
        </p:nvCxnSpPr>
        <p:spPr>
          <a:xfrm>
            <a:off x="26886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F0D39A4-AF9C-9B3F-7E61-25C5000863B5}"/>
              </a:ext>
            </a:extLst>
          </p:cNvPr>
          <p:cNvCxnSpPr>
            <a:stCxn id="23" idx="2"/>
            <a:endCxn id="9" idx="0"/>
          </p:cNvCxnSpPr>
          <p:nvPr/>
        </p:nvCxnSpPr>
        <p:spPr>
          <a:xfrm>
            <a:off x="338696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E4EFD3F-1E00-29CD-2E92-CDFBC42EA2C2}"/>
              </a:ext>
            </a:extLst>
          </p:cNvPr>
          <p:cNvCxnSpPr>
            <a:stCxn id="20" idx="2"/>
            <a:endCxn id="6" idx="0"/>
          </p:cNvCxnSpPr>
          <p:nvPr/>
        </p:nvCxnSpPr>
        <p:spPr>
          <a:xfrm>
            <a:off x="4333219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DA9C8A0-AB86-1053-7113-C2FECBDFED62}"/>
              </a:ext>
            </a:extLst>
          </p:cNvPr>
          <p:cNvCxnSpPr>
            <a:stCxn id="24" idx="2"/>
            <a:endCxn id="10" idx="0"/>
          </p:cNvCxnSpPr>
          <p:nvPr/>
        </p:nvCxnSpPr>
        <p:spPr>
          <a:xfrm>
            <a:off x="5041352" y="6025055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6EE22B6-01E3-8891-5B2F-8FE227E8A281}"/>
              </a:ext>
            </a:extLst>
          </p:cNvPr>
          <p:cNvCxnSpPr>
            <a:stCxn id="21" idx="2"/>
            <a:endCxn id="7" idx="0"/>
          </p:cNvCxnSpPr>
          <p:nvPr/>
        </p:nvCxnSpPr>
        <p:spPr>
          <a:xfrm>
            <a:off x="5987611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A3E5830-767B-58B2-0B44-2554C10C7ABA}"/>
              </a:ext>
            </a:extLst>
          </p:cNvPr>
          <p:cNvCxnSpPr>
            <a:stCxn id="25" idx="2"/>
            <a:endCxn id="11" idx="0"/>
          </p:cNvCxnSpPr>
          <p:nvPr/>
        </p:nvCxnSpPr>
        <p:spPr>
          <a:xfrm>
            <a:off x="66914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4FA0FAE6-C1C5-76F7-2542-A5880AB0F9E6}"/>
              </a:ext>
            </a:extLst>
          </p:cNvPr>
          <p:cNvSpPr/>
          <p:nvPr/>
        </p:nvSpPr>
        <p:spPr>
          <a:xfrm>
            <a:off x="93608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B78A7CE-3C97-7327-36CC-8C973424C257}"/>
              </a:ext>
            </a:extLst>
          </p:cNvPr>
          <p:cNvCxnSpPr>
            <a:stCxn id="18" idx="0"/>
            <a:endCxn id="42" idx="2"/>
          </p:cNvCxnSpPr>
          <p:nvPr/>
        </p:nvCxnSpPr>
        <p:spPr>
          <a:xfrm flipV="1">
            <a:off x="1066800" y="5410200"/>
            <a:ext cx="199372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007AC11-C0C3-69EC-4A2E-97B9BDE13C07}"/>
              </a:ext>
            </a:extLst>
          </p:cNvPr>
          <p:cNvCxnSpPr>
            <a:stCxn id="22" idx="0"/>
            <a:endCxn id="42" idx="2"/>
          </p:cNvCxnSpPr>
          <p:nvPr/>
        </p:nvCxnSpPr>
        <p:spPr>
          <a:xfrm flipH="1" flipV="1">
            <a:off x="1266172" y="5410200"/>
            <a:ext cx="498911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EBC809E-5BCB-3422-425A-7E32F947E487}"/>
              </a:ext>
            </a:extLst>
          </p:cNvPr>
          <p:cNvSpPr/>
          <p:nvPr/>
        </p:nvSpPr>
        <p:spPr>
          <a:xfrm>
            <a:off x="2557960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C1CED5A-5BEF-9381-CCED-115BF48E9EED}"/>
              </a:ext>
            </a:extLst>
          </p:cNvPr>
          <p:cNvCxnSpPr>
            <a:cxnSpLocks/>
            <a:stCxn id="19" idx="0"/>
            <a:endCxn id="50" idx="2"/>
          </p:cNvCxnSpPr>
          <p:nvPr/>
        </p:nvCxnSpPr>
        <p:spPr>
          <a:xfrm flipV="1">
            <a:off x="2688677" y="5408886"/>
            <a:ext cx="199372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E336EA1-9CE0-229E-ACD8-60560B1EBB0E}"/>
              </a:ext>
            </a:extLst>
          </p:cNvPr>
          <p:cNvCxnSpPr>
            <a:cxnSpLocks/>
            <a:stCxn id="23" idx="0"/>
            <a:endCxn id="50" idx="2"/>
          </p:cNvCxnSpPr>
          <p:nvPr/>
        </p:nvCxnSpPr>
        <p:spPr>
          <a:xfrm flipH="1" flipV="1">
            <a:off x="2888049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8103F968-6CAF-EE57-98F3-5E94E1FFCC76}"/>
              </a:ext>
            </a:extLst>
          </p:cNvPr>
          <p:cNvSpPr/>
          <p:nvPr/>
        </p:nvSpPr>
        <p:spPr>
          <a:xfrm>
            <a:off x="419445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239E0DA-ED5B-19E0-33A1-6FFD7BFF3B33}"/>
              </a:ext>
            </a:extLst>
          </p:cNvPr>
          <p:cNvCxnSpPr>
            <a:cxnSpLocks/>
            <a:stCxn id="20" idx="0"/>
            <a:endCxn id="55" idx="2"/>
          </p:cNvCxnSpPr>
          <p:nvPr/>
        </p:nvCxnSpPr>
        <p:spPr>
          <a:xfrm flipV="1">
            <a:off x="4333219" y="5410200"/>
            <a:ext cx="191323" cy="30480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416531E-25D0-976F-D95C-85D9D05B3441}"/>
              </a:ext>
            </a:extLst>
          </p:cNvPr>
          <p:cNvCxnSpPr>
            <a:cxnSpLocks/>
            <a:stCxn id="24" idx="0"/>
            <a:endCxn id="55" idx="2"/>
          </p:cNvCxnSpPr>
          <p:nvPr/>
        </p:nvCxnSpPr>
        <p:spPr>
          <a:xfrm flipH="1" flipV="1">
            <a:off x="4524542" y="5410200"/>
            <a:ext cx="516810" cy="31005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34D48E49-C790-1F4A-39F7-E57D45CF1317}"/>
              </a:ext>
            </a:extLst>
          </p:cNvPr>
          <p:cNvSpPr/>
          <p:nvPr/>
        </p:nvSpPr>
        <p:spPr>
          <a:xfrm>
            <a:off x="5862477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B890ACE-F58D-2B0D-DEC9-A2D47E161C78}"/>
              </a:ext>
            </a:extLst>
          </p:cNvPr>
          <p:cNvCxnSpPr>
            <a:cxnSpLocks/>
            <a:stCxn id="21" idx="0"/>
            <a:endCxn id="60" idx="2"/>
          </p:cNvCxnSpPr>
          <p:nvPr/>
        </p:nvCxnSpPr>
        <p:spPr>
          <a:xfrm flipV="1">
            <a:off x="5987611" y="5408886"/>
            <a:ext cx="204955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9E79CCE-2C90-B940-BE02-7F48076BFB13}"/>
              </a:ext>
            </a:extLst>
          </p:cNvPr>
          <p:cNvCxnSpPr>
            <a:cxnSpLocks/>
            <a:stCxn id="25" idx="0"/>
            <a:endCxn id="60" idx="2"/>
          </p:cNvCxnSpPr>
          <p:nvPr/>
        </p:nvCxnSpPr>
        <p:spPr>
          <a:xfrm flipH="1" flipV="1">
            <a:off x="6192566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3" name="Rectangle 23552">
            <a:extLst>
              <a:ext uri="{FF2B5EF4-FFF2-40B4-BE49-F238E27FC236}">
                <a16:creationId xmlns:a16="http://schemas.microsoft.com/office/drawing/2014/main" id="{6960BBA0-C244-CE01-B42E-B16010EFF3E0}"/>
              </a:ext>
            </a:extLst>
          </p:cNvPr>
          <p:cNvSpPr/>
          <p:nvPr/>
        </p:nvSpPr>
        <p:spPr>
          <a:xfrm>
            <a:off x="936083" y="4497114"/>
            <a:ext cx="660177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4" name="Rectangle 23553">
            <a:extLst>
              <a:ext uri="{FF2B5EF4-FFF2-40B4-BE49-F238E27FC236}">
                <a16:creationId xmlns:a16="http://schemas.microsoft.com/office/drawing/2014/main" id="{96391B51-FF3F-FEC6-EF3A-4412C6BC061E}"/>
              </a:ext>
            </a:extLst>
          </p:cNvPr>
          <p:cNvSpPr/>
          <p:nvPr/>
        </p:nvSpPr>
        <p:spPr>
          <a:xfrm>
            <a:off x="2557960" y="4495800"/>
            <a:ext cx="660177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6" name="Rectangle 23555">
            <a:extLst>
              <a:ext uri="{FF2B5EF4-FFF2-40B4-BE49-F238E27FC236}">
                <a16:creationId xmlns:a16="http://schemas.microsoft.com/office/drawing/2014/main" id="{D0BCF797-E4C9-8F2A-70E3-045CCBA91493}"/>
              </a:ext>
            </a:extLst>
          </p:cNvPr>
          <p:cNvSpPr/>
          <p:nvPr/>
        </p:nvSpPr>
        <p:spPr>
          <a:xfrm>
            <a:off x="4194453" y="4497114"/>
            <a:ext cx="660177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7" name="Rectangle 23556">
            <a:extLst>
              <a:ext uri="{FF2B5EF4-FFF2-40B4-BE49-F238E27FC236}">
                <a16:creationId xmlns:a16="http://schemas.microsoft.com/office/drawing/2014/main" id="{71845C7E-3945-C7AA-EB8C-3B2E60CB8BBA}"/>
              </a:ext>
            </a:extLst>
          </p:cNvPr>
          <p:cNvSpPr/>
          <p:nvPr/>
        </p:nvSpPr>
        <p:spPr>
          <a:xfrm>
            <a:off x="5862477" y="4495800"/>
            <a:ext cx="660177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8" name="Oval 23557">
            <a:extLst>
              <a:ext uri="{FF2B5EF4-FFF2-40B4-BE49-F238E27FC236}">
                <a16:creationId xmlns:a16="http://schemas.microsoft.com/office/drawing/2014/main" id="{6DC1C5F9-1841-1F9F-7753-89C50865EF56}"/>
              </a:ext>
            </a:extLst>
          </p:cNvPr>
          <p:cNvSpPr/>
          <p:nvPr/>
        </p:nvSpPr>
        <p:spPr>
          <a:xfrm>
            <a:off x="2465744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9" name="Oval 23558">
            <a:extLst>
              <a:ext uri="{FF2B5EF4-FFF2-40B4-BE49-F238E27FC236}">
                <a16:creationId xmlns:a16="http://schemas.microsoft.com/office/drawing/2014/main" id="{B83885AC-81A7-F71D-DD81-AFE6047A0B38}"/>
              </a:ext>
            </a:extLst>
          </p:cNvPr>
          <p:cNvSpPr/>
          <p:nvPr/>
        </p:nvSpPr>
        <p:spPr>
          <a:xfrm>
            <a:off x="4118253" y="471914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2" name="Oval 23561">
            <a:extLst>
              <a:ext uri="{FF2B5EF4-FFF2-40B4-BE49-F238E27FC236}">
                <a16:creationId xmlns:a16="http://schemas.microsoft.com/office/drawing/2014/main" id="{82AD40CB-04CF-6C22-5E75-41AE8215EE3B}"/>
              </a:ext>
            </a:extLst>
          </p:cNvPr>
          <p:cNvSpPr/>
          <p:nvPr/>
        </p:nvSpPr>
        <p:spPr>
          <a:xfrm>
            <a:off x="1520060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3" name="Oval 23562">
            <a:extLst>
              <a:ext uri="{FF2B5EF4-FFF2-40B4-BE49-F238E27FC236}">
                <a16:creationId xmlns:a16="http://schemas.microsoft.com/office/drawing/2014/main" id="{E9222D06-7D01-3C8E-55BE-3DA6F738EA7E}"/>
              </a:ext>
            </a:extLst>
          </p:cNvPr>
          <p:cNvSpPr/>
          <p:nvPr/>
        </p:nvSpPr>
        <p:spPr>
          <a:xfrm>
            <a:off x="313959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4" name="Oval 23563">
            <a:extLst>
              <a:ext uri="{FF2B5EF4-FFF2-40B4-BE49-F238E27FC236}">
                <a16:creationId xmlns:a16="http://schemas.microsoft.com/office/drawing/2014/main" id="{32A44EEA-3EF7-7020-B5F1-2136B00C40E2}"/>
              </a:ext>
            </a:extLst>
          </p:cNvPr>
          <p:cNvSpPr/>
          <p:nvPr/>
        </p:nvSpPr>
        <p:spPr>
          <a:xfrm>
            <a:off x="4782947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5" name="Oval 23564">
            <a:extLst>
              <a:ext uri="{FF2B5EF4-FFF2-40B4-BE49-F238E27FC236}">
                <a16:creationId xmlns:a16="http://schemas.microsoft.com/office/drawing/2014/main" id="{DB97F750-1CC1-AD28-B2F1-C8BA581F747A}"/>
              </a:ext>
            </a:extLst>
          </p:cNvPr>
          <p:cNvSpPr/>
          <p:nvPr/>
        </p:nvSpPr>
        <p:spPr>
          <a:xfrm>
            <a:off x="5781760" y="472624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6" name="Oval 23565">
            <a:extLst>
              <a:ext uri="{FF2B5EF4-FFF2-40B4-BE49-F238E27FC236}">
                <a16:creationId xmlns:a16="http://schemas.microsoft.com/office/drawing/2014/main" id="{AFA27C6C-71E8-BD8B-E72A-2E0A9BD4C912}"/>
              </a:ext>
            </a:extLst>
          </p:cNvPr>
          <p:cNvSpPr/>
          <p:nvPr/>
        </p:nvSpPr>
        <p:spPr>
          <a:xfrm>
            <a:off x="642732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7" name="Oval 23566">
            <a:extLst>
              <a:ext uri="{FF2B5EF4-FFF2-40B4-BE49-F238E27FC236}">
                <a16:creationId xmlns:a16="http://schemas.microsoft.com/office/drawing/2014/main" id="{D74C6006-C789-2363-9F36-BC065DFD995F}"/>
              </a:ext>
            </a:extLst>
          </p:cNvPr>
          <p:cNvSpPr/>
          <p:nvPr/>
        </p:nvSpPr>
        <p:spPr>
          <a:xfrm>
            <a:off x="859883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69" name="Straight Connector 23568">
            <a:extLst>
              <a:ext uri="{FF2B5EF4-FFF2-40B4-BE49-F238E27FC236}">
                <a16:creationId xmlns:a16="http://schemas.microsoft.com/office/drawing/2014/main" id="{068E4442-4AE3-86E8-FA76-7DD00F569DD0}"/>
              </a:ext>
            </a:extLst>
          </p:cNvPr>
          <p:cNvCxnSpPr>
            <a:cxnSpLocks/>
            <a:stCxn id="42" idx="0"/>
            <a:endCxn id="23567" idx="5"/>
          </p:cNvCxnSpPr>
          <p:nvPr/>
        </p:nvCxnSpPr>
        <p:spPr>
          <a:xfrm flipH="1" flipV="1">
            <a:off x="989965" y="4854482"/>
            <a:ext cx="276207" cy="25091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0" name="Oval 23569">
            <a:extLst>
              <a:ext uri="{FF2B5EF4-FFF2-40B4-BE49-F238E27FC236}">
                <a16:creationId xmlns:a16="http://schemas.microsoft.com/office/drawing/2014/main" id="{6347283D-E22F-1352-506F-E9DDCF457479}"/>
              </a:ext>
            </a:extLst>
          </p:cNvPr>
          <p:cNvSpPr/>
          <p:nvPr/>
        </p:nvSpPr>
        <p:spPr>
          <a:xfrm>
            <a:off x="118516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1" name="Oval 23570">
            <a:extLst>
              <a:ext uri="{FF2B5EF4-FFF2-40B4-BE49-F238E27FC236}">
                <a16:creationId xmlns:a16="http://schemas.microsoft.com/office/drawing/2014/main" id="{318D565E-B0FF-16BD-B753-BD003E8F0B5B}"/>
              </a:ext>
            </a:extLst>
          </p:cNvPr>
          <p:cNvSpPr/>
          <p:nvPr/>
        </p:nvSpPr>
        <p:spPr>
          <a:xfrm>
            <a:off x="281681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2" name="Oval 23571">
            <a:extLst>
              <a:ext uri="{FF2B5EF4-FFF2-40B4-BE49-F238E27FC236}">
                <a16:creationId xmlns:a16="http://schemas.microsoft.com/office/drawing/2014/main" id="{4AB23F55-564C-2FCC-5965-861DA6700CC6}"/>
              </a:ext>
            </a:extLst>
          </p:cNvPr>
          <p:cNvSpPr/>
          <p:nvPr/>
        </p:nvSpPr>
        <p:spPr>
          <a:xfrm>
            <a:off x="4450600" y="472817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3" name="Oval 23572">
            <a:extLst>
              <a:ext uri="{FF2B5EF4-FFF2-40B4-BE49-F238E27FC236}">
                <a16:creationId xmlns:a16="http://schemas.microsoft.com/office/drawing/2014/main" id="{55601015-67E3-9026-C92C-82BC8B4A7846}"/>
              </a:ext>
            </a:extLst>
          </p:cNvPr>
          <p:cNvSpPr/>
          <p:nvPr/>
        </p:nvSpPr>
        <p:spPr>
          <a:xfrm>
            <a:off x="6116365" y="472681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76" name="Straight Connector 23575">
            <a:extLst>
              <a:ext uri="{FF2B5EF4-FFF2-40B4-BE49-F238E27FC236}">
                <a16:creationId xmlns:a16="http://schemas.microsoft.com/office/drawing/2014/main" id="{EE0B5366-9312-30AC-88DC-3F7D5D8EA2F9}"/>
              </a:ext>
            </a:extLst>
          </p:cNvPr>
          <p:cNvCxnSpPr>
            <a:cxnSpLocks/>
            <a:stCxn id="50" idx="0"/>
            <a:endCxn id="23567" idx="5"/>
          </p:cNvCxnSpPr>
          <p:nvPr/>
        </p:nvCxnSpPr>
        <p:spPr>
          <a:xfrm flipH="1" flipV="1">
            <a:off x="989965" y="4854482"/>
            <a:ext cx="1898084" cy="24960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0" name="Straight Connector 23589">
            <a:extLst>
              <a:ext uri="{FF2B5EF4-FFF2-40B4-BE49-F238E27FC236}">
                <a16:creationId xmlns:a16="http://schemas.microsoft.com/office/drawing/2014/main" id="{ADD4C6F6-D929-591D-F067-AB05197015BE}"/>
              </a:ext>
            </a:extLst>
          </p:cNvPr>
          <p:cNvCxnSpPr>
            <a:cxnSpLocks/>
            <a:stCxn id="42" idx="0"/>
            <a:endCxn id="23570" idx="4"/>
          </p:cNvCxnSpPr>
          <p:nvPr/>
        </p:nvCxnSpPr>
        <p:spPr>
          <a:xfrm flipH="1" flipV="1">
            <a:off x="1261360" y="4876800"/>
            <a:ext cx="481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3" name="Straight Connector 23592">
            <a:extLst>
              <a:ext uri="{FF2B5EF4-FFF2-40B4-BE49-F238E27FC236}">
                <a16:creationId xmlns:a16="http://schemas.microsoft.com/office/drawing/2014/main" id="{7ADF2F5A-44E7-1AC1-F794-5576788DB099}"/>
              </a:ext>
            </a:extLst>
          </p:cNvPr>
          <p:cNvCxnSpPr>
            <a:cxnSpLocks/>
            <a:stCxn id="55" idx="0"/>
            <a:endCxn id="23570" idx="4"/>
          </p:cNvCxnSpPr>
          <p:nvPr/>
        </p:nvCxnSpPr>
        <p:spPr>
          <a:xfrm flipH="1" flipV="1">
            <a:off x="1261360" y="4876800"/>
            <a:ext cx="326318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6" name="Straight Connector 23595">
            <a:extLst>
              <a:ext uri="{FF2B5EF4-FFF2-40B4-BE49-F238E27FC236}">
                <a16:creationId xmlns:a16="http://schemas.microsoft.com/office/drawing/2014/main" id="{0C6D9D07-6A0E-6949-38F9-33BFE0EF7B57}"/>
              </a:ext>
            </a:extLst>
          </p:cNvPr>
          <p:cNvCxnSpPr>
            <a:cxnSpLocks/>
            <a:stCxn id="42" idx="0"/>
            <a:endCxn id="23562" idx="4"/>
          </p:cNvCxnSpPr>
          <p:nvPr/>
        </p:nvCxnSpPr>
        <p:spPr>
          <a:xfrm flipV="1">
            <a:off x="1266172" y="4869965"/>
            <a:ext cx="330088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9" name="Straight Connector 23598">
            <a:extLst>
              <a:ext uri="{FF2B5EF4-FFF2-40B4-BE49-F238E27FC236}">
                <a16:creationId xmlns:a16="http://schemas.microsoft.com/office/drawing/2014/main" id="{7186772E-343E-7260-B698-B3895994F040}"/>
              </a:ext>
            </a:extLst>
          </p:cNvPr>
          <p:cNvCxnSpPr>
            <a:cxnSpLocks/>
            <a:stCxn id="60" idx="0"/>
            <a:endCxn id="23562" idx="4"/>
          </p:cNvCxnSpPr>
          <p:nvPr/>
        </p:nvCxnSpPr>
        <p:spPr>
          <a:xfrm flipH="1" flipV="1">
            <a:off x="1596260" y="4869965"/>
            <a:ext cx="4596306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2" name="Straight Connector 23601">
            <a:extLst>
              <a:ext uri="{FF2B5EF4-FFF2-40B4-BE49-F238E27FC236}">
                <a16:creationId xmlns:a16="http://schemas.microsoft.com/office/drawing/2014/main" id="{A239F042-031B-0223-3B5B-6D3F68A250A9}"/>
              </a:ext>
            </a:extLst>
          </p:cNvPr>
          <p:cNvCxnSpPr>
            <a:cxnSpLocks/>
            <a:stCxn id="50" idx="0"/>
            <a:endCxn id="23558" idx="4"/>
          </p:cNvCxnSpPr>
          <p:nvPr/>
        </p:nvCxnSpPr>
        <p:spPr>
          <a:xfrm flipH="1" flipV="1">
            <a:off x="2541944" y="4876800"/>
            <a:ext cx="346105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6" name="Straight Connector 23605">
            <a:extLst>
              <a:ext uri="{FF2B5EF4-FFF2-40B4-BE49-F238E27FC236}">
                <a16:creationId xmlns:a16="http://schemas.microsoft.com/office/drawing/2014/main" id="{EEF75BF8-FEFB-0892-4AA8-666CEB63EEBC}"/>
              </a:ext>
            </a:extLst>
          </p:cNvPr>
          <p:cNvCxnSpPr>
            <a:cxnSpLocks/>
            <a:stCxn id="42" idx="0"/>
            <a:endCxn id="23558" idx="4"/>
          </p:cNvCxnSpPr>
          <p:nvPr/>
        </p:nvCxnSpPr>
        <p:spPr>
          <a:xfrm flipV="1">
            <a:off x="1266172" y="4876800"/>
            <a:ext cx="127577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1" name="Straight Connector 23610">
            <a:extLst>
              <a:ext uri="{FF2B5EF4-FFF2-40B4-BE49-F238E27FC236}">
                <a16:creationId xmlns:a16="http://schemas.microsoft.com/office/drawing/2014/main" id="{510A20E4-A395-D1AF-DBB9-8710DBCF0DCE}"/>
              </a:ext>
            </a:extLst>
          </p:cNvPr>
          <p:cNvCxnSpPr>
            <a:cxnSpLocks/>
            <a:stCxn id="50" idx="0"/>
            <a:endCxn id="23571" idx="4"/>
          </p:cNvCxnSpPr>
          <p:nvPr/>
        </p:nvCxnSpPr>
        <p:spPr>
          <a:xfrm flipV="1">
            <a:off x="2888049" y="4876800"/>
            <a:ext cx="496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4" name="Straight Connector 23613">
            <a:extLst>
              <a:ext uri="{FF2B5EF4-FFF2-40B4-BE49-F238E27FC236}">
                <a16:creationId xmlns:a16="http://schemas.microsoft.com/office/drawing/2014/main" id="{0F7E6373-4DFB-1A0F-5B1E-AB406914F31A}"/>
              </a:ext>
            </a:extLst>
          </p:cNvPr>
          <p:cNvCxnSpPr>
            <a:cxnSpLocks/>
            <a:stCxn id="55" idx="0"/>
            <a:endCxn id="23571" idx="4"/>
          </p:cNvCxnSpPr>
          <p:nvPr/>
        </p:nvCxnSpPr>
        <p:spPr>
          <a:xfrm flipH="1" flipV="1">
            <a:off x="2893018" y="4876800"/>
            <a:ext cx="1631524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1" name="Straight Connector 10240">
            <a:extLst>
              <a:ext uri="{FF2B5EF4-FFF2-40B4-BE49-F238E27FC236}">
                <a16:creationId xmlns:a16="http://schemas.microsoft.com/office/drawing/2014/main" id="{62D77AD3-CEF5-92B3-FA02-CA761A902967}"/>
              </a:ext>
            </a:extLst>
          </p:cNvPr>
          <p:cNvCxnSpPr>
            <a:cxnSpLocks/>
            <a:endCxn id="23563" idx="4"/>
          </p:cNvCxnSpPr>
          <p:nvPr/>
        </p:nvCxnSpPr>
        <p:spPr>
          <a:xfrm flipV="1">
            <a:off x="2888049" y="4876800"/>
            <a:ext cx="32774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4" name="Straight Connector 10243">
            <a:extLst>
              <a:ext uri="{FF2B5EF4-FFF2-40B4-BE49-F238E27FC236}">
                <a16:creationId xmlns:a16="http://schemas.microsoft.com/office/drawing/2014/main" id="{9CC604B3-15A0-1906-CF7A-7660E87302B1}"/>
              </a:ext>
            </a:extLst>
          </p:cNvPr>
          <p:cNvCxnSpPr>
            <a:cxnSpLocks/>
            <a:stCxn id="23563" idx="4"/>
            <a:endCxn id="60" idx="0"/>
          </p:cNvCxnSpPr>
          <p:nvPr/>
        </p:nvCxnSpPr>
        <p:spPr>
          <a:xfrm>
            <a:off x="3215798" y="4876800"/>
            <a:ext cx="2976768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8" name="Straight Connector 10247">
            <a:extLst>
              <a:ext uri="{FF2B5EF4-FFF2-40B4-BE49-F238E27FC236}">
                <a16:creationId xmlns:a16="http://schemas.microsoft.com/office/drawing/2014/main" id="{4ED07CCF-BAE8-5513-19AB-A154BD0BC5AC}"/>
              </a:ext>
            </a:extLst>
          </p:cNvPr>
          <p:cNvCxnSpPr>
            <a:cxnSpLocks/>
            <a:stCxn id="42" idx="0"/>
            <a:endCxn id="23559" idx="4"/>
          </p:cNvCxnSpPr>
          <p:nvPr/>
        </p:nvCxnSpPr>
        <p:spPr>
          <a:xfrm flipV="1">
            <a:off x="1266172" y="4871545"/>
            <a:ext cx="2928281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2" name="Straight Connector 10251">
            <a:extLst>
              <a:ext uri="{FF2B5EF4-FFF2-40B4-BE49-F238E27FC236}">
                <a16:creationId xmlns:a16="http://schemas.microsoft.com/office/drawing/2014/main" id="{39A6E2CC-8526-FBBF-1877-694D0AF4B884}"/>
              </a:ext>
            </a:extLst>
          </p:cNvPr>
          <p:cNvCxnSpPr>
            <a:cxnSpLocks/>
            <a:stCxn id="55" idx="0"/>
            <a:endCxn id="23559" idx="4"/>
          </p:cNvCxnSpPr>
          <p:nvPr/>
        </p:nvCxnSpPr>
        <p:spPr>
          <a:xfrm flipH="1" flipV="1">
            <a:off x="4194453" y="4871545"/>
            <a:ext cx="330089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5" name="Straight Connector 10254">
            <a:extLst>
              <a:ext uri="{FF2B5EF4-FFF2-40B4-BE49-F238E27FC236}">
                <a16:creationId xmlns:a16="http://schemas.microsoft.com/office/drawing/2014/main" id="{51737C94-E846-7600-1CCC-65F945EAFB3C}"/>
              </a:ext>
            </a:extLst>
          </p:cNvPr>
          <p:cNvCxnSpPr>
            <a:cxnSpLocks/>
            <a:stCxn id="50" idx="0"/>
            <a:endCxn id="23572" idx="4"/>
          </p:cNvCxnSpPr>
          <p:nvPr/>
        </p:nvCxnSpPr>
        <p:spPr>
          <a:xfrm flipV="1">
            <a:off x="2888049" y="4880575"/>
            <a:ext cx="1638751" cy="22351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8" name="Straight Connector 10257">
            <a:extLst>
              <a:ext uri="{FF2B5EF4-FFF2-40B4-BE49-F238E27FC236}">
                <a16:creationId xmlns:a16="http://schemas.microsoft.com/office/drawing/2014/main" id="{D0E978D6-1853-6AD2-5681-877D73B4B332}"/>
              </a:ext>
            </a:extLst>
          </p:cNvPr>
          <p:cNvCxnSpPr>
            <a:cxnSpLocks/>
            <a:stCxn id="55" idx="0"/>
            <a:endCxn id="23572" idx="4"/>
          </p:cNvCxnSpPr>
          <p:nvPr/>
        </p:nvCxnSpPr>
        <p:spPr>
          <a:xfrm flipV="1">
            <a:off x="4524542" y="4880575"/>
            <a:ext cx="2258" cy="22482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1" name="Straight Connector 10260">
            <a:extLst>
              <a:ext uri="{FF2B5EF4-FFF2-40B4-BE49-F238E27FC236}">
                <a16:creationId xmlns:a16="http://schemas.microsoft.com/office/drawing/2014/main" id="{111D8C1A-53EB-16C6-FC0D-216D1AAB04AC}"/>
              </a:ext>
            </a:extLst>
          </p:cNvPr>
          <p:cNvCxnSpPr>
            <a:cxnSpLocks/>
            <a:stCxn id="55" idx="0"/>
            <a:endCxn id="23564" idx="4"/>
          </p:cNvCxnSpPr>
          <p:nvPr/>
        </p:nvCxnSpPr>
        <p:spPr>
          <a:xfrm flipV="1">
            <a:off x="4524542" y="4869965"/>
            <a:ext cx="334605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4" name="Straight Connector 10263">
            <a:extLst>
              <a:ext uri="{FF2B5EF4-FFF2-40B4-BE49-F238E27FC236}">
                <a16:creationId xmlns:a16="http://schemas.microsoft.com/office/drawing/2014/main" id="{074D83F9-CE5D-A428-4086-18E808CD9215}"/>
              </a:ext>
            </a:extLst>
          </p:cNvPr>
          <p:cNvCxnSpPr>
            <a:cxnSpLocks/>
            <a:stCxn id="60" idx="0"/>
            <a:endCxn id="23564" idx="4"/>
          </p:cNvCxnSpPr>
          <p:nvPr/>
        </p:nvCxnSpPr>
        <p:spPr>
          <a:xfrm flipH="1" flipV="1">
            <a:off x="4859147" y="4869965"/>
            <a:ext cx="1333419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7" name="Straight Connector 10266">
            <a:extLst>
              <a:ext uri="{FF2B5EF4-FFF2-40B4-BE49-F238E27FC236}">
                <a16:creationId xmlns:a16="http://schemas.microsoft.com/office/drawing/2014/main" id="{8264AB3D-7705-FA41-8742-9F1A7F298B09}"/>
              </a:ext>
            </a:extLst>
          </p:cNvPr>
          <p:cNvCxnSpPr>
            <a:cxnSpLocks/>
            <a:stCxn id="42" idx="0"/>
            <a:endCxn id="23565" idx="4"/>
          </p:cNvCxnSpPr>
          <p:nvPr/>
        </p:nvCxnSpPr>
        <p:spPr>
          <a:xfrm flipV="1">
            <a:off x="1266172" y="4878646"/>
            <a:ext cx="4591788" cy="22675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0" name="Straight Connector 10269">
            <a:extLst>
              <a:ext uri="{FF2B5EF4-FFF2-40B4-BE49-F238E27FC236}">
                <a16:creationId xmlns:a16="http://schemas.microsoft.com/office/drawing/2014/main" id="{8CA62EDF-45B1-69F7-DCF4-416E7B8511E3}"/>
              </a:ext>
            </a:extLst>
          </p:cNvPr>
          <p:cNvCxnSpPr>
            <a:cxnSpLocks/>
            <a:stCxn id="60" idx="0"/>
            <a:endCxn id="23565" idx="4"/>
          </p:cNvCxnSpPr>
          <p:nvPr/>
        </p:nvCxnSpPr>
        <p:spPr>
          <a:xfrm flipH="1" flipV="1">
            <a:off x="5857960" y="4878646"/>
            <a:ext cx="334606" cy="22544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3" name="Straight Connector 10272">
            <a:extLst>
              <a:ext uri="{FF2B5EF4-FFF2-40B4-BE49-F238E27FC236}">
                <a16:creationId xmlns:a16="http://schemas.microsoft.com/office/drawing/2014/main" id="{15F74E1F-A09C-928F-DACB-D075E7CAE6AE}"/>
              </a:ext>
            </a:extLst>
          </p:cNvPr>
          <p:cNvCxnSpPr>
            <a:cxnSpLocks/>
            <a:stCxn id="50" idx="0"/>
            <a:endCxn id="23573" idx="4"/>
          </p:cNvCxnSpPr>
          <p:nvPr/>
        </p:nvCxnSpPr>
        <p:spPr>
          <a:xfrm flipV="1">
            <a:off x="2888049" y="4879211"/>
            <a:ext cx="3304516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6" name="Straight Connector 10275">
            <a:extLst>
              <a:ext uri="{FF2B5EF4-FFF2-40B4-BE49-F238E27FC236}">
                <a16:creationId xmlns:a16="http://schemas.microsoft.com/office/drawing/2014/main" id="{797320A0-2E8B-A639-7E90-786B1B9D395D}"/>
              </a:ext>
            </a:extLst>
          </p:cNvPr>
          <p:cNvCxnSpPr>
            <a:cxnSpLocks/>
            <a:stCxn id="60" idx="0"/>
            <a:endCxn id="23573" idx="4"/>
          </p:cNvCxnSpPr>
          <p:nvPr/>
        </p:nvCxnSpPr>
        <p:spPr>
          <a:xfrm flipH="1" flipV="1">
            <a:off x="6192565" y="4879211"/>
            <a:ext cx="1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1" name="Straight Connector 10280">
            <a:extLst>
              <a:ext uri="{FF2B5EF4-FFF2-40B4-BE49-F238E27FC236}">
                <a16:creationId xmlns:a16="http://schemas.microsoft.com/office/drawing/2014/main" id="{47C621F9-57F5-2858-380E-4E8E374D3407}"/>
              </a:ext>
            </a:extLst>
          </p:cNvPr>
          <p:cNvCxnSpPr>
            <a:cxnSpLocks/>
            <a:stCxn id="60" idx="0"/>
            <a:endCxn id="23566" idx="4"/>
          </p:cNvCxnSpPr>
          <p:nvPr/>
        </p:nvCxnSpPr>
        <p:spPr>
          <a:xfrm flipV="1">
            <a:off x="6192566" y="4876800"/>
            <a:ext cx="310954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4" name="Straight Connector 10283">
            <a:extLst>
              <a:ext uri="{FF2B5EF4-FFF2-40B4-BE49-F238E27FC236}">
                <a16:creationId xmlns:a16="http://schemas.microsoft.com/office/drawing/2014/main" id="{8FF29A90-269A-41B9-55BA-288946508BB8}"/>
              </a:ext>
            </a:extLst>
          </p:cNvPr>
          <p:cNvCxnSpPr>
            <a:cxnSpLocks/>
            <a:stCxn id="55" idx="0"/>
            <a:endCxn id="23566" idx="4"/>
          </p:cNvCxnSpPr>
          <p:nvPr/>
        </p:nvCxnSpPr>
        <p:spPr>
          <a:xfrm flipV="1">
            <a:off x="4524542" y="4876800"/>
            <a:ext cx="1978978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3" name="TextBox 23642">
            <a:extLst>
              <a:ext uri="{FF2B5EF4-FFF2-40B4-BE49-F238E27FC236}">
                <a16:creationId xmlns:a16="http://schemas.microsoft.com/office/drawing/2014/main" id="{1B70CAC6-20E5-BF8A-0DE2-7FFD06E9DC24}"/>
              </a:ext>
            </a:extLst>
          </p:cNvPr>
          <p:cNvSpPr txBox="1"/>
          <p:nvPr/>
        </p:nvSpPr>
        <p:spPr>
          <a:xfrm>
            <a:off x="6085614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4" name="TextBox 23643">
            <a:extLst>
              <a:ext uri="{FF2B5EF4-FFF2-40B4-BE49-F238E27FC236}">
                <a16:creationId xmlns:a16="http://schemas.microsoft.com/office/drawing/2014/main" id="{3765C966-27B6-E6B5-8D3C-A9C75F39B047}"/>
              </a:ext>
            </a:extLst>
          </p:cNvPr>
          <p:cNvSpPr txBox="1"/>
          <p:nvPr/>
        </p:nvSpPr>
        <p:spPr>
          <a:xfrm>
            <a:off x="4431235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5" name="TextBox 23644">
            <a:extLst>
              <a:ext uri="{FF2B5EF4-FFF2-40B4-BE49-F238E27FC236}">
                <a16:creationId xmlns:a16="http://schemas.microsoft.com/office/drawing/2014/main" id="{1735BE49-E1BF-06D8-90BA-33BFBDE87132}"/>
              </a:ext>
            </a:extLst>
          </p:cNvPr>
          <p:cNvSpPr txBox="1"/>
          <p:nvPr/>
        </p:nvSpPr>
        <p:spPr>
          <a:xfrm>
            <a:off x="2764233" y="54175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6" name="TextBox 23645">
            <a:extLst>
              <a:ext uri="{FF2B5EF4-FFF2-40B4-BE49-F238E27FC236}">
                <a16:creationId xmlns:a16="http://schemas.microsoft.com/office/drawing/2014/main" id="{9C09AE00-3DD4-C242-4127-BB0CCF093A2A}"/>
              </a:ext>
            </a:extLst>
          </p:cNvPr>
          <p:cNvSpPr txBox="1"/>
          <p:nvPr/>
        </p:nvSpPr>
        <p:spPr>
          <a:xfrm>
            <a:off x="1134708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3543888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320"/>
            <a:ext cx="9451848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Multi-head Attention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ABD918-04EF-8396-227D-E96D89D276D4}"/>
              </a:ext>
            </a:extLst>
          </p:cNvPr>
          <p:cNvSpPr/>
          <p:nvPr/>
        </p:nvSpPr>
        <p:spPr>
          <a:xfrm>
            <a:off x="609600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E03275-F33D-D34B-BDED-2317CCC1F5D4}"/>
              </a:ext>
            </a:extLst>
          </p:cNvPr>
          <p:cNvSpPr/>
          <p:nvPr/>
        </p:nvSpPr>
        <p:spPr>
          <a:xfrm>
            <a:off x="2231477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DC2C4-5E54-A740-C970-28FE4873946F}"/>
              </a:ext>
            </a:extLst>
          </p:cNvPr>
          <p:cNvSpPr/>
          <p:nvPr/>
        </p:nvSpPr>
        <p:spPr>
          <a:xfrm>
            <a:off x="3876019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97B4E5-1EC9-5008-9EF7-6BE1D05EA9DA}"/>
              </a:ext>
            </a:extLst>
          </p:cNvPr>
          <p:cNvSpPr/>
          <p:nvPr/>
        </p:nvSpPr>
        <p:spPr>
          <a:xfrm>
            <a:off x="5530411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fun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7A2DFC-EC73-90AE-1B76-7DDD2338823D}"/>
              </a:ext>
            </a:extLst>
          </p:cNvPr>
          <p:cNvSpPr/>
          <p:nvPr/>
        </p:nvSpPr>
        <p:spPr>
          <a:xfrm>
            <a:off x="1596260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3CDB60-BB51-C819-69E4-11FC9125248E}"/>
              </a:ext>
            </a:extLst>
          </p:cNvPr>
          <p:cNvSpPr/>
          <p:nvPr/>
        </p:nvSpPr>
        <p:spPr>
          <a:xfrm>
            <a:off x="3218137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E53187-3CD6-954F-A2AB-88E9089B6F06}"/>
              </a:ext>
            </a:extLst>
          </p:cNvPr>
          <p:cNvSpPr/>
          <p:nvPr/>
        </p:nvSpPr>
        <p:spPr>
          <a:xfrm>
            <a:off x="4872529" y="6253655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69DA11-3378-5E2C-5BA0-2287C99450C8}"/>
              </a:ext>
            </a:extLst>
          </p:cNvPr>
          <p:cNvSpPr/>
          <p:nvPr/>
        </p:nvSpPr>
        <p:spPr>
          <a:xfrm>
            <a:off x="6522654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3FF3EF-A088-3E3D-6956-9291B047FA35}"/>
              </a:ext>
            </a:extLst>
          </p:cNvPr>
          <p:cNvSpPr/>
          <p:nvPr/>
        </p:nvSpPr>
        <p:spPr>
          <a:xfrm>
            <a:off x="609600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C7BB3-8F3A-857A-96F2-1109A07D96DF}"/>
              </a:ext>
            </a:extLst>
          </p:cNvPr>
          <p:cNvSpPr/>
          <p:nvPr/>
        </p:nvSpPr>
        <p:spPr>
          <a:xfrm>
            <a:off x="2231477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E3568A-0A08-C324-CAE7-D2FDE786B9E4}"/>
              </a:ext>
            </a:extLst>
          </p:cNvPr>
          <p:cNvSpPr/>
          <p:nvPr/>
        </p:nvSpPr>
        <p:spPr>
          <a:xfrm>
            <a:off x="3876019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E006E4-B08B-BE8B-1511-C8A569CD6493}"/>
              </a:ext>
            </a:extLst>
          </p:cNvPr>
          <p:cNvSpPr/>
          <p:nvPr/>
        </p:nvSpPr>
        <p:spPr>
          <a:xfrm>
            <a:off x="5530411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62857B-0D63-874F-19D4-22A5ED9A20A7}"/>
              </a:ext>
            </a:extLst>
          </p:cNvPr>
          <p:cNvSpPr/>
          <p:nvPr/>
        </p:nvSpPr>
        <p:spPr>
          <a:xfrm>
            <a:off x="1596260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5DD5389-C45E-668B-86A7-6379C4AEA82D}"/>
              </a:ext>
            </a:extLst>
          </p:cNvPr>
          <p:cNvSpPr/>
          <p:nvPr/>
        </p:nvSpPr>
        <p:spPr>
          <a:xfrm>
            <a:off x="3218137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F45FB1-D7F5-EB6A-B2E4-D3626C47494A}"/>
              </a:ext>
            </a:extLst>
          </p:cNvPr>
          <p:cNvSpPr/>
          <p:nvPr/>
        </p:nvSpPr>
        <p:spPr>
          <a:xfrm>
            <a:off x="4872529" y="5720255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3E52FF-6682-4438-5297-60E25F08C7C1}"/>
              </a:ext>
            </a:extLst>
          </p:cNvPr>
          <p:cNvSpPr/>
          <p:nvPr/>
        </p:nvSpPr>
        <p:spPr>
          <a:xfrm>
            <a:off x="6522654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FB2787C-87E9-3059-B6AA-998F170564FA}"/>
              </a:ext>
            </a:extLst>
          </p:cNvPr>
          <p:cNvCxnSpPr>
            <a:stCxn id="18" idx="2"/>
            <a:endCxn id="4" idx="0"/>
          </p:cNvCxnSpPr>
          <p:nvPr/>
        </p:nvCxnSpPr>
        <p:spPr>
          <a:xfrm>
            <a:off x="106680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9D31D6E-8C48-315C-79A3-62541C78C6B3}"/>
              </a:ext>
            </a:extLst>
          </p:cNvPr>
          <p:cNvCxnSpPr>
            <a:stCxn id="22" idx="2"/>
            <a:endCxn id="8" idx="0"/>
          </p:cNvCxnSpPr>
          <p:nvPr/>
        </p:nvCxnSpPr>
        <p:spPr>
          <a:xfrm>
            <a:off x="1765083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FD9F459-5CF2-8585-C24D-A3E57CA4079F}"/>
              </a:ext>
            </a:extLst>
          </p:cNvPr>
          <p:cNvCxnSpPr>
            <a:stCxn id="19" idx="2"/>
            <a:endCxn id="5" idx="0"/>
          </p:cNvCxnSpPr>
          <p:nvPr/>
        </p:nvCxnSpPr>
        <p:spPr>
          <a:xfrm>
            <a:off x="26886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F0D39A4-AF9C-9B3F-7E61-25C5000863B5}"/>
              </a:ext>
            </a:extLst>
          </p:cNvPr>
          <p:cNvCxnSpPr>
            <a:stCxn id="23" idx="2"/>
            <a:endCxn id="9" idx="0"/>
          </p:cNvCxnSpPr>
          <p:nvPr/>
        </p:nvCxnSpPr>
        <p:spPr>
          <a:xfrm>
            <a:off x="338696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E4EFD3F-1E00-29CD-2E92-CDFBC42EA2C2}"/>
              </a:ext>
            </a:extLst>
          </p:cNvPr>
          <p:cNvCxnSpPr>
            <a:stCxn id="20" idx="2"/>
            <a:endCxn id="6" idx="0"/>
          </p:cNvCxnSpPr>
          <p:nvPr/>
        </p:nvCxnSpPr>
        <p:spPr>
          <a:xfrm>
            <a:off x="4333219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DA9C8A0-AB86-1053-7113-C2FECBDFED62}"/>
              </a:ext>
            </a:extLst>
          </p:cNvPr>
          <p:cNvCxnSpPr>
            <a:stCxn id="24" idx="2"/>
            <a:endCxn id="10" idx="0"/>
          </p:cNvCxnSpPr>
          <p:nvPr/>
        </p:nvCxnSpPr>
        <p:spPr>
          <a:xfrm>
            <a:off x="5041352" y="6025055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6EE22B6-01E3-8891-5B2F-8FE227E8A281}"/>
              </a:ext>
            </a:extLst>
          </p:cNvPr>
          <p:cNvCxnSpPr>
            <a:stCxn id="21" idx="2"/>
            <a:endCxn id="7" idx="0"/>
          </p:cNvCxnSpPr>
          <p:nvPr/>
        </p:nvCxnSpPr>
        <p:spPr>
          <a:xfrm>
            <a:off x="5987611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A3E5830-767B-58B2-0B44-2554C10C7ABA}"/>
              </a:ext>
            </a:extLst>
          </p:cNvPr>
          <p:cNvCxnSpPr>
            <a:stCxn id="25" idx="2"/>
            <a:endCxn id="11" idx="0"/>
          </p:cNvCxnSpPr>
          <p:nvPr/>
        </p:nvCxnSpPr>
        <p:spPr>
          <a:xfrm>
            <a:off x="66914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4FA0FAE6-C1C5-76F7-2542-A5880AB0F9E6}"/>
              </a:ext>
            </a:extLst>
          </p:cNvPr>
          <p:cNvSpPr/>
          <p:nvPr/>
        </p:nvSpPr>
        <p:spPr>
          <a:xfrm>
            <a:off x="93608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B78A7CE-3C97-7327-36CC-8C973424C257}"/>
              </a:ext>
            </a:extLst>
          </p:cNvPr>
          <p:cNvCxnSpPr>
            <a:stCxn id="18" idx="0"/>
            <a:endCxn id="42" idx="2"/>
          </p:cNvCxnSpPr>
          <p:nvPr/>
        </p:nvCxnSpPr>
        <p:spPr>
          <a:xfrm flipV="1">
            <a:off x="1066800" y="5410200"/>
            <a:ext cx="199372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007AC11-C0C3-69EC-4A2E-97B9BDE13C07}"/>
              </a:ext>
            </a:extLst>
          </p:cNvPr>
          <p:cNvCxnSpPr>
            <a:stCxn id="22" idx="0"/>
            <a:endCxn id="42" idx="2"/>
          </p:cNvCxnSpPr>
          <p:nvPr/>
        </p:nvCxnSpPr>
        <p:spPr>
          <a:xfrm flipH="1" flipV="1">
            <a:off x="1266172" y="5410200"/>
            <a:ext cx="498911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EBC809E-5BCB-3422-425A-7E32F947E487}"/>
              </a:ext>
            </a:extLst>
          </p:cNvPr>
          <p:cNvSpPr/>
          <p:nvPr/>
        </p:nvSpPr>
        <p:spPr>
          <a:xfrm>
            <a:off x="2557960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C1CED5A-5BEF-9381-CCED-115BF48E9EED}"/>
              </a:ext>
            </a:extLst>
          </p:cNvPr>
          <p:cNvCxnSpPr>
            <a:cxnSpLocks/>
            <a:stCxn id="19" idx="0"/>
            <a:endCxn id="50" idx="2"/>
          </p:cNvCxnSpPr>
          <p:nvPr/>
        </p:nvCxnSpPr>
        <p:spPr>
          <a:xfrm flipV="1">
            <a:off x="2688677" y="5408886"/>
            <a:ext cx="199372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E336EA1-9CE0-229E-ACD8-60560B1EBB0E}"/>
              </a:ext>
            </a:extLst>
          </p:cNvPr>
          <p:cNvCxnSpPr>
            <a:cxnSpLocks/>
            <a:stCxn id="23" idx="0"/>
            <a:endCxn id="50" idx="2"/>
          </p:cNvCxnSpPr>
          <p:nvPr/>
        </p:nvCxnSpPr>
        <p:spPr>
          <a:xfrm flipH="1" flipV="1">
            <a:off x="2888049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8103F968-6CAF-EE57-98F3-5E94E1FFCC76}"/>
              </a:ext>
            </a:extLst>
          </p:cNvPr>
          <p:cNvSpPr/>
          <p:nvPr/>
        </p:nvSpPr>
        <p:spPr>
          <a:xfrm>
            <a:off x="419445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239E0DA-ED5B-19E0-33A1-6FFD7BFF3B33}"/>
              </a:ext>
            </a:extLst>
          </p:cNvPr>
          <p:cNvCxnSpPr>
            <a:cxnSpLocks/>
            <a:stCxn id="20" idx="0"/>
            <a:endCxn id="55" idx="2"/>
          </p:cNvCxnSpPr>
          <p:nvPr/>
        </p:nvCxnSpPr>
        <p:spPr>
          <a:xfrm flipV="1">
            <a:off x="4333219" y="5410200"/>
            <a:ext cx="191323" cy="30480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416531E-25D0-976F-D95C-85D9D05B3441}"/>
              </a:ext>
            </a:extLst>
          </p:cNvPr>
          <p:cNvCxnSpPr>
            <a:cxnSpLocks/>
            <a:stCxn id="24" idx="0"/>
            <a:endCxn id="55" idx="2"/>
          </p:cNvCxnSpPr>
          <p:nvPr/>
        </p:nvCxnSpPr>
        <p:spPr>
          <a:xfrm flipH="1" flipV="1">
            <a:off x="4524542" y="5410200"/>
            <a:ext cx="516810" cy="31005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34D48E49-C790-1F4A-39F7-E57D45CF1317}"/>
              </a:ext>
            </a:extLst>
          </p:cNvPr>
          <p:cNvSpPr/>
          <p:nvPr/>
        </p:nvSpPr>
        <p:spPr>
          <a:xfrm>
            <a:off x="5862477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B890ACE-F58D-2B0D-DEC9-A2D47E161C78}"/>
              </a:ext>
            </a:extLst>
          </p:cNvPr>
          <p:cNvCxnSpPr>
            <a:cxnSpLocks/>
            <a:stCxn id="21" idx="0"/>
            <a:endCxn id="60" idx="2"/>
          </p:cNvCxnSpPr>
          <p:nvPr/>
        </p:nvCxnSpPr>
        <p:spPr>
          <a:xfrm flipV="1">
            <a:off x="5987611" y="5408886"/>
            <a:ext cx="204955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9E79CCE-2C90-B940-BE02-7F48076BFB13}"/>
              </a:ext>
            </a:extLst>
          </p:cNvPr>
          <p:cNvCxnSpPr>
            <a:cxnSpLocks/>
            <a:stCxn id="25" idx="0"/>
            <a:endCxn id="60" idx="2"/>
          </p:cNvCxnSpPr>
          <p:nvPr/>
        </p:nvCxnSpPr>
        <p:spPr>
          <a:xfrm flipH="1" flipV="1">
            <a:off x="6192566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3" name="Rectangle 23552">
            <a:extLst>
              <a:ext uri="{FF2B5EF4-FFF2-40B4-BE49-F238E27FC236}">
                <a16:creationId xmlns:a16="http://schemas.microsoft.com/office/drawing/2014/main" id="{6960BBA0-C244-CE01-B42E-B16010EFF3E0}"/>
              </a:ext>
            </a:extLst>
          </p:cNvPr>
          <p:cNvSpPr/>
          <p:nvPr/>
        </p:nvSpPr>
        <p:spPr>
          <a:xfrm>
            <a:off x="936083" y="4497114"/>
            <a:ext cx="660177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</a:t>
            </a:r>
            <a:r>
              <a:rPr lang="en-US" sz="1200" b="1" baseline="30000" dirty="0">
                <a:solidFill>
                  <a:schemeClr val="tx1"/>
                </a:solidFill>
              </a:rPr>
              <a:t>1</a:t>
            </a:r>
            <a:r>
              <a:rPr lang="en-US" sz="1200" baseline="-25000" dirty="0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4" name="Rectangle 23553">
            <a:extLst>
              <a:ext uri="{FF2B5EF4-FFF2-40B4-BE49-F238E27FC236}">
                <a16:creationId xmlns:a16="http://schemas.microsoft.com/office/drawing/2014/main" id="{96391B51-FF3F-FEC6-EF3A-4412C6BC061E}"/>
              </a:ext>
            </a:extLst>
          </p:cNvPr>
          <p:cNvSpPr/>
          <p:nvPr/>
        </p:nvSpPr>
        <p:spPr>
          <a:xfrm>
            <a:off x="2557960" y="4495800"/>
            <a:ext cx="660177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</a:t>
            </a:r>
            <a:r>
              <a:rPr lang="en-US" sz="1200" b="1" baseline="30000" dirty="0">
                <a:solidFill>
                  <a:schemeClr val="tx1"/>
                </a:solidFill>
              </a:rPr>
              <a:t>1</a:t>
            </a:r>
            <a:r>
              <a:rPr lang="en-US" sz="1200" baseline="-25000" dirty="0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6" name="Rectangle 23555">
            <a:extLst>
              <a:ext uri="{FF2B5EF4-FFF2-40B4-BE49-F238E27FC236}">
                <a16:creationId xmlns:a16="http://schemas.microsoft.com/office/drawing/2014/main" id="{D0BCF797-E4C9-8F2A-70E3-045CCBA91493}"/>
              </a:ext>
            </a:extLst>
          </p:cNvPr>
          <p:cNvSpPr/>
          <p:nvPr/>
        </p:nvSpPr>
        <p:spPr>
          <a:xfrm>
            <a:off x="4194453" y="4497114"/>
            <a:ext cx="660177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</a:t>
            </a:r>
            <a:r>
              <a:rPr lang="en-US" sz="1200" b="1" baseline="30000" dirty="0">
                <a:solidFill>
                  <a:schemeClr val="tx1"/>
                </a:solidFill>
              </a:rPr>
              <a:t>1</a:t>
            </a:r>
            <a:r>
              <a:rPr lang="en-US" sz="1200" baseline="-25000" dirty="0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7" name="Rectangle 23556">
            <a:extLst>
              <a:ext uri="{FF2B5EF4-FFF2-40B4-BE49-F238E27FC236}">
                <a16:creationId xmlns:a16="http://schemas.microsoft.com/office/drawing/2014/main" id="{71845C7E-3945-C7AA-EB8C-3B2E60CB8BBA}"/>
              </a:ext>
            </a:extLst>
          </p:cNvPr>
          <p:cNvSpPr/>
          <p:nvPr/>
        </p:nvSpPr>
        <p:spPr>
          <a:xfrm>
            <a:off x="5862477" y="4495800"/>
            <a:ext cx="660177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</a:t>
            </a:r>
            <a:r>
              <a:rPr lang="en-US" sz="1200" b="1" baseline="30000" dirty="0">
                <a:solidFill>
                  <a:schemeClr val="tx1"/>
                </a:solidFill>
              </a:rPr>
              <a:t>1</a:t>
            </a:r>
            <a:r>
              <a:rPr lang="en-US" sz="1200" baseline="-25000" dirty="0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8" name="Oval 23557">
            <a:extLst>
              <a:ext uri="{FF2B5EF4-FFF2-40B4-BE49-F238E27FC236}">
                <a16:creationId xmlns:a16="http://schemas.microsoft.com/office/drawing/2014/main" id="{6DC1C5F9-1841-1F9F-7753-89C50865EF56}"/>
              </a:ext>
            </a:extLst>
          </p:cNvPr>
          <p:cNvSpPr/>
          <p:nvPr/>
        </p:nvSpPr>
        <p:spPr>
          <a:xfrm>
            <a:off x="2465744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9" name="Oval 23558">
            <a:extLst>
              <a:ext uri="{FF2B5EF4-FFF2-40B4-BE49-F238E27FC236}">
                <a16:creationId xmlns:a16="http://schemas.microsoft.com/office/drawing/2014/main" id="{B83885AC-81A7-F71D-DD81-AFE6047A0B38}"/>
              </a:ext>
            </a:extLst>
          </p:cNvPr>
          <p:cNvSpPr/>
          <p:nvPr/>
        </p:nvSpPr>
        <p:spPr>
          <a:xfrm>
            <a:off x="4118253" y="471914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2" name="Oval 23561">
            <a:extLst>
              <a:ext uri="{FF2B5EF4-FFF2-40B4-BE49-F238E27FC236}">
                <a16:creationId xmlns:a16="http://schemas.microsoft.com/office/drawing/2014/main" id="{82AD40CB-04CF-6C22-5E75-41AE8215EE3B}"/>
              </a:ext>
            </a:extLst>
          </p:cNvPr>
          <p:cNvSpPr/>
          <p:nvPr/>
        </p:nvSpPr>
        <p:spPr>
          <a:xfrm>
            <a:off x="1520060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3" name="Oval 23562">
            <a:extLst>
              <a:ext uri="{FF2B5EF4-FFF2-40B4-BE49-F238E27FC236}">
                <a16:creationId xmlns:a16="http://schemas.microsoft.com/office/drawing/2014/main" id="{E9222D06-7D01-3C8E-55BE-3DA6F738EA7E}"/>
              </a:ext>
            </a:extLst>
          </p:cNvPr>
          <p:cNvSpPr/>
          <p:nvPr/>
        </p:nvSpPr>
        <p:spPr>
          <a:xfrm>
            <a:off x="313959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4" name="Oval 23563">
            <a:extLst>
              <a:ext uri="{FF2B5EF4-FFF2-40B4-BE49-F238E27FC236}">
                <a16:creationId xmlns:a16="http://schemas.microsoft.com/office/drawing/2014/main" id="{32A44EEA-3EF7-7020-B5F1-2136B00C40E2}"/>
              </a:ext>
            </a:extLst>
          </p:cNvPr>
          <p:cNvSpPr/>
          <p:nvPr/>
        </p:nvSpPr>
        <p:spPr>
          <a:xfrm>
            <a:off x="4782947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5" name="Oval 23564">
            <a:extLst>
              <a:ext uri="{FF2B5EF4-FFF2-40B4-BE49-F238E27FC236}">
                <a16:creationId xmlns:a16="http://schemas.microsoft.com/office/drawing/2014/main" id="{DB97F750-1CC1-AD28-B2F1-C8BA581F747A}"/>
              </a:ext>
            </a:extLst>
          </p:cNvPr>
          <p:cNvSpPr/>
          <p:nvPr/>
        </p:nvSpPr>
        <p:spPr>
          <a:xfrm>
            <a:off x="5781760" y="472624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6" name="Oval 23565">
            <a:extLst>
              <a:ext uri="{FF2B5EF4-FFF2-40B4-BE49-F238E27FC236}">
                <a16:creationId xmlns:a16="http://schemas.microsoft.com/office/drawing/2014/main" id="{AFA27C6C-71E8-BD8B-E72A-2E0A9BD4C912}"/>
              </a:ext>
            </a:extLst>
          </p:cNvPr>
          <p:cNvSpPr/>
          <p:nvPr/>
        </p:nvSpPr>
        <p:spPr>
          <a:xfrm>
            <a:off x="642732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7" name="Oval 23566">
            <a:extLst>
              <a:ext uri="{FF2B5EF4-FFF2-40B4-BE49-F238E27FC236}">
                <a16:creationId xmlns:a16="http://schemas.microsoft.com/office/drawing/2014/main" id="{D74C6006-C789-2363-9F36-BC065DFD995F}"/>
              </a:ext>
            </a:extLst>
          </p:cNvPr>
          <p:cNvSpPr/>
          <p:nvPr/>
        </p:nvSpPr>
        <p:spPr>
          <a:xfrm>
            <a:off x="859883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69" name="Straight Connector 23568">
            <a:extLst>
              <a:ext uri="{FF2B5EF4-FFF2-40B4-BE49-F238E27FC236}">
                <a16:creationId xmlns:a16="http://schemas.microsoft.com/office/drawing/2014/main" id="{068E4442-4AE3-86E8-FA76-7DD00F569DD0}"/>
              </a:ext>
            </a:extLst>
          </p:cNvPr>
          <p:cNvCxnSpPr>
            <a:cxnSpLocks/>
            <a:stCxn id="42" idx="0"/>
            <a:endCxn id="23567" idx="5"/>
          </p:cNvCxnSpPr>
          <p:nvPr/>
        </p:nvCxnSpPr>
        <p:spPr>
          <a:xfrm flipH="1" flipV="1">
            <a:off x="989965" y="4854482"/>
            <a:ext cx="276207" cy="25091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0" name="Oval 23569">
            <a:extLst>
              <a:ext uri="{FF2B5EF4-FFF2-40B4-BE49-F238E27FC236}">
                <a16:creationId xmlns:a16="http://schemas.microsoft.com/office/drawing/2014/main" id="{6347283D-E22F-1352-506F-E9DDCF457479}"/>
              </a:ext>
            </a:extLst>
          </p:cNvPr>
          <p:cNvSpPr/>
          <p:nvPr/>
        </p:nvSpPr>
        <p:spPr>
          <a:xfrm>
            <a:off x="118516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1" name="Oval 23570">
            <a:extLst>
              <a:ext uri="{FF2B5EF4-FFF2-40B4-BE49-F238E27FC236}">
                <a16:creationId xmlns:a16="http://schemas.microsoft.com/office/drawing/2014/main" id="{318D565E-B0FF-16BD-B753-BD003E8F0B5B}"/>
              </a:ext>
            </a:extLst>
          </p:cNvPr>
          <p:cNvSpPr/>
          <p:nvPr/>
        </p:nvSpPr>
        <p:spPr>
          <a:xfrm>
            <a:off x="281681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2" name="Oval 23571">
            <a:extLst>
              <a:ext uri="{FF2B5EF4-FFF2-40B4-BE49-F238E27FC236}">
                <a16:creationId xmlns:a16="http://schemas.microsoft.com/office/drawing/2014/main" id="{4AB23F55-564C-2FCC-5965-861DA6700CC6}"/>
              </a:ext>
            </a:extLst>
          </p:cNvPr>
          <p:cNvSpPr/>
          <p:nvPr/>
        </p:nvSpPr>
        <p:spPr>
          <a:xfrm>
            <a:off x="4450600" y="472817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3" name="Oval 23572">
            <a:extLst>
              <a:ext uri="{FF2B5EF4-FFF2-40B4-BE49-F238E27FC236}">
                <a16:creationId xmlns:a16="http://schemas.microsoft.com/office/drawing/2014/main" id="{55601015-67E3-9026-C92C-82BC8B4A7846}"/>
              </a:ext>
            </a:extLst>
          </p:cNvPr>
          <p:cNvSpPr/>
          <p:nvPr/>
        </p:nvSpPr>
        <p:spPr>
          <a:xfrm>
            <a:off x="6116365" y="472681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76" name="Straight Connector 23575">
            <a:extLst>
              <a:ext uri="{FF2B5EF4-FFF2-40B4-BE49-F238E27FC236}">
                <a16:creationId xmlns:a16="http://schemas.microsoft.com/office/drawing/2014/main" id="{EE0B5366-9312-30AC-88DC-3F7D5D8EA2F9}"/>
              </a:ext>
            </a:extLst>
          </p:cNvPr>
          <p:cNvCxnSpPr>
            <a:cxnSpLocks/>
            <a:stCxn id="50" idx="0"/>
            <a:endCxn id="23567" idx="5"/>
          </p:cNvCxnSpPr>
          <p:nvPr/>
        </p:nvCxnSpPr>
        <p:spPr>
          <a:xfrm flipH="1" flipV="1">
            <a:off x="989965" y="4854482"/>
            <a:ext cx="1898084" cy="24960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0" name="Straight Connector 23589">
            <a:extLst>
              <a:ext uri="{FF2B5EF4-FFF2-40B4-BE49-F238E27FC236}">
                <a16:creationId xmlns:a16="http://schemas.microsoft.com/office/drawing/2014/main" id="{ADD4C6F6-D929-591D-F067-AB05197015BE}"/>
              </a:ext>
            </a:extLst>
          </p:cNvPr>
          <p:cNvCxnSpPr>
            <a:cxnSpLocks/>
            <a:stCxn id="42" idx="0"/>
            <a:endCxn id="23570" idx="4"/>
          </p:cNvCxnSpPr>
          <p:nvPr/>
        </p:nvCxnSpPr>
        <p:spPr>
          <a:xfrm flipH="1" flipV="1">
            <a:off x="1261360" y="4876800"/>
            <a:ext cx="481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3" name="Straight Connector 23592">
            <a:extLst>
              <a:ext uri="{FF2B5EF4-FFF2-40B4-BE49-F238E27FC236}">
                <a16:creationId xmlns:a16="http://schemas.microsoft.com/office/drawing/2014/main" id="{7ADF2F5A-44E7-1AC1-F794-5576788DB099}"/>
              </a:ext>
            </a:extLst>
          </p:cNvPr>
          <p:cNvCxnSpPr>
            <a:cxnSpLocks/>
            <a:stCxn id="55" idx="0"/>
            <a:endCxn id="23570" idx="4"/>
          </p:cNvCxnSpPr>
          <p:nvPr/>
        </p:nvCxnSpPr>
        <p:spPr>
          <a:xfrm flipH="1" flipV="1">
            <a:off x="1261360" y="4876800"/>
            <a:ext cx="326318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6" name="Straight Connector 23595">
            <a:extLst>
              <a:ext uri="{FF2B5EF4-FFF2-40B4-BE49-F238E27FC236}">
                <a16:creationId xmlns:a16="http://schemas.microsoft.com/office/drawing/2014/main" id="{0C6D9D07-6A0E-6949-38F9-33BFE0EF7B57}"/>
              </a:ext>
            </a:extLst>
          </p:cNvPr>
          <p:cNvCxnSpPr>
            <a:cxnSpLocks/>
            <a:stCxn id="42" idx="0"/>
            <a:endCxn id="23562" idx="4"/>
          </p:cNvCxnSpPr>
          <p:nvPr/>
        </p:nvCxnSpPr>
        <p:spPr>
          <a:xfrm flipV="1">
            <a:off x="1266172" y="4869965"/>
            <a:ext cx="330088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9" name="Straight Connector 23598">
            <a:extLst>
              <a:ext uri="{FF2B5EF4-FFF2-40B4-BE49-F238E27FC236}">
                <a16:creationId xmlns:a16="http://schemas.microsoft.com/office/drawing/2014/main" id="{7186772E-343E-7260-B698-B3895994F040}"/>
              </a:ext>
            </a:extLst>
          </p:cNvPr>
          <p:cNvCxnSpPr>
            <a:cxnSpLocks/>
            <a:stCxn id="60" idx="0"/>
            <a:endCxn id="23562" idx="4"/>
          </p:cNvCxnSpPr>
          <p:nvPr/>
        </p:nvCxnSpPr>
        <p:spPr>
          <a:xfrm flipH="1" flipV="1">
            <a:off x="1596260" y="4869965"/>
            <a:ext cx="4596306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2" name="Straight Connector 23601">
            <a:extLst>
              <a:ext uri="{FF2B5EF4-FFF2-40B4-BE49-F238E27FC236}">
                <a16:creationId xmlns:a16="http://schemas.microsoft.com/office/drawing/2014/main" id="{A239F042-031B-0223-3B5B-6D3F68A250A9}"/>
              </a:ext>
            </a:extLst>
          </p:cNvPr>
          <p:cNvCxnSpPr>
            <a:cxnSpLocks/>
            <a:stCxn id="50" idx="0"/>
            <a:endCxn id="23558" idx="4"/>
          </p:cNvCxnSpPr>
          <p:nvPr/>
        </p:nvCxnSpPr>
        <p:spPr>
          <a:xfrm flipH="1" flipV="1">
            <a:off x="2541944" y="4876800"/>
            <a:ext cx="346105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6" name="Straight Connector 23605">
            <a:extLst>
              <a:ext uri="{FF2B5EF4-FFF2-40B4-BE49-F238E27FC236}">
                <a16:creationId xmlns:a16="http://schemas.microsoft.com/office/drawing/2014/main" id="{EEF75BF8-FEFB-0892-4AA8-666CEB63EEBC}"/>
              </a:ext>
            </a:extLst>
          </p:cNvPr>
          <p:cNvCxnSpPr>
            <a:cxnSpLocks/>
            <a:stCxn id="42" idx="0"/>
            <a:endCxn id="23558" idx="4"/>
          </p:cNvCxnSpPr>
          <p:nvPr/>
        </p:nvCxnSpPr>
        <p:spPr>
          <a:xfrm flipV="1">
            <a:off x="1266172" y="4876800"/>
            <a:ext cx="127577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1" name="Straight Connector 23610">
            <a:extLst>
              <a:ext uri="{FF2B5EF4-FFF2-40B4-BE49-F238E27FC236}">
                <a16:creationId xmlns:a16="http://schemas.microsoft.com/office/drawing/2014/main" id="{510A20E4-A395-D1AF-DBB9-8710DBCF0DCE}"/>
              </a:ext>
            </a:extLst>
          </p:cNvPr>
          <p:cNvCxnSpPr>
            <a:cxnSpLocks/>
            <a:stCxn id="50" idx="0"/>
            <a:endCxn id="23571" idx="4"/>
          </p:cNvCxnSpPr>
          <p:nvPr/>
        </p:nvCxnSpPr>
        <p:spPr>
          <a:xfrm flipV="1">
            <a:off x="2888049" y="4876800"/>
            <a:ext cx="496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4" name="Straight Connector 23613">
            <a:extLst>
              <a:ext uri="{FF2B5EF4-FFF2-40B4-BE49-F238E27FC236}">
                <a16:creationId xmlns:a16="http://schemas.microsoft.com/office/drawing/2014/main" id="{0F7E6373-4DFB-1A0F-5B1E-AB406914F31A}"/>
              </a:ext>
            </a:extLst>
          </p:cNvPr>
          <p:cNvCxnSpPr>
            <a:cxnSpLocks/>
            <a:stCxn id="55" idx="0"/>
            <a:endCxn id="23571" idx="4"/>
          </p:cNvCxnSpPr>
          <p:nvPr/>
        </p:nvCxnSpPr>
        <p:spPr>
          <a:xfrm flipH="1" flipV="1">
            <a:off x="2893018" y="4876800"/>
            <a:ext cx="1631524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1" name="Straight Connector 10240">
            <a:extLst>
              <a:ext uri="{FF2B5EF4-FFF2-40B4-BE49-F238E27FC236}">
                <a16:creationId xmlns:a16="http://schemas.microsoft.com/office/drawing/2014/main" id="{62D77AD3-CEF5-92B3-FA02-CA761A902967}"/>
              </a:ext>
            </a:extLst>
          </p:cNvPr>
          <p:cNvCxnSpPr>
            <a:cxnSpLocks/>
            <a:endCxn id="23563" idx="4"/>
          </p:cNvCxnSpPr>
          <p:nvPr/>
        </p:nvCxnSpPr>
        <p:spPr>
          <a:xfrm flipV="1">
            <a:off x="2888049" y="4876800"/>
            <a:ext cx="32774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4" name="Straight Connector 10243">
            <a:extLst>
              <a:ext uri="{FF2B5EF4-FFF2-40B4-BE49-F238E27FC236}">
                <a16:creationId xmlns:a16="http://schemas.microsoft.com/office/drawing/2014/main" id="{9CC604B3-15A0-1906-CF7A-7660E87302B1}"/>
              </a:ext>
            </a:extLst>
          </p:cNvPr>
          <p:cNvCxnSpPr>
            <a:cxnSpLocks/>
            <a:stCxn id="23563" idx="4"/>
            <a:endCxn id="60" idx="0"/>
          </p:cNvCxnSpPr>
          <p:nvPr/>
        </p:nvCxnSpPr>
        <p:spPr>
          <a:xfrm>
            <a:off x="3215798" y="4876800"/>
            <a:ext cx="2976768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8" name="Straight Connector 10247">
            <a:extLst>
              <a:ext uri="{FF2B5EF4-FFF2-40B4-BE49-F238E27FC236}">
                <a16:creationId xmlns:a16="http://schemas.microsoft.com/office/drawing/2014/main" id="{4ED07CCF-BAE8-5513-19AB-A154BD0BC5AC}"/>
              </a:ext>
            </a:extLst>
          </p:cNvPr>
          <p:cNvCxnSpPr>
            <a:cxnSpLocks/>
            <a:stCxn id="42" idx="0"/>
            <a:endCxn id="23559" idx="4"/>
          </p:cNvCxnSpPr>
          <p:nvPr/>
        </p:nvCxnSpPr>
        <p:spPr>
          <a:xfrm flipV="1">
            <a:off x="1266172" y="4871545"/>
            <a:ext cx="2928281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2" name="Straight Connector 10251">
            <a:extLst>
              <a:ext uri="{FF2B5EF4-FFF2-40B4-BE49-F238E27FC236}">
                <a16:creationId xmlns:a16="http://schemas.microsoft.com/office/drawing/2014/main" id="{39A6E2CC-8526-FBBF-1877-694D0AF4B884}"/>
              </a:ext>
            </a:extLst>
          </p:cNvPr>
          <p:cNvCxnSpPr>
            <a:cxnSpLocks/>
            <a:stCxn id="55" idx="0"/>
            <a:endCxn id="23559" idx="4"/>
          </p:cNvCxnSpPr>
          <p:nvPr/>
        </p:nvCxnSpPr>
        <p:spPr>
          <a:xfrm flipH="1" flipV="1">
            <a:off x="4194453" y="4871545"/>
            <a:ext cx="330089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5" name="Straight Connector 10254">
            <a:extLst>
              <a:ext uri="{FF2B5EF4-FFF2-40B4-BE49-F238E27FC236}">
                <a16:creationId xmlns:a16="http://schemas.microsoft.com/office/drawing/2014/main" id="{51737C94-E846-7600-1CCC-65F945EAFB3C}"/>
              </a:ext>
            </a:extLst>
          </p:cNvPr>
          <p:cNvCxnSpPr>
            <a:cxnSpLocks/>
            <a:stCxn id="50" idx="0"/>
            <a:endCxn id="23572" idx="4"/>
          </p:cNvCxnSpPr>
          <p:nvPr/>
        </p:nvCxnSpPr>
        <p:spPr>
          <a:xfrm flipV="1">
            <a:off x="2888049" y="4880575"/>
            <a:ext cx="1638751" cy="22351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8" name="Straight Connector 10257">
            <a:extLst>
              <a:ext uri="{FF2B5EF4-FFF2-40B4-BE49-F238E27FC236}">
                <a16:creationId xmlns:a16="http://schemas.microsoft.com/office/drawing/2014/main" id="{D0E978D6-1853-6AD2-5681-877D73B4B332}"/>
              </a:ext>
            </a:extLst>
          </p:cNvPr>
          <p:cNvCxnSpPr>
            <a:cxnSpLocks/>
            <a:stCxn id="55" idx="0"/>
            <a:endCxn id="23572" idx="4"/>
          </p:cNvCxnSpPr>
          <p:nvPr/>
        </p:nvCxnSpPr>
        <p:spPr>
          <a:xfrm flipV="1">
            <a:off x="4524542" y="4880575"/>
            <a:ext cx="2258" cy="22482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1" name="Straight Connector 10260">
            <a:extLst>
              <a:ext uri="{FF2B5EF4-FFF2-40B4-BE49-F238E27FC236}">
                <a16:creationId xmlns:a16="http://schemas.microsoft.com/office/drawing/2014/main" id="{111D8C1A-53EB-16C6-FC0D-216D1AAB04AC}"/>
              </a:ext>
            </a:extLst>
          </p:cNvPr>
          <p:cNvCxnSpPr>
            <a:cxnSpLocks/>
            <a:stCxn id="55" idx="0"/>
            <a:endCxn id="23564" idx="4"/>
          </p:cNvCxnSpPr>
          <p:nvPr/>
        </p:nvCxnSpPr>
        <p:spPr>
          <a:xfrm flipV="1">
            <a:off x="4524542" y="4869965"/>
            <a:ext cx="334605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4" name="Straight Connector 10263">
            <a:extLst>
              <a:ext uri="{FF2B5EF4-FFF2-40B4-BE49-F238E27FC236}">
                <a16:creationId xmlns:a16="http://schemas.microsoft.com/office/drawing/2014/main" id="{074D83F9-CE5D-A428-4086-18E808CD9215}"/>
              </a:ext>
            </a:extLst>
          </p:cNvPr>
          <p:cNvCxnSpPr>
            <a:cxnSpLocks/>
            <a:stCxn id="60" idx="0"/>
            <a:endCxn id="23564" idx="4"/>
          </p:cNvCxnSpPr>
          <p:nvPr/>
        </p:nvCxnSpPr>
        <p:spPr>
          <a:xfrm flipH="1" flipV="1">
            <a:off x="4859147" y="4869965"/>
            <a:ext cx="1333419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7" name="Straight Connector 10266">
            <a:extLst>
              <a:ext uri="{FF2B5EF4-FFF2-40B4-BE49-F238E27FC236}">
                <a16:creationId xmlns:a16="http://schemas.microsoft.com/office/drawing/2014/main" id="{8264AB3D-7705-FA41-8742-9F1A7F298B09}"/>
              </a:ext>
            </a:extLst>
          </p:cNvPr>
          <p:cNvCxnSpPr>
            <a:cxnSpLocks/>
            <a:stCxn id="42" idx="0"/>
            <a:endCxn id="23565" idx="4"/>
          </p:cNvCxnSpPr>
          <p:nvPr/>
        </p:nvCxnSpPr>
        <p:spPr>
          <a:xfrm flipV="1">
            <a:off x="1266172" y="4878646"/>
            <a:ext cx="4591788" cy="22675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0" name="Straight Connector 10269">
            <a:extLst>
              <a:ext uri="{FF2B5EF4-FFF2-40B4-BE49-F238E27FC236}">
                <a16:creationId xmlns:a16="http://schemas.microsoft.com/office/drawing/2014/main" id="{8CA62EDF-45B1-69F7-DCF4-416E7B8511E3}"/>
              </a:ext>
            </a:extLst>
          </p:cNvPr>
          <p:cNvCxnSpPr>
            <a:cxnSpLocks/>
            <a:stCxn id="60" idx="0"/>
            <a:endCxn id="23565" idx="4"/>
          </p:cNvCxnSpPr>
          <p:nvPr/>
        </p:nvCxnSpPr>
        <p:spPr>
          <a:xfrm flipH="1" flipV="1">
            <a:off x="5857960" y="4878646"/>
            <a:ext cx="334606" cy="22544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3" name="Straight Connector 10272">
            <a:extLst>
              <a:ext uri="{FF2B5EF4-FFF2-40B4-BE49-F238E27FC236}">
                <a16:creationId xmlns:a16="http://schemas.microsoft.com/office/drawing/2014/main" id="{15F74E1F-A09C-928F-DACB-D075E7CAE6AE}"/>
              </a:ext>
            </a:extLst>
          </p:cNvPr>
          <p:cNvCxnSpPr>
            <a:cxnSpLocks/>
            <a:stCxn id="50" idx="0"/>
            <a:endCxn id="23573" idx="4"/>
          </p:cNvCxnSpPr>
          <p:nvPr/>
        </p:nvCxnSpPr>
        <p:spPr>
          <a:xfrm flipV="1">
            <a:off x="2888049" y="4879211"/>
            <a:ext cx="3304516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6" name="Straight Connector 10275">
            <a:extLst>
              <a:ext uri="{FF2B5EF4-FFF2-40B4-BE49-F238E27FC236}">
                <a16:creationId xmlns:a16="http://schemas.microsoft.com/office/drawing/2014/main" id="{797320A0-2E8B-A639-7E90-786B1B9D395D}"/>
              </a:ext>
            </a:extLst>
          </p:cNvPr>
          <p:cNvCxnSpPr>
            <a:cxnSpLocks/>
            <a:stCxn id="60" idx="0"/>
            <a:endCxn id="23573" idx="4"/>
          </p:cNvCxnSpPr>
          <p:nvPr/>
        </p:nvCxnSpPr>
        <p:spPr>
          <a:xfrm flipH="1" flipV="1">
            <a:off x="6192565" y="4879211"/>
            <a:ext cx="1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1" name="Straight Connector 10280">
            <a:extLst>
              <a:ext uri="{FF2B5EF4-FFF2-40B4-BE49-F238E27FC236}">
                <a16:creationId xmlns:a16="http://schemas.microsoft.com/office/drawing/2014/main" id="{47C621F9-57F5-2858-380E-4E8E374D3407}"/>
              </a:ext>
            </a:extLst>
          </p:cNvPr>
          <p:cNvCxnSpPr>
            <a:cxnSpLocks/>
            <a:stCxn id="60" idx="0"/>
            <a:endCxn id="23566" idx="4"/>
          </p:cNvCxnSpPr>
          <p:nvPr/>
        </p:nvCxnSpPr>
        <p:spPr>
          <a:xfrm flipV="1">
            <a:off x="6192566" y="4876800"/>
            <a:ext cx="310954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4" name="Straight Connector 10283">
            <a:extLst>
              <a:ext uri="{FF2B5EF4-FFF2-40B4-BE49-F238E27FC236}">
                <a16:creationId xmlns:a16="http://schemas.microsoft.com/office/drawing/2014/main" id="{8FF29A90-269A-41B9-55BA-288946508BB8}"/>
              </a:ext>
            </a:extLst>
          </p:cNvPr>
          <p:cNvCxnSpPr>
            <a:cxnSpLocks/>
            <a:stCxn id="55" idx="0"/>
            <a:endCxn id="23566" idx="4"/>
          </p:cNvCxnSpPr>
          <p:nvPr/>
        </p:nvCxnSpPr>
        <p:spPr>
          <a:xfrm flipV="1">
            <a:off x="4524542" y="4876800"/>
            <a:ext cx="1978978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3" name="TextBox 23642">
            <a:extLst>
              <a:ext uri="{FF2B5EF4-FFF2-40B4-BE49-F238E27FC236}">
                <a16:creationId xmlns:a16="http://schemas.microsoft.com/office/drawing/2014/main" id="{1B70CAC6-20E5-BF8A-0DE2-7FFD06E9DC24}"/>
              </a:ext>
            </a:extLst>
          </p:cNvPr>
          <p:cNvSpPr txBox="1"/>
          <p:nvPr/>
        </p:nvSpPr>
        <p:spPr>
          <a:xfrm>
            <a:off x="6085614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4" name="TextBox 23643">
            <a:extLst>
              <a:ext uri="{FF2B5EF4-FFF2-40B4-BE49-F238E27FC236}">
                <a16:creationId xmlns:a16="http://schemas.microsoft.com/office/drawing/2014/main" id="{3765C966-27B6-E6B5-8D3C-A9C75F39B047}"/>
              </a:ext>
            </a:extLst>
          </p:cNvPr>
          <p:cNvSpPr txBox="1"/>
          <p:nvPr/>
        </p:nvSpPr>
        <p:spPr>
          <a:xfrm>
            <a:off x="4431235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5" name="TextBox 23644">
            <a:extLst>
              <a:ext uri="{FF2B5EF4-FFF2-40B4-BE49-F238E27FC236}">
                <a16:creationId xmlns:a16="http://schemas.microsoft.com/office/drawing/2014/main" id="{1735BE49-E1BF-06D8-90BA-33BFBDE87132}"/>
              </a:ext>
            </a:extLst>
          </p:cNvPr>
          <p:cNvSpPr txBox="1"/>
          <p:nvPr/>
        </p:nvSpPr>
        <p:spPr>
          <a:xfrm>
            <a:off x="2764233" y="54175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6" name="TextBox 23645">
            <a:extLst>
              <a:ext uri="{FF2B5EF4-FFF2-40B4-BE49-F238E27FC236}">
                <a16:creationId xmlns:a16="http://schemas.microsoft.com/office/drawing/2014/main" id="{9C09AE00-3DD4-C242-4127-BB0CCF093A2A}"/>
              </a:ext>
            </a:extLst>
          </p:cNvPr>
          <p:cNvSpPr txBox="1"/>
          <p:nvPr/>
        </p:nvSpPr>
        <p:spPr>
          <a:xfrm>
            <a:off x="1134708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728" name="Rectangle 23727">
                <a:extLst>
                  <a:ext uri="{FF2B5EF4-FFF2-40B4-BE49-F238E27FC236}">
                    <a16:creationId xmlns:a16="http://schemas.microsoft.com/office/drawing/2014/main" id="{079DCFD6-815F-79AB-C334-886CD797CD6F}"/>
                  </a:ext>
                </a:extLst>
              </p:cNvPr>
              <p:cNvSpPr/>
              <p:nvPr/>
            </p:nvSpPr>
            <p:spPr>
              <a:xfrm>
                <a:off x="1933905" y="1268676"/>
                <a:ext cx="8279943" cy="230063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𝑎𝑡𝑡𝑒𝑛𝑡𝑖𝑜𝑛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𝑠𝑢𝑚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([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77E1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 dirty="0">
                              <a:solidFill>
                                <a:srgbClr val="77E1FF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i="1" dirty="0">
                              <a:solidFill>
                                <a:srgbClr val="77E1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77E1FF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p>
                      </m:sSub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77E1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 dirty="0">
                              <a:solidFill>
                                <a:srgbClr val="77E1FF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i="1" dirty="0">
                              <a:solidFill>
                                <a:srgbClr val="77E1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 dirty="0">
                              <a:solidFill>
                                <a:srgbClr val="77E1FF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p>
                      </m:sSubSup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77E1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 dirty="0">
                              <a:solidFill>
                                <a:srgbClr val="77E1FF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i="1" dirty="0">
                              <a:solidFill>
                                <a:srgbClr val="77E1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 dirty="0">
                              <a:solidFill>
                                <a:srgbClr val="77E1FF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p>
                      </m:sSub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])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𝑠𝑜𝑓𝑡𝑚𝑎𝑥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̃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b="0" i="1" dirty="0" smtClean="0">
                                      <a:solidFill>
                                        <a:srgbClr val="77E1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dirty="0" smtClean="0">
                                      <a:solidFill>
                                        <a:srgbClr val="77E1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rgbClr val="77E1FF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b="0" i="1" dirty="0" smtClean="0">
                                      <a:solidFill>
                                        <a:srgbClr val="77E1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sup>
                              </m:sSubSup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i="1" dirty="0" smtClean="0">
                                      <a:solidFill>
                                        <a:srgbClr val="77E1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 dirty="0">
                                      <a:solidFill>
                                        <a:srgbClr val="77E1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rgbClr val="77E1FF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b="0" i="1" dirty="0" smtClean="0">
                                      <a:solidFill>
                                        <a:srgbClr val="77E1FF"/>
                                      </a:solidFill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sup>
                              </m:sSubSup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i="1" dirty="0" smtClean="0">
                                      <a:solidFill>
                                        <a:srgbClr val="77E1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 dirty="0">
                                      <a:solidFill>
                                        <a:srgbClr val="77E1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rgbClr val="77E1FF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i="1" dirty="0">
                                      <a:solidFill>
                                        <a:srgbClr val="77E1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sup>
                              </m:sSubSup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i="1" dirty="0" smtClean="0">
                                      <a:solidFill>
                                        <a:srgbClr val="77E1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 dirty="0">
                                      <a:solidFill>
                                        <a:srgbClr val="77E1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rgbClr val="77E1FF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b="0" i="1" dirty="0" smtClean="0">
                                      <a:solidFill>
                                        <a:srgbClr val="77E1FF"/>
                                      </a:solidFill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sup>
                              </m:sSubSup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i="1" dirty="0" smtClean="0">
                                      <a:solidFill>
                                        <a:srgbClr val="77E1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 dirty="0">
                                      <a:solidFill>
                                        <a:srgbClr val="77E1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rgbClr val="77E1FF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i="1" dirty="0">
                                      <a:solidFill>
                                        <a:srgbClr val="77E1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sup>
                              </m:sSubSup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i="1" dirty="0" smtClean="0">
                                      <a:solidFill>
                                        <a:srgbClr val="77E1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 dirty="0">
                                      <a:solidFill>
                                        <a:srgbClr val="77E1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rgbClr val="77E1FF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b="0" i="1" dirty="0" smtClean="0">
                                      <a:solidFill>
                                        <a:srgbClr val="77E1FF"/>
                                      </a:solidFill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sup>
                              </m:sSubSup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baseline="-25000" dirty="0">
                  <a:solidFill>
                    <a:schemeClr val="tx1"/>
                  </a:solidFill>
                </a:endParaRPr>
              </a:p>
              <a:p>
                <a:pPr algn="ctr"/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728" name="Rectangle 23727">
                <a:extLst>
                  <a:ext uri="{FF2B5EF4-FFF2-40B4-BE49-F238E27FC236}">
                    <a16:creationId xmlns:a16="http://schemas.microsoft.com/office/drawing/2014/main" id="{079DCFD6-815F-79AB-C334-886CD797CD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3905" y="1268676"/>
                <a:ext cx="8279943" cy="23006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172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rgbClr val="D9D9D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FFDDA556-6780-5F57-6C1A-94FF432C9375}"/>
              </a:ext>
            </a:extLst>
          </p:cNvPr>
          <p:cNvSpPr/>
          <p:nvPr/>
        </p:nvSpPr>
        <p:spPr>
          <a:xfrm>
            <a:off x="1475994" y="2204466"/>
            <a:ext cx="352044" cy="5334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Left Bracket 2">
            <a:extLst>
              <a:ext uri="{FF2B5EF4-FFF2-40B4-BE49-F238E27FC236}">
                <a16:creationId xmlns:a16="http://schemas.microsoft.com/office/drawing/2014/main" id="{8465EEC0-174D-6FC2-0D6C-A691E1B0EF5F}"/>
              </a:ext>
            </a:extLst>
          </p:cNvPr>
          <p:cNvSpPr/>
          <p:nvPr/>
        </p:nvSpPr>
        <p:spPr>
          <a:xfrm>
            <a:off x="2057400" y="1676400"/>
            <a:ext cx="45719" cy="1589532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5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320"/>
            <a:ext cx="9451848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Multi-head Attention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ABD918-04EF-8396-227D-E96D89D276D4}"/>
              </a:ext>
            </a:extLst>
          </p:cNvPr>
          <p:cNvSpPr/>
          <p:nvPr/>
        </p:nvSpPr>
        <p:spPr>
          <a:xfrm>
            <a:off x="609600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E03275-F33D-D34B-BDED-2317CCC1F5D4}"/>
              </a:ext>
            </a:extLst>
          </p:cNvPr>
          <p:cNvSpPr/>
          <p:nvPr/>
        </p:nvSpPr>
        <p:spPr>
          <a:xfrm>
            <a:off x="2231477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DC2C4-5E54-A740-C970-28FE4873946F}"/>
              </a:ext>
            </a:extLst>
          </p:cNvPr>
          <p:cNvSpPr/>
          <p:nvPr/>
        </p:nvSpPr>
        <p:spPr>
          <a:xfrm>
            <a:off x="3876019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97B4E5-1EC9-5008-9EF7-6BE1D05EA9DA}"/>
              </a:ext>
            </a:extLst>
          </p:cNvPr>
          <p:cNvSpPr/>
          <p:nvPr/>
        </p:nvSpPr>
        <p:spPr>
          <a:xfrm>
            <a:off x="5530411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fun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7A2DFC-EC73-90AE-1B76-7DDD2338823D}"/>
              </a:ext>
            </a:extLst>
          </p:cNvPr>
          <p:cNvSpPr/>
          <p:nvPr/>
        </p:nvSpPr>
        <p:spPr>
          <a:xfrm>
            <a:off x="1596260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3CDB60-BB51-C819-69E4-11FC9125248E}"/>
              </a:ext>
            </a:extLst>
          </p:cNvPr>
          <p:cNvSpPr/>
          <p:nvPr/>
        </p:nvSpPr>
        <p:spPr>
          <a:xfrm>
            <a:off x="3218137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E53187-3CD6-954F-A2AB-88E9089B6F06}"/>
              </a:ext>
            </a:extLst>
          </p:cNvPr>
          <p:cNvSpPr/>
          <p:nvPr/>
        </p:nvSpPr>
        <p:spPr>
          <a:xfrm>
            <a:off x="4872529" y="6253655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69DA11-3378-5E2C-5BA0-2287C99450C8}"/>
              </a:ext>
            </a:extLst>
          </p:cNvPr>
          <p:cNvSpPr/>
          <p:nvPr/>
        </p:nvSpPr>
        <p:spPr>
          <a:xfrm>
            <a:off x="6522654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3FF3EF-A088-3E3D-6956-9291B047FA35}"/>
              </a:ext>
            </a:extLst>
          </p:cNvPr>
          <p:cNvSpPr/>
          <p:nvPr/>
        </p:nvSpPr>
        <p:spPr>
          <a:xfrm>
            <a:off x="609600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C7BB3-8F3A-857A-96F2-1109A07D96DF}"/>
              </a:ext>
            </a:extLst>
          </p:cNvPr>
          <p:cNvSpPr/>
          <p:nvPr/>
        </p:nvSpPr>
        <p:spPr>
          <a:xfrm>
            <a:off x="2231477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E3568A-0A08-C324-CAE7-D2FDE786B9E4}"/>
              </a:ext>
            </a:extLst>
          </p:cNvPr>
          <p:cNvSpPr/>
          <p:nvPr/>
        </p:nvSpPr>
        <p:spPr>
          <a:xfrm>
            <a:off x="3876019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E006E4-B08B-BE8B-1511-C8A569CD6493}"/>
              </a:ext>
            </a:extLst>
          </p:cNvPr>
          <p:cNvSpPr/>
          <p:nvPr/>
        </p:nvSpPr>
        <p:spPr>
          <a:xfrm>
            <a:off x="5530411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62857B-0D63-874F-19D4-22A5ED9A20A7}"/>
              </a:ext>
            </a:extLst>
          </p:cNvPr>
          <p:cNvSpPr/>
          <p:nvPr/>
        </p:nvSpPr>
        <p:spPr>
          <a:xfrm>
            <a:off x="1596260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5DD5389-C45E-668B-86A7-6379C4AEA82D}"/>
              </a:ext>
            </a:extLst>
          </p:cNvPr>
          <p:cNvSpPr/>
          <p:nvPr/>
        </p:nvSpPr>
        <p:spPr>
          <a:xfrm>
            <a:off x="3218137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F45FB1-D7F5-EB6A-B2E4-D3626C47494A}"/>
              </a:ext>
            </a:extLst>
          </p:cNvPr>
          <p:cNvSpPr/>
          <p:nvPr/>
        </p:nvSpPr>
        <p:spPr>
          <a:xfrm>
            <a:off x="4872529" y="5720255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3E52FF-6682-4438-5297-60E25F08C7C1}"/>
              </a:ext>
            </a:extLst>
          </p:cNvPr>
          <p:cNvSpPr/>
          <p:nvPr/>
        </p:nvSpPr>
        <p:spPr>
          <a:xfrm>
            <a:off x="6522654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FB2787C-87E9-3059-B6AA-998F170564FA}"/>
              </a:ext>
            </a:extLst>
          </p:cNvPr>
          <p:cNvCxnSpPr>
            <a:stCxn id="18" idx="2"/>
            <a:endCxn id="4" idx="0"/>
          </p:cNvCxnSpPr>
          <p:nvPr/>
        </p:nvCxnSpPr>
        <p:spPr>
          <a:xfrm>
            <a:off x="106680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9D31D6E-8C48-315C-79A3-62541C78C6B3}"/>
              </a:ext>
            </a:extLst>
          </p:cNvPr>
          <p:cNvCxnSpPr>
            <a:stCxn id="22" idx="2"/>
            <a:endCxn id="8" idx="0"/>
          </p:cNvCxnSpPr>
          <p:nvPr/>
        </p:nvCxnSpPr>
        <p:spPr>
          <a:xfrm>
            <a:off x="1765083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FD9F459-5CF2-8585-C24D-A3E57CA4079F}"/>
              </a:ext>
            </a:extLst>
          </p:cNvPr>
          <p:cNvCxnSpPr>
            <a:stCxn id="19" idx="2"/>
            <a:endCxn id="5" idx="0"/>
          </p:cNvCxnSpPr>
          <p:nvPr/>
        </p:nvCxnSpPr>
        <p:spPr>
          <a:xfrm>
            <a:off x="26886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F0D39A4-AF9C-9B3F-7E61-25C5000863B5}"/>
              </a:ext>
            </a:extLst>
          </p:cNvPr>
          <p:cNvCxnSpPr>
            <a:stCxn id="23" idx="2"/>
            <a:endCxn id="9" idx="0"/>
          </p:cNvCxnSpPr>
          <p:nvPr/>
        </p:nvCxnSpPr>
        <p:spPr>
          <a:xfrm>
            <a:off x="338696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E4EFD3F-1E00-29CD-2E92-CDFBC42EA2C2}"/>
              </a:ext>
            </a:extLst>
          </p:cNvPr>
          <p:cNvCxnSpPr>
            <a:stCxn id="20" idx="2"/>
            <a:endCxn id="6" idx="0"/>
          </p:cNvCxnSpPr>
          <p:nvPr/>
        </p:nvCxnSpPr>
        <p:spPr>
          <a:xfrm>
            <a:off x="4333219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DA9C8A0-AB86-1053-7113-C2FECBDFED62}"/>
              </a:ext>
            </a:extLst>
          </p:cNvPr>
          <p:cNvCxnSpPr>
            <a:stCxn id="24" idx="2"/>
            <a:endCxn id="10" idx="0"/>
          </p:cNvCxnSpPr>
          <p:nvPr/>
        </p:nvCxnSpPr>
        <p:spPr>
          <a:xfrm>
            <a:off x="5041352" y="6025055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6EE22B6-01E3-8891-5B2F-8FE227E8A281}"/>
              </a:ext>
            </a:extLst>
          </p:cNvPr>
          <p:cNvCxnSpPr>
            <a:stCxn id="21" idx="2"/>
            <a:endCxn id="7" idx="0"/>
          </p:cNvCxnSpPr>
          <p:nvPr/>
        </p:nvCxnSpPr>
        <p:spPr>
          <a:xfrm>
            <a:off x="5987611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A3E5830-767B-58B2-0B44-2554C10C7ABA}"/>
              </a:ext>
            </a:extLst>
          </p:cNvPr>
          <p:cNvCxnSpPr>
            <a:stCxn id="25" idx="2"/>
            <a:endCxn id="11" idx="0"/>
          </p:cNvCxnSpPr>
          <p:nvPr/>
        </p:nvCxnSpPr>
        <p:spPr>
          <a:xfrm>
            <a:off x="66914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4FA0FAE6-C1C5-76F7-2542-A5880AB0F9E6}"/>
              </a:ext>
            </a:extLst>
          </p:cNvPr>
          <p:cNvSpPr/>
          <p:nvPr/>
        </p:nvSpPr>
        <p:spPr>
          <a:xfrm>
            <a:off x="93608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B78A7CE-3C97-7327-36CC-8C973424C257}"/>
              </a:ext>
            </a:extLst>
          </p:cNvPr>
          <p:cNvCxnSpPr>
            <a:stCxn id="18" idx="0"/>
            <a:endCxn id="42" idx="2"/>
          </p:cNvCxnSpPr>
          <p:nvPr/>
        </p:nvCxnSpPr>
        <p:spPr>
          <a:xfrm flipV="1">
            <a:off x="1066800" y="5410200"/>
            <a:ext cx="199372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007AC11-C0C3-69EC-4A2E-97B9BDE13C07}"/>
              </a:ext>
            </a:extLst>
          </p:cNvPr>
          <p:cNvCxnSpPr>
            <a:stCxn id="22" idx="0"/>
            <a:endCxn id="42" idx="2"/>
          </p:cNvCxnSpPr>
          <p:nvPr/>
        </p:nvCxnSpPr>
        <p:spPr>
          <a:xfrm flipH="1" flipV="1">
            <a:off x="1266172" y="5410200"/>
            <a:ext cx="498911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EBC809E-5BCB-3422-425A-7E32F947E487}"/>
              </a:ext>
            </a:extLst>
          </p:cNvPr>
          <p:cNvSpPr/>
          <p:nvPr/>
        </p:nvSpPr>
        <p:spPr>
          <a:xfrm>
            <a:off x="2557960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C1CED5A-5BEF-9381-CCED-115BF48E9EED}"/>
              </a:ext>
            </a:extLst>
          </p:cNvPr>
          <p:cNvCxnSpPr>
            <a:cxnSpLocks/>
            <a:stCxn id="19" idx="0"/>
            <a:endCxn id="50" idx="2"/>
          </p:cNvCxnSpPr>
          <p:nvPr/>
        </p:nvCxnSpPr>
        <p:spPr>
          <a:xfrm flipV="1">
            <a:off x="2688677" y="5408886"/>
            <a:ext cx="199372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E336EA1-9CE0-229E-ACD8-60560B1EBB0E}"/>
              </a:ext>
            </a:extLst>
          </p:cNvPr>
          <p:cNvCxnSpPr>
            <a:cxnSpLocks/>
            <a:stCxn id="23" idx="0"/>
            <a:endCxn id="50" idx="2"/>
          </p:cNvCxnSpPr>
          <p:nvPr/>
        </p:nvCxnSpPr>
        <p:spPr>
          <a:xfrm flipH="1" flipV="1">
            <a:off x="2888049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8103F968-6CAF-EE57-98F3-5E94E1FFCC76}"/>
              </a:ext>
            </a:extLst>
          </p:cNvPr>
          <p:cNvSpPr/>
          <p:nvPr/>
        </p:nvSpPr>
        <p:spPr>
          <a:xfrm>
            <a:off x="419445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239E0DA-ED5B-19E0-33A1-6FFD7BFF3B33}"/>
              </a:ext>
            </a:extLst>
          </p:cNvPr>
          <p:cNvCxnSpPr>
            <a:cxnSpLocks/>
            <a:stCxn id="20" idx="0"/>
            <a:endCxn id="55" idx="2"/>
          </p:cNvCxnSpPr>
          <p:nvPr/>
        </p:nvCxnSpPr>
        <p:spPr>
          <a:xfrm flipV="1">
            <a:off x="4333219" y="5410200"/>
            <a:ext cx="191323" cy="30480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416531E-25D0-976F-D95C-85D9D05B3441}"/>
              </a:ext>
            </a:extLst>
          </p:cNvPr>
          <p:cNvCxnSpPr>
            <a:cxnSpLocks/>
            <a:stCxn id="24" idx="0"/>
            <a:endCxn id="55" idx="2"/>
          </p:cNvCxnSpPr>
          <p:nvPr/>
        </p:nvCxnSpPr>
        <p:spPr>
          <a:xfrm flipH="1" flipV="1">
            <a:off x="4524542" y="5410200"/>
            <a:ext cx="516810" cy="31005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34D48E49-C790-1F4A-39F7-E57D45CF1317}"/>
              </a:ext>
            </a:extLst>
          </p:cNvPr>
          <p:cNvSpPr/>
          <p:nvPr/>
        </p:nvSpPr>
        <p:spPr>
          <a:xfrm>
            <a:off x="5862477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B890ACE-F58D-2B0D-DEC9-A2D47E161C78}"/>
              </a:ext>
            </a:extLst>
          </p:cNvPr>
          <p:cNvCxnSpPr>
            <a:cxnSpLocks/>
            <a:stCxn id="21" idx="0"/>
            <a:endCxn id="60" idx="2"/>
          </p:cNvCxnSpPr>
          <p:nvPr/>
        </p:nvCxnSpPr>
        <p:spPr>
          <a:xfrm flipV="1">
            <a:off x="5987611" y="5408886"/>
            <a:ext cx="204955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9E79CCE-2C90-B940-BE02-7F48076BFB13}"/>
              </a:ext>
            </a:extLst>
          </p:cNvPr>
          <p:cNvCxnSpPr>
            <a:cxnSpLocks/>
            <a:stCxn id="25" idx="0"/>
            <a:endCxn id="60" idx="2"/>
          </p:cNvCxnSpPr>
          <p:nvPr/>
        </p:nvCxnSpPr>
        <p:spPr>
          <a:xfrm flipH="1" flipV="1">
            <a:off x="6192566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3" name="Rectangle 23552">
            <a:extLst>
              <a:ext uri="{FF2B5EF4-FFF2-40B4-BE49-F238E27FC236}">
                <a16:creationId xmlns:a16="http://schemas.microsoft.com/office/drawing/2014/main" id="{6960BBA0-C244-CE01-B42E-B16010EFF3E0}"/>
              </a:ext>
            </a:extLst>
          </p:cNvPr>
          <p:cNvSpPr/>
          <p:nvPr/>
        </p:nvSpPr>
        <p:spPr>
          <a:xfrm>
            <a:off x="936083" y="4497114"/>
            <a:ext cx="660177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</a:t>
            </a:r>
            <a:r>
              <a:rPr lang="en-US" sz="1200" b="1" baseline="30000" dirty="0">
                <a:solidFill>
                  <a:schemeClr val="tx1"/>
                </a:solidFill>
              </a:rPr>
              <a:t>2</a:t>
            </a:r>
            <a:r>
              <a:rPr lang="en-US" sz="1200" baseline="-25000" dirty="0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4" name="Rectangle 23553">
            <a:extLst>
              <a:ext uri="{FF2B5EF4-FFF2-40B4-BE49-F238E27FC236}">
                <a16:creationId xmlns:a16="http://schemas.microsoft.com/office/drawing/2014/main" id="{96391B51-FF3F-FEC6-EF3A-4412C6BC061E}"/>
              </a:ext>
            </a:extLst>
          </p:cNvPr>
          <p:cNvSpPr/>
          <p:nvPr/>
        </p:nvSpPr>
        <p:spPr>
          <a:xfrm>
            <a:off x="2557960" y="4495800"/>
            <a:ext cx="660177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</a:t>
            </a:r>
            <a:r>
              <a:rPr lang="en-US" sz="1200" b="1" baseline="30000" dirty="0">
                <a:solidFill>
                  <a:schemeClr val="tx1"/>
                </a:solidFill>
              </a:rPr>
              <a:t>2</a:t>
            </a:r>
            <a:r>
              <a:rPr lang="en-US" sz="1200" baseline="-25000" dirty="0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6" name="Rectangle 23555">
            <a:extLst>
              <a:ext uri="{FF2B5EF4-FFF2-40B4-BE49-F238E27FC236}">
                <a16:creationId xmlns:a16="http://schemas.microsoft.com/office/drawing/2014/main" id="{D0BCF797-E4C9-8F2A-70E3-045CCBA91493}"/>
              </a:ext>
            </a:extLst>
          </p:cNvPr>
          <p:cNvSpPr/>
          <p:nvPr/>
        </p:nvSpPr>
        <p:spPr>
          <a:xfrm>
            <a:off x="4194453" y="4497114"/>
            <a:ext cx="660177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</a:t>
            </a:r>
            <a:r>
              <a:rPr lang="en-US" sz="1200" b="1" baseline="30000" dirty="0">
                <a:solidFill>
                  <a:schemeClr val="tx1"/>
                </a:solidFill>
              </a:rPr>
              <a:t>2</a:t>
            </a:r>
            <a:r>
              <a:rPr lang="en-US" sz="1200" baseline="-25000" dirty="0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7" name="Rectangle 23556">
            <a:extLst>
              <a:ext uri="{FF2B5EF4-FFF2-40B4-BE49-F238E27FC236}">
                <a16:creationId xmlns:a16="http://schemas.microsoft.com/office/drawing/2014/main" id="{71845C7E-3945-C7AA-EB8C-3B2E60CB8BBA}"/>
              </a:ext>
            </a:extLst>
          </p:cNvPr>
          <p:cNvSpPr/>
          <p:nvPr/>
        </p:nvSpPr>
        <p:spPr>
          <a:xfrm>
            <a:off x="5862477" y="4495800"/>
            <a:ext cx="660177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</a:t>
            </a:r>
            <a:r>
              <a:rPr lang="en-US" sz="1200" b="1" baseline="30000" dirty="0">
                <a:solidFill>
                  <a:schemeClr val="tx1"/>
                </a:solidFill>
              </a:rPr>
              <a:t>2</a:t>
            </a:r>
            <a:r>
              <a:rPr lang="en-US" sz="1200" baseline="-25000" dirty="0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8" name="Oval 23557">
            <a:extLst>
              <a:ext uri="{FF2B5EF4-FFF2-40B4-BE49-F238E27FC236}">
                <a16:creationId xmlns:a16="http://schemas.microsoft.com/office/drawing/2014/main" id="{6DC1C5F9-1841-1F9F-7753-89C50865EF56}"/>
              </a:ext>
            </a:extLst>
          </p:cNvPr>
          <p:cNvSpPr/>
          <p:nvPr/>
        </p:nvSpPr>
        <p:spPr>
          <a:xfrm>
            <a:off x="2465744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9" name="Oval 23558">
            <a:extLst>
              <a:ext uri="{FF2B5EF4-FFF2-40B4-BE49-F238E27FC236}">
                <a16:creationId xmlns:a16="http://schemas.microsoft.com/office/drawing/2014/main" id="{B83885AC-81A7-F71D-DD81-AFE6047A0B38}"/>
              </a:ext>
            </a:extLst>
          </p:cNvPr>
          <p:cNvSpPr/>
          <p:nvPr/>
        </p:nvSpPr>
        <p:spPr>
          <a:xfrm>
            <a:off x="4118253" y="471914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2" name="Oval 23561">
            <a:extLst>
              <a:ext uri="{FF2B5EF4-FFF2-40B4-BE49-F238E27FC236}">
                <a16:creationId xmlns:a16="http://schemas.microsoft.com/office/drawing/2014/main" id="{82AD40CB-04CF-6C22-5E75-41AE8215EE3B}"/>
              </a:ext>
            </a:extLst>
          </p:cNvPr>
          <p:cNvSpPr/>
          <p:nvPr/>
        </p:nvSpPr>
        <p:spPr>
          <a:xfrm>
            <a:off x="1520060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3" name="Oval 23562">
            <a:extLst>
              <a:ext uri="{FF2B5EF4-FFF2-40B4-BE49-F238E27FC236}">
                <a16:creationId xmlns:a16="http://schemas.microsoft.com/office/drawing/2014/main" id="{E9222D06-7D01-3C8E-55BE-3DA6F738EA7E}"/>
              </a:ext>
            </a:extLst>
          </p:cNvPr>
          <p:cNvSpPr/>
          <p:nvPr/>
        </p:nvSpPr>
        <p:spPr>
          <a:xfrm>
            <a:off x="313959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4" name="Oval 23563">
            <a:extLst>
              <a:ext uri="{FF2B5EF4-FFF2-40B4-BE49-F238E27FC236}">
                <a16:creationId xmlns:a16="http://schemas.microsoft.com/office/drawing/2014/main" id="{32A44EEA-3EF7-7020-B5F1-2136B00C40E2}"/>
              </a:ext>
            </a:extLst>
          </p:cNvPr>
          <p:cNvSpPr/>
          <p:nvPr/>
        </p:nvSpPr>
        <p:spPr>
          <a:xfrm>
            <a:off x="4782947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5" name="Oval 23564">
            <a:extLst>
              <a:ext uri="{FF2B5EF4-FFF2-40B4-BE49-F238E27FC236}">
                <a16:creationId xmlns:a16="http://schemas.microsoft.com/office/drawing/2014/main" id="{DB97F750-1CC1-AD28-B2F1-C8BA581F747A}"/>
              </a:ext>
            </a:extLst>
          </p:cNvPr>
          <p:cNvSpPr/>
          <p:nvPr/>
        </p:nvSpPr>
        <p:spPr>
          <a:xfrm>
            <a:off x="5781760" y="472624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6" name="Oval 23565">
            <a:extLst>
              <a:ext uri="{FF2B5EF4-FFF2-40B4-BE49-F238E27FC236}">
                <a16:creationId xmlns:a16="http://schemas.microsoft.com/office/drawing/2014/main" id="{AFA27C6C-71E8-BD8B-E72A-2E0A9BD4C912}"/>
              </a:ext>
            </a:extLst>
          </p:cNvPr>
          <p:cNvSpPr/>
          <p:nvPr/>
        </p:nvSpPr>
        <p:spPr>
          <a:xfrm>
            <a:off x="642732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7" name="Oval 23566">
            <a:extLst>
              <a:ext uri="{FF2B5EF4-FFF2-40B4-BE49-F238E27FC236}">
                <a16:creationId xmlns:a16="http://schemas.microsoft.com/office/drawing/2014/main" id="{D74C6006-C789-2363-9F36-BC065DFD995F}"/>
              </a:ext>
            </a:extLst>
          </p:cNvPr>
          <p:cNvSpPr/>
          <p:nvPr/>
        </p:nvSpPr>
        <p:spPr>
          <a:xfrm>
            <a:off x="859883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69" name="Straight Connector 23568">
            <a:extLst>
              <a:ext uri="{FF2B5EF4-FFF2-40B4-BE49-F238E27FC236}">
                <a16:creationId xmlns:a16="http://schemas.microsoft.com/office/drawing/2014/main" id="{068E4442-4AE3-86E8-FA76-7DD00F569DD0}"/>
              </a:ext>
            </a:extLst>
          </p:cNvPr>
          <p:cNvCxnSpPr>
            <a:cxnSpLocks/>
            <a:stCxn id="42" idx="0"/>
            <a:endCxn id="23567" idx="5"/>
          </p:cNvCxnSpPr>
          <p:nvPr/>
        </p:nvCxnSpPr>
        <p:spPr>
          <a:xfrm flipH="1" flipV="1">
            <a:off x="989965" y="4854482"/>
            <a:ext cx="276207" cy="25091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0" name="Oval 23569">
            <a:extLst>
              <a:ext uri="{FF2B5EF4-FFF2-40B4-BE49-F238E27FC236}">
                <a16:creationId xmlns:a16="http://schemas.microsoft.com/office/drawing/2014/main" id="{6347283D-E22F-1352-506F-E9DDCF457479}"/>
              </a:ext>
            </a:extLst>
          </p:cNvPr>
          <p:cNvSpPr/>
          <p:nvPr/>
        </p:nvSpPr>
        <p:spPr>
          <a:xfrm>
            <a:off x="118516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1" name="Oval 23570">
            <a:extLst>
              <a:ext uri="{FF2B5EF4-FFF2-40B4-BE49-F238E27FC236}">
                <a16:creationId xmlns:a16="http://schemas.microsoft.com/office/drawing/2014/main" id="{318D565E-B0FF-16BD-B753-BD003E8F0B5B}"/>
              </a:ext>
            </a:extLst>
          </p:cNvPr>
          <p:cNvSpPr/>
          <p:nvPr/>
        </p:nvSpPr>
        <p:spPr>
          <a:xfrm>
            <a:off x="281681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2" name="Oval 23571">
            <a:extLst>
              <a:ext uri="{FF2B5EF4-FFF2-40B4-BE49-F238E27FC236}">
                <a16:creationId xmlns:a16="http://schemas.microsoft.com/office/drawing/2014/main" id="{4AB23F55-564C-2FCC-5965-861DA6700CC6}"/>
              </a:ext>
            </a:extLst>
          </p:cNvPr>
          <p:cNvSpPr/>
          <p:nvPr/>
        </p:nvSpPr>
        <p:spPr>
          <a:xfrm>
            <a:off x="4450600" y="472817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3" name="Oval 23572">
            <a:extLst>
              <a:ext uri="{FF2B5EF4-FFF2-40B4-BE49-F238E27FC236}">
                <a16:creationId xmlns:a16="http://schemas.microsoft.com/office/drawing/2014/main" id="{55601015-67E3-9026-C92C-82BC8B4A7846}"/>
              </a:ext>
            </a:extLst>
          </p:cNvPr>
          <p:cNvSpPr/>
          <p:nvPr/>
        </p:nvSpPr>
        <p:spPr>
          <a:xfrm>
            <a:off x="6116365" y="472681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76" name="Straight Connector 23575">
            <a:extLst>
              <a:ext uri="{FF2B5EF4-FFF2-40B4-BE49-F238E27FC236}">
                <a16:creationId xmlns:a16="http://schemas.microsoft.com/office/drawing/2014/main" id="{EE0B5366-9312-30AC-88DC-3F7D5D8EA2F9}"/>
              </a:ext>
            </a:extLst>
          </p:cNvPr>
          <p:cNvCxnSpPr>
            <a:cxnSpLocks/>
            <a:stCxn id="50" idx="0"/>
            <a:endCxn id="23567" idx="5"/>
          </p:cNvCxnSpPr>
          <p:nvPr/>
        </p:nvCxnSpPr>
        <p:spPr>
          <a:xfrm flipH="1" flipV="1">
            <a:off x="989965" y="4854482"/>
            <a:ext cx="1898084" cy="24960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0" name="Straight Connector 23589">
            <a:extLst>
              <a:ext uri="{FF2B5EF4-FFF2-40B4-BE49-F238E27FC236}">
                <a16:creationId xmlns:a16="http://schemas.microsoft.com/office/drawing/2014/main" id="{ADD4C6F6-D929-591D-F067-AB05197015BE}"/>
              </a:ext>
            </a:extLst>
          </p:cNvPr>
          <p:cNvCxnSpPr>
            <a:cxnSpLocks/>
            <a:stCxn id="42" idx="0"/>
            <a:endCxn id="23570" idx="4"/>
          </p:cNvCxnSpPr>
          <p:nvPr/>
        </p:nvCxnSpPr>
        <p:spPr>
          <a:xfrm flipH="1" flipV="1">
            <a:off x="1261360" y="4876800"/>
            <a:ext cx="481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3" name="Straight Connector 23592">
            <a:extLst>
              <a:ext uri="{FF2B5EF4-FFF2-40B4-BE49-F238E27FC236}">
                <a16:creationId xmlns:a16="http://schemas.microsoft.com/office/drawing/2014/main" id="{7ADF2F5A-44E7-1AC1-F794-5576788DB099}"/>
              </a:ext>
            </a:extLst>
          </p:cNvPr>
          <p:cNvCxnSpPr>
            <a:cxnSpLocks/>
            <a:stCxn id="55" idx="0"/>
            <a:endCxn id="23570" idx="4"/>
          </p:cNvCxnSpPr>
          <p:nvPr/>
        </p:nvCxnSpPr>
        <p:spPr>
          <a:xfrm flipH="1" flipV="1">
            <a:off x="1261360" y="4876800"/>
            <a:ext cx="326318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6" name="Straight Connector 23595">
            <a:extLst>
              <a:ext uri="{FF2B5EF4-FFF2-40B4-BE49-F238E27FC236}">
                <a16:creationId xmlns:a16="http://schemas.microsoft.com/office/drawing/2014/main" id="{0C6D9D07-6A0E-6949-38F9-33BFE0EF7B57}"/>
              </a:ext>
            </a:extLst>
          </p:cNvPr>
          <p:cNvCxnSpPr>
            <a:cxnSpLocks/>
            <a:stCxn id="42" idx="0"/>
            <a:endCxn id="23562" idx="4"/>
          </p:cNvCxnSpPr>
          <p:nvPr/>
        </p:nvCxnSpPr>
        <p:spPr>
          <a:xfrm flipV="1">
            <a:off x="1266172" y="4869965"/>
            <a:ext cx="330088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9" name="Straight Connector 23598">
            <a:extLst>
              <a:ext uri="{FF2B5EF4-FFF2-40B4-BE49-F238E27FC236}">
                <a16:creationId xmlns:a16="http://schemas.microsoft.com/office/drawing/2014/main" id="{7186772E-343E-7260-B698-B3895994F040}"/>
              </a:ext>
            </a:extLst>
          </p:cNvPr>
          <p:cNvCxnSpPr>
            <a:cxnSpLocks/>
            <a:stCxn id="60" idx="0"/>
            <a:endCxn id="23562" idx="4"/>
          </p:cNvCxnSpPr>
          <p:nvPr/>
        </p:nvCxnSpPr>
        <p:spPr>
          <a:xfrm flipH="1" flipV="1">
            <a:off x="1596260" y="4869965"/>
            <a:ext cx="4596306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2" name="Straight Connector 23601">
            <a:extLst>
              <a:ext uri="{FF2B5EF4-FFF2-40B4-BE49-F238E27FC236}">
                <a16:creationId xmlns:a16="http://schemas.microsoft.com/office/drawing/2014/main" id="{A239F042-031B-0223-3B5B-6D3F68A250A9}"/>
              </a:ext>
            </a:extLst>
          </p:cNvPr>
          <p:cNvCxnSpPr>
            <a:cxnSpLocks/>
            <a:stCxn id="50" idx="0"/>
            <a:endCxn id="23558" idx="4"/>
          </p:cNvCxnSpPr>
          <p:nvPr/>
        </p:nvCxnSpPr>
        <p:spPr>
          <a:xfrm flipH="1" flipV="1">
            <a:off x="2541944" y="4876800"/>
            <a:ext cx="346105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6" name="Straight Connector 23605">
            <a:extLst>
              <a:ext uri="{FF2B5EF4-FFF2-40B4-BE49-F238E27FC236}">
                <a16:creationId xmlns:a16="http://schemas.microsoft.com/office/drawing/2014/main" id="{EEF75BF8-FEFB-0892-4AA8-666CEB63EEBC}"/>
              </a:ext>
            </a:extLst>
          </p:cNvPr>
          <p:cNvCxnSpPr>
            <a:cxnSpLocks/>
            <a:stCxn id="42" idx="0"/>
            <a:endCxn id="23558" idx="4"/>
          </p:cNvCxnSpPr>
          <p:nvPr/>
        </p:nvCxnSpPr>
        <p:spPr>
          <a:xfrm flipV="1">
            <a:off x="1266172" y="4876800"/>
            <a:ext cx="127577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1" name="Straight Connector 23610">
            <a:extLst>
              <a:ext uri="{FF2B5EF4-FFF2-40B4-BE49-F238E27FC236}">
                <a16:creationId xmlns:a16="http://schemas.microsoft.com/office/drawing/2014/main" id="{510A20E4-A395-D1AF-DBB9-8710DBCF0DCE}"/>
              </a:ext>
            </a:extLst>
          </p:cNvPr>
          <p:cNvCxnSpPr>
            <a:cxnSpLocks/>
            <a:stCxn id="50" idx="0"/>
            <a:endCxn id="23571" idx="4"/>
          </p:cNvCxnSpPr>
          <p:nvPr/>
        </p:nvCxnSpPr>
        <p:spPr>
          <a:xfrm flipV="1">
            <a:off x="2888049" y="4876800"/>
            <a:ext cx="496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4" name="Straight Connector 23613">
            <a:extLst>
              <a:ext uri="{FF2B5EF4-FFF2-40B4-BE49-F238E27FC236}">
                <a16:creationId xmlns:a16="http://schemas.microsoft.com/office/drawing/2014/main" id="{0F7E6373-4DFB-1A0F-5B1E-AB406914F31A}"/>
              </a:ext>
            </a:extLst>
          </p:cNvPr>
          <p:cNvCxnSpPr>
            <a:cxnSpLocks/>
            <a:stCxn id="55" idx="0"/>
            <a:endCxn id="23571" idx="4"/>
          </p:cNvCxnSpPr>
          <p:nvPr/>
        </p:nvCxnSpPr>
        <p:spPr>
          <a:xfrm flipH="1" flipV="1">
            <a:off x="2893018" y="4876800"/>
            <a:ext cx="1631524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1" name="Straight Connector 10240">
            <a:extLst>
              <a:ext uri="{FF2B5EF4-FFF2-40B4-BE49-F238E27FC236}">
                <a16:creationId xmlns:a16="http://schemas.microsoft.com/office/drawing/2014/main" id="{62D77AD3-CEF5-92B3-FA02-CA761A902967}"/>
              </a:ext>
            </a:extLst>
          </p:cNvPr>
          <p:cNvCxnSpPr>
            <a:cxnSpLocks/>
            <a:endCxn id="23563" idx="4"/>
          </p:cNvCxnSpPr>
          <p:nvPr/>
        </p:nvCxnSpPr>
        <p:spPr>
          <a:xfrm flipV="1">
            <a:off x="2888049" y="4876800"/>
            <a:ext cx="32774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4" name="Straight Connector 10243">
            <a:extLst>
              <a:ext uri="{FF2B5EF4-FFF2-40B4-BE49-F238E27FC236}">
                <a16:creationId xmlns:a16="http://schemas.microsoft.com/office/drawing/2014/main" id="{9CC604B3-15A0-1906-CF7A-7660E87302B1}"/>
              </a:ext>
            </a:extLst>
          </p:cNvPr>
          <p:cNvCxnSpPr>
            <a:cxnSpLocks/>
            <a:stCxn id="23563" idx="4"/>
            <a:endCxn id="60" idx="0"/>
          </p:cNvCxnSpPr>
          <p:nvPr/>
        </p:nvCxnSpPr>
        <p:spPr>
          <a:xfrm>
            <a:off x="3215798" y="4876800"/>
            <a:ext cx="2976768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8" name="Straight Connector 10247">
            <a:extLst>
              <a:ext uri="{FF2B5EF4-FFF2-40B4-BE49-F238E27FC236}">
                <a16:creationId xmlns:a16="http://schemas.microsoft.com/office/drawing/2014/main" id="{4ED07CCF-BAE8-5513-19AB-A154BD0BC5AC}"/>
              </a:ext>
            </a:extLst>
          </p:cNvPr>
          <p:cNvCxnSpPr>
            <a:cxnSpLocks/>
            <a:stCxn id="42" idx="0"/>
            <a:endCxn id="23559" idx="4"/>
          </p:cNvCxnSpPr>
          <p:nvPr/>
        </p:nvCxnSpPr>
        <p:spPr>
          <a:xfrm flipV="1">
            <a:off x="1266172" y="4871545"/>
            <a:ext cx="2928281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2" name="Straight Connector 10251">
            <a:extLst>
              <a:ext uri="{FF2B5EF4-FFF2-40B4-BE49-F238E27FC236}">
                <a16:creationId xmlns:a16="http://schemas.microsoft.com/office/drawing/2014/main" id="{39A6E2CC-8526-FBBF-1877-694D0AF4B884}"/>
              </a:ext>
            </a:extLst>
          </p:cNvPr>
          <p:cNvCxnSpPr>
            <a:cxnSpLocks/>
            <a:stCxn id="55" idx="0"/>
            <a:endCxn id="23559" idx="4"/>
          </p:cNvCxnSpPr>
          <p:nvPr/>
        </p:nvCxnSpPr>
        <p:spPr>
          <a:xfrm flipH="1" flipV="1">
            <a:off x="4194453" y="4871545"/>
            <a:ext cx="330089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5" name="Straight Connector 10254">
            <a:extLst>
              <a:ext uri="{FF2B5EF4-FFF2-40B4-BE49-F238E27FC236}">
                <a16:creationId xmlns:a16="http://schemas.microsoft.com/office/drawing/2014/main" id="{51737C94-E846-7600-1CCC-65F945EAFB3C}"/>
              </a:ext>
            </a:extLst>
          </p:cNvPr>
          <p:cNvCxnSpPr>
            <a:cxnSpLocks/>
            <a:stCxn id="50" idx="0"/>
            <a:endCxn id="23572" idx="4"/>
          </p:cNvCxnSpPr>
          <p:nvPr/>
        </p:nvCxnSpPr>
        <p:spPr>
          <a:xfrm flipV="1">
            <a:off x="2888049" y="4880575"/>
            <a:ext cx="1638751" cy="22351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8" name="Straight Connector 10257">
            <a:extLst>
              <a:ext uri="{FF2B5EF4-FFF2-40B4-BE49-F238E27FC236}">
                <a16:creationId xmlns:a16="http://schemas.microsoft.com/office/drawing/2014/main" id="{D0E978D6-1853-6AD2-5681-877D73B4B332}"/>
              </a:ext>
            </a:extLst>
          </p:cNvPr>
          <p:cNvCxnSpPr>
            <a:cxnSpLocks/>
            <a:stCxn id="55" idx="0"/>
            <a:endCxn id="23572" idx="4"/>
          </p:cNvCxnSpPr>
          <p:nvPr/>
        </p:nvCxnSpPr>
        <p:spPr>
          <a:xfrm flipV="1">
            <a:off x="4524542" y="4880575"/>
            <a:ext cx="2258" cy="22482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1" name="Straight Connector 10260">
            <a:extLst>
              <a:ext uri="{FF2B5EF4-FFF2-40B4-BE49-F238E27FC236}">
                <a16:creationId xmlns:a16="http://schemas.microsoft.com/office/drawing/2014/main" id="{111D8C1A-53EB-16C6-FC0D-216D1AAB04AC}"/>
              </a:ext>
            </a:extLst>
          </p:cNvPr>
          <p:cNvCxnSpPr>
            <a:cxnSpLocks/>
            <a:stCxn id="55" idx="0"/>
            <a:endCxn id="23564" idx="4"/>
          </p:cNvCxnSpPr>
          <p:nvPr/>
        </p:nvCxnSpPr>
        <p:spPr>
          <a:xfrm flipV="1">
            <a:off x="4524542" y="4869965"/>
            <a:ext cx="334605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4" name="Straight Connector 10263">
            <a:extLst>
              <a:ext uri="{FF2B5EF4-FFF2-40B4-BE49-F238E27FC236}">
                <a16:creationId xmlns:a16="http://schemas.microsoft.com/office/drawing/2014/main" id="{074D83F9-CE5D-A428-4086-18E808CD9215}"/>
              </a:ext>
            </a:extLst>
          </p:cNvPr>
          <p:cNvCxnSpPr>
            <a:cxnSpLocks/>
            <a:stCxn id="60" idx="0"/>
            <a:endCxn id="23564" idx="4"/>
          </p:cNvCxnSpPr>
          <p:nvPr/>
        </p:nvCxnSpPr>
        <p:spPr>
          <a:xfrm flipH="1" flipV="1">
            <a:off x="4859147" y="4869965"/>
            <a:ext cx="1333419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7" name="Straight Connector 10266">
            <a:extLst>
              <a:ext uri="{FF2B5EF4-FFF2-40B4-BE49-F238E27FC236}">
                <a16:creationId xmlns:a16="http://schemas.microsoft.com/office/drawing/2014/main" id="{8264AB3D-7705-FA41-8742-9F1A7F298B09}"/>
              </a:ext>
            </a:extLst>
          </p:cNvPr>
          <p:cNvCxnSpPr>
            <a:cxnSpLocks/>
            <a:stCxn id="42" idx="0"/>
            <a:endCxn id="23565" idx="4"/>
          </p:cNvCxnSpPr>
          <p:nvPr/>
        </p:nvCxnSpPr>
        <p:spPr>
          <a:xfrm flipV="1">
            <a:off x="1266172" y="4878646"/>
            <a:ext cx="4591788" cy="22675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0" name="Straight Connector 10269">
            <a:extLst>
              <a:ext uri="{FF2B5EF4-FFF2-40B4-BE49-F238E27FC236}">
                <a16:creationId xmlns:a16="http://schemas.microsoft.com/office/drawing/2014/main" id="{8CA62EDF-45B1-69F7-DCF4-416E7B8511E3}"/>
              </a:ext>
            </a:extLst>
          </p:cNvPr>
          <p:cNvCxnSpPr>
            <a:cxnSpLocks/>
            <a:stCxn id="60" idx="0"/>
            <a:endCxn id="23565" idx="4"/>
          </p:cNvCxnSpPr>
          <p:nvPr/>
        </p:nvCxnSpPr>
        <p:spPr>
          <a:xfrm flipH="1" flipV="1">
            <a:off x="5857960" y="4878646"/>
            <a:ext cx="334606" cy="22544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3" name="Straight Connector 10272">
            <a:extLst>
              <a:ext uri="{FF2B5EF4-FFF2-40B4-BE49-F238E27FC236}">
                <a16:creationId xmlns:a16="http://schemas.microsoft.com/office/drawing/2014/main" id="{15F74E1F-A09C-928F-DACB-D075E7CAE6AE}"/>
              </a:ext>
            </a:extLst>
          </p:cNvPr>
          <p:cNvCxnSpPr>
            <a:cxnSpLocks/>
            <a:stCxn id="50" idx="0"/>
            <a:endCxn id="23573" idx="4"/>
          </p:cNvCxnSpPr>
          <p:nvPr/>
        </p:nvCxnSpPr>
        <p:spPr>
          <a:xfrm flipV="1">
            <a:off x="2888049" y="4879211"/>
            <a:ext cx="3304516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6" name="Straight Connector 10275">
            <a:extLst>
              <a:ext uri="{FF2B5EF4-FFF2-40B4-BE49-F238E27FC236}">
                <a16:creationId xmlns:a16="http://schemas.microsoft.com/office/drawing/2014/main" id="{797320A0-2E8B-A639-7E90-786B1B9D395D}"/>
              </a:ext>
            </a:extLst>
          </p:cNvPr>
          <p:cNvCxnSpPr>
            <a:cxnSpLocks/>
            <a:stCxn id="60" idx="0"/>
            <a:endCxn id="23573" idx="4"/>
          </p:cNvCxnSpPr>
          <p:nvPr/>
        </p:nvCxnSpPr>
        <p:spPr>
          <a:xfrm flipH="1" flipV="1">
            <a:off x="6192565" y="4879211"/>
            <a:ext cx="1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1" name="Straight Connector 10280">
            <a:extLst>
              <a:ext uri="{FF2B5EF4-FFF2-40B4-BE49-F238E27FC236}">
                <a16:creationId xmlns:a16="http://schemas.microsoft.com/office/drawing/2014/main" id="{47C621F9-57F5-2858-380E-4E8E374D3407}"/>
              </a:ext>
            </a:extLst>
          </p:cNvPr>
          <p:cNvCxnSpPr>
            <a:cxnSpLocks/>
            <a:stCxn id="60" idx="0"/>
            <a:endCxn id="23566" idx="4"/>
          </p:cNvCxnSpPr>
          <p:nvPr/>
        </p:nvCxnSpPr>
        <p:spPr>
          <a:xfrm flipV="1">
            <a:off x="6192566" y="4876800"/>
            <a:ext cx="310954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4" name="Straight Connector 10283">
            <a:extLst>
              <a:ext uri="{FF2B5EF4-FFF2-40B4-BE49-F238E27FC236}">
                <a16:creationId xmlns:a16="http://schemas.microsoft.com/office/drawing/2014/main" id="{8FF29A90-269A-41B9-55BA-288946508BB8}"/>
              </a:ext>
            </a:extLst>
          </p:cNvPr>
          <p:cNvCxnSpPr>
            <a:cxnSpLocks/>
            <a:stCxn id="55" idx="0"/>
            <a:endCxn id="23566" idx="4"/>
          </p:cNvCxnSpPr>
          <p:nvPr/>
        </p:nvCxnSpPr>
        <p:spPr>
          <a:xfrm flipV="1">
            <a:off x="4524542" y="4876800"/>
            <a:ext cx="1978978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3" name="TextBox 23642">
            <a:extLst>
              <a:ext uri="{FF2B5EF4-FFF2-40B4-BE49-F238E27FC236}">
                <a16:creationId xmlns:a16="http://schemas.microsoft.com/office/drawing/2014/main" id="{1B70CAC6-20E5-BF8A-0DE2-7FFD06E9DC24}"/>
              </a:ext>
            </a:extLst>
          </p:cNvPr>
          <p:cNvSpPr txBox="1"/>
          <p:nvPr/>
        </p:nvSpPr>
        <p:spPr>
          <a:xfrm>
            <a:off x="6085614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4" name="TextBox 23643">
            <a:extLst>
              <a:ext uri="{FF2B5EF4-FFF2-40B4-BE49-F238E27FC236}">
                <a16:creationId xmlns:a16="http://schemas.microsoft.com/office/drawing/2014/main" id="{3765C966-27B6-E6B5-8D3C-A9C75F39B047}"/>
              </a:ext>
            </a:extLst>
          </p:cNvPr>
          <p:cNvSpPr txBox="1"/>
          <p:nvPr/>
        </p:nvSpPr>
        <p:spPr>
          <a:xfrm>
            <a:off x="4431235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5" name="TextBox 23644">
            <a:extLst>
              <a:ext uri="{FF2B5EF4-FFF2-40B4-BE49-F238E27FC236}">
                <a16:creationId xmlns:a16="http://schemas.microsoft.com/office/drawing/2014/main" id="{1735BE49-E1BF-06D8-90BA-33BFBDE87132}"/>
              </a:ext>
            </a:extLst>
          </p:cNvPr>
          <p:cNvSpPr txBox="1"/>
          <p:nvPr/>
        </p:nvSpPr>
        <p:spPr>
          <a:xfrm>
            <a:off x="2764233" y="54175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6" name="TextBox 23645">
            <a:extLst>
              <a:ext uri="{FF2B5EF4-FFF2-40B4-BE49-F238E27FC236}">
                <a16:creationId xmlns:a16="http://schemas.microsoft.com/office/drawing/2014/main" id="{9C09AE00-3DD4-C242-4127-BB0CCF093A2A}"/>
              </a:ext>
            </a:extLst>
          </p:cNvPr>
          <p:cNvSpPr txBox="1"/>
          <p:nvPr/>
        </p:nvSpPr>
        <p:spPr>
          <a:xfrm>
            <a:off x="1134708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728" name="Rectangle 23727">
                <a:extLst>
                  <a:ext uri="{FF2B5EF4-FFF2-40B4-BE49-F238E27FC236}">
                    <a16:creationId xmlns:a16="http://schemas.microsoft.com/office/drawing/2014/main" id="{079DCFD6-815F-79AB-C334-886CD797CD6F}"/>
                  </a:ext>
                </a:extLst>
              </p:cNvPr>
              <p:cNvSpPr/>
              <p:nvPr/>
            </p:nvSpPr>
            <p:spPr>
              <a:xfrm>
                <a:off x="1933905" y="1268676"/>
                <a:ext cx="8279943" cy="230063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𝑎𝑡𝑡𝑒𝑛𝑡𝑖𝑜𝑛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𝑠𝑢𝑚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([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EF727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 dirty="0">
                              <a:solidFill>
                                <a:srgbClr val="EF7273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EF7273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EF7273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p>
                      </m:sSub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EF727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 dirty="0">
                              <a:solidFill>
                                <a:srgbClr val="EF7273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EF7273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i="1" dirty="0">
                              <a:solidFill>
                                <a:srgbClr val="EF7273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p>
                      </m:sSubSup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EF727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 dirty="0">
                              <a:solidFill>
                                <a:srgbClr val="EF7273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EF7273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i="1" dirty="0">
                              <a:solidFill>
                                <a:srgbClr val="EF7273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p>
                      </m:sSub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])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𝑠𝑜𝑓𝑡𝑚𝑎𝑥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̃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b="0" i="1" dirty="0" smtClean="0">
                                      <a:solidFill>
                                        <a:srgbClr val="EF7273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dirty="0" smtClean="0">
                                      <a:solidFill>
                                        <a:srgbClr val="EF7273"/>
                                      </a:solidFill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rgbClr val="EF7273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b="0" i="1" dirty="0" smtClean="0">
                                      <a:solidFill>
                                        <a:srgbClr val="EF7273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sup>
                              </m:sSubSup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i="1" dirty="0" smtClean="0">
                                      <a:solidFill>
                                        <a:srgbClr val="EF7273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 dirty="0">
                                      <a:solidFill>
                                        <a:srgbClr val="EF7273"/>
                                      </a:solidFill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rgbClr val="EF7273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b="0" i="1" dirty="0" smtClean="0">
                                      <a:solidFill>
                                        <a:srgbClr val="EF7273"/>
                                      </a:solidFill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sup>
                              </m:sSubSup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i="1" dirty="0" smtClean="0">
                                      <a:solidFill>
                                        <a:srgbClr val="EF7273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 dirty="0">
                                      <a:solidFill>
                                        <a:srgbClr val="EF7273"/>
                                      </a:solidFill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rgbClr val="EF7273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i="1" dirty="0">
                                      <a:solidFill>
                                        <a:srgbClr val="EF7273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sup>
                              </m:sSubSup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i="1" dirty="0" smtClean="0">
                                      <a:solidFill>
                                        <a:srgbClr val="EF7273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 dirty="0">
                                      <a:solidFill>
                                        <a:srgbClr val="EF7273"/>
                                      </a:solidFill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rgbClr val="EF7273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b="0" i="1" dirty="0" smtClean="0">
                                      <a:solidFill>
                                        <a:srgbClr val="EF7273"/>
                                      </a:solidFill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sup>
                              </m:sSubSup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i="1" dirty="0" smtClean="0">
                                      <a:solidFill>
                                        <a:srgbClr val="EF7273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 dirty="0">
                                      <a:solidFill>
                                        <a:srgbClr val="EF7273"/>
                                      </a:solidFill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rgbClr val="EF7273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i="1" dirty="0">
                                      <a:solidFill>
                                        <a:srgbClr val="EF7273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sup>
                              </m:sSubSup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i="1" dirty="0" smtClean="0">
                                      <a:solidFill>
                                        <a:srgbClr val="EF7273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 dirty="0">
                                      <a:solidFill>
                                        <a:srgbClr val="EF7273"/>
                                      </a:solidFill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rgbClr val="EF7273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b="0" i="1" dirty="0" smtClean="0">
                                      <a:solidFill>
                                        <a:srgbClr val="EF7273"/>
                                      </a:solidFill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sup>
                              </m:sSubSup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baseline="-25000" dirty="0">
                  <a:solidFill>
                    <a:schemeClr val="tx1"/>
                  </a:solidFill>
                </a:endParaRPr>
              </a:p>
              <a:p>
                <a:pPr algn="ctr"/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728" name="Rectangle 23727">
                <a:extLst>
                  <a:ext uri="{FF2B5EF4-FFF2-40B4-BE49-F238E27FC236}">
                    <a16:creationId xmlns:a16="http://schemas.microsoft.com/office/drawing/2014/main" id="{079DCFD6-815F-79AB-C334-886CD797CD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3905" y="1268676"/>
                <a:ext cx="8279943" cy="23006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67821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320"/>
            <a:ext cx="9451848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Multi-head Attention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ABD918-04EF-8396-227D-E96D89D276D4}"/>
              </a:ext>
            </a:extLst>
          </p:cNvPr>
          <p:cNvSpPr/>
          <p:nvPr/>
        </p:nvSpPr>
        <p:spPr>
          <a:xfrm>
            <a:off x="609600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E03275-F33D-D34B-BDED-2317CCC1F5D4}"/>
              </a:ext>
            </a:extLst>
          </p:cNvPr>
          <p:cNvSpPr/>
          <p:nvPr/>
        </p:nvSpPr>
        <p:spPr>
          <a:xfrm>
            <a:off x="2231477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DC2C4-5E54-A740-C970-28FE4873946F}"/>
              </a:ext>
            </a:extLst>
          </p:cNvPr>
          <p:cNvSpPr/>
          <p:nvPr/>
        </p:nvSpPr>
        <p:spPr>
          <a:xfrm>
            <a:off x="3876019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97B4E5-1EC9-5008-9EF7-6BE1D05EA9DA}"/>
              </a:ext>
            </a:extLst>
          </p:cNvPr>
          <p:cNvSpPr/>
          <p:nvPr/>
        </p:nvSpPr>
        <p:spPr>
          <a:xfrm>
            <a:off x="5530411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fun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7A2DFC-EC73-90AE-1B76-7DDD2338823D}"/>
              </a:ext>
            </a:extLst>
          </p:cNvPr>
          <p:cNvSpPr/>
          <p:nvPr/>
        </p:nvSpPr>
        <p:spPr>
          <a:xfrm>
            <a:off x="1596260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3CDB60-BB51-C819-69E4-11FC9125248E}"/>
              </a:ext>
            </a:extLst>
          </p:cNvPr>
          <p:cNvSpPr/>
          <p:nvPr/>
        </p:nvSpPr>
        <p:spPr>
          <a:xfrm>
            <a:off x="3218137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E53187-3CD6-954F-A2AB-88E9089B6F06}"/>
              </a:ext>
            </a:extLst>
          </p:cNvPr>
          <p:cNvSpPr/>
          <p:nvPr/>
        </p:nvSpPr>
        <p:spPr>
          <a:xfrm>
            <a:off x="4872529" y="6253655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69DA11-3378-5E2C-5BA0-2287C99450C8}"/>
              </a:ext>
            </a:extLst>
          </p:cNvPr>
          <p:cNvSpPr/>
          <p:nvPr/>
        </p:nvSpPr>
        <p:spPr>
          <a:xfrm>
            <a:off x="6522654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3FF3EF-A088-3E3D-6956-9291B047FA35}"/>
              </a:ext>
            </a:extLst>
          </p:cNvPr>
          <p:cNvSpPr/>
          <p:nvPr/>
        </p:nvSpPr>
        <p:spPr>
          <a:xfrm>
            <a:off x="609600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C7BB3-8F3A-857A-96F2-1109A07D96DF}"/>
              </a:ext>
            </a:extLst>
          </p:cNvPr>
          <p:cNvSpPr/>
          <p:nvPr/>
        </p:nvSpPr>
        <p:spPr>
          <a:xfrm>
            <a:off x="2231477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E3568A-0A08-C324-CAE7-D2FDE786B9E4}"/>
              </a:ext>
            </a:extLst>
          </p:cNvPr>
          <p:cNvSpPr/>
          <p:nvPr/>
        </p:nvSpPr>
        <p:spPr>
          <a:xfrm>
            <a:off x="3876019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E006E4-B08B-BE8B-1511-C8A569CD6493}"/>
              </a:ext>
            </a:extLst>
          </p:cNvPr>
          <p:cNvSpPr/>
          <p:nvPr/>
        </p:nvSpPr>
        <p:spPr>
          <a:xfrm>
            <a:off x="5530411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62857B-0D63-874F-19D4-22A5ED9A20A7}"/>
              </a:ext>
            </a:extLst>
          </p:cNvPr>
          <p:cNvSpPr/>
          <p:nvPr/>
        </p:nvSpPr>
        <p:spPr>
          <a:xfrm>
            <a:off x="1596260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5DD5389-C45E-668B-86A7-6379C4AEA82D}"/>
              </a:ext>
            </a:extLst>
          </p:cNvPr>
          <p:cNvSpPr/>
          <p:nvPr/>
        </p:nvSpPr>
        <p:spPr>
          <a:xfrm>
            <a:off x="3218137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F45FB1-D7F5-EB6A-B2E4-D3626C47494A}"/>
              </a:ext>
            </a:extLst>
          </p:cNvPr>
          <p:cNvSpPr/>
          <p:nvPr/>
        </p:nvSpPr>
        <p:spPr>
          <a:xfrm>
            <a:off x="4872529" y="5720255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3E52FF-6682-4438-5297-60E25F08C7C1}"/>
              </a:ext>
            </a:extLst>
          </p:cNvPr>
          <p:cNvSpPr/>
          <p:nvPr/>
        </p:nvSpPr>
        <p:spPr>
          <a:xfrm>
            <a:off x="6522654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FB2787C-87E9-3059-B6AA-998F170564FA}"/>
              </a:ext>
            </a:extLst>
          </p:cNvPr>
          <p:cNvCxnSpPr>
            <a:stCxn id="18" idx="2"/>
            <a:endCxn id="4" idx="0"/>
          </p:cNvCxnSpPr>
          <p:nvPr/>
        </p:nvCxnSpPr>
        <p:spPr>
          <a:xfrm>
            <a:off x="106680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9D31D6E-8C48-315C-79A3-62541C78C6B3}"/>
              </a:ext>
            </a:extLst>
          </p:cNvPr>
          <p:cNvCxnSpPr>
            <a:stCxn id="22" idx="2"/>
            <a:endCxn id="8" idx="0"/>
          </p:cNvCxnSpPr>
          <p:nvPr/>
        </p:nvCxnSpPr>
        <p:spPr>
          <a:xfrm>
            <a:off x="1765083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FD9F459-5CF2-8585-C24D-A3E57CA4079F}"/>
              </a:ext>
            </a:extLst>
          </p:cNvPr>
          <p:cNvCxnSpPr>
            <a:stCxn id="19" idx="2"/>
            <a:endCxn id="5" idx="0"/>
          </p:cNvCxnSpPr>
          <p:nvPr/>
        </p:nvCxnSpPr>
        <p:spPr>
          <a:xfrm>
            <a:off x="26886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F0D39A4-AF9C-9B3F-7E61-25C5000863B5}"/>
              </a:ext>
            </a:extLst>
          </p:cNvPr>
          <p:cNvCxnSpPr>
            <a:stCxn id="23" idx="2"/>
            <a:endCxn id="9" idx="0"/>
          </p:cNvCxnSpPr>
          <p:nvPr/>
        </p:nvCxnSpPr>
        <p:spPr>
          <a:xfrm>
            <a:off x="338696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E4EFD3F-1E00-29CD-2E92-CDFBC42EA2C2}"/>
              </a:ext>
            </a:extLst>
          </p:cNvPr>
          <p:cNvCxnSpPr>
            <a:stCxn id="20" idx="2"/>
            <a:endCxn id="6" idx="0"/>
          </p:cNvCxnSpPr>
          <p:nvPr/>
        </p:nvCxnSpPr>
        <p:spPr>
          <a:xfrm>
            <a:off x="4333219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DA9C8A0-AB86-1053-7113-C2FECBDFED62}"/>
              </a:ext>
            </a:extLst>
          </p:cNvPr>
          <p:cNvCxnSpPr>
            <a:stCxn id="24" idx="2"/>
            <a:endCxn id="10" idx="0"/>
          </p:cNvCxnSpPr>
          <p:nvPr/>
        </p:nvCxnSpPr>
        <p:spPr>
          <a:xfrm>
            <a:off x="5041352" y="6025055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6EE22B6-01E3-8891-5B2F-8FE227E8A281}"/>
              </a:ext>
            </a:extLst>
          </p:cNvPr>
          <p:cNvCxnSpPr>
            <a:stCxn id="21" idx="2"/>
            <a:endCxn id="7" idx="0"/>
          </p:cNvCxnSpPr>
          <p:nvPr/>
        </p:nvCxnSpPr>
        <p:spPr>
          <a:xfrm>
            <a:off x="5987611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A3E5830-767B-58B2-0B44-2554C10C7ABA}"/>
              </a:ext>
            </a:extLst>
          </p:cNvPr>
          <p:cNvCxnSpPr>
            <a:stCxn id="25" idx="2"/>
            <a:endCxn id="11" idx="0"/>
          </p:cNvCxnSpPr>
          <p:nvPr/>
        </p:nvCxnSpPr>
        <p:spPr>
          <a:xfrm>
            <a:off x="66914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4FA0FAE6-C1C5-76F7-2542-A5880AB0F9E6}"/>
              </a:ext>
            </a:extLst>
          </p:cNvPr>
          <p:cNvSpPr/>
          <p:nvPr/>
        </p:nvSpPr>
        <p:spPr>
          <a:xfrm>
            <a:off x="93608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B78A7CE-3C97-7327-36CC-8C973424C257}"/>
              </a:ext>
            </a:extLst>
          </p:cNvPr>
          <p:cNvCxnSpPr>
            <a:stCxn id="18" idx="0"/>
            <a:endCxn id="42" idx="2"/>
          </p:cNvCxnSpPr>
          <p:nvPr/>
        </p:nvCxnSpPr>
        <p:spPr>
          <a:xfrm flipV="1">
            <a:off x="1066800" y="5410200"/>
            <a:ext cx="199372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007AC11-C0C3-69EC-4A2E-97B9BDE13C07}"/>
              </a:ext>
            </a:extLst>
          </p:cNvPr>
          <p:cNvCxnSpPr>
            <a:stCxn id="22" idx="0"/>
            <a:endCxn id="42" idx="2"/>
          </p:cNvCxnSpPr>
          <p:nvPr/>
        </p:nvCxnSpPr>
        <p:spPr>
          <a:xfrm flipH="1" flipV="1">
            <a:off x="1266172" y="5410200"/>
            <a:ext cx="498911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EBC809E-5BCB-3422-425A-7E32F947E487}"/>
              </a:ext>
            </a:extLst>
          </p:cNvPr>
          <p:cNvSpPr/>
          <p:nvPr/>
        </p:nvSpPr>
        <p:spPr>
          <a:xfrm>
            <a:off x="2557960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C1CED5A-5BEF-9381-CCED-115BF48E9EED}"/>
              </a:ext>
            </a:extLst>
          </p:cNvPr>
          <p:cNvCxnSpPr>
            <a:cxnSpLocks/>
            <a:stCxn id="19" idx="0"/>
            <a:endCxn id="50" idx="2"/>
          </p:cNvCxnSpPr>
          <p:nvPr/>
        </p:nvCxnSpPr>
        <p:spPr>
          <a:xfrm flipV="1">
            <a:off x="2688677" y="5408886"/>
            <a:ext cx="199372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E336EA1-9CE0-229E-ACD8-60560B1EBB0E}"/>
              </a:ext>
            </a:extLst>
          </p:cNvPr>
          <p:cNvCxnSpPr>
            <a:cxnSpLocks/>
            <a:stCxn id="23" idx="0"/>
            <a:endCxn id="50" idx="2"/>
          </p:cNvCxnSpPr>
          <p:nvPr/>
        </p:nvCxnSpPr>
        <p:spPr>
          <a:xfrm flipH="1" flipV="1">
            <a:off x="2888049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8103F968-6CAF-EE57-98F3-5E94E1FFCC76}"/>
              </a:ext>
            </a:extLst>
          </p:cNvPr>
          <p:cNvSpPr/>
          <p:nvPr/>
        </p:nvSpPr>
        <p:spPr>
          <a:xfrm>
            <a:off x="419445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239E0DA-ED5B-19E0-33A1-6FFD7BFF3B33}"/>
              </a:ext>
            </a:extLst>
          </p:cNvPr>
          <p:cNvCxnSpPr>
            <a:cxnSpLocks/>
            <a:stCxn id="20" idx="0"/>
            <a:endCxn id="55" idx="2"/>
          </p:cNvCxnSpPr>
          <p:nvPr/>
        </p:nvCxnSpPr>
        <p:spPr>
          <a:xfrm flipV="1">
            <a:off x="4333219" y="5410200"/>
            <a:ext cx="191323" cy="30480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416531E-25D0-976F-D95C-85D9D05B3441}"/>
              </a:ext>
            </a:extLst>
          </p:cNvPr>
          <p:cNvCxnSpPr>
            <a:cxnSpLocks/>
            <a:stCxn id="24" idx="0"/>
            <a:endCxn id="55" idx="2"/>
          </p:cNvCxnSpPr>
          <p:nvPr/>
        </p:nvCxnSpPr>
        <p:spPr>
          <a:xfrm flipH="1" flipV="1">
            <a:off x="4524542" y="5410200"/>
            <a:ext cx="516810" cy="31005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34D48E49-C790-1F4A-39F7-E57D45CF1317}"/>
              </a:ext>
            </a:extLst>
          </p:cNvPr>
          <p:cNvSpPr/>
          <p:nvPr/>
        </p:nvSpPr>
        <p:spPr>
          <a:xfrm>
            <a:off x="5862477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B890ACE-F58D-2B0D-DEC9-A2D47E161C78}"/>
              </a:ext>
            </a:extLst>
          </p:cNvPr>
          <p:cNvCxnSpPr>
            <a:cxnSpLocks/>
            <a:stCxn id="21" idx="0"/>
            <a:endCxn id="60" idx="2"/>
          </p:cNvCxnSpPr>
          <p:nvPr/>
        </p:nvCxnSpPr>
        <p:spPr>
          <a:xfrm flipV="1">
            <a:off x="5987611" y="5408886"/>
            <a:ext cx="204955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9E79CCE-2C90-B940-BE02-7F48076BFB13}"/>
              </a:ext>
            </a:extLst>
          </p:cNvPr>
          <p:cNvCxnSpPr>
            <a:cxnSpLocks/>
            <a:stCxn id="25" idx="0"/>
            <a:endCxn id="60" idx="2"/>
          </p:cNvCxnSpPr>
          <p:nvPr/>
        </p:nvCxnSpPr>
        <p:spPr>
          <a:xfrm flipH="1" flipV="1">
            <a:off x="6192566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3" name="Rectangle 23552">
            <a:extLst>
              <a:ext uri="{FF2B5EF4-FFF2-40B4-BE49-F238E27FC236}">
                <a16:creationId xmlns:a16="http://schemas.microsoft.com/office/drawing/2014/main" id="{6960BBA0-C244-CE01-B42E-B16010EFF3E0}"/>
              </a:ext>
            </a:extLst>
          </p:cNvPr>
          <p:cNvSpPr/>
          <p:nvPr/>
        </p:nvSpPr>
        <p:spPr>
          <a:xfrm>
            <a:off x="936083" y="4497114"/>
            <a:ext cx="660177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</a:t>
            </a:r>
            <a:r>
              <a:rPr lang="en-US" sz="1200" b="1" baseline="30000" dirty="0">
                <a:solidFill>
                  <a:schemeClr val="tx1"/>
                </a:solidFill>
              </a:rPr>
              <a:t>3</a:t>
            </a:r>
            <a:r>
              <a:rPr lang="en-US" sz="1200" baseline="-25000" dirty="0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4" name="Rectangle 23553">
            <a:extLst>
              <a:ext uri="{FF2B5EF4-FFF2-40B4-BE49-F238E27FC236}">
                <a16:creationId xmlns:a16="http://schemas.microsoft.com/office/drawing/2014/main" id="{96391B51-FF3F-FEC6-EF3A-4412C6BC061E}"/>
              </a:ext>
            </a:extLst>
          </p:cNvPr>
          <p:cNvSpPr/>
          <p:nvPr/>
        </p:nvSpPr>
        <p:spPr>
          <a:xfrm>
            <a:off x="2557960" y="4495800"/>
            <a:ext cx="660177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</a:t>
            </a:r>
            <a:r>
              <a:rPr lang="en-US" sz="1200" b="1" baseline="30000" dirty="0">
                <a:solidFill>
                  <a:schemeClr val="tx1"/>
                </a:solidFill>
              </a:rPr>
              <a:t>3</a:t>
            </a:r>
            <a:r>
              <a:rPr lang="en-US" sz="1200" baseline="-25000" dirty="0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6" name="Rectangle 23555">
            <a:extLst>
              <a:ext uri="{FF2B5EF4-FFF2-40B4-BE49-F238E27FC236}">
                <a16:creationId xmlns:a16="http://schemas.microsoft.com/office/drawing/2014/main" id="{D0BCF797-E4C9-8F2A-70E3-045CCBA91493}"/>
              </a:ext>
            </a:extLst>
          </p:cNvPr>
          <p:cNvSpPr/>
          <p:nvPr/>
        </p:nvSpPr>
        <p:spPr>
          <a:xfrm>
            <a:off x="4194453" y="4497114"/>
            <a:ext cx="660177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</a:t>
            </a:r>
            <a:r>
              <a:rPr lang="en-US" sz="1200" b="1" baseline="30000" dirty="0">
                <a:solidFill>
                  <a:schemeClr val="tx1"/>
                </a:solidFill>
              </a:rPr>
              <a:t>3</a:t>
            </a:r>
            <a:r>
              <a:rPr lang="en-US" sz="1200" baseline="-25000" dirty="0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7" name="Rectangle 23556">
            <a:extLst>
              <a:ext uri="{FF2B5EF4-FFF2-40B4-BE49-F238E27FC236}">
                <a16:creationId xmlns:a16="http://schemas.microsoft.com/office/drawing/2014/main" id="{71845C7E-3945-C7AA-EB8C-3B2E60CB8BBA}"/>
              </a:ext>
            </a:extLst>
          </p:cNvPr>
          <p:cNvSpPr/>
          <p:nvPr/>
        </p:nvSpPr>
        <p:spPr>
          <a:xfrm>
            <a:off x="5862477" y="4495800"/>
            <a:ext cx="660177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</a:t>
            </a:r>
            <a:r>
              <a:rPr lang="en-US" sz="1200" b="1" baseline="30000" dirty="0">
                <a:solidFill>
                  <a:schemeClr val="tx1"/>
                </a:solidFill>
              </a:rPr>
              <a:t>3</a:t>
            </a:r>
            <a:r>
              <a:rPr lang="en-US" sz="1200" baseline="-25000" dirty="0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8" name="Oval 23557">
            <a:extLst>
              <a:ext uri="{FF2B5EF4-FFF2-40B4-BE49-F238E27FC236}">
                <a16:creationId xmlns:a16="http://schemas.microsoft.com/office/drawing/2014/main" id="{6DC1C5F9-1841-1F9F-7753-89C50865EF56}"/>
              </a:ext>
            </a:extLst>
          </p:cNvPr>
          <p:cNvSpPr/>
          <p:nvPr/>
        </p:nvSpPr>
        <p:spPr>
          <a:xfrm>
            <a:off x="2465744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9" name="Oval 23558">
            <a:extLst>
              <a:ext uri="{FF2B5EF4-FFF2-40B4-BE49-F238E27FC236}">
                <a16:creationId xmlns:a16="http://schemas.microsoft.com/office/drawing/2014/main" id="{B83885AC-81A7-F71D-DD81-AFE6047A0B38}"/>
              </a:ext>
            </a:extLst>
          </p:cNvPr>
          <p:cNvSpPr/>
          <p:nvPr/>
        </p:nvSpPr>
        <p:spPr>
          <a:xfrm>
            <a:off x="4118253" y="471914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2" name="Oval 23561">
            <a:extLst>
              <a:ext uri="{FF2B5EF4-FFF2-40B4-BE49-F238E27FC236}">
                <a16:creationId xmlns:a16="http://schemas.microsoft.com/office/drawing/2014/main" id="{82AD40CB-04CF-6C22-5E75-41AE8215EE3B}"/>
              </a:ext>
            </a:extLst>
          </p:cNvPr>
          <p:cNvSpPr/>
          <p:nvPr/>
        </p:nvSpPr>
        <p:spPr>
          <a:xfrm>
            <a:off x="1520060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3" name="Oval 23562">
            <a:extLst>
              <a:ext uri="{FF2B5EF4-FFF2-40B4-BE49-F238E27FC236}">
                <a16:creationId xmlns:a16="http://schemas.microsoft.com/office/drawing/2014/main" id="{E9222D06-7D01-3C8E-55BE-3DA6F738EA7E}"/>
              </a:ext>
            </a:extLst>
          </p:cNvPr>
          <p:cNvSpPr/>
          <p:nvPr/>
        </p:nvSpPr>
        <p:spPr>
          <a:xfrm>
            <a:off x="313959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4" name="Oval 23563">
            <a:extLst>
              <a:ext uri="{FF2B5EF4-FFF2-40B4-BE49-F238E27FC236}">
                <a16:creationId xmlns:a16="http://schemas.microsoft.com/office/drawing/2014/main" id="{32A44EEA-3EF7-7020-B5F1-2136B00C40E2}"/>
              </a:ext>
            </a:extLst>
          </p:cNvPr>
          <p:cNvSpPr/>
          <p:nvPr/>
        </p:nvSpPr>
        <p:spPr>
          <a:xfrm>
            <a:off x="4782947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5" name="Oval 23564">
            <a:extLst>
              <a:ext uri="{FF2B5EF4-FFF2-40B4-BE49-F238E27FC236}">
                <a16:creationId xmlns:a16="http://schemas.microsoft.com/office/drawing/2014/main" id="{DB97F750-1CC1-AD28-B2F1-C8BA581F747A}"/>
              </a:ext>
            </a:extLst>
          </p:cNvPr>
          <p:cNvSpPr/>
          <p:nvPr/>
        </p:nvSpPr>
        <p:spPr>
          <a:xfrm>
            <a:off x="5781760" y="472624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6" name="Oval 23565">
            <a:extLst>
              <a:ext uri="{FF2B5EF4-FFF2-40B4-BE49-F238E27FC236}">
                <a16:creationId xmlns:a16="http://schemas.microsoft.com/office/drawing/2014/main" id="{AFA27C6C-71E8-BD8B-E72A-2E0A9BD4C912}"/>
              </a:ext>
            </a:extLst>
          </p:cNvPr>
          <p:cNvSpPr/>
          <p:nvPr/>
        </p:nvSpPr>
        <p:spPr>
          <a:xfrm>
            <a:off x="642732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7" name="Oval 23566">
            <a:extLst>
              <a:ext uri="{FF2B5EF4-FFF2-40B4-BE49-F238E27FC236}">
                <a16:creationId xmlns:a16="http://schemas.microsoft.com/office/drawing/2014/main" id="{D74C6006-C789-2363-9F36-BC065DFD995F}"/>
              </a:ext>
            </a:extLst>
          </p:cNvPr>
          <p:cNvSpPr/>
          <p:nvPr/>
        </p:nvSpPr>
        <p:spPr>
          <a:xfrm>
            <a:off x="859883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69" name="Straight Connector 23568">
            <a:extLst>
              <a:ext uri="{FF2B5EF4-FFF2-40B4-BE49-F238E27FC236}">
                <a16:creationId xmlns:a16="http://schemas.microsoft.com/office/drawing/2014/main" id="{068E4442-4AE3-86E8-FA76-7DD00F569DD0}"/>
              </a:ext>
            </a:extLst>
          </p:cNvPr>
          <p:cNvCxnSpPr>
            <a:cxnSpLocks/>
            <a:stCxn id="42" idx="0"/>
            <a:endCxn id="23567" idx="5"/>
          </p:cNvCxnSpPr>
          <p:nvPr/>
        </p:nvCxnSpPr>
        <p:spPr>
          <a:xfrm flipH="1" flipV="1">
            <a:off x="989965" y="4854482"/>
            <a:ext cx="276207" cy="25091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0" name="Oval 23569">
            <a:extLst>
              <a:ext uri="{FF2B5EF4-FFF2-40B4-BE49-F238E27FC236}">
                <a16:creationId xmlns:a16="http://schemas.microsoft.com/office/drawing/2014/main" id="{6347283D-E22F-1352-506F-E9DDCF457479}"/>
              </a:ext>
            </a:extLst>
          </p:cNvPr>
          <p:cNvSpPr/>
          <p:nvPr/>
        </p:nvSpPr>
        <p:spPr>
          <a:xfrm>
            <a:off x="118516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1" name="Oval 23570">
            <a:extLst>
              <a:ext uri="{FF2B5EF4-FFF2-40B4-BE49-F238E27FC236}">
                <a16:creationId xmlns:a16="http://schemas.microsoft.com/office/drawing/2014/main" id="{318D565E-B0FF-16BD-B753-BD003E8F0B5B}"/>
              </a:ext>
            </a:extLst>
          </p:cNvPr>
          <p:cNvSpPr/>
          <p:nvPr/>
        </p:nvSpPr>
        <p:spPr>
          <a:xfrm>
            <a:off x="281681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2" name="Oval 23571">
            <a:extLst>
              <a:ext uri="{FF2B5EF4-FFF2-40B4-BE49-F238E27FC236}">
                <a16:creationId xmlns:a16="http://schemas.microsoft.com/office/drawing/2014/main" id="{4AB23F55-564C-2FCC-5965-861DA6700CC6}"/>
              </a:ext>
            </a:extLst>
          </p:cNvPr>
          <p:cNvSpPr/>
          <p:nvPr/>
        </p:nvSpPr>
        <p:spPr>
          <a:xfrm>
            <a:off x="4450600" y="472817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3" name="Oval 23572">
            <a:extLst>
              <a:ext uri="{FF2B5EF4-FFF2-40B4-BE49-F238E27FC236}">
                <a16:creationId xmlns:a16="http://schemas.microsoft.com/office/drawing/2014/main" id="{55601015-67E3-9026-C92C-82BC8B4A7846}"/>
              </a:ext>
            </a:extLst>
          </p:cNvPr>
          <p:cNvSpPr/>
          <p:nvPr/>
        </p:nvSpPr>
        <p:spPr>
          <a:xfrm>
            <a:off x="6116365" y="472681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76" name="Straight Connector 23575">
            <a:extLst>
              <a:ext uri="{FF2B5EF4-FFF2-40B4-BE49-F238E27FC236}">
                <a16:creationId xmlns:a16="http://schemas.microsoft.com/office/drawing/2014/main" id="{EE0B5366-9312-30AC-88DC-3F7D5D8EA2F9}"/>
              </a:ext>
            </a:extLst>
          </p:cNvPr>
          <p:cNvCxnSpPr>
            <a:cxnSpLocks/>
            <a:stCxn id="50" idx="0"/>
            <a:endCxn id="23567" idx="5"/>
          </p:cNvCxnSpPr>
          <p:nvPr/>
        </p:nvCxnSpPr>
        <p:spPr>
          <a:xfrm flipH="1" flipV="1">
            <a:off x="989965" y="4854482"/>
            <a:ext cx="1898084" cy="24960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0" name="Straight Connector 23589">
            <a:extLst>
              <a:ext uri="{FF2B5EF4-FFF2-40B4-BE49-F238E27FC236}">
                <a16:creationId xmlns:a16="http://schemas.microsoft.com/office/drawing/2014/main" id="{ADD4C6F6-D929-591D-F067-AB05197015BE}"/>
              </a:ext>
            </a:extLst>
          </p:cNvPr>
          <p:cNvCxnSpPr>
            <a:cxnSpLocks/>
            <a:stCxn id="42" idx="0"/>
            <a:endCxn id="23570" idx="4"/>
          </p:cNvCxnSpPr>
          <p:nvPr/>
        </p:nvCxnSpPr>
        <p:spPr>
          <a:xfrm flipH="1" flipV="1">
            <a:off x="1261360" y="4876800"/>
            <a:ext cx="481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3" name="Straight Connector 23592">
            <a:extLst>
              <a:ext uri="{FF2B5EF4-FFF2-40B4-BE49-F238E27FC236}">
                <a16:creationId xmlns:a16="http://schemas.microsoft.com/office/drawing/2014/main" id="{7ADF2F5A-44E7-1AC1-F794-5576788DB099}"/>
              </a:ext>
            </a:extLst>
          </p:cNvPr>
          <p:cNvCxnSpPr>
            <a:cxnSpLocks/>
            <a:stCxn id="55" idx="0"/>
            <a:endCxn id="23570" idx="4"/>
          </p:cNvCxnSpPr>
          <p:nvPr/>
        </p:nvCxnSpPr>
        <p:spPr>
          <a:xfrm flipH="1" flipV="1">
            <a:off x="1261360" y="4876800"/>
            <a:ext cx="326318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6" name="Straight Connector 23595">
            <a:extLst>
              <a:ext uri="{FF2B5EF4-FFF2-40B4-BE49-F238E27FC236}">
                <a16:creationId xmlns:a16="http://schemas.microsoft.com/office/drawing/2014/main" id="{0C6D9D07-6A0E-6949-38F9-33BFE0EF7B57}"/>
              </a:ext>
            </a:extLst>
          </p:cNvPr>
          <p:cNvCxnSpPr>
            <a:cxnSpLocks/>
            <a:stCxn id="42" idx="0"/>
            <a:endCxn id="23562" idx="4"/>
          </p:cNvCxnSpPr>
          <p:nvPr/>
        </p:nvCxnSpPr>
        <p:spPr>
          <a:xfrm flipV="1">
            <a:off x="1266172" y="4869965"/>
            <a:ext cx="330088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9" name="Straight Connector 23598">
            <a:extLst>
              <a:ext uri="{FF2B5EF4-FFF2-40B4-BE49-F238E27FC236}">
                <a16:creationId xmlns:a16="http://schemas.microsoft.com/office/drawing/2014/main" id="{7186772E-343E-7260-B698-B3895994F040}"/>
              </a:ext>
            </a:extLst>
          </p:cNvPr>
          <p:cNvCxnSpPr>
            <a:cxnSpLocks/>
            <a:stCxn id="60" idx="0"/>
            <a:endCxn id="23562" idx="4"/>
          </p:cNvCxnSpPr>
          <p:nvPr/>
        </p:nvCxnSpPr>
        <p:spPr>
          <a:xfrm flipH="1" flipV="1">
            <a:off x="1596260" y="4869965"/>
            <a:ext cx="4596306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2" name="Straight Connector 23601">
            <a:extLst>
              <a:ext uri="{FF2B5EF4-FFF2-40B4-BE49-F238E27FC236}">
                <a16:creationId xmlns:a16="http://schemas.microsoft.com/office/drawing/2014/main" id="{A239F042-031B-0223-3B5B-6D3F68A250A9}"/>
              </a:ext>
            </a:extLst>
          </p:cNvPr>
          <p:cNvCxnSpPr>
            <a:cxnSpLocks/>
            <a:stCxn id="50" idx="0"/>
            <a:endCxn id="23558" idx="4"/>
          </p:cNvCxnSpPr>
          <p:nvPr/>
        </p:nvCxnSpPr>
        <p:spPr>
          <a:xfrm flipH="1" flipV="1">
            <a:off x="2541944" y="4876800"/>
            <a:ext cx="346105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6" name="Straight Connector 23605">
            <a:extLst>
              <a:ext uri="{FF2B5EF4-FFF2-40B4-BE49-F238E27FC236}">
                <a16:creationId xmlns:a16="http://schemas.microsoft.com/office/drawing/2014/main" id="{EEF75BF8-FEFB-0892-4AA8-666CEB63EEBC}"/>
              </a:ext>
            </a:extLst>
          </p:cNvPr>
          <p:cNvCxnSpPr>
            <a:cxnSpLocks/>
            <a:stCxn id="42" idx="0"/>
            <a:endCxn id="23558" idx="4"/>
          </p:cNvCxnSpPr>
          <p:nvPr/>
        </p:nvCxnSpPr>
        <p:spPr>
          <a:xfrm flipV="1">
            <a:off x="1266172" y="4876800"/>
            <a:ext cx="127577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1" name="Straight Connector 23610">
            <a:extLst>
              <a:ext uri="{FF2B5EF4-FFF2-40B4-BE49-F238E27FC236}">
                <a16:creationId xmlns:a16="http://schemas.microsoft.com/office/drawing/2014/main" id="{510A20E4-A395-D1AF-DBB9-8710DBCF0DCE}"/>
              </a:ext>
            </a:extLst>
          </p:cNvPr>
          <p:cNvCxnSpPr>
            <a:cxnSpLocks/>
            <a:stCxn id="50" idx="0"/>
            <a:endCxn id="23571" idx="4"/>
          </p:cNvCxnSpPr>
          <p:nvPr/>
        </p:nvCxnSpPr>
        <p:spPr>
          <a:xfrm flipV="1">
            <a:off x="2888049" y="4876800"/>
            <a:ext cx="496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4" name="Straight Connector 23613">
            <a:extLst>
              <a:ext uri="{FF2B5EF4-FFF2-40B4-BE49-F238E27FC236}">
                <a16:creationId xmlns:a16="http://schemas.microsoft.com/office/drawing/2014/main" id="{0F7E6373-4DFB-1A0F-5B1E-AB406914F31A}"/>
              </a:ext>
            </a:extLst>
          </p:cNvPr>
          <p:cNvCxnSpPr>
            <a:cxnSpLocks/>
            <a:stCxn id="55" idx="0"/>
            <a:endCxn id="23571" idx="4"/>
          </p:cNvCxnSpPr>
          <p:nvPr/>
        </p:nvCxnSpPr>
        <p:spPr>
          <a:xfrm flipH="1" flipV="1">
            <a:off x="2893018" y="4876800"/>
            <a:ext cx="1631524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1" name="Straight Connector 10240">
            <a:extLst>
              <a:ext uri="{FF2B5EF4-FFF2-40B4-BE49-F238E27FC236}">
                <a16:creationId xmlns:a16="http://schemas.microsoft.com/office/drawing/2014/main" id="{62D77AD3-CEF5-92B3-FA02-CA761A902967}"/>
              </a:ext>
            </a:extLst>
          </p:cNvPr>
          <p:cNvCxnSpPr>
            <a:cxnSpLocks/>
            <a:endCxn id="23563" idx="4"/>
          </p:cNvCxnSpPr>
          <p:nvPr/>
        </p:nvCxnSpPr>
        <p:spPr>
          <a:xfrm flipV="1">
            <a:off x="2888049" y="4876800"/>
            <a:ext cx="32774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4" name="Straight Connector 10243">
            <a:extLst>
              <a:ext uri="{FF2B5EF4-FFF2-40B4-BE49-F238E27FC236}">
                <a16:creationId xmlns:a16="http://schemas.microsoft.com/office/drawing/2014/main" id="{9CC604B3-15A0-1906-CF7A-7660E87302B1}"/>
              </a:ext>
            </a:extLst>
          </p:cNvPr>
          <p:cNvCxnSpPr>
            <a:cxnSpLocks/>
            <a:stCxn id="23563" idx="4"/>
            <a:endCxn id="60" idx="0"/>
          </p:cNvCxnSpPr>
          <p:nvPr/>
        </p:nvCxnSpPr>
        <p:spPr>
          <a:xfrm>
            <a:off x="3215798" y="4876800"/>
            <a:ext cx="2976768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8" name="Straight Connector 10247">
            <a:extLst>
              <a:ext uri="{FF2B5EF4-FFF2-40B4-BE49-F238E27FC236}">
                <a16:creationId xmlns:a16="http://schemas.microsoft.com/office/drawing/2014/main" id="{4ED07CCF-BAE8-5513-19AB-A154BD0BC5AC}"/>
              </a:ext>
            </a:extLst>
          </p:cNvPr>
          <p:cNvCxnSpPr>
            <a:cxnSpLocks/>
            <a:stCxn id="42" idx="0"/>
            <a:endCxn id="23559" idx="4"/>
          </p:cNvCxnSpPr>
          <p:nvPr/>
        </p:nvCxnSpPr>
        <p:spPr>
          <a:xfrm flipV="1">
            <a:off x="1266172" y="4871545"/>
            <a:ext cx="2928281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2" name="Straight Connector 10251">
            <a:extLst>
              <a:ext uri="{FF2B5EF4-FFF2-40B4-BE49-F238E27FC236}">
                <a16:creationId xmlns:a16="http://schemas.microsoft.com/office/drawing/2014/main" id="{39A6E2CC-8526-FBBF-1877-694D0AF4B884}"/>
              </a:ext>
            </a:extLst>
          </p:cNvPr>
          <p:cNvCxnSpPr>
            <a:cxnSpLocks/>
            <a:stCxn id="55" idx="0"/>
            <a:endCxn id="23559" idx="4"/>
          </p:cNvCxnSpPr>
          <p:nvPr/>
        </p:nvCxnSpPr>
        <p:spPr>
          <a:xfrm flipH="1" flipV="1">
            <a:off x="4194453" y="4871545"/>
            <a:ext cx="330089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5" name="Straight Connector 10254">
            <a:extLst>
              <a:ext uri="{FF2B5EF4-FFF2-40B4-BE49-F238E27FC236}">
                <a16:creationId xmlns:a16="http://schemas.microsoft.com/office/drawing/2014/main" id="{51737C94-E846-7600-1CCC-65F945EAFB3C}"/>
              </a:ext>
            </a:extLst>
          </p:cNvPr>
          <p:cNvCxnSpPr>
            <a:cxnSpLocks/>
            <a:stCxn id="50" idx="0"/>
            <a:endCxn id="23572" idx="4"/>
          </p:cNvCxnSpPr>
          <p:nvPr/>
        </p:nvCxnSpPr>
        <p:spPr>
          <a:xfrm flipV="1">
            <a:off x="2888049" y="4880575"/>
            <a:ext cx="1638751" cy="22351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8" name="Straight Connector 10257">
            <a:extLst>
              <a:ext uri="{FF2B5EF4-FFF2-40B4-BE49-F238E27FC236}">
                <a16:creationId xmlns:a16="http://schemas.microsoft.com/office/drawing/2014/main" id="{D0E978D6-1853-6AD2-5681-877D73B4B332}"/>
              </a:ext>
            </a:extLst>
          </p:cNvPr>
          <p:cNvCxnSpPr>
            <a:cxnSpLocks/>
            <a:stCxn id="55" idx="0"/>
            <a:endCxn id="23572" idx="4"/>
          </p:cNvCxnSpPr>
          <p:nvPr/>
        </p:nvCxnSpPr>
        <p:spPr>
          <a:xfrm flipV="1">
            <a:off x="4524542" y="4880575"/>
            <a:ext cx="2258" cy="22482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1" name="Straight Connector 10260">
            <a:extLst>
              <a:ext uri="{FF2B5EF4-FFF2-40B4-BE49-F238E27FC236}">
                <a16:creationId xmlns:a16="http://schemas.microsoft.com/office/drawing/2014/main" id="{111D8C1A-53EB-16C6-FC0D-216D1AAB04AC}"/>
              </a:ext>
            </a:extLst>
          </p:cNvPr>
          <p:cNvCxnSpPr>
            <a:cxnSpLocks/>
            <a:stCxn id="55" idx="0"/>
            <a:endCxn id="23564" idx="4"/>
          </p:cNvCxnSpPr>
          <p:nvPr/>
        </p:nvCxnSpPr>
        <p:spPr>
          <a:xfrm flipV="1">
            <a:off x="4524542" y="4869965"/>
            <a:ext cx="334605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4" name="Straight Connector 10263">
            <a:extLst>
              <a:ext uri="{FF2B5EF4-FFF2-40B4-BE49-F238E27FC236}">
                <a16:creationId xmlns:a16="http://schemas.microsoft.com/office/drawing/2014/main" id="{074D83F9-CE5D-A428-4086-18E808CD9215}"/>
              </a:ext>
            </a:extLst>
          </p:cNvPr>
          <p:cNvCxnSpPr>
            <a:cxnSpLocks/>
            <a:stCxn id="60" idx="0"/>
            <a:endCxn id="23564" idx="4"/>
          </p:cNvCxnSpPr>
          <p:nvPr/>
        </p:nvCxnSpPr>
        <p:spPr>
          <a:xfrm flipH="1" flipV="1">
            <a:off x="4859147" y="4869965"/>
            <a:ext cx="1333419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7" name="Straight Connector 10266">
            <a:extLst>
              <a:ext uri="{FF2B5EF4-FFF2-40B4-BE49-F238E27FC236}">
                <a16:creationId xmlns:a16="http://schemas.microsoft.com/office/drawing/2014/main" id="{8264AB3D-7705-FA41-8742-9F1A7F298B09}"/>
              </a:ext>
            </a:extLst>
          </p:cNvPr>
          <p:cNvCxnSpPr>
            <a:cxnSpLocks/>
            <a:stCxn id="42" idx="0"/>
            <a:endCxn id="23565" idx="4"/>
          </p:cNvCxnSpPr>
          <p:nvPr/>
        </p:nvCxnSpPr>
        <p:spPr>
          <a:xfrm flipV="1">
            <a:off x="1266172" y="4878646"/>
            <a:ext cx="4591788" cy="22675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0" name="Straight Connector 10269">
            <a:extLst>
              <a:ext uri="{FF2B5EF4-FFF2-40B4-BE49-F238E27FC236}">
                <a16:creationId xmlns:a16="http://schemas.microsoft.com/office/drawing/2014/main" id="{8CA62EDF-45B1-69F7-DCF4-416E7B8511E3}"/>
              </a:ext>
            </a:extLst>
          </p:cNvPr>
          <p:cNvCxnSpPr>
            <a:cxnSpLocks/>
            <a:stCxn id="60" idx="0"/>
            <a:endCxn id="23565" idx="4"/>
          </p:cNvCxnSpPr>
          <p:nvPr/>
        </p:nvCxnSpPr>
        <p:spPr>
          <a:xfrm flipH="1" flipV="1">
            <a:off x="5857960" y="4878646"/>
            <a:ext cx="334606" cy="22544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3" name="Straight Connector 10272">
            <a:extLst>
              <a:ext uri="{FF2B5EF4-FFF2-40B4-BE49-F238E27FC236}">
                <a16:creationId xmlns:a16="http://schemas.microsoft.com/office/drawing/2014/main" id="{15F74E1F-A09C-928F-DACB-D075E7CAE6AE}"/>
              </a:ext>
            </a:extLst>
          </p:cNvPr>
          <p:cNvCxnSpPr>
            <a:cxnSpLocks/>
            <a:stCxn id="50" idx="0"/>
            <a:endCxn id="23573" idx="4"/>
          </p:cNvCxnSpPr>
          <p:nvPr/>
        </p:nvCxnSpPr>
        <p:spPr>
          <a:xfrm flipV="1">
            <a:off x="2888049" y="4879211"/>
            <a:ext cx="3304516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6" name="Straight Connector 10275">
            <a:extLst>
              <a:ext uri="{FF2B5EF4-FFF2-40B4-BE49-F238E27FC236}">
                <a16:creationId xmlns:a16="http://schemas.microsoft.com/office/drawing/2014/main" id="{797320A0-2E8B-A639-7E90-786B1B9D395D}"/>
              </a:ext>
            </a:extLst>
          </p:cNvPr>
          <p:cNvCxnSpPr>
            <a:cxnSpLocks/>
            <a:stCxn id="60" idx="0"/>
            <a:endCxn id="23573" idx="4"/>
          </p:cNvCxnSpPr>
          <p:nvPr/>
        </p:nvCxnSpPr>
        <p:spPr>
          <a:xfrm flipH="1" flipV="1">
            <a:off x="6192565" y="4879211"/>
            <a:ext cx="1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1" name="Straight Connector 10280">
            <a:extLst>
              <a:ext uri="{FF2B5EF4-FFF2-40B4-BE49-F238E27FC236}">
                <a16:creationId xmlns:a16="http://schemas.microsoft.com/office/drawing/2014/main" id="{47C621F9-57F5-2858-380E-4E8E374D3407}"/>
              </a:ext>
            </a:extLst>
          </p:cNvPr>
          <p:cNvCxnSpPr>
            <a:cxnSpLocks/>
            <a:stCxn id="60" idx="0"/>
            <a:endCxn id="23566" idx="4"/>
          </p:cNvCxnSpPr>
          <p:nvPr/>
        </p:nvCxnSpPr>
        <p:spPr>
          <a:xfrm flipV="1">
            <a:off x="6192566" y="4876800"/>
            <a:ext cx="310954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4" name="Straight Connector 10283">
            <a:extLst>
              <a:ext uri="{FF2B5EF4-FFF2-40B4-BE49-F238E27FC236}">
                <a16:creationId xmlns:a16="http://schemas.microsoft.com/office/drawing/2014/main" id="{8FF29A90-269A-41B9-55BA-288946508BB8}"/>
              </a:ext>
            </a:extLst>
          </p:cNvPr>
          <p:cNvCxnSpPr>
            <a:cxnSpLocks/>
            <a:stCxn id="55" idx="0"/>
            <a:endCxn id="23566" idx="4"/>
          </p:cNvCxnSpPr>
          <p:nvPr/>
        </p:nvCxnSpPr>
        <p:spPr>
          <a:xfrm flipV="1">
            <a:off x="4524542" y="4876800"/>
            <a:ext cx="1978978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3" name="TextBox 23642">
            <a:extLst>
              <a:ext uri="{FF2B5EF4-FFF2-40B4-BE49-F238E27FC236}">
                <a16:creationId xmlns:a16="http://schemas.microsoft.com/office/drawing/2014/main" id="{1B70CAC6-20E5-BF8A-0DE2-7FFD06E9DC24}"/>
              </a:ext>
            </a:extLst>
          </p:cNvPr>
          <p:cNvSpPr txBox="1"/>
          <p:nvPr/>
        </p:nvSpPr>
        <p:spPr>
          <a:xfrm>
            <a:off x="6085614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4" name="TextBox 23643">
            <a:extLst>
              <a:ext uri="{FF2B5EF4-FFF2-40B4-BE49-F238E27FC236}">
                <a16:creationId xmlns:a16="http://schemas.microsoft.com/office/drawing/2014/main" id="{3765C966-27B6-E6B5-8D3C-A9C75F39B047}"/>
              </a:ext>
            </a:extLst>
          </p:cNvPr>
          <p:cNvSpPr txBox="1"/>
          <p:nvPr/>
        </p:nvSpPr>
        <p:spPr>
          <a:xfrm>
            <a:off x="4431235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5" name="TextBox 23644">
            <a:extLst>
              <a:ext uri="{FF2B5EF4-FFF2-40B4-BE49-F238E27FC236}">
                <a16:creationId xmlns:a16="http://schemas.microsoft.com/office/drawing/2014/main" id="{1735BE49-E1BF-06D8-90BA-33BFBDE87132}"/>
              </a:ext>
            </a:extLst>
          </p:cNvPr>
          <p:cNvSpPr txBox="1"/>
          <p:nvPr/>
        </p:nvSpPr>
        <p:spPr>
          <a:xfrm>
            <a:off x="2764233" y="54175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6" name="TextBox 23645">
            <a:extLst>
              <a:ext uri="{FF2B5EF4-FFF2-40B4-BE49-F238E27FC236}">
                <a16:creationId xmlns:a16="http://schemas.microsoft.com/office/drawing/2014/main" id="{9C09AE00-3DD4-C242-4127-BB0CCF093A2A}"/>
              </a:ext>
            </a:extLst>
          </p:cNvPr>
          <p:cNvSpPr txBox="1"/>
          <p:nvPr/>
        </p:nvSpPr>
        <p:spPr>
          <a:xfrm>
            <a:off x="1134708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728" name="Rectangle 23727">
                <a:extLst>
                  <a:ext uri="{FF2B5EF4-FFF2-40B4-BE49-F238E27FC236}">
                    <a16:creationId xmlns:a16="http://schemas.microsoft.com/office/drawing/2014/main" id="{079DCFD6-815F-79AB-C334-886CD797CD6F}"/>
                  </a:ext>
                </a:extLst>
              </p:cNvPr>
              <p:cNvSpPr/>
              <p:nvPr/>
            </p:nvSpPr>
            <p:spPr>
              <a:xfrm>
                <a:off x="1933905" y="1268676"/>
                <a:ext cx="8279943" cy="230063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𝑎𝑡𝑡𝑒𝑛𝑡𝑖𝑜𝑛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𝑠𝑢𝑚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([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 dirty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b="0" i="1" dirty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p>
                      </m:sSub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 dirty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i="1" dirty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p>
                      </m:sSubSup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 dirty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i="1" dirty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sup>
                      </m:sSub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])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𝑠𝑜𝑓𝑡𝑚𝑎𝑥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̃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:endParaRPr lang="en-US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b="0" i="1" dirty="0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dirty="0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  <m:sup>
                                  <m:r>
                                    <a:rPr lang="en-US" b="0" i="1" dirty="0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sup>
                              </m:sSubSup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i="1" dirty="0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 dirty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  <m:sup>
                                  <m:r>
                                    <a:rPr lang="en-US" b="0" i="1" dirty="0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sup>
                              </m:sSubSup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i="1" dirty="0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 dirty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  <m:sup>
                                  <m:r>
                                    <a:rPr lang="en-US" i="1" dirty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sup>
                              </m:sSubSup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i="1" dirty="0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 dirty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  <m:sup>
                                  <m:r>
                                    <a:rPr lang="en-US" b="0" i="1" dirty="0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sup>
                              </m:sSubSup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i="1" dirty="0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 dirty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  <m:sup>
                                  <m:r>
                                    <a:rPr lang="en-US" i="1" dirty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sup>
                              </m:sSubSup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𝑖𝑛𝑝𝑢𝑡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i="1" dirty="0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 dirty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  <m:sup>
                                  <m:r>
                                    <a:rPr lang="en-US" b="0" i="1" dirty="0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sup>
                              </m:sSubSup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baseline="-25000" dirty="0">
                  <a:solidFill>
                    <a:schemeClr val="tx1"/>
                  </a:solidFill>
                </a:endParaRPr>
              </a:p>
              <a:p>
                <a:pPr algn="ctr"/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728" name="Rectangle 23727">
                <a:extLst>
                  <a:ext uri="{FF2B5EF4-FFF2-40B4-BE49-F238E27FC236}">
                    <a16:creationId xmlns:a16="http://schemas.microsoft.com/office/drawing/2014/main" id="{079DCFD6-815F-79AB-C334-886CD797CD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3905" y="1268676"/>
                <a:ext cx="8279943" cy="23006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6640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320"/>
            <a:ext cx="9451848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Multi-head Attention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ABD918-04EF-8396-227D-E96D89D276D4}"/>
              </a:ext>
            </a:extLst>
          </p:cNvPr>
          <p:cNvSpPr/>
          <p:nvPr/>
        </p:nvSpPr>
        <p:spPr>
          <a:xfrm>
            <a:off x="609600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E03275-F33D-D34B-BDED-2317CCC1F5D4}"/>
              </a:ext>
            </a:extLst>
          </p:cNvPr>
          <p:cNvSpPr/>
          <p:nvPr/>
        </p:nvSpPr>
        <p:spPr>
          <a:xfrm>
            <a:off x="2231477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DC2C4-5E54-A740-C970-28FE4873946F}"/>
              </a:ext>
            </a:extLst>
          </p:cNvPr>
          <p:cNvSpPr/>
          <p:nvPr/>
        </p:nvSpPr>
        <p:spPr>
          <a:xfrm>
            <a:off x="3876019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97B4E5-1EC9-5008-9EF7-6BE1D05EA9DA}"/>
              </a:ext>
            </a:extLst>
          </p:cNvPr>
          <p:cNvSpPr/>
          <p:nvPr/>
        </p:nvSpPr>
        <p:spPr>
          <a:xfrm>
            <a:off x="5530411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fun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7A2DFC-EC73-90AE-1B76-7DDD2338823D}"/>
              </a:ext>
            </a:extLst>
          </p:cNvPr>
          <p:cNvSpPr/>
          <p:nvPr/>
        </p:nvSpPr>
        <p:spPr>
          <a:xfrm>
            <a:off x="1596260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3CDB60-BB51-C819-69E4-11FC9125248E}"/>
              </a:ext>
            </a:extLst>
          </p:cNvPr>
          <p:cNvSpPr/>
          <p:nvPr/>
        </p:nvSpPr>
        <p:spPr>
          <a:xfrm>
            <a:off x="3218137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E53187-3CD6-954F-A2AB-88E9089B6F06}"/>
              </a:ext>
            </a:extLst>
          </p:cNvPr>
          <p:cNvSpPr/>
          <p:nvPr/>
        </p:nvSpPr>
        <p:spPr>
          <a:xfrm>
            <a:off x="4872529" y="6253655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69DA11-3378-5E2C-5BA0-2287C99450C8}"/>
              </a:ext>
            </a:extLst>
          </p:cNvPr>
          <p:cNvSpPr/>
          <p:nvPr/>
        </p:nvSpPr>
        <p:spPr>
          <a:xfrm>
            <a:off x="6522654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3FF3EF-A088-3E3D-6956-9291B047FA35}"/>
              </a:ext>
            </a:extLst>
          </p:cNvPr>
          <p:cNvSpPr/>
          <p:nvPr/>
        </p:nvSpPr>
        <p:spPr>
          <a:xfrm>
            <a:off x="609600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C7BB3-8F3A-857A-96F2-1109A07D96DF}"/>
              </a:ext>
            </a:extLst>
          </p:cNvPr>
          <p:cNvSpPr/>
          <p:nvPr/>
        </p:nvSpPr>
        <p:spPr>
          <a:xfrm>
            <a:off x="2231477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E3568A-0A08-C324-CAE7-D2FDE786B9E4}"/>
              </a:ext>
            </a:extLst>
          </p:cNvPr>
          <p:cNvSpPr/>
          <p:nvPr/>
        </p:nvSpPr>
        <p:spPr>
          <a:xfrm>
            <a:off x="3876019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E006E4-B08B-BE8B-1511-C8A569CD6493}"/>
              </a:ext>
            </a:extLst>
          </p:cNvPr>
          <p:cNvSpPr/>
          <p:nvPr/>
        </p:nvSpPr>
        <p:spPr>
          <a:xfrm>
            <a:off x="5530411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62857B-0D63-874F-19D4-22A5ED9A20A7}"/>
              </a:ext>
            </a:extLst>
          </p:cNvPr>
          <p:cNvSpPr/>
          <p:nvPr/>
        </p:nvSpPr>
        <p:spPr>
          <a:xfrm>
            <a:off x="1596260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5DD5389-C45E-668B-86A7-6379C4AEA82D}"/>
              </a:ext>
            </a:extLst>
          </p:cNvPr>
          <p:cNvSpPr/>
          <p:nvPr/>
        </p:nvSpPr>
        <p:spPr>
          <a:xfrm>
            <a:off x="3218137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F45FB1-D7F5-EB6A-B2E4-D3626C47494A}"/>
              </a:ext>
            </a:extLst>
          </p:cNvPr>
          <p:cNvSpPr/>
          <p:nvPr/>
        </p:nvSpPr>
        <p:spPr>
          <a:xfrm>
            <a:off x="4872529" y="5720255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3E52FF-6682-4438-5297-60E25F08C7C1}"/>
              </a:ext>
            </a:extLst>
          </p:cNvPr>
          <p:cNvSpPr/>
          <p:nvPr/>
        </p:nvSpPr>
        <p:spPr>
          <a:xfrm>
            <a:off x="6522654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FB2787C-87E9-3059-B6AA-998F170564FA}"/>
              </a:ext>
            </a:extLst>
          </p:cNvPr>
          <p:cNvCxnSpPr>
            <a:stCxn id="18" idx="2"/>
            <a:endCxn id="4" idx="0"/>
          </p:cNvCxnSpPr>
          <p:nvPr/>
        </p:nvCxnSpPr>
        <p:spPr>
          <a:xfrm>
            <a:off x="106680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9D31D6E-8C48-315C-79A3-62541C78C6B3}"/>
              </a:ext>
            </a:extLst>
          </p:cNvPr>
          <p:cNvCxnSpPr>
            <a:stCxn id="22" idx="2"/>
            <a:endCxn id="8" idx="0"/>
          </p:cNvCxnSpPr>
          <p:nvPr/>
        </p:nvCxnSpPr>
        <p:spPr>
          <a:xfrm>
            <a:off x="1765083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FD9F459-5CF2-8585-C24D-A3E57CA4079F}"/>
              </a:ext>
            </a:extLst>
          </p:cNvPr>
          <p:cNvCxnSpPr>
            <a:stCxn id="19" idx="2"/>
            <a:endCxn id="5" idx="0"/>
          </p:cNvCxnSpPr>
          <p:nvPr/>
        </p:nvCxnSpPr>
        <p:spPr>
          <a:xfrm>
            <a:off x="26886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F0D39A4-AF9C-9B3F-7E61-25C5000863B5}"/>
              </a:ext>
            </a:extLst>
          </p:cNvPr>
          <p:cNvCxnSpPr>
            <a:stCxn id="23" idx="2"/>
            <a:endCxn id="9" idx="0"/>
          </p:cNvCxnSpPr>
          <p:nvPr/>
        </p:nvCxnSpPr>
        <p:spPr>
          <a:xfrm>
            <a:off x="338696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E4EFD3F-1E00-29CD-2E92-CDFBC42EA2C2}"/>
              </a:ext>
            </a:extLst>
          </p:cNvPr>
          <p:cNvCxnSpPr>
            <a:stCxn id="20" idx="2"/>
            <a:endCxn id="6" idx="0"/>
          </p:cNvCxnSpPr>
          <p:nvPr/>
        </p:nvCxnSpPr>
        <p:spPr>
          <a:xfrm>
            <a:off x="4333219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DA9C8A0-AB86-1053-7113-C2FECBDFED62}"/>
              </a:ext>
            </a:extLst>
          </p:cNvPr>
          <p:cNvCxnSpPr>
            <a:stCxn id="24" idx="2"/>
            <a:endCxn id="10" idx="0"/>
          </p:cNvCxnSpPr>
          <p:nvPr/>
        </p:nvCxnSpPr>
        <p:spPr>
          <a:xfrm>
            <a:off x="5041352" y="6025055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6EE22B6-01E3-8891-5B2F-8FE227E8A281}"/>
              </a:ext>
            </a:extLst>
          </p:cNvPr>
          <p:cNvCxnSpPr>
            <a:stCxn id="21" idx="2"/>
            <a:endCxn id="7" idx="0"/>
          </p:cNvCxnSpPr>
          <p:nvPr/>
        </p:nvCxnSpPr>
        <p:spPr>
          <a:xfrm>
            <a:off x="5987611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A3E5830-767B-58B2-0B44-2554C10C7ABA}"/>
              </a:ext>
            </a:extLst>
          </p:cNvPr>
          <p:cNvCxnSpPr>
            <a:stCxn id="25" idx="2"/>
            <a:endCxn id="11" idx="0"/>
          </p:cNvCxnSpPr>
          <p:nvPr/>
        </p:nvCxnSpPr>
        <p:spPr>
          <a:xfrm>
            <a:off x="66914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4FA0FAE6-C1C5-76F7-2542-A5880AB0F9E6}"/>
              </a:ext>
            </a:extLst>
          </p:cNvPr>
          <p:cNvSpPr/>
          <p:nvPr/>
        </p:nvSpPr>
        <p:spPr>
          <a:xfrm>
            <a:off x="93608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B78A7CE-3C97-7327-36CC-8C973424C257}"/>
              </a:ext>
            </a:extLst>
          </p:cNvPr>
          <p:cNvCxnSpPr>
            <a:stCxn id="18" idx="0"/>
            <a:endCxn id="42" idx="2"/>
          </p:cNvCxnSpPr>
          <p:nvPr/>
        </p:nvCxnSpPr>
        <p:spPr>
          <a:xfrm flipV="1">
            <a:off x="1066800" y="5410200"/>
            <a:ext cx="199372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007AC11-C0C3-69EC-4A2E-97B9BDE13C07}"/>
              </a:ext>
            </a:extLst>
          </p:cNvPr>
          <p:cNvCxnSpPr>
            <a:stCxn id="22" idx="0"/>
            <a:endCxn id="42" idx="2"/>
          </p:cNvCxnSpPr>
          <p:nvPr/>
        </p:nvCxnSpPr>
        <p:spPr>
          <a:xfrm flipH="1" flipV="1">
            <a:off x="1266172" y="5410200"/>
            <a:ext cx="498911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EBC809E-5BCB-3422-425A-7E32F947E487}"/>
              </a:ext>
            </a:extLst>
          </p:cNvPr>
          <p:cNvSpPr/>
          <p:nvPr/>
        </p:nvSpPr>
        <p:spPr>
          <a:xfrm>
            <a:off x="2557960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C1CED5A-5BEF-9381-CCED-115BF48E9EED}"/>
              </a:ext>
            </a:extLst>
          </p:cNvPr>
          <p:cNvCxnSpPr>
            <a:cxnSpLocks/>
            <a:stCxn id="19" idx="0"/>
            <a:endCxn id="50" idx="2"/>
          </p:cNvCxnSpPr>
          <p:nvPr/>
        </p:nvCxnSpPr>
        <p:spPr>
          <a:xfrm flipV="1">
            <a:off x="2688677" y="5408886"/>
            <a:ext cx="199372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E336EA1-9CE0-229E-ACD8-60560B1EBB0E}"/>
              </a:ext>
            </a:extLst>
          </p:cNvPr>
          <p:cNvCxnSpPr>
            <a:cxnSpLocks/>
            <a:stCxn id="23" idx="0"/>
            <a:endCxn id="50" idx="2"/>
          </p:cNvCxnSpPr>
          <p:nvPr/>
        </p:nvCxnSpPr>
        <p:spPr>
          <a:xfrm flipH="1" flipV="1">
            <a:off x="2888049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8103F968-6CAF-EE57-98F3-5E94E1FFCC76}"/>
              </a:ext>
            </a:extLst>
          </p:cNvPr>
          <p:cNvSpPr/>
          <p:nvPr/>
        </p:nvSpPr>
        <p:spPr>
          <a:xfrm>
            <a:off x="419445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239E0DA-ED5B-19E0-33A1-6FFD7BFF3B33}"/>
              </a:ext>
            </a:extLst>
          </p:cNvPr>
          <p:cNvCxnSpPr>
            <a:cxnSpLocks/>
            <a:stCxn id="20" idx="0"/>
            <a:endCxn id="55" idx="2"/>
          </p:cNvCxnSpPr>
          <p:nvPr/>
        </p:nvCxnSpPr>
        <p:spPr>
          <a:xfrm flipV="1">
            <a:off x="4333219" y="5410200"/>
            <a:ext cx="191323" cy="30480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416531E-25D0-976F-D95C-85D9D05B3441}"/>
              </a:ext>
            </a:extLst>
          </p:cNvPr>
          <p:cNvCxnSpPr>
            <a:cxnSpLocks/>
            <a:stCxn id="24" idx="0"/>
            <a:endCxn id="55" idx="2"/>
          </p:cNvCxnSpPr>
          <p:nvPr/>
        </p:nvCxnSpPr>
        <p:spPr>
          <a:xfrm flipH="1" flipV="1">
            <a:off x="4524542" y="5410200"/>
            <a:ext cx="516810" cy="31005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34D48E49-C790-1F4A-39F7-E57D45CF1317}"/>
              </a:ext>
            </a:extLst>
          </p:cNvPr>
          <p:cNvSpPr/>
          <p:nvPr/>
        </p:nvSpPr>
        <p:spPr>
          <a:xfrm>
            <a:off x="5862477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B890ACE-F58D-2B0D-DEC9-A2D47E161C78}"/>
              </a:ext>
            </a:extLst>
          </p:cNvPr>
          <p:cNvCxnSpPr>
            <a:cxnSpLocks/>
            <a:stCxn id="21" idx="0"/>
            <a:endCxn id="60" idx="2"/>
          </p:cNvCxnSpPr>
          <p:nvPr/>
        </p:nvCxnSpPr>
        <p:spPr>
          <a:xfrm flipV="1">
            <a:off x="5987611" y="5408886"/>
            <a:ext cx="204955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9E79CCE-2C90-B940-BE02-7F48076BFB13}"/>
              </a:ext>
            </a:extLst>
          </p:cNvPr>
          <p:cNvCxnSpPr>
            <a:cxnSpLocks/>
            <a:stCxn id="25" idx="0"/>
            <a:endCxn id="60" idx="2"/>
          </p:cNvCxnSpPr>
          <p:nvPr/>
        </p:nvCxnSpPr>
        <p:spPr>
          <a:xfrm flipH="1" flipV="1">
            <a:off x="6192566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3" name="Rectangle 23552">
            <a:extLst>
              <a:ext uri="{FF2B5EF4-FFF2-40B4-BE49-F238E27FC236}">
                <a16:creationId xmlns:a16="http://schemas.microsoft.com/office/drawing/2014/main" id="{6960BBA0-C244-CE01-B42E-B16010EFF3E0}"/>
              </a:ext>
            </a:extLst>
          </p:cNvPr>
          <p:cNvSpPr/>
          <p:nvPr/>
        </p:nvSpPr>
        <p:spPr>
          <a:xfrm>
            <a:off x="936083" y="4497114"/>
            <a:ext cx="660177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4" name="Rectangle 23553">
            <a:extLst>
              <a:ext uri="{FF2B5EF4-FFF2-40B4-BE49-F238E27FC236}">
                <a16:creationId xmlns:a16="http://schemas.microsoft.com/office/drawing/2014/main" id="{96391B51-FF3F-FEC6-EF3A-4412C6BC061E}"/>
              </a:ext>
            </a:extLst>
          </p:cNvPr>
          <p:cNvSpPr/>
          <p:nvPr/>
        </p:nvSpPr>
        <p:spPr>
          <a:xfrm>
            <a:off x="2557960" y="4495800"/>
            <a:ext cx="660177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6" name="Rectangle 23555">
            <a:extLst>
              <a:ext uri="{FF2B5EF4-FFF2-40B4-BE49-F238E27FC236}">
                <a16:creationId xmlns:a16="http://schemas.microsoft.com/office/drawing/2014/main" id="{D0BCF797-E4C9-8F2A-70E3-045CCBA91493}"/>
              </a:ext>
            </a:extLst>
          </p:cNvPr>
          <p:cNvSpPr/>
          <p:nvPr/>
        </p:nvSpPr>
        <p:spPr>
          <a:xfrm>
            <a:off x="4194453" y="4497114"/>
            <a:ext cx="660177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7" name="Rectangle 23556">
            <a:extLst>
              <a:ext uri="{FF2B5EF4-FFF2-40B4-BE49-F238E27FC236}">
                <a16:creationId xmlns:a16="http://schemas.microsoft.com/office/drawing/2014/main" id="{71845C7E-3945-C7AA-EB8C-3B2E60CB8BBA}"/>
              </a:ext>
            </a:extLst>
          </p:cNvPr>
          <p:cNvSpPr/>
          <p:nvPr/>
        </p:nvSpPr>
        <p:spPr>
          <a:xfrm>
            <a:off x="5862477" y="4495800"/>
            <a:ext cx="660177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8" name="Oval 23557">
            <a:extLst>
              <a:ext uri="{FF2B5EF4-FFF2-40B4-BE49-F238E27FC236}">
                <a16:creationId xmlns:a16="http://schemas.microsoft.com/office/drawing/2014/main" id="{6DC1C5F9-1841-1F9F-7753-89C50865EF56}"/>
              </a:ext>
            </a:extLst>
          </p:cNvPr>
          <p:cNvSpPr/>
          <p:nvPr/>
        </p:nvSpPr>
        <p:spPr>
          <a:xfrm>
            <a:off x="2465744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9" name="Oval 23558">
            <a:extLst>
              <a:ext uri="{FF2B5EF4-FFF2-40B4-BE49-F238E27FC236}">
                <a16:creationId xmlns:a16="http://schemas.microsoft.com/office/drawing/2014/main" id="{B83885AC-81A7-F71D-DD81-AFE6047A0B38}"/>
              </a:ext>
            </a:extLst>
          </p:cNvPr>
          <p:cNvSpPr/>
          <p:nvPr/>
        </p:nvSpPr>
        <p:spPr>
          <a:xfrm>
            <a:off x="4118253" y="471914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2" name="Oval 23561">
            <a:extLst>
              <a:ext uri="{FF2B5EF4-FFF2-40B4-BE49-F238E27FC236}">
                <a16:creationId xmlns:a16="http://schemas.microsoft.com/office/drawing/2014/main" id="{82AD40CB-04CF-6C22-5E75-41AE8215EE3B}"/>
              </a:ext>
            </a:extLst>
          </p:cNvPr>
          <p:cNvSpPr/>
          <p:nvPr/>
        </p:nvSpPr>
        <p:spPr>
          <a:xfrm>
            <a:off x="1520060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3" name="Oval 23562">
            <a:extLst>
              <a:ext uri="{FF2B5EF4-FFF2-40B4-BE49-F238E27FC236}">
                <a16:creationId xmlns:a16="http://schemas.microsoft.com/office/drawing/2014/main" id="{E9222D06-7D01-3C8E-55BE-3DA6F738EA7E}"/>
              </a:ext>
            </a:extLst>
          </p:cNvPr>
          <p:cNvSpPr/>
          <p:nvPr/>
        </p:nvSpPr>
        <p:spPr>
          <a:xfrm>
            <a:off x="313959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4" name="Oval 23563">
            <a:extLst>
              <a:ext uri="{FF2B5EF4-FFF2-40B4-BE49-F238E27FC236}">
                <a16:creationId xmlns:a16="http://schemas.microsoft.com/office/drawing/2014/main" id="{32A44EEA-3EF7-7020-B5F1-2136B00C40E2}"/>
              </a:ext>
            </a:extLst>
          </p:cNvPr>
          <p:cNvSpPr/>
          <p:nvPr/>
        </p:nvSpPr>
        <p:spPr>
          <a:xfrm>
            <a:off x="4782947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5" name="Oval 23564">
            <a:extLst>
              <a:ext uri="{FF2B5EF4-FFF2-40B4-BE49-F238E27FC236}">
                <a16:creationId xmlns:a16="http://schemas.microsoft.com/office/drawing/2014/main" id="{DB97F750-1CC1-AD28-B2F1-C8BA581F747A}"/>
              </a:ext>
            </a:extLst>
          </p:cNvPr>
          <p:cNvSpPr/>
          <p:nvPr/>
        </p:nvSpPr>
        <p:spPr>
          <a:xfrm>
            <a:off x="5781760" y="472624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6" name="Oval 23565">
            <a:extLst>
              <a:ext uri="{FF2B5EF4-FFF2-40B4-BE49-F238E27FC236}">
                <a16:creationId xmlns:a16="http://schemas.microsoft.com/office/drawing/2014/main" id="{AFA27C6C-71E8-BD8B-E72A-2E0A9BD4C912}"/>
              </a:ext>
            </a:extLst>
          </p:cNvPr>
          <p:cNvSpPr/>
          <p:nvPr/>
        </p:nvSpPr>
        <p:spPr>
          <a:xfrm>
            <a:off x="642732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7" name="Oval 23566">
            <a:extLst>
              <a:ext uri="{FF2B5EF4-FFF2-40B4-BE49-F238E27FC236}">
                <a16:creationId xmlns:a16="http://schemas.microsoft.com/office/drawing/2014/main" id="{D74C6006-C789-2363-9F36-BC065DFD995F}"/>
              </a:ext>
            </a:extLst>
          </p:cNvPr>
          <p:cNvSpPr/>
          <p:nvPr/>
        </p:nvSpPr>
        <p:spPr>
          <a:xfrm>
            <a:off x="859883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69" name="Straight Connector 23568">
            <a:extLst>
              <a:ext uri="{FF2B5EF4-FFF2-40B4-BE49-F238E27FC236}">
                <a16:creationId xmlns:a16="http://schemas.microsoft.com/office/drawing/2014/main" id="{068E4442-4AE3-86E8-FA76-7DD00F569DD0}"/>
              </a:ext>
            </a:extLst>
          </p:cNvPr>
          <p:cNvCxnSpPr>
            <a:cxnSpLocks/>
            <a:stCxn id="42" idx="0"/>
            <a:endCxn id="23567" idx="5"/>
          </p:cNvCxnSpPr>
          <p:nvPr/>
        </p:nvCxnSpPr>
        <p:spPr>
          <a:xfrm flipH="1" flipV="1">
            <a:off x="989965" y="4854482"/>
            <a:ext cx="276207" cy="25091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0" name="Oval 23569">
            <a:extLst>
              <a:ext uri="{FF2B5EF4-FFF2-40B4-BE49-F238E27FC236}">
                <a16:creationId xmlns:a16="http://schemas.microsoft.com/office/drawing/2014/main" id="{6347283D-E22F-1352-506F-E9DDCF457479}"/>
              </a:ext>
            </a:extLst>
          </p:cNvPr>
          <p:cNvSpPr/>
          <p:nvPr/>
        </p:nvSpPr>
        <p:spPr>
          <a:xfrm>
            <a:off x="118516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1" name="Oval 23570">
            <a:extLst>
              <a:ext uri="{FF2B5EF4-FFF2-40B4-BE49-F238E27FC236}">
                <a16:creationId xmlns:a16="http://schemas.microsoft.com/office/drawing/2014/main" id="{318D565E-B0FF-16BD-B753-BD003E8F0B5B}"/>
              </a:ext>
            </a:extLst>
          </p:cNvPr>
          <p:cNvSpPr/>
          <p:nvPr/>
        </p:nvSpPr>
        <p:spPr>
          <a:xfrm>
            <a:off x="281681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2" name="Oval 23571">
            <a:extLst>
              <a:ext uri="{FF2B5EF4-FFF2-40B4-BE49-F238E27FC236}">
                <a16:creationId xmlns:a16="http://schemas.microsoft.com/office/drawing/2014/main" id="{4AB23F55-564C-2FCC-5965-861DA6700CC6}"/>
              </a:ext>
            </a:extLst>
          </p:cNvPr>
          <p:cNvSpPr/>
          <p:nvPr/>
        </p:nvSpPr>
        <p:spPr>
          <a:xfrm>
            <a:off x="4450600" y="472817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3" name="Oval 23572">
            <a:extLst>
              <a:ext uri="{FF2B5EF4-FFF2-40B4-BE49-F238E27FC236}">
                <a16:creationId xmlns:a16="http://schemas.microsoft.com/office/drawing/2014/main" id="{55601015-67E3-9026-C92C-82BC8B4A7846}"/>
              </a:ext>
            </a:extLst>
          </p:cNvPr>
          <p:cNvSpPr/>
          <p:nvPr/>
        </p:nvSpPr>
        <p:spPr>
          <a:xfrm>
            <a:off x="6116365" y="472681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76" name="Straight Connector 23575">
            <a:extLst>
              <a:ext uri="{FF2B5EF4-FFF2-40B4-BE49-F238E27FC236}">
                <a16:creationId xmlns:a16="http://schemas.microsoft.com/office/drawing/2014/main" id="{EE0B5366-9312-30AC-88DC-3F7D5D8EA2F9}"/>
              </a:ext>
            </a:extLst>
          </p:cNvPr>
          <p:cNvCxnSpPr>
            <a:cxnSpLocks/>
            <a:stCxn id="50" idx="0"/>
            <a:endCxn id="23567" idx="5"/>
          </p:cNvCxnSpPr>
          <p:nvPr/>
        </p:nvCxnSpPr>
        <p:spPr>
          <a:xfrm flipH="1" flipV="1">
            <a:off x="989965" y="4854482"/>
            <a:ext cx="1898084" cy="24960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0" name="Straight Connector 23589">
            <a:extLst>
              <a:ext uri="{FF2B5EF4-FFF2-40B4-BE49-F238E27FC236}">
                <a16:creationId xmlns:a16="http://schemas.microsoft.com/office/drawing/2014/main" id="{ADD4C6F6-D929-591D-F067-AB05197015BE}"/>
              </a:ext>
            </a:extLst>
          </p:cNvPr>
          <p:cNvCxnSpPr>
            <a:cxnSpLocks/>
            <a:stCxn id="42" idx="0"/>
            <a:endCxn id="23570" idx="4"/>
          </p:cNvCxnSpPr>
          <p:nvPr/>
        </p:nvCxnSpPr>
        <p:spPr>
          <a:xfrm flipH="1" flipV="1">
            <a:off x="1261360" y="4876800"/>
            <a:ext cx="481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3" name="Straight Connector 23592">
            <a:extLst>
              <a:ext uri="{FF2B5EF4-FFF2-40B4-BE49-F238E27FC236}">
                <a16:creationId xmlns:a16="http://schemas.microsoft.com/office/drawing/2014/main" id="{7ADF2F5A-44E7-1AC1-F794-5576788DB099}"/>
              </a:ext>
            </a:extLst>
          </p:cNvPr>
          <p:cNvCxnSpPr>
            <a:cxnSpLocks/>
            <a:stCxn id="55" idx="0"/>
            <a:endCxn id="23570" idx="4"/>
          </p:cNvCxnSpPr>
          <p:nvPr/>
        </p:nvCxnSpPr>
        <p:spPr>
          <a:xfrm flipH="1" flipV="1">
            <a:off x="1261360" y="4876800"/>
            <a:ext cx="326318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6" name="Straight Connector 23595">
            <a:extLst>
              <a:ext uri="{FF2B5EF4-FFF2-40B4-BE49-F238E27FC236}">
                <a16:creationId xmlns:a16="http://schemas.microsoft.com/office/drawing/2014/main" id="{0C6D9D07-6A0E-6949-38F9-33BFE0EF7B57}"/>
              </a:ext>
            </a:extLst>
          </p:cNvPr>
          <p:cNvCxnSpPr>
            <a:cxnSpLocks/>
            <a:stCxn id="42" idx="0"/>
            <a:endCxn id="23562" idx="4"/>
          </p:cNvCxnSpPr>
          <p:nvPr/>
        </p:nvCxnSpPr>
        <p:spPr>
          <a:xfrm flipV="1">
            <a:off x="1266172" y="4869965"/>
            <a:ext cx="330088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9" name="Straight Connector 23598">
            <a:extLst>
              <a:ext uri="{FF2B5EF4-FFF2-40B4-BE49-F238E27FC236}">
                <a16:creationId xmlns:a16="http://schemas.microsoft.com/office/drawing/2014/main" id="{7186772E-343E-7260-B698-B3895994F040}"/>
              </a:ext>
            </a:extLst>
          </p:cNvPr>
          <p:cNvCxnSpPr>
            <a:cxnSpLocks/>
            <a:stCxn id="60" idx="0"/>
            <a:endCxn id="23562" idx="4"/>
          </p:cNvCxnSpPr>
          <p:nvPr/>
        </p:nvCxnSpPr>
        <p:spPr>
          <a:xfrm flipH="1" flipV="1">
            <a:off x="1596260" y="4869965"/>
            <a:ext cx="4596306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2" name="Straight Connector 23601">
            <a:extLst>
              <a:ext uri="{FF2B5EF4-FFF2-40B4-BE49-F238E27FC236}">
                <a16:creationId xmlns:a16="http://schemas.microsoft.com/office/drawing/2014/main" id="{A239F042-031B-0223-3B5B-6D3F68A250A9}"/>
              </a:ext>
            </a:extLst>
          </p:cNvPr>
          <p:cNvCxnSpPr>
            <a:cxnSpLocks/>
            <a:stCxn id="50" idx="0"/>
            <a:endCxn id="23558" idx="4"/>
          </p:cNvCxnSpPr>
          <p:nvPr/>
        </p:nvCxnSpPr>
        <p:spPr>
          <a:xfrm flipH="1" flipV="1">
            <a:off x="2541944" y="4876800"/>
            <a:ext cx="346105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6" name="Straight Connector 23605">
            <a:extLst>
              <a:ext uri="{FF2B5EF4-FFF2-40B4-BE49-F238E27FC236}">
                <a16:creationId xmlns:a16="http://schemas.microsoft.com/office/drawing/2014/main" id="{EEF75BF8-FEFB-0892-4AA8-666CEB63EEBC}"/>
              </a:ext>
            </a:extLst>
          </p:cNvPr>
          <p:cNvCxnSpPr>
            <a:cxnSpLocks/>
            <a:stCxn id="42" idx="0"/>
            <a:endCxn id="23558" idx="4"/>
          </p:cNvCxnSpPr>
          <p:nvPr/>
        </p:nvCxnSpPr>
        <p:spPr>
          <a:xfrm flipV="1">
            <a:off x="1266172" y="4876800"/>
            <a:ext cx="127577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1" name="Straight Connector 23610">
            <a:extLst>
              <a:ext uri="{FF2B5EF4-FFF2-40B4-BE49-F238E27FC236}">
                <a16:creationId xmlns:a16="http://schemas.microsoft.com/office/drawing/2014/main" id="{510A20E4-A395-D1AF-DBB9-8710DBCF0DCE}"/>
              </a:ext>
            </a:extLst>
          </p:cNvPr>
          <p:cNvCxnSpPr>
            <a:cxnSpLocks/>
            <a:stCxn id="50" idx="0"/>
            <a:endCxn id="23571" idx="4"/>
          </p:cNvCxnSpPr>
          <p:nvPr/>
        </p:nvCxnSpPr>
        <p:spPr>
          <a:xfrm flipV="1">
            <a:off x="2888049" y="4876800"/>
            <a:ext cx="496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4" name="Straight Connector 23613">
            <a:extLst>
              <a:ext uri="{FF2B5EF4-FFF2-40B4-BE49-F238E27FC236}">
                <a16:creationId xmlns:a16="http://schemas.microsoft.com/office/drawing/2014/main" id="{0F7E6373-4DFB-1A0F-5B1E-AB406914F31A}"/>
              </a:ext>
            </a:extLst>
          </p:cNvPr>
          <p:cNvCxnSpPr>
            <a:cxnSpLocks/>
            <a:stCxn id="55" idx="0"/>
            <a:endCxn id="23571" idx="4"/>
          </p:cNvCxnSpPr>
          <p:nvPr/>
        </p:nvCxnSpPr>
        <p:spPr>
          <a:xfrm flipH="1" flipV="1">
            <a:off x="2893018" y="4876800"/>
            <a:ext cx="1631524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1" name="Straight Connector 10240">
            <a:extLst>
              <a:ext uri="{FF2B5EF4-FFF2-40B4-BE49-F238E27FC236}">
                <a16:creationId xmlns:a16="http://schemas.microsoft.com/office/drawing/2014/main" id="{62D77AD3-CEF5-92B3-FA02-CA761A902967}"/>
              </a:ext>
            </a:extLst>
          </p:cNvPr>
          <p:cNvCxnSpPr>
            <a:cxnSpLocks/>
            <a:endCxn id="23563" idx="4"/>
          </p:cNvCxnSpPr>
          <p:nvPr/>
        </p:nvCxnSpPr>
        <p:spPr>
          <a:xfrm flipV="1">
            <a:off x="2888049" y="4876800"/>
            <a:ext cx="32774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4" name="Straight Connector 10243">
            <a:extLst>
              <a:ext uri="{FF2B5EF4-FFF2-40B4-BE49-F238E27FC236}">
                <a16:creationId xmlns:a16="http://schemas.microsoft.com/office/drawing/2014/main" id="{9CC604B3-15A0-1906-CF7A-7660E87302B1}"/>
              </a:ext>
            </a:extLst>
          </p:cNvPr>
          <p:cNvCxnSpPr>
            <a:cxnSpLocks/>
            <a:stCxn id="23563" idx="4"/>
            <a:endCxn id="60" idx="0"/>
          </p:cNvCxnSpPr>
          <p:nvPr/>
        </p:nvCxnSpPr>
        <p:spPr>
          <a:xfrm>
            <a:off x="3215798" y="4876800"/>
            <a:ext cx="2976768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8" name="Straight Connector 10247">
            <a:extLst>
              <a:ext uri="{FF2B5EF4-FFF2-40B4-BE49-F238E27FC236}">
                <a16:creationId xmlns:a16="http://schemas.microsoft.com/office/drawing/2014/main" id="{4ED07CCF-BAE8-5513-19AB-A154BD0BC5AC}"/>
              </a:ext>
            </a:extLst>
          </p:cNvPr>
          <p:cNvCxnSpPr>
            <a:cxnSpLocks/>
            <a:stCxn id="42" idx="0"/>
            <a:endCxn id="23559" idx="4"/>
          </p:cNvCxnSpPr>
          <p:nvPr/>
        </p:nvCxnSpPr>
        <p:spPr>
          <a:xfrm flipV="1">
            <a:off x="1266172" y="4871545"/>
            <a:ext cx="2928281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2" name="Straight Connector 10251">
            <a:extLst>
              <a:ext uri="{FF2B5EF4-FFF2-40B4-BE49-F238E27FC236}">
                <a16:creationId xmlns:a16="http://schemas.microsoft.com/office/drawing/2014/main" id="{39A6E2CC-8526-FBBF-1877-694D0AF4B884}"/>
              </a:ext>
            </a:extLst>
          </p:cNvPr>
          <p:cNvCxnSpPr>
            <a:cxnSpLocks/>
            <a:stCxn id="55" idx="0"/>
            <a:endCxn id="23559" idx="4"/>
          </p:cNvCxnSpPr>
          <p:nvPr/>
        </p:nvCxnSpPr>
        <p:spPr>
          <a:xfrm flipH="1" flipV="1">
            <a:off x="4194453" y="4871545"/>
            <a:ext cx="330089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5" name="Straight Connector 10254">
            <a:extLst>
              <a:ext uri="{FF2B5EF4-FFF2-40B4-BE49-F238E27FC236}">
                <a16:creationId xmlns:a16="http://schemas.microsoft.com/office/drawing/2014/main" id="{51737C94-E846-7600-1CCC-65F945EAFB3C}"/>
              </a:ext>
            </a:extLst>
          </p:cNvPr>
          <p:cNvCxnSpPr>
            <a:cxnSpLocks/>
            <a:stCxn id="50" idx="0"/>
            <a:endCxn id="23572" idx="4"/>
          </p:cNvCxnSpPr>
          <p:nvPr/>
        </p:nvCxnSpPr>
        <p:spPr>
          <a:xfrm flipV="1">
            <a:off x="2888049" y="4880575"/>
            <a:ext cx="1638751" cy="22351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8" name="Straight Connector 10257">
            <a:extLst>
              <a:ext uri="{FF2B5EF4-FFF2-40B4-BE49-F238E27FC236}">
                <a16:creationId xmlns:a16="http://schemas.microsoft.com/office/drawing/2014/main" id="{D0E978D6-1853-6AD2-5681-877D73B4B332}"/>
              </a:ext>
            </a:extLst>
          </p:cNvPr>
          <p:cNvCxnSpPr>
            <a:cxnSpLocks/>
            <a:stCxn id="55" idx="0"/>
            <a:endCxn id="23572" idx="4"/>
          </p:cNvCxnSpPr>
          <p:nvPr/>
        </p:nvCxnSpPr>
        <p:spPr>
          <a:xfrm flipV="1">
            <a:off x="4524542" y="4880575"/>
            <a:ext cx="2258" cy="22482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1" name="Straight Connector 10260">
            <a:extLst>
              <a:ext uri="{FF2B5EF4-FFF2-40B4-BE49-F238E27FC236}">
                <a16:creationId xmlns:a16="http://schemas.microsoft.com/office/drawing/2014/main" id="{111D8C1A-53EB-16C6-FC0D-216D1AAB04AC}"/>
              </a:ext>
            </a:extLst>
          </p:cNvPr>
          <p:cNvCxnSpPr>
            <a:cxnSpLocks/>
            <a:stCxn id="55" idx="0"/>
            <a:endCxn id="23564" idx="4"/>
          </p:cNvCxnSpPr>
          <p:nvPr/>
        </p:nvCxnSpPr>
        <p:spPr>
          <a:xfrm flipV="1">
            <a:off x="4524542" y="4869965"/>
            <a:ext cx="334605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4" name="Straight Connector 10263">
            <a:extLst>
              <a:ext uri="{FF2B5EF4-FFF2-40B4-BE49-F238E27FC236}">
                <a16:creationId xmlns:a16="http://schemas.microsoft.com/office/drawing/2014/main" id="{074D83F9-CE5D-A428-4086-18E808CD9215}"/>
              </a:ext>
            </a:extLst>
          </p:cNvPr>
          <p:cNvCxnSpPr>
            <a:cxnSpLocks/>
            <a:stCxn id="60" idx="0"/>
            <a:endCxn id="23564" idx="4"/>
          </p:cNvCxnSpPr>
          <p:nvPr/>
        </p:nvCxnSpPr>
        <p:spPr>
          <a:xfrm flipH="1" flipV="1">
            <a:off x="4859147" y="4869965"/>
            <a:ext cx="1333419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7" name="Straight Connector 10266">
            <a:extLst>
              <a:ext uri="{FF2B5EF4-FFF2-40B4-BE49-F238E27FC236}">
                <a16:creationId xmlns:a16="http://schemas.microsoft.com/office/drawing/2014/main" id="{8264AB3D-7705-FA41-8742-9F1A7F298B09}"/>
              </a:ext>
            </a:extLst>
          </p:cNvPr>
          <p:cNvCxnSpPr>
            <a:cxnSpLocks/>
            <a:stCxn id="42" idx="0"/>
            <a:endCxn id="23565" idx="4"/>
          </p:cNvCxnSpPr>
          <p:nvPr/>
        </p:nvCxnSpPr>
        <p:spPr>
          <a:xfrm flipV="1">
            <a:off x="1266172" y="4878646"/>
            <a:ext cx="4591788" cy="22675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0" name="Straight Connector 10269">
            <a:extLst>
              <a:ext uri="{FF2B5EF4-FFF2-40B4-BE49-F238E27FC236}">
                <a16:creationId xmlns:a16="http://schemas.microsoft.com/office/drawing/2014/main" id="{8CA62EDF-45B1-69F7-DCF4-416E7B8511E3}"/>
              </a:ext>
            </a:extLst>
          </p:cNvPr>
          <p:cNvCxnSpPr>
            <a:cxnSpLocks/>
            <a:stCxn id="60" idx="0"/>
            <a:endCxn id="23565" idx="4"/>
          </p:cNvCxnSpPr>
          <p:nvPr/>
        </p:nvCxnSpPr>
        <p:spPr>
          <a:xfrm flipH="1" flipV="1">
            <a:off x="5857960" y="4878646"/>
            <a:ext cx="334606" cy="22544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3" name="Straight Connector 10272">
            <a:extLst>
              <a:ext uri="{FF2B5EF4-FFF2-40B4-BE49-F238E27FC236}">
                <a16:creationId xmlns:a16="http://schemas.microsoft.com/office/drawing/2014/main" id="{15F74E1F-A09C-928F-DACB-D075E7CAE6AE}"/>
              </a:ext>
            </a:extLst>
          </p:cNvPr>
          <p:cNvCxnSpPr>
            <a:cxnSpLocks/>
            <a:stCxn id="50" idx="0"/>
            <a:endCxn id="23573" idx="4"/>
          </p:cNvCxnSpPr>
          <p:nvPr/>
        </p:nvCxnSpPr>
        <p:spPr>
          <a:xfrm flipV="1">
            <a:off x="2888049" y="4879211"/>
            <a:ext cx="3304516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6" name="Straight Connector 10275">
            <a:extLst>
              <a:ext uri="{FF2B5EF4-FFF2-40B4-BE49-F238E27FC236}">
                <a16:creationId xmlns:a16="http://schemas.microsoft.com/office/drawing/2014/main" id="{797320A0-2E8B-A639-7E90-786B1B9D395D}"/>
              </a:ext>
            </a:extLst>
          </p:cNvPr>
          <p:cNvCxnSpPr>
            <a:cxnSpLocks/>
            <a:stCxn id="60" idx="0"/>
            <a:endCxn id="23573" idx="4"/>
          </p:cNvCxnSpPr>
          <p:nvPr/>
        </p:nvCxnSpPr>
        <p:spPr>
          <a:xfrm flipH="1" flipV="1">
            <a:off x="6192565" y="4879211"/>
            <a:ext cx="1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1" name="Straight Connector 10280">
            <a:extLst>
              <a:ext uri="{FF2B5EF4-FFF2-40B4-BE49-F238E27FC236}">
                <a16:creationId xmlns:a16="http://schemas.microsoft.com/office/drawing/2014/main" id="{47C621F9-57F5-2858-380E-4E8E374D3407}"/>
              </a:ext>
            </a:extLst>
          </p:cNvPr>
          <p:cNvCxnSpPr>
            <a:cxnSpLocks/>
            <a:stCxn id="60" idx="0"/>
            <a:endCxn id="23566" idx="4"/>
          </p:cNvCxnSpPr>
          <p:nvPr/>
        </p:nvCxnSpPr>
        <p:spPr>
          <a:xfrm flipV="1">
            <a:off x="6192566" y="4876800"/>
            <a:ext cx="310954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4" name="Straight Connector 10283">
            <a:extLst>
              <a:ext uri="{FF2B5EF4-FFF2-40B4-BE49-F238E27FC236}">
                <a16:creationId xmlns:a16="http://schemas.microsoft.com/office/drawing/2014/main" id="{8FF29A90-269A-41B9-55BA-288946508BB8}"/>
              </a:ext>
            </a:extLst>
          </p:cNvPr>
          <p:cNvCxnSpPr>
            <a:cxnSpLocks/>
            <a:stCxn id="55" idx="0"/>
            <a:endCxn id="23566" idx="4"/>
          </p:cNvCxnSpPr>
          <p:nvPr/>
        </p:nvCxnSpPr>
        <p:spPr>
          <a:xfrm flipV="1">
            <a:off x="4524542" y="4876800"/>
            <a:ext cx="1978978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3" name="TextBox 23642">
            <a:extLst>
              <a:ext uri="{FF2B5EF4-FFF2-40B4-BE49-F238E27FC236}">
                <a16:creationId xmlns:a16="http://schemas.microsoft.com/office/drawing/2014/main" id="{1B70CAC6-20E5-BF8A-0DE2-7FFD06E9DC24}"/>
              </a:ext>
            </a:extLst>
          </p:cNvPr>
          <p:cNvSpPr txBox="1"/>
          <p:nvPr/>
        </p:nvSpPr>
        <p:spPr>
          <a:xfrm>
            <a:off x="6085614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4" name="TextBox 23643">
            <a:extLst>
              <a:ext uri="{FF2B5EF4-FFF2-40B4-BE49-F238E27FC236}">
                <a16:creationId xmlns:a16="http://schemas.microsoft.com/office/drawing/2014/main" id="{3765C966-27B6-E6B5-8D3C-A9C75F39B047}"/>
              </a:ext>
            </a:extLst>
          </p:cNvPr>
          <p:cNvSpPr txBox="1"/>
          <p:nvPr/>
        </p:nvSpPr>
        <p:spPr>
          <a:xfrm>
            <a:off x="4431235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5" name="TextBox 23644">
            <a:extLst>
              <a:ext uri="{FF2B5EF4-FFF2-40B4-BE49-F238E27FC236}">
                <a16:creationId xmlns:a16="http://schemas.microsoft.com/office/drawing/2014/main" id="{1735BE49-E1BF-06D8-90BA-33BFBDE87132}"/>
              </a:ext>
            </a:extLst>
          </p:cNvPr>
          <p:cNvSpPr txBox="1"/>
          <p:nvPr/>
        </p:nvSpPr>
        <p:spPr>
          <a:xfrm>
            <a:off x="2764233" y="54175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6" name="TextBox 23645">
            <a:extLst>
              <a:ext uri="{FF2B5EF4-FFF2-40B4-BE49-F238E27FC236}">
                <a16:creationId xmlns:a16="http://schemas.microsoft.com/office/drawing/2014/main" id="{9C09AE00-3DD4-C242-4127-BB0CCF093A2A}"/>
              </a:ext>
            </a:extLst>
          </p:cNvPr>
          <p:cNvSpPr txBox="1"/>
          <p:nvPr/>
        </p:nvSpPr>
        <p:spPr>
          <a:xfrm>
            <a:off x="1134708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DBEFEF2-584E-8CE1-4485-27ACBAEAA8D6}"/>
              </a:ext>
            </a:extLst>
          </p:cNvPr>
          <p:cNvGrpSpPr/>
          <p:nvPr/>
        </p:nvGrpSpPr>
        <p:grpSpPr>
          <a:xfrm>
            <a:off x="292348" y="3543575"/>
            <a:ext cx="2090424" cy="306114"/>
            <a:chOff x="954660" y="3042745"/>
            <a:chExt cx="2090424" cy="306114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6E36901-6EED-8CF2-0604-C4667F81E0CA}"/>
                </a:ext>
              </a:extLst>
            </p:cNvPr>
            <p:cNvSpPr/>
            <p:nvPr/>
          </p:nvSpPr>
          <p:spPr>
            <a:xfrm>
              <a:off x="954660" y="3044059"/>
              <a:ext cx="660177" cy="30480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a</a:t>
              </a:r>
              <a:r>
                <a:rPr lang="en-US" sz="1200" b="1" baseline="30000" dirty="0">
                  <a:solidFill>
                    <a:schemeClr val="tx1"/>
                  </a:solidFill>
                </a:rPr>
                <a:t>1</a:t>
              </a:r>
              <a:r>
                <a:rPr lang="en-US" sz="1200" baseline="-25000" dirty="0">
                  <a:solidFill>
                    <a:schemeClr val="tx1"/>
                  </a:solidFill>
                </a:rPr>
                <a:t>attention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4DA3A8A-3586-F528-CF34-955682182CB1}"/>
                </a:ext>
              </a:extLst>
            </p:cNvPr>
            <p:cNvSpPr/>
            <p:nvPr/>
          </p:nvSpPr>
          <p:spPr>
            <a:xfrm>
              <a:off x="1672460" y="3044059"/>
              <a:ext cx="660177" cy="30480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a</a:t>
              </a:r>
              <a:r>
                <a:rPr lang="en-US" sz="1200" b="1" baseline="30000" dirty="0">
                  <a:solidFill>
                    <a:schemeClr val="tx1"/>
                  </a:solidFill>
                </a:rPr>
                <a:t>2</a:t>
              </a:r>
              <a:r>
                <a:rPr lang="en-US" sz="1200" baseline="-25000" dirty="0">
                  <a:solidFill>
                    <a:schemeClr val="tx1"/>
                  </a:solidFill>
                </a:rPr>
                <a:t>attention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5C166E2-C651-A663-90BA-E1C605FA4974}"/>
                </a:ext>
              </a:extLst>
            </p:cNvPr>
            <p:cNvSpPr/>
            <p:nvPr/>
          </p:nvSpPr>
          <p:spPr>
            <a:xfrm>
              <a:off x="2384907" y="3042745"/>
              <a:ext cx="660177" cy="30480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a</a:t>
              </a:r>
              <a:r>
                <a:rPr lang="en-US" sz="1200" b="1" baseline="30000" dirty="0">
                  <a:solidFill>
                    <a:schemeClr val="tx1"/>
                  </a:solidFill>
                </a:rPr>
                <a:t>3</a:t>
              </a:r>
              <a:r>
                <a:rPr lang="en-US" sz="1200" baseline="-25000" dirty="0">
                  <a:solidFill>
                    <a:schemeClr val="tx1"/>
                  </a:solidFill>
                </a:rPr>
                <a:t>attention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0EA248D-10A6-1A4F-F7BD-DAB571A94300}"/>
              </a:ext>
            </a:extLst>
          </p:cNvPr>
          <p:cNvCxnSpPr/>
          <p:nvPr/>
        </p:nvCxnSpPr>
        <p:spPr>
          <a:xfrm flipH="1" flipV="1">
            <a:off x="292348" y="3848375"/>
            <a:ext cx="643735" cy="647425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E8A9A5A-FA88-F057-F08B-FE76F21ECA30}"/>
              </a:ext>
            </a:extLst>
          </p:cNvPr>
          <p:cNvCxnSpPr/>
          <p:nvPr/>
        </p:nvCxnSpPr>
        <p:spPr>
          <a:xfrm flipV="1">
            <a:off x="1581644" y="3848375"/>
            <a:ext cx="801128" cy="632744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0E93EBF-5CC2-B3EF-FEA7-DFFF528AF428}"/>
              </a:ext>
            </a:extLst>
          </p:cNvPr>
          <p:cNvCxnSpPr/>
          <p:nvPr/>
        </p:nvCxnSpPr>
        <p:spPr>
          <a:xfrm>
            <a:off x="609600" y="2667000"/>
            <a:ext cx="0" cy="762000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3DDC779-8747-CAF0-C05F-7869D9CBAF01}"/>
              </a:ext>
            </a:extLst>
          </p:cNvPr>
          <p:cNvCxnSpPr/>
          <p:nvPr/>
        </p:nvCxnSpPr>
        <p:spPr>
          <a:xfrm>
            <a:off x="1337560" y="2667000"/>
            <a:ext cx="0" cy="762000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4F8ECE7-79FE-3C48-CD35-7B38C408D311}"/>
              </a:ext>
            </a:extLst>
          </p:cNvPr>
          <p:cNvCxnSpPr/>
          <p:nvPr/>
        </p:nvCxnSpPr>
        <p:spPr>
          <a:xfrm>
            <a:off x="2057400" y="2667000"/>
            <a:ext cx="0" cy="762000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200B256E-5175-22A8-69E9-4587B8D5BE38}"/>
              </a:ext>
            </a:extLst>
          </p:cNvPr>
          <p:cNvSpPr txBox="1"/>
          <p:nvPr/>
        </p:nvSpPr>
        <p:spPr>
          <a:xfrm>
            <a:off x="412187" y="1652768"/>
            <a:ext cx="20380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Each </a:t>
            </a:r>
            <a:r>
              <a:rPr lang="en-US" sz="2400" i="1" dirty="0"/>
              <a:t>head</a:t>
            </a:r>
            <a:r>
              <a:rPr lang="en-US" sz="2400" dirty="0"/>
              <a:t> can </a:t>
            </a:r>
            <a:br>
              <a:rPr lang="en-US" sz="2400" dirty="0"/>
            </a:br>
            <a:r>
              <a:rPr lang="en-US" sz="2400" dirty="0"/>
              <a:t>go in parallel</a:t>
            </a:r>
          </a:p>
        </p:txBody>
      </p:sp>
    </p:spTree>
    <p:extLst>
      <p:ext uri="{BB962C8B-B14F-4D97-AF65-F5344CB8AC3E}">
        <p14:creationId xmlns:p14="http://schemas.microsoft.com/office/powerpoint/2010/main" val="303945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320"/>
            <a:ext cx="9451848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Multi-head Attention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ABD918-04EF-8396-227D-E96D89D276D4}"/>
              </a:ext>
            </a:extLst>
          </p:cNvPr>
          <p:cNvSpPr/>
          <p:nvPr/>
        </p:nvSpPr>
        <p:spPr>
          <a:xfrm>
            <a:off x="609600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E03275-F33D-D34B-BDED-2317CCC1F5D4}"/>
              </a:ext>
            </a:extLst>
          </p:cNvPr>
          <p:cNvSpPr/>
          <p:nvPr/>
        </p:nvSpPr>
        <p:spPr>
          <a:xfrm>
            <a:off x="2231477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DC2C4-5E54-A740-C970-28FE4873946F}"/>
              </a:ext>
            </a:extLst>
          </p:cNvPr>
          <p:cNvSpPr/>
          <p:nvPr/>
        </p:nvSpPr>
        <p:spPr>
          <a:xfrm>
            <a:off x="3876019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97B4E5-1EC9-5008-9EF7-6BE1D05EA9DA}"/>
              </a:ext>
            </a:extLst>
          </p:cNvPr>
          <p:cNvSpPr/>
          <p:nvPr/>
        </p:nvSpPr>
        <p:spPr>
          <a:xfrm>
            <a:off x="5530411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fun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7A2DFC-EC73-90AE-1B76-7DDD2338823D}"/>
              </a:ext>
            </a:extLst>
          </p:cNvPr>
          <p:cNvSpPr/>
          <p:nvPr/>
        </p:nvSpPr>
        <p:spPr>
          <a:xfrm>
            <a:off x="1596260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3CDB60-BB51-C819-69E4-11FC9125248E}"/>
              </a:ext>
            </a:extLst>
          </p:cNvPr>
          <p:cNvSpPr/>
          <p:nvPr/>
        </p:nvSpPr>
        <p:spPr>
          <a:xfrm>
            <a:off x="3218137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E53187-3CD6-954F-A2AB-88E9089B6F06}"/>
              </a:ext>
            </a:extLst>
          </p:cNvPr>
          <p:cNvSpPr/>
          <p:nvPr/>
        </p:nvSpPr>
        <p:spPr>
          <a:xfrm>
            <a:off x="4872529" y="6253655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69DA11-3378-5E2C-5BA0-2287C99450C8}"/>
              </a:ext>
            </a:extLst>
          </p:cNvPr>
          <p:cNvSpPr/>
          <p:nvPr/>
        </p:nvSpPr>
        <p:spPr>
          <a:xfrm>
            <a:off x="6522654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3FF3EF-A088-3E3D-6956-9291B047FA35}"/>
              </a:ext>
            </a:extLst>
          </p:cNvPr>
          <p:cNvSpPr/>
          <p:nvPr/>
        </p:nvSpPr>
        <p:spPr>
          <a:xfrm>
            <a:off x="609600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C7BB3-8F3A-857A-96F2-1109A07D96DF}"/>
              </a:ext>
            </a:extLst>
          </p:cNvPr>
          <p:cNvSpPr/>
          <p:nvPr/>
        </p:nvSpPr>
        <p:spPr>
          <a:xfrm>
            <a:off x="2231477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E3568A-0A08-C324-CAE7-D2FDE786B9E4}"/>
              </a:ext>
            </a:extLst>
          </p:cNvPr>
          <p:cNvSpPr/>
          <p:nvPr/>
        </p:nvSpPr>
        <p:spPr>
          <a:xfrm>
            <a:off x="3876019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E006E4-B08B-BE8B-1511-C8A569CD6493}"/>
              </a:ext>
            </a:extLst>
          </p:cNvPr>
          <p:cNvSpPr/>
          <p:nvPr/>
        </p:nvSpPr>
        <p:spPr>
          <a:xfrm>
            <a:off x="5530411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62857B-0D63-874F-19D4-22A5ED9A20A7}"/>
              </a:ext>
            </a:extLst>
          </p:cNvPr>
          <p:cNvSpPr/>
          <p:nvPr/>
        </p:nvSpPr>
        <p:spPr>
          <a:xfrm>
            <a:off x="1596260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5DD5389-C45E-668B-86A7-6379C4AEA82D}"/>
              </a:ext>
            </a:extLst>
          </p:cNvPr>
          <p:cNvSpPr/>
          <p:nvPr/>
        </p:nvSpPr>
        <p:spPr>
          <a:xfrm>
            <a:off x="3218137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F45FB1-D7F5-EB6A-B2E4-D3626C47494A}"/>
              </a:ext>
            </a:extLst>
          </p:cNvPr>
          <p:cNvSpPr/>
          <p:nvPr/>
        </p:nvSpPr>
        <p:spPr>
          <a:xfrm>
            <a:off x="4872529" y="5720255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3E52FF-6682-4438-5297-60E25F08C7C1}"/>
              </a:ext>
            </a:extLst>
          </p:cNvPr>
          <p:cNvSpPr/>
          <p:nvPr/>
        </p:nvSpPr>
        <p:spPr>
          <a:xfrm>
            <a:off x="6522654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FB2787C-87E9-3059-B6AA-998F170564FA}"/>
              </a:ext>
            </a:extLst>
          </p:cNvPr>
          <p:cNvCxnSpPr>
            <a:stCxn id="18" idx="2"/>
            <a:endCxn id="4" idx="0"/>
          </p:cNvCxnSpPr>
          <p:nvPr/>
        </p:nvCxnSpPr>
        <p:spPr>
          <a:xfrm>
            <a:off x="106680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9D31D6E-8C48-315C-79A3-62541C78C6B3}"/>
              </a:ext>
            </a:extLst>
          </p:cNvPr>
          <p:cNvCxnSpPr>
            <a:stCxn id="22" idx="2"/>
            <a:endCxn id="8" idx="0"/>
          </p:cNvCxnSpPr>
          <p:nvPr/>
        </p:nvCxnSpPr>
        <p:spPr>
          <a:xfrm>
            <a:off x="1765083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FD9F459-5CF2-8585-C24D-A3E57CA4079F}"/>
              </a:ext>
            </a:extLst>
          </p:cNvPr>
          <p:cNvCxnSpPr>
            <a:stCxn id="19" idx="2"/>
            <a:endCxn id="5" idx="0"/>
          </p:cNvCxnSpPr>
          <p:nvPr/>
        </p:nvCxnSpPr>
        <p:spPr>
          <a:xfrm>
            <a:off x="26886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F0D39A4-AF9C-9B3F-7E61-25C5000863B5}"/>
              </a:ext>
            </a:extLst>
          </p:cNvPr>
          <p:cNvCxnSpPr>
            <a:stCxn id="23" idx="2"/>
            <a:endCxn id="9" idx="0"/>
          </p:cNvCxnSpPr>
          <p:nvPr/>
        </p:nvCxnSpPr>
        <p:spPr>
          <a:xfrm>
            <a:off x="338696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E4EFD3F-1E00-29CD-2E92-CDFBC42EA2C2}"/>
              </a:ext>
            </a:extLst>
          </p:cNvPr>
          <p:cNvCxnSpPr>
            <a:stCxn id="20" idx="2"/>
            <a:endCxn id="6" idx="0"/>
          </p:cNvCxnSpPr>
          <p:nvPr/>
        </p:nvCxnSpPr>
        <p:spPr>
          <a:xfrm>
            <a:off x="4333219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DA9C8A0-AB86-1053-7113-C2FECBDFED62}"/>
              </a:ext>
            </a:extLst>
          </p:cNvPr>
          <p:cNvCxnSpPr>
            <a:stCxn id="24" idx="2"/>
            <a:endCxn id="10" idx="0"/>
          </p:cNvCxnSpPr>
          <p:nvPr/>
        </p:nvCxnSpPr>
        <p:spPr>
          <a:xfrm>
            <a:off x="5041352" y="6025055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6EE22B6-01E3-8891-5B2F-8FE227E8A281}"/>
              </a:ext>
            </a:extLst>
          </p:cNvPr>
          <p:cNvCxnSpPr>
            <a:stCxn id="21" idx="2"/>
            <a:endCxn id="7" idx="0"/>
          </p:cNvCxnSpPr>
          <p:nvPr/>
        </p:nvCxnSpPr>
        <p:spPr>
          <a:xfrm>
            <a:off x="5987611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A3E5830-767B-58B2-0B44-2554C10C7ABA}"/>
              </a:ext>
            </a:extLst>
          </p:cNvPr>
          <p:cNvCxnSpPr>
            <a:stCxn id="25" idx="2"/>
            <a:endCxn id="11" idx="0"/>
          </p:cNvCxnSpPr>
          <p:nvPr/>
        </p:nvCxnSpPr>
        <p:spPr>
          <a:xfrm>
            <a:off x="66914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4FA0FAE6-C1C5-76F7-2542-A5880AB0F9E6}"/>
              </a:ext>
            </a:extLst>
          </p:cNvPr>
          <p:cNvSpPr/>
          <p:nvPr/>
        </p:nvSpPr>
        <p:spPr>
          <a:xfrm>
            <a:off x="93608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B78A7CE-3C97-7327-36CC-8C973424C257}"/>
              </a:ext>
            </a:extLst>
          </p:cNvPr>
          <p:cNvCxnSpPr>
            <a:stCxn id="18" idx="0"/>
            <a:endCxn id="42" idx="2"/>
          </p:cNvCxnSpPr>
          <p:nvPr/>
        </p:nvCxnSpPr>
        <p:spPr>
          <a:xfrm flipV="1">
            <a:off x="1066800" y="5410200"/>
            <a:ext cx="199372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007AC11-C0C3-69EC-4A2E-97B9BDE13C07}"/>
              </a:ext>
            </a:extLst>
          </p:cNvPr>
          <p:cNvCxnSpPr>
            <a:stCxn id="22" idx="0"/>
            <a:endCxn id="42" idx="2"/>
          </p:cNvCxnSpPr>
          <p:nvPr/>
        </p:nvCxnSpPr>
        <p:spPr>
          <a:xfrm flipH="1" flipV="1">
            <a:off x="1266172" y="5410200"/>
            <a:ext cx="498911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EBC809E-5BCB-3422-425A-7E32F947E487}"/>
              </a:ext>
            </a:extLst>
          </p:cNvPr>
          <p:cNvSpPr/>
          <p:nvPr/>
        </p:nvSpPr>
        <p:spPr>
          <a:xfrm>
            <a:off x="2557960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C1CED5A-5BEF-9381-CCED-115BF48E9EED}"/>
              </a:ext>
            </a:extLst>
          </p:cNvPr>
          <p:cNvCxnSpPr>
            <a:cxnSpLocks/>
            <a:stCxn id="19" idx="0"/>
            <a:endCxn id="50" idx="2"/>
          </p:cNvCxnSpPr>
          <p:nvPr/>
        </p:nvCxnSpPr>
        <p:spPr>
          <a:xfrm flipV="1">
            <a:off x="2688677" y="5408886"/>
            <a:ext cx="199372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E336EA1-9CE0-229E-ACD8-60560B1EBB0E}"/>
              </a:ext>
            </a:extLst>
          </p:cNvPr>
          <p:cNvCxnSpPr>
            <a:cxnSpLocks/>
            <a:stCxn id="23" idx="0"/>
            <a:endCxn id="50" idx="2"/>
          </p:cNvCxnSpPr>
          <p:nvPr/>
        </p:nvCxnSpPr>
        <p:spPr>
          <a:xfrm flipH="1" flipV="1">
            <a:off x="2888049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8103F968-6CAF-EE57-98F3-5E94E1FFCC76}"/>
              </a:ext>
            </a:extLst>
          </p:cNvPr>
          <p:cNvSpPr/>
          <p:nvPr/>
        </p:nvSpPr>
        <p:spPr>
          <a:xfrm>
            <a:off x="419445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239E0DA-ED5B-19E0-33A1-6FFD7BFF3B33}"/>
              </a:ext>
            </a:extLst>
          </p:cNvPr>
          <p:cNvCxnSpPr>
            <a:cxnSpLocks/>
            <a:stCxn id="20" idx="0"/>
            <a:endCxn id="55" idx="2"/>
          </p:cNvCxnSpPr>
          <p:nvPr/>
        </p:nvCxnSpPr>
        <p:spPr>
          <a:xfrm flipV="1">
            <a:off x="4333219" y="5410200"/>
            <a:ext cx="191323" cy="30480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416531E-25D0-976F-D95C-85D9D05B3441}"/>
              </a:ext>
            </a:extLst>
          </p:cNvPr>
          <p:cNvCxnSpPr>
            <a:cxnSpLocks/>
            <a:stCxn id="24" idx="0"/>
            <a:endCxn id="55" idx="2"/>
          </p:cNvCxnSpPr>
          <p:nvPr/>
        </p:nvCxnSpPr>
        <p:spPr>
          <a:xfrm flipH="1" flipV="1">
            <a:off x="4524542" y="5410200"/>
            <a:ext cx="516810" cy="31005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34D48E49-C790-1F4A-39F7-E57D45CF1317}"/>
              </a:ext>
            </a:extLst>
          </p:cNvPr>
          <p:cNvSpPr/>
          <p:nvPr/>
        </p:nvSpPr>
        <p:spPr>
          <a:xfrm>
            <a:off x="5862477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B890ACE-F58D-2B0D-DEC9-A2D47E161C78}"/>
              </a:ext>
            </a:extLst>
          </p:cNvPr>
          <p:cNvCxnSpPr>
            <a:cxnSpLocks/>
            <a:stCxn id="21" idx="0"/>
            <a:endCxn id="60" idx="2"/>
          </p:cNvCxnSpPr>
          <p:nvPr/>
        </p:nvCxnSpPr>
        <p:spPr>
          <a:xfrm flipV="1">
            <a:off x="5987611" y="5408886"/>
            <a:ext cx="204955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9E79CCE-2C90-B940-BE02-7F48076BFB13}"/>
              </a:ext>
            </a:extLst>
          </p:cNvPr>
          <p:cNvCxnSpPr>
            <a:cxnSpLocks/>
            <a:stCxn id="25" idx="0"/>
            <a:endCxn id="60" idx="2"/>
          </p:cNvCxnSpPr>
          <p:nvPr/>
        </p:nvCxnSpPr>
        <p:spPr>
          <a:xfrm flipH="1" flipV="1">
            <a:off x="6192566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3" name="Rectangle 23552">
            <a:extLst>
              <a:ext uri="{FF2B5EF4-FFF2-40B4-BE49-F238E27FC236}">
                <a16:creationId xmlns:a16="http://schemas.microsoft.com/office/drawing/2014/main" id="{6960BBA0-C244-CE01-B42E-B16010EFF3E0}"/>
              </a:ext>
            </a:extLst>
          </p:cNvPr>
          <p:cNvSpPr/>
          <p:nvPr/>
        </p:nvSpPr>
        <p:spPr>
          <a:xfrm>
            <a:off x="936083" y="4497114"/>
            <a:ext cx="660177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4" name="Rectangle 23553">
            <a:extLst>
              <a:ext uri="{FF2B5EF4-FFF2-40B4-BE49-F238E27FC236}">
                <a16:creationId xmlns:a16="http://schemas.microsoft.com/office/drawing/2014/main" id="{96391B51-FF3F-FEC6-EF3A-4412C6BC061E}"/>
              </a:ext>
            </a:extLst>
          </p:cNvPr>
          <p:cNvSpPr/>
          <p:nvPr/>
        </p:nvSpPr>
        <p:spPr>
          <a:xfrm>
            <a:off x="2557960" y="4495800"/>
            <a:ext cx="660177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6" name="Rectangle 23555">
            <a:extLst>
              <a:ext uri="{FF2B5EF4-FFF2-40B4-BE49-F238E27FC236}">
                <a16:creationId xmlns:a16="http://schemas.microsoft.com/office/drawing/2014/main" id="{D0BCF797-E4C9-8F2A-70E3-045CCBA91493}"/>
              </a:ext>
            </a:extLst>
          </p:cNvPr>
          <p:cNvSpPr/>
          <p:nvPr/>
        </p:nvSpPr>
        <p:spPr>
          <a:xfrm>
            <a:off x="4194453" y="4497114"/>
            <a:ext cx="660177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7" name="Rectangle 23556">
            <a:extLst>
              <a:ext uri="{FF2B5EF4-FFF2-40B4-BE49-F238E27FC236}">
                <a16:creationId xmlns:a16="http://schemas.microsoft.com/office/drawing/2014/main" id="{71845C7E-3945-C7AA-EB8C-3B2E60CB8BBA}"/>
              </a:ext>
            </a:extLst>
          </p:cNvPr>
          <p:cNvSpPr/>
          <p:nvPr/>
        </p:nvSpPr>
        <p:spPr>
          <a:xfrm>
            <a:off x="5862477" y="4495800"/>
            <a:ext cx="660177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8" name="Oval 23557">
            <a:extLst>
              <a:ext uri="{FF2B5EF4-FFF2-40B4-BE49-F238E27FC236}">
                <a16:creationId xmlns:a16="http://schemas.microsoft.com/office/drawing/2014/main" id="{6DC1C5F9-1841-1F9F-7753-89C50865EF56}"/>
              </a:ext>
            </a:extLst>
          </p:cNvPr>
          <p:cNvSpPr/>
          <p:nvPr/>
        </p:nvSpPr>
        <p:spPr>
          <a:xfrm>
            <a:off x="2465744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9" name="Oval 23558">
            <a:extLst>
              <a:ext uri="{FF2B5EF4-FFF2-40B4-BE49-F238E27FC236}">
                <a16:creationId xmlns:a16="http://schemas.microsoft.com/office/drawing/2014/main" id="{B83885AC-81A7-F71D-DD81-AFE6047A0B38}"/>
              </a:ext>
            </a:extLst>
          </p:cNvPr>
          <p:cNvSpPr/>
          <p:nvPr/>
        </p:nvSpPr>
        <p:spPr>
          <a:xfrm>
            <a:off x="4118253" y="471914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2" name="Oval 23561">
            <a:extLst>
              <a:ext uri="{FF2B5EF4-FFF2-40B4-BE49-F238E27FC236}">
                <a16:creationId xmlns:a16="http://schemas.microsoft.com/office/drawing/2014/main" id="{82AD40CB-04CF-6C22-5E75-41AE8215EE3B}"/>
              </a:ext>
            </a:extLst>
          </p:cNvPr>
          <p:cNvSpPr/>
          <p:nvPr/>
        </p:nvSpPr>
        <p:spPr>
          <a:xfrm>
            <a:off x="1520060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3" name="Oval 23562">
            <a:extLst>
              <a:ext uri="{FF2B5EF4-FFF2-40B4-BE49-F238E27FC236}">
                <a16:creationId xmlns:a16="http://schemas.microsoft.com/office/drawing/2014/main" id="{E9222D06-7D01-3C8E-55BE-3DA6F738EA7E}"/>
              </a:ext>
            </a:extLst>
          </p:cNvPr>
          <p:cNvSpPr/>
          <p:nvPr/>
        </p:nvSpPr>
        <p:spPr>
          <a:xfrm>
            <a:off x="313959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4" name="Oval 23563">
            <a:extLst>
              <a:ext uri="{FF2B5EF4-FFF2-40B4-BE49-F238E27FC236}">
                <a16:creationId xmlns:a16="http://schemas.microsoft.com/office/drawing/2014/main" id="{32A44EEA-3EF7-7020-B5F1-2136B00C40E2}"/>
              </a:ext>
            </a:extLst>
          </p:cNvPr>
          <p:cNvSpPr/>
          <p:nvPr/>
        </p:nvSpPr>
        <p:spPr>
          <a:xfrm>
            <a:off x="4782947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5" name="Oval 23564">
            <a:extLst>
              <a:ext uri="{FF2B5EF4-FFF2-40B4-BE49-F238E27FC236}">
                <a16:creationId xmlns:a16="http://schemas.microsoft.com/office/drawing/2014/main" id="{DB97F750-1CC1-AD28-B2F1-C8BA581F747A}"/>
              </a:ext>
            </a:extLst>
          </p:cNvPr>
          <p:cNvSpPr/>
          <p:nvPr/>
        </p:nvSpPr>
        <p:spPr>
          <a:xfrm>
            <a:off x="5781760" y="472624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6" name="Oval 23565">
            <a:extLst>
              <a:ext uri="{FF2B5EF4-FFF2-40B4-BE49-F238E27FC236}">
                <a16:creationId xmlns:a16="http://schemas.microsoft.com/office/drawing/2014/main" id="{AFA27C6C-71E8-BD8B-E72A-2E0A9BD4C912}"/>
              </a:ext>
            </a:extLst>
          </p:cNvPr>
          <p:cNvSpPr/>
          <p:nvPr/>
        </p:nvSpPr>
        <p:spPr>
          <a:xfrm>
            <a:off x="642732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7" name="Oval 23566">
            <a:extLst>
              <a:ext uri="{FF2B5EF4-FFF2-40B4-BE49-F238E27FC236}">
                <a16:creationId xmlns:a16="http://schemas.microsoft.com/office/drawing/2014/main" id="{D74C6006-C789-2363-9F36-BC065DFD995F}"/>
              </a:ext>
            </a:extLst>
          </p:cNvPr>
          <p:cNvSpPr/>
          <p:nvPr/>
        </p:nvSpPr>
        <p:spPr>
          <a:xfrm>
            <a:off x="859883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69" name="Straight Connector 23568">
            <a:extLst>
              <a:ext uri="{FF2B5EF4-FFF2-40B4-BE49-F238E27FC236}">
                <a16:creationId xmlns:a16="http://schemas.microsoft.com/office/drawing/2014/main" id="{068E4442-4AE3-86E8-FA76-7DD00F569DD0}"/>
              </a:ext>
            </a:extLst>
          </p:cNvPr>
          <p:cNvCxnSpPr>
            <a:cxnSpLocks/>
            <a:stCxn id="42" idx="0"/>
            <a:endCxn id="23567" idx="5"/>
          </p:cNvCxnSpPr>
          <p:nvPr/>
        </p:nvCxnSpPr>
        <p:spPr>
          <a:xfrm flipH="1" flipV="1">
            <a:off x="989965" y="4854482"/>
            <a:ext cx="276207" cy="25091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0" name="Oval 23569">
            <a:extLst>
              <a:ext uri="{FF2B5EF4-FFF2-40B4-BE49-F238E27FC236}">
                <a16:creationId xmlns:a16="http://schemas.microsoft.com/office/drawing/2014/main" id="{6347283D-E22F-1352-506F-E9DDCF457479}"/>
              </a:ext>
            </a:extLst>
          </p:cNvPr>
          <p:cNvSpPr/>
          <p:nvPr/>
        </p:nvSpPr>
        <p:spPr>
          <a:xfrm>
            <a:off x="118516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1" name="Oval 23570">
            <a:extLst>
              <a:ext uri="{FF2B5EF4-FFF2-40B4-BE49-F238E27FC236}">
                <a16:creationId xmlns:a16="http://schemas.microsoft.com/office/drawing/2014/main" id="{318D565E-B0FF-16BD-B753-BD003E8F0B5B}"/>
              </a:ext>
            </a:extLst>
          </p:cNvPr>
          <p:cNvSpPr/>
          <p:nvPr/>
        </p:nvSpPr>
        <p:spPr>
          <a:xfrm>
            <a:off x="281681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2" name="Oval 23571">
            <a:extLst>
              <a:ext uri="{FF2B5EF4-FFF2-40B4-BE49-F238E27FC236}">
                <a16:creationId xmlns:a16="http://schemas.microsoft.com/office/drawing/2014/main" id="{4AB23F55-564C-2FCC-5965-861DA6700CC6}"/>
              </a:ext>
            </a:extLst>
          </p:cNvPr>
          <p:cNvSpPr/>
          <p:nvPr/>
        </p:nvSpPr>
        <p:spPr>
          <a:xfrm>
            <a:off x="4450600" y="472817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3" name="Oval 23572">
            <a:extLst>
              <a:ext uri="{FF2B5EF4-FFF2-40B4-BE49-F238E27FC236}">
                <a16:creationId xmlns:a16="http://schemas.microsoft.com/office/drawing/2014/main" id="{55601015-67E3-9026-C92C-82BC8B4A7846}"/>
              </a:ext>
            </a:extLst>
          </p:cNvPr>
          <p:cNvSpPr/>
          <p:nvPr/>
        </p:nvSpPr>
        <p:spPr>
          <a:xfrm>
            <a:off x="6116365" y="472681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76" name="Straight Connector 23575">
            <a:extLst>
              <a:ext uri="{FF2B5EF4-FFF2-40B4-BE49-F238E27FC236}">
                <a16:creationId xmlns:a16="http://schemas.microsoft.com/office/drawing/2014/main" id="{EE0B5366-9312-30AC-88DC-3F7D5D8EA2F9}"/>
              </a:ext>
            </a:extLst>
          </p:cNvPr>
          <p:cNvCxnSpPr>
            <a:cxnSpLocks/>
            <a:stCxn id="50" idx="0"/>
            <a:endCxn id="23567" idx="5"/>
          </p:cNvCxnSpPr>
          <p:nvPr/>
        </p:nvCxnSpPr>
        <p:spPr>
          <a:xfrm flipH="1" flipV="1">
            <a:off x="989965" y="4854482"/>
            <a:ext cx="1898084" cy="24960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0" name="Straight Connector 23589">
            <a:extLst>
              <a:ext uri="{FF2B5EF4-FFF2-40B4-BE49-F238E27FC236}">
                <a16:creationId xmlns:a16="http://schemas.microsoft.com/office/drawing/2014/main" id="{ADD4C6F6-D929-591D-F067-AB05197015BE}"/>
              </a:ext>
            </a:extLst>
          </p:cNvPr>
          <p:cNvCxnSpPr>
            <a:cxnSpLocks/>
            <a:stCxn id="42" idx="0"/>
            <a:endCxn id="23570" idx="4"/>
          </p:cNvCxnSpPr>
          <p:nvPr/>
        </p:nvCxnSpPr>
        <p:spPr>
          <a:xfrm flipH="1" flipV="1">
            <a:off x="1261360" y="4876800"/>
            <a:ext cx="481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3" name="Straight Connector 23592">
            <a:extLst>
              <a:ext uri="{FF2B5EF4-FFF2-40B4-BE49-F238E27FC236}">
                <a16:creationId xmlns:a16="http://schemas.microsoft.com/office/drawing/2014/main" id="{7ADF2F5A-44E7-1AC1-F794-5576788DB099}"/>
              </a:ext>
            </a:extLst>
          </p:cNvPr>
          <p:cNvCxnSpPr>
            <a:cxnSpLocks/>
            <a:stCxn id="55" idx="0"/>
            <a:endCxn id="23570" idx="4"/>
          </p:cNvCxnSpPr>
          <p:nvPr/>
        </p:nvCxnSpPr>
        <p:spPr>
          <a:xfrm flipH="1" flipV="1">
            <a:off x="1261360" y="4876800"/>
            <a:ext cx="326318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6" name="Straight Connector 23595">
            <a:extLst>
              <a:ext uri="{FF2B5EF4-FFF2-40B4-BE49-F238E27FC236}">
                <a16:creationId xmlns:a16="http://schemas.microsoft.com/office/drawing/2014/main" id="{0C6D9D07-6A0E-6949-38F9-33BFE0EF7B57}"/>
              </a:ext>
            </a:extLst>
          </p:cNvPr>
          <p:cNvCxnSpPr>
            <a:cxnSpLocks/>
            <a:stCxn id="42" idx="0"/>
            <a:endCxn id="23562" idx="4"/>
          </p:cNvCxnSpPr>
          <p:nvPr/>
        </p:nvCxnSpPr>
        <p:spPr>
          <a:xfrm flipV="1">
            <a:off x="1266172" y="4869965"/>
            <a:ext cx="330088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9" name="Straight Connector 23598">
            <a:extLst>
              <a:ext uri="{FF2B5EF4-FFF2-40B4-BE49-F238E27FC236}">
                <a16:creationId xmlns:a16="http://schemas.microsoft.com/office/drawing/2014/main" id="{7186772E-343E-7260-B698-B3895994F040}"/>
              </a:ext>
            </a:extLst>
          </p:cNvPr>
          <p:cNvCxnSpPr>
            <a:cxnSpLocks/>
            <a:stCxn id="60" idx="0"/>
            <a:endCxn id="23562" idx="4"/>
          </p:cNvCxnSpPr>
          <p:nvPr/>
        </p:nvCxnSpPr>
        <p:spPr>
          <a:xfrm flipH="1" flipV="1">
            <a:off x="1596260" y="4869965"/>
            <a:ext cx="4596306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2" name="Straight Connector 23601">
            <a:extLst>
              <a:ext uri="{FF2B5EF4-FFF2-40B4-BE49-F238E27FC236}">
                <a16:creationId xmlns:a16="http://schemas.microsoft.com/office/drawing/2014/main" id="{A239F042-031B-0223-3B5B-6D3F68A250A9}"/>
              </a:ext>
            </a:extLst>
          </p:cNvPr>
          <p:cNvCxnSpPr>
            <a:cxnSpLocks/>
            <a:stCxn id="50" idx="0"/>
            <a:endCxn id="23558" idx="4"/>
          </p:cNvCxnSpPr>
          <p:nvPr/>
        </p:nvCxnSpPr>
        <p:spPr>
          <a:xfrm flipH="1" flipV="1">
            <a:off x="2541944" y="4876800"/>
            <a:ext cx="346105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6" name="Straight Connector 23605">
            <a:extLst>
              <a:ext uri="{FF2B5EF4-FFF2-40B4-BE49-F238E27FC236}">
                <a16:creationId xmlns:a16="http://schemas.microsoft.com/office/drawing/2014/main" id="{EEF75BF8-FEFB-0892-4AA8-666CEB63EEBC}"/>
              </a:ext>
            </a:extLst>
          </p:cNvPr>
          <p:cNvCxnSpPr>
            <a:cxnSpLocks/>
            <a:stCxn id="42" idx="0"/>
            <a:endCxn id="23558" idx="4"/>
          </p:cNvCxnSpPr>
          <p:nvPr/>
        </p:nvCxnSpPr>
        <p:spPr>
          <a:xfrm flipV="1">
            <a:off x="1266172" y="4876800"/>
            <a:ext cx="127577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1" name="Straight Connector 23610">
            <a:extLst>
              <a:ext uri="{FF2B5EF4-FFF2-40B4-BE49-F238E27FC236}">
                <a16:creationId xmlns:a16="http://schemas.microsoft.com/office/drawing/2014/main" id="{510A20E4-A395-D1AF-DBB9-8710DBCF0DCE}"/>
              </a:ext>
            </a:extLst>
          </p:cNvPr>
          <p:cNvCxnSpPr>
            <a:cxnSpLocks/>
            <a:stCxn id="50" idx="0"/>
            <a:endCxn id="23571" idx="4"/>
          </p:cNvCxnSpPr>
          <p:nvPr/>
        </p:nvCxnSpPr>
        <p:spPr>
          <a:xfrm flipV="1">
            <a:off x="2888049" y="4876800"/>
            <a:ext cx="496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4" name="Straight Connector 23613">
            <a:extLst>
              <a:ext uri="{FF2B5EF4-FFF2-40B4-BE49-F238E27FC236}">
                <a16:creationId xmlns:a16="http://schemas.microsoft.com/office/drawing/2014/main" id="{0F7E6373-4DFB-1A0F-5B1E-AB406914F31A}"/>
              </a:ext>
            </a:extLst>
          </p:cNvPr>
          <p:cNvCxnSpPr>
            <a:cxnSpLocks/>
            <a:stCxn id="55" idx="0"/>
            <a:endCxn id="23571" idx="4"/>
          </p:cNvCxnSpPr>
          <p:nvPr/>
        </p:nvCxnSpPr>
        <p:spPr>
          <a:xfrm flipH="1" flipV="1">
            <a:off x="2893018" y="4876800"/>
            <a:ext cx="1631524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1" name="Straight Connector 10240">
            <a:extLst>
              <a:ext uri="{FF2B5EF4-FFF2-40B4-BE49-F238E27FC236}">
                <a16:creationId xmlns:a16="http://schemas.microsoft.com/office/drawing/2014/main" id="{62D77AD3-CEF5-92B3-FA02-CA761A902967}"/>
              </a:ext>
            </a:extLst>
          </p:cNvPr>
          <p:cNvCxnSpPr>
            <a:cxnSpLocks/>
            <a:endCxn id="23563" idx="4"/>
          </p:cNvCxnSpPr>
          <p:nvPr/>
        </p:nvCxnSpPr>
        <p:spPr>
          <a:xfrm flipV="1">
            <a:off x="2888049" y="4876800"/>
            <a:ext cx="32774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4" name="Straight Connector 10243">
            <a:extLst>
              <a:ext uri="{FF2B5EF4-FFF2-40B4-BE49-F238E27FC236}">
                <a16:creationId xmlns:a16="http://schemas.microsoft.com/office/drawing/2014/main" id="{9CC604B3-15A0-1906-CF7A-7660E87302B1}"/>
              </a:ext>
            </a:extLst>
          </p:cNvPr>
          <p:cNvCxnSpPr>
            <a:cxnSpLocks/>
            <a:stCxn id="23563" idx="4"/>
            <a:endCxn id="60" idx="0"/>
          </p:cNvCxnSpPr>
          <p:nvPr/>
        </p:nvCxnSpPr>
        <p:spPr>
          <a:xfrm>
            <a:off x="3215798" y="4876800"/>
            <a:ext cx="2976768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8" name="Straight Connector 10247">
            <a:extLst>
              <a:ext uri="{FF2B5EF4-FFF2-40B4-BE49-F238E27FC236}">
                <a16:creationId xmlns:a16="http://schemas.microsoft.com/office/drawing/2014/main" id="{4ED07CCF-BAE8-5513-19AB-A154BD0BC5AC}"/>
              </a:ext>
            </a:extLst>
          </p:cNvPr>
          <p:cNvCxnSpPr>
            <a:cxnSpLocks/>
            <a:stCxn id="42" idx="0"/>
            <a:endCxn id="23559" idx="4"/>
          </p:cNvCxnSpPr>
          <p:nvPr/>
        </p:nvCxnSpPr>
        <p:spPr>
          <a:xfrm flipV="1">
            <a:off x="1266172" y="4871545"/>
            <a:ext cx="2928281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2" name="Straight Connector 10251">
            <a:extLst>
              <a:ext uri="{FF2B5EF4-FFF2-40B4-BE49-F238E27FC236}">
                <a16:creationId xmlns:a16="http://schemas.microsoft.com/office/drawing/2014/main" id="{39A6E2CC-8526-FBBF-1877-694D0AF4B884}"/>
              </a:ext>
            </a:extLst>
          </p:cNvPr>
          <p:cNvCxnSpPr>
            <a:cxnSpLocks/>
            <a:stCxn id="55" idx="0"/>
            <a:endCxn id="23559" idx="4"/>
          </p:cNvCxnSpPr>
          <p:nvPr/>
        </p:nvCxnSpPr>
        <p:spPr>
          <a:xfrm flipH="1" flipV="1">
            <a:off x="4194453" y="4871545"/>
            <a:ext cx="330089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5" name="Straight Connector 10254">
            <a:extLst>
              <a:ext uri="{FF2B5EF4-FFF2-40B4-BE49-F238E27FC236}">
                <a16:creationId xmlns:a16="http://schemas.microsoft.com/office/drawing/2014/main" id="{51737C94-E846-7600-1CCC-65F945EAFB3C}"/>
              </a:ext>
            </a:extLst>
          </p:cNvPr>
          <p:cNvCxnSpPr>
            <a:cxnSpLocks/>
            <a:stCxn id="50" idx="0"/>
            <a:endCxn id="23572" idx="4"/>
          </p:cNvCxnSpPr>
          <p:nvPr/>
        </p:nvCxnSpPr>
        <p:spPr>
          <a:xfrm flipV="1">
            <a:off x="2888049" y="4880575"/>
            <a:ext cx="1638751" cy="22351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8" name="Straight Connector 10257">
            <a:extLst>
              <a:ext uri="{FF2B5EF4-FFF2-40B4-BE49-F238E27FC236}">
                <a16:creationId xmlns:a16="http://schemas.microsoft.com/office/drawing/2014/main" id="{D0E978D6-1853-6AD2-5681-877D73B4B332}"/>
              </a:ext>
            </a:extLst>
          </p:cNvPr>
          <p:cNvCxnSpPr>
            <a:cxnSpLocks/>
            <a:stCxn id="55" idx="0"/>
            <a:endCxn id="23572" idx="4"/>
          </p:cNvCxnSpPr>
          <p:nvPr/>
        </p:nvCxnSpPr>
        <p:spPr>
          <a:xfrm flipV="1">
            <a:off x="4524542" y="4880575"/>
            <a:ext cx="2258" cy="22482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1" name="Straight Connector 10260">
            <a:extLst>
              <a:ext uri="{FF2B5EF4-FFF2-40B4-BE49-F238E27FC236}">
                <a16:creationId xmlns:a16="http://schemas.microsoft.com/office/drawing/2014/main" id="{111D8C1A-53EB-16C6-FC0D-216D1AAB04AC}"/>
              </a:ext>
            </a:extLst>
          </p:cNvPr>
          <p:cNvCxnSpPr>
            <a:cxnSpLocks/>
            <a:stCxn id="55" idx="0"/>
            <a:endCxn id="23564" idx="4"/>
          </p:cNvCxnSpPr>
          <p:nvPr/>
        </p:nvCxnSpPr>
        <p:spPr>
          <a:xfrm flipV="1">
            <a:off x="4524542" y="4869965"/>
            <a:ext cx="334605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4" name="Straight Connector 10263">
            <a:extLst>
              <a:ext uri="{FF2B5EF4-FFF2-40B4-BE49-F238E27FC236}">
                <a16:creationId xmlns:a16="http://schemas.microsoft.com/office/drawing/2014/main" id="{074D83F9-CE5D-A428-4086-18E808CD9215}"/>
              </a:ext>
            </a:extLst>
          </p:cNvPr>
          <p:cNvCxnSpPr>
            <a:cxnSpLocks/>
            <a:stCxn id="60" idx="0"/>
            <a:endCxn id="23564" idx="4"/>
          </p:cNvCxnSpPr>
          <p:nvPr/>
        </p:nvCxnSpPr>
        <p:spPr>
          <a:xfrm flipH="1" flipV="1">
            <a:off x="4859147" y="4869965"/>
            <a:ext cx="1333419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7" name="Straight Connector 10266">
            <a:extLst>
              <a:ext uri="{FF2B5EF4-FFF2-40B4-BE49-F238E27FC236}">
                <a16:creationId xmlns:a16="http://schemas.microsoft.com/office/drawing/2014/main" id="{8264AB3D-7705-FA41-8742-9F1A7F298B09}"/>
              </a:ext>
            </a:extLst>
          </p:cNvPr>
          <p:cNvCxnSpPr>
            <a:cxnSpLocks/>
            <a:stCxn id="42" idx="0"/>
            <a:endCxn id="23565" idx="4"/>
          </p:cNvCxnSpPr>
          <p:nvPr/>
        </p:nvCxnSpPr>
        <p:spPr>
          <a:xfrm flipV="1">
            <a:off x="1266172" y="4878646"/>
            <a:ext cx="4591788" cy="22675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0" name="Straight Connector 10269">
            <a:extLst>
              <a:ext uri="{FF2B5EF4-FFF2-40B4-BE49-F238E27FC236}">
                <a16:creationId xmlns:a16="http://schemas.microsoft.com/office/drawing/2014/main" id="{8CA62EDF-45B1-69F7-DCF4-416E7B8511E3}"/>
              </a:ext>
            </a:extLst>
          </p:cNvPr>
          <p:cNvCxnSpPr>
            <a:cxnSpLocks/>
            <a:stCxn id="60" idx="0"/>
            <a:endCxn id="23565" idx="4"/>
          </p:cNvCxnSpPr>
          <p:nvPr/>
        </p:nvCxnSpPr>
        <p:spPr>
          <a:xfrm flipH="1" flipV="1">
            <a:off x="5857960" y="4878646"/>
            <a:ext cx="334606" cy="22544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3" name="Straight Connector 10272">
            <a:extLst>
              <a:ext uri="{FF2B5EF4-FFF2-40B4-BE49-F238E27FC236}">
                <a16:creationId xmlns:a16="http://schemas.microsoft.com/office/drawing/2014/main" id="{15F74E1F-A09C-928F-DACB-D075E7CAE6AE}"/>
              </a:ext>
            </a:extLst>
          </p:cNvPr>
          <p:cNvCxnSpPr>
            <a:cxnSpLocks/>
            <a:stCxn id="50" idx="0"/>
            <a:endCxn id="23573" idx="4"/>
          </p:cNvCxnSpPr>
          <p:nvPr/>
        </p:nvCxnSpPr>
        <p:spPr>
          <a:xfrm flipV="1">
            <a:off x="2888049" y="4879211"/>
            <a:ext cx="3304516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6" name="Straight Connector 10275">
            <a:extLst>
              <a:ext uri="{FF2B5EF4-FFF2-40B4-BE49-F238E27FC236}">
                <a16:creationId xmlns:a16="http://schemas.microsoft.com/office/drawing/2014/main" id="{797320A0-2E8B-A639-7E90-786B1B9D395D}"/>
              </a:ext>
            </a:extLst>
          </p:cNvPr>
          <p:cNvCxnSpPr>
            <a:cxnSpLocks/>
            <a:stCxn id="60" idx="0"/>
            <a:endCxn id="23573" idx="4"/>
          </p:cNvCxnSpPr>
          <p:nvPr/>
        </p:nvCxnSpPr>
        <p:spPr>
          <a:xfrm flipH="1" flipV="1">
            <a:off x="6192565" y="4879211"/>
            <a:ext cx="1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1" name="Straight Connector 10280">
            <a:extLst>
              <a:ext uri="{FF2B5EF4-FFF2-40B4-BE49-F238E27FC236}">
                <a16:creationId xmlns:a16="http://schemas.microsoft.com/office/drawing/2014/main" id="{47C621F9-57F5-2858-380E-4E8E374D3407}"/>
              </a:ext>
            </a:extLst>
          </p:cNvPr>
          <p:cNvCxnSpPr>
            <a:cxnSpLocks/>
            <a:stCxn id="60" idx="0"/>
            <a:endCxn id="23566" idx="4"/>
          </p:cNvCxnSpPr>
          <p:nvPr/>
        </p:nvCxnSpPr>
        <p:spPr>
          <a:xfrm flipV="1">
            <a:off x="6192566" y="4876800"/>
            <a:ext cx="310954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4" name="Straight Connector 10283">
            <a:extLst>
              <a:ext uri="{FF2B5EF4-FFF2-40B4-BE49-F238E27FC236}">
                <a16:creationId xmlns:a16="http://schemas.microsoft.com/office/drawing/2014/main" id="{8FF29A90-269A-41B9-55BA-288946508BB8}"/>
              </a:ext>
            </a:extLst>
          </p:cNvPr>
          <p:cNvCxnSpPr>
            <a:cxnSpLocks/>
            <a:stCxn id="55" idx="0"/>
            <a:endCxn id="23566" idx="4"/>
          </p:cNvCxnSpPr>
          <p:nvPr/>
        </p:nvCxnSpPr>
        <p:spPr>
          <a:xfrm flipV="1">
            <a:off x="4524542" y="4876800"/>
            <a:ext cx="1978978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3" name="TextBox 23642">
            <a:extLst>
              <a:ext uri="{FF2B5EF4-FFF2-40B4-BE49-F238E27FC236}">
                <a16:creationId xmlns:a16="http://schemas.microsoft.com/office/drawing/2014/main" id="{1B70CAC6-20E5-BF8A-0DE2-7FFD06E9DC24}"/>
              </a:ext>
            </a:extLst>
          </p:cNvPr>
          <p:cNvSpPr txBox="1"/>
          <p:nvPr/>
        </p:nvSpPr>
        <p:spPr>
          <a:xfrm>
            <a:off x="6085614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4" name="TextBox 23643">
            <a:extLst>
              <a:ext uri="{FF2B5EF4-FFF2-40B4-BE49-F238E27FC236}">
                <a16:creationId xmlns:a16="http://schemas.microsoft.com/office/drawing/2014/main" id="{3765C966-27B6-E6B5-8D3C-A9C75F39B047}"/>
              </a:ext>
            </a:extLst>
          </p:cNvPr>
          <p:cNvSpPr txBox="1"/>
          <p:nvPr/>
        </p:nvSpPr>
        <p:spPr>
          <a:xfrm>
            <a:off x="4431235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5" name="TextBox 23644">
            <a:extLst>
              <a:ext uri="{FF2B5EF4-FFF2-40B4-BE49-F238E27FC236}">
                <a16:creationId xmlns:a16="http://schemas.microsoft.com/office/drawing/2014/main" id="{1735BE49-E1BF-06D8-90BA-33BFBDE87132}"/>
              </a:ext>
            </a:extLst>
          </p:cNvPr>
          <p:cNvSpPr txBox="1"/>
          <p:nvPr/>
        </p:nvSpPr>
        <p:spPr>
          <a:xfrm>
            <a:off x="2764233" y="54175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6" name="TextBox 23645">
            <a:extLst>
              <a:ext uri="{FF2B5EF4-FFF2-40B4-BE49-F238E27FC236}">
                <a16:creationId xmlns:a16="http://schemas.microsoft.com/office/drawing/2014/main" id="{9C09AE00-3DD4-C242-4127-BB0CCF093A2A}"/>
              </a:ext>
            </a:extLst>
          </p:cNvPr>
          <p:cNvSpPr txBox="1"/>
          <p:nvPr/>
        </p:nvSpPr>
        <p:spPr>
          <a:xfrm>
            <a:off x="1134708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F2191BB-7C62-B4E6-8F3D-56A616C0319C}"/>
              </a:ext>
            </a:extLst>
          </p:cNvPr>
          <p:cNvGrpSpPr/>
          <p:nvPr/>
        </p:nvGrpSpPr>
        <p:grpSpPr>
          <a:xfrm>
            <a:off x="1828800" y="3547882"/>
            <a:ext cx="2090752" cy="307344"/>
            <a:chOff x="3691008" y="3040201"/>
            <a:chExt cx="2090752" cy="30734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0182926-AA83-831A-CAF9-1C732AFC434C}"/>
                </a:ext>
              </a:extLst>
            </p:cNvPr>
            <p:cNvSpPr/>
            <p:nvPr/>
          </p:nvSpPr>
          <p:spPr>
            <a:xfrm>
              <a:off x="3691008" y="3042745"/>
              <a:ext cx="660177" cy="3048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b</a:t>
              </a:r>
              <a:r>
                <a:rPr lang="en-US" sz="1200" b="1" baseline="30000" dirty="0">
                  <a:solidFill>
                    <a:schemeClr val="tx1"/>
                  </a:solidFill>
                </a:rPr>
                <a:t>1</a:t>
              </a:r>
              <a:r>
                <a:rPr lang="en-US" sz="1200" baseline="-25000" dirty="0">
                  <a:solidFill>
                    <a:schemeClr val="tx1"/>
                  </a:solidFill>
                </a:rPr>
                <a:t>attention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D9E99C2-6B8D-1E9F-6253-2AE35C594F1F}"/>
                </a:ext>
              </a:extLst>
            </p:cNvPr>
            <p:cNvSpPr/>
            <p:nvPr/>
          </p:nvSpPr>
          <p:spPr>
            <a:xfrm>
              <a:off x="4405318" y="3040201"/>
              <a:ext cx="660177" cy="3048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b</a:t>
              </a:r>
              <a:r>
                <a:rPr lang="en-US" sz="1200" b="1" baseline="30000" dirty="0">
                  <a:solidFill>
                    <a:schemeClr val="tx1"/>
                  </a:solidFill>
                </a:rPr>
                <a:t>2</a:t>
              </a:r>
              <a:r>
                <a:rPr lang="en-US" sz="1200" baseline="-25000" dirty="0">
                  <a:solidFill>
                    <a:schemeClr val="tx1"/>
                  </a:solidFill>
                </a:rPr>
                <a:t>attention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EF29D96-A277-7EF6-51CB-DE2CA38CFDD0}"/>
                </a:ext>
              </a:extLst>
            </p:cNvPr>
            <p:cNvSpPr/>
            <p:nvPr/>
          </p:nvSpPr>
          <p:spPr>
            <a:xfrm>
              <a:off x="5121583" y="3040201"/>
              <a:ext cx="660177" cy="3048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b</a:t>
              </a:r>
              <a:r>
                <a:rPr lang="en-US" sz="1200" b="1" baseline="30000" dirty="0">
                  <a:solidFill>
                    <a:schemeClr val="tx1"/>
                  </a:solidFill>
                </a:rPr>
                <a:t>3</a:t>
              </a:r>
              <a:r>
                <a:rPr lang="en-US" sz="1200" baseline="-25000" dirty="0">
                  <a:solidFill>
                    <a:schemeClr val="tx1"/>
                  </a:solidFill>
                </a:rPr>
                <a:t>attention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0EA248D-10A6-1A4F-F7BD-DAB571A94300}"/>
              </a:ext>
            </a:extLst>
          </p:cNvPr>
          <p:cNvCxnSpPr>
            <a:cxnSpLocks/>
          </p:cNvCxnSpPr>
          <p:nvPr/>
        </p:nvCxnSpPr>
        <p:spPr>
          <a:xfrm flipH="1" flipV="1">
            <a:off x="1828800" y="3852682"/>
            <a:ext cx="729956" cy="65888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E8A9A5A-FA88-F057-F08B-FE76F21ECA30}"/>
              </a:ext>
            </a:extLst>
          </p:cNvPr>
          <p:cNvCxnSpPr>
            <a:cxnSpLocks/>
          </p:cNvCxnSpPr>
          <p:nvPr/>
        </p:nvCxnSpPr>
        <p:spPr>
          <a:xfrm flipV="1">
            <a:off x="3203287" y="3868165"/>
            <a:ext cx="716265" cy="634673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1947D461-FA9A-9D53-DD64-D6E54BD8B90D}"/>
              </a:ext>
            </a:extLst>
          </p:cNvPr>
          <p:cNvCxnSpPr/>
          <p:nvPr/>
        </p:nvCxnSpPr>
        <p:spPr>
          <a:xfrm>
            <a:off x="2197955" y="2667000"/>
            <a:ext cx="0" cy="762000"/>
          </a:xfrm>
          <a:prstGeom prst="straightConnector1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2D04E750-480A-6F18-FCEE-495E13ED6338}"/>
              </a:ext>
            </a:extLst>
          </p:cNvPr>
          <p:cNvCxnSpPr/>
          <p:nvPr/>
        </p:nvCxnSpPr>
        <p:spPr>
          <a:xfrm>
            <a:off x="2925915" y="2667000"/>
            <a:ext cx="0" cy="762000"/>
          </a:xfrm>
          <a:prstGeom prst="straightConnector1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7818515-92E8-959A-6CDD-0751C4C4E93F}"/>
              </a:ext>
            </a:extLst>
          </p:cNvPr>
          <p:cNvCxnSpPr/>
          <p:nvPr/>
        </p:nvCxnSpPr>
        <p:spPr>
          <a:xfrm>
            <a:off x="3645755" y="2667000"/>
            <a:ext cx="0" cy="762000"/>
          </a:xfrm>
          <a:prstGeom prst="straightConnector1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53C3253-2A20-6B55-65DB-EF3C1D45D1E8}"/>
              </a:ext>
            </a:extLst>
          </p:cNvPr>
          <p:cNvSpPr txBox="1"/>
          <p:nvPr/>
        </p:nvSpPr>
        <p:spPr>
          <a:xfrm>
            <a:off x="2000542" y="1652768"/>
            <a:ext cx="20380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Each </a:t>
            </a:r>
            <a:r>
              <a:rPr lang="en-US" sz="2400" i="1" dirty="0"/>
              <a:t>head</a:t>
            </a:r>
            <a:r>
              <a:rPr lang="en-US" sz="2400" dirty="0"/>
              <a:t> can </a:t>
            </a:r>
            <a:br>
              <a:rPr lang="en-US" sz="2400" dirty="0"/>
            </a:br>
            <a:r>
              <a:rPr lang="en-US" sz="2400" dirty="0"/>
              <a:t>go in parallel</a:t>
            </a:r>
          </a:p>
        </p:txBody>
      </p:sp>
    </p:spTree>
    <p:extLst>
      <p:ext uri="{BB962C8B-B14F-4D97-AF65-F5344CB8AC3E}">
        <p14:creationId xmlns:p14="http://schemas.microsoft.com/office/powerpoint/2010/main" val="343912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320"/>
            <a:ext cx="9451848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Multi-head Attention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ABD918-04EF-8396-227D-E96D89D276D4}"/>
              </a:ext>
            </a:extLst>
          </p:cNvPr>
          <p:cNvSpPr/>
          <p:nvPr/>
        </p:nvSpPr>
        <p:spPr>
          <a:xfrm>
            <a:off x="609600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E03275-F33D-D34B-BDED-2317CCC1F5D4}"/>
              </a:ext>
            </a:extLst>
          </p:cNvPr>
          <p:cNvSpPr/>
          <p:nvPr/>
        </p:nvSpPr>
        <p:spPr>
          <a:xfrm>
            <a:off x="2231477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DC2C4-5E54-A740-C970-28FE4873946F}"/>
              </a:ext>
            </a:extLst>
          </p:cNvPr>
          <p:cNvSpPr/>
          <p:nvPr/>
        </p:nvSpPr>
        <p:spPr>
          <a:xfrm>
            <a:off x="3876019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97B4E5-1EC9-5008-9EF7-6BE1D05EA9DA}"/>
              </a:ext>
            </a:extLst>
          </p:cNvPr>
          <p:cNvSpPr/>
          <p:nvPr/>
        </p:nvSpPr>
        <p:spPr>
          <a:xfrm>
            <a:off x="5530411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fun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7A2DFC-EC73-90AE-1B76-7DDD2338823D}"/>
              </a:ext>
            </a:extLst>
          </p:cNvPr>
          <p:cNvSpPr/>
          <p:nvPr/>
        </p:nvSpPr>
        <p:spPr>
          <a:xfrm>
            <a:off x="1596260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3CDB60-BB51-C819-69E4-11FC9125248E}"/>
              </a:ext>
            </a:extLst>
          </p:cNvPr>
          <p:cNvSpPr/>
          <p:nvPr/>
        </p:nvSpPr>
        <p:spPr>
          <a:xfrm>
            <a:off x="3218137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E53187-3CD6-954F-A2AB-88E9089B6F06}"/>
              </a:ext>
            </a:extLst>
          </p:cNvPr>
          <p:cNvSpPr/>
          <p:nvPr/>
        </p:nvSpPr>
        <p:spPr>
          <a:xfrm>
            <a:off x="4872529" y="6253655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69DA11-3378-5E2C-5BA0-2287C99450C8}"/>
              </a:ext>
            </a:extLst>
          </p:cNvPr>
          <p:cNvSpPr/>
          <p:nvPr/>
        </p:nvSpPr>
        <p:spPr>
          <a:xfrm>
            <a:off x="6522654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3FF3EF-A088-3E3D-6956-9291B047FA35}"/>
              </a:ext>
            </a:extLst>
          </p:cNvPr>
          <p:cNvSpPr/>
          <p:nvPr/>
        </p:nvSpPr>
        <p:spPr>
          <a:xfrm>
            <a:off x="609600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C7BB3-8F3A-857A-96F2-1109A07D96DF}"/>
              </a:ext>
            </a:extLst>
          </p:cNvPr>
          <p:cNvSpPr/>
          <p:nvPr/>
        </p:nvSpPr>
        <p:spPr>
          <a:xfrm>
            <a:off x="2231477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E3568A-0A08-C324-CAE7-D2FDE786B9E4}"/>
              </a:ext>
            </a:extLst>
          </p:cNvPr>
          <p:cNvSpPr/>
          <p:nvPr/>
        </p:nvSpPr>
        <p:spPr>
          <a:xfrm>
            <a:off x="3876019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E006E4-B08B-BE8B-1511-C8A569CD6493}"/>
              </a:ext>
            </a:extLst>
          </p:cNvPr>
          <p:cNvSpPr/>
          <p:nvPr/>
        </p:nvSpPr>
        <p:spPr>
          <a:xfrm>
            <a:off x="5530411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62857B-0D63-874F-19D4-22A5ED9A20A7}"/>
              </a:ext>
            </a:extLst>
          </p:cNvPr>
          <p:cNvSpPr/>
          <p:nvPr/>
        </p:nvSpPr>
        <p:spPr>
          <a:xfrm>
            <a:off x="1596260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5DD5389-C45E-668B-86A7-6379C4AEA82D}"/>
              </a:ext>
            </a:extLst>
          </p:cNvPr>
          <p:cNvSpPr/>
          <p:nvPr/>
        </p:nvSpPr>
        <p:spPr>
          <a:xfrm>
            <a:off x="3218137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F45FB1-D7F5-EB6A-B2E4-D3626C47494A}"/>
              </a:ext>
            </a:extLst>
          </p:cNvPr>
          <p:cNvSpPr/>
          <p:nvPr/>
        </p:nvSpPr>
        <p:spPr>
          <a:xfrm>
            <a:off x="4872529" y="5720255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3E52FF-6682-4438-5297-60E25F08C7C1}"/>
              </a:ext>
            </a:extLst>
          </p:cNvPr>
          <p:cNvSpPr/>
          <p:nvPr/>
        </p:nvSpPr>
        <p:spPr>
          <a:xfrm>
            <a:off x="6522654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FB2787C-87E9-3059-B6AA-998F170564FA}"/>
              </a:ext>
            </a:extLst>
          </p:cNvPr>
          <p:cNvCxnSpPr>
            <a:stCxn id="18" idx="2"/>
            <a:endCxn id="4" idx="0"/>
          </p:cNvCxnSpPr>
          <p:nvPr/>
        </p:nvCxnSpPr>
        <p:spPr>
          <a:xfrm>
            <a:off x="106680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9D31D6E-8C48-315C-79A3-62541C78C6B3}"/>
              </a:ext>
            </a:extLst>
          </p:cNvPr>
          <p:cNvCxnSpPr>
            <a:stCxn id="22" idx="2"/>
            <a:endCxn id="8" idx="0"/>
          </p:cNvCxnSpPr>
          <p:nvPr/>
        </p:nvCxnSpPr>
        <p:spPr>
          <a:xfrm>
            <a:off x="1765083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FD9F459-5CF2-8585-C24D-A3E57CA4079F}"/>
              </a:ext>
            </a:extLst>
          </p:cNvPr>
          <p:cNvCxnSpPr>
            <a:stCxn id="19" idx="2"/>
            <a:endCxn id="5" idx="0"/>
          </p:cNvCxnSpPr>
          <p:nvPr/>
        </p:nvCxnSpPr>
        <p:spPr>
          <a:xfrm>
            <a:off x="26886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F0D39A4-AF9C-9B3F-7E61-25C5000863B5}"/>
              </a:ext>
            </a:extLst>
          </p:cNvPr>
          <p:cNvCxnSpPr>
            <a:stCxn id="23" idx="2"/>
            <a:endCxn id="9" idx="0"/>
          </p:cNvCxnSpPr>
          <p:nvPr/>
        </p:nvCxnSpPr>
        <p:spPr>
          <a:xfrm>
            <a:off x="338696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E4EFD3F-1E00-29CD-2E92-CDFBC42EA2C2}"/>
              </a:ext>
            </a:extLst>
          </p:cNvPr>
          <p:cNvCxnSpPr>
            <a:stCxn id="20" idx="2"/>
            <a:endCxn id="6" idx="0"/>
          </p:cNvCxnSpPr>
          <p:nvPr/>
        </p:nvCxnSpPr>
        <p:spPr>
          <a:xfrm>
            <a:off x="4333219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DA9C8A0-AB86-1053-7113-C2FECBDFED62}"/>
              </a:ext>
            </a:extLst>
          </p:cNvPr>
          <p:cNvCxnSpPr>
            <a:stCxn id="24" idx="2"/>
            <a:endCxn id="10" idx="0"/>
          </p:cNvCxnSpPr>
          <p:nvPr/>
        </p:nvCxnSpPr>
        <p:spPr>
          <a:xfrm>
            <a:off x="5041352" y="6025055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6EE22B6-01E3-8891-5B2F-8FE227E8A281}"/>
              </a:ext>
            </a:extLst>
          </p:cNvPr>
          <p:cNvCxnSpPr>
            <a:stCxn id="21" idx="2"/>
            <a:endCxn id="7" idx="0"/>
          </p:cNvCxnSpPr>
          <p:nvPr/>
        </p:nvCxnSpPr>
        <p:spPr>
          <a:xfrm>
            <a:off x="5987611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A3E5830-767B-58B2-0B44-2554C10C7ABA}"/>
              </a:ext>
            </a:extLst>
          </p:cNvPr>
          <p:cNvCxnSpPr>
            <a:stCxn id="25" idx="2"/>
            <a:endCxn id="11" idx="0"/>
          </p:cNvCxnSpPr>
          <p:nvPr/>
        </p:nvCxnSpPr>
        <p:spPr>
          <a:xfrm>
            <a:off x="66914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4FA0FAE6-C1C5-76F7-2542-A5880AB0F9E6}"/>
              </a:ext>
            </a:extLst>
          </p:cNvPr>
          <p:cNvSpPr/>
          <p:nvPr/>
        </p:nvSpPr>
        <p:spPr>
          <a:xfrm>
            <a:off x="93608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B78A7CE-3C97-7327-36CC-8C973424C257}"/>
              </a:ext>
            </a:extLst>
          </p:cNvPr>
          <p:cNvCxnSpPr>
            <a:stCxn id="18" idx="0"/>
            <a:endCxn id="42" idx="2"/>
          </p:cNvCxnSpPr>
          <p:nvPr/>
        </p:nvCxnSpPr>
        <p:spPr>
          <a:xfrm flipV="1">
            <a:off x="1066800" y="5410200"/>
            <a:ext cx="199372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007AC11-C0C3-69EC-4A2E-97B9BDE13C07}"/>
              </a:ext>
            </a:extLst>
          </p:cNvPr>
          <p:cNvCxnSpPr>
            <a:stCxn id="22" idx="0"/>
            <a:endCxn id="42" idx="2"/>
          </p:cNvCxnSpPr>
          <p:nvPr/>
        </p:nvCxnSpPr>
        <p:spPr>
          <a:xfrm flipH="1" flipV="1">
            <a:off x="1266172" y="5410200"/>
            <a:ext cx="498911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EBC809E-5BCB-3422-425A-7E32F947E487}"/>
              </a:ext>
            </a:extLst>
          </p:cNvPr>
          <p:cNvSpPr/>
          <p:nvPr/>
        </p:nvSpPr>
        <p:spPr>
          <a:xfrm>
            <a:off x="2557960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C1CED5A-5BEF-9381-CCED-115BF48E9EED}"/>
              </a:ext>
            </a:extLst>
          </p:cNvPr>
          <p:cNvCxnSpPr>
            <a:cxnSpLocks/>
            <a:stCxn id="19" idx="0"/>
            <a:endCxn id="50" idx="2"/>
          </p:cNvCxnSpPr>
          <p:nvPr/>
        </p:nvCxnSpPr>
        <p:spPr>
          <a:xfrm flipV="1">
            <a:off x="2688677" y="5408886"/>
            <a:ext cx="199372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E336EA1-9CE0-229E-ACD8-60560B1EBB0E}"/>
              </a:ext>
            </a:extLst>
          </p:cNvPr>
          <p:cNvCxnSpPr>
            <a:cxnSpLocks/>
            <a:stCxn id="23" idx="0"/>
            <a:endCxn id="50" idx="2"/>
          </p:cNvCxnSpPr>
          <p:nvPr/>
        </p:nvCxnSpPr>
        <p:spPr>
          <a:xfrm flipH="1" flipV="1">
            <a:off x="2888049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8103F968-6CAF-EE57-98F3-5E94E1FFCC76}"/>
              </a:ext>
            </a:extLst>
          </p:cNvPr>
          <p:cNvSpPr/>
          <p:nvPr/>
        </p:nvSpPr>
        <p:spPr>
          <a:xfrm>
            <a:off x="419445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239E0DA-ED5B-19E0-33A1-6FFD7BFF3B33}"/>
              </a:ext>
            </a:extLst>
          </p:cNvPr>
          <p:cNvCxnSpPr>
            <a:cxnSpLocks/>
            <a:stCxn id="20" idx="0"/>
            <a:endCxn id="55" idx="2"/>
          </p:cNvCxnSpPr>
          <p:nvPr/>
        </p:nvCxnSpPr>
        <p:spPr>
          <a:xfrm flipV="1">
            <a:off x="4333219" y="5410200"/>
            <a:ext cx="191323" cy="30480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416531E-25D0-976F-D95C-85D9D05B3441}"/>
              </a:ext>
            </a:extLst>
          </p:cNvPr>
          <p:cNvCxnSpPr>
            <a:cxnSpLocks/>
            <a:stCxn id="24" idx="0"/>
            <a:endCxn id="55" idx="2"/>
          </p:cNvCxnSpPr>
          <p:nvPr/>
        </p:nvCxnSpPr>
        <p:spPr>
          <a:xfrm flipH="1" flipV="1">
            <a:off x="4524542" y="5410200"/>
            <a:ext cx="516810" cy="31005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34D48E49-C790-1F4A-39F7-E57D45CF1317}"/>
              </a:ext>
            </a:extLst>
          </p:cNvPr>
          <p:cNvSpPr/>
          <p:nvPr/>
        </p:nvSpPr>
        <p:spPr>
          <a:xfrm>
            <a:off x="5862477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B890ACE-F58D-2B0D-DEC9-A2D47E161C78}"/>
              </a:ext>
            </a:extLst>
          </p:cNvPr>
          <p:cNvCxnSpPr>
            <a:cxnSpLocks/>
            <a:stCxn id="21" idx="0"/>
            <a:endCxn id="60" idx="2"/>
          </p:cNvCxnSpPr>
          <p:nvPr/>
        </p:nvCxnSpPr>
        <p:spPr>
          <a:xfrm flipV="1">
            <a:off x="5987611" y="5408886"/>
            <a:ext cx="204955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9E79CCE-2C90-B940-BE02-7F48076BFB13}"/>
              </a:ext>
            </a:extLst>
          </p:cNvPr>
          <p:cNvCxnSpPr>
            <a:cxnSpLocks/>
            <a:stCxn id="25" idx="0"/>
            <a:endCxn id="60" idx="2"/>
          </p:cNvCxnSpPr>
          <p:nvPr/>
        </p:nvCxnSpPr>
        <p:spPr>
          <a:xfrm flipH="1" flipV="1">
            <a:off x="6192566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3" name="Rectangle 23552">
            <a:extLst>
              <a:ext uri="{FF2B5EF4-FFF2-40B4-BE49-F238E27FC236}">
                <a16:creationId xmlns:a16="http://schemas.microsoft.com/office/drawing/2014/main" id="{6960BBA0-C244-CE01-B42E-B16010EFF3E0}"/>
              </a:ext>
            </a:extLst>
          </p:cNvPr>
          <p:cNvSpPr/>
          <p:nvPr/>
        </p:nvSpPr>
        <p:spPr>
          <a:xfrm>
            <a:off x="936083" y="4497114"/>
            <a:ext cx="660177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4" name="Rectangle 23553">
            <a:extLst>
              <a:ext uri="{FF2B5EF4-FFF2-40B4-BE49-F238E27FC236}">
                <a16:creationId xmlns:a16="http://schemas.microsoft.com/office/drawing/2014/main" id="{96391B51-FF3F-FEC6-EF3A-4412C6BC061E}"/>
              </a:ext>
            </a:extLst>
          </p:cNvPr>
          <p:cNvSpPr/>
          <p:nvPr/>
        </p:nvSpPr>
        <p:spPr>
          <a:xfrm>
            <a:off x="2557960" y="4495800"/>
            <a:ext cx="660177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6" name="Rectangle 23555">
            <a:extLst>
              <a:ext uri="{FF2B5EF4-FFF2-40B4-BE49-F238E27FC236}">
                <a16:creationId xmlns:a16="http://schemas.microsoft.com/office/drawing/2014/main" id="{D0BCF797-E4C9-8F2A-70E3-045CCBA91493}"/>
              </a:ext>
            </a:extLst>
          </p:cNvPr>
          <p:cNvSpPr/>
          <p:nvPr/>
        </p:nvSpPr>
        <p:spPr>
          <a:xfrm>
            <a:off x="4194453" y="4497114"/>
            <a:ext cx="660177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7" name="Rectangle 23556">
            <a:extLst>
              <a:ext uri="{FF2B5EF4-FFF2-40B4-BE49-F238E27FC236}">
                <a16:creationId xmlns:a16="http://schemas.microsoft.com/office/drawing/2014/main" id="{71845C7E-3945-C7AA-EB8C-3B2E60CB8BBA}"/>
              </a:ext>
            </a:extLst>
          </p:cNvPr>
          <p:cNvSpPr/>
          <p:nvPr/>
        </p:nvSpPr>
        <p:spPr>
          <a:xfrm>
            <a:off x="5862477" y="4495800"/>
            <a:ext cx="660177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8" name="Oval 23557">
            <a:extLst>
              <a:ext uri="{FF2B5EF4-FFF2-40B4-BE49-F238E27FC236}">
                <a16:creationId xmlns:a16="http://schemas.microsoft.com/office/drawing/2014/main" id="{6DC1C5F9-1841-1F9F-7753-89C50865EF56}"/>
              </a:ext>
            </a:extLst>
          </p:cNvPr>
          <p:cNvSpPr/>
          <p:nvPr/>
        </p:nvSpPr>
        <p:spPr>
          <a:xfrm>
            <a:off x="2465744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9" name="Oval 23558">
            <a:extLst>
              <a:ext uri="{FF2B5EF4-FFF2-40B4-BE49-F238E27FC236}">
                <a16:creationId xmlns:a16="http://schemas.microsoft.com/office/drawing/2014/main" id="{B83885AC-81A7-F71D-DD81-AFE6047A0B38}"/>
              </a:ext>
            </a:extLst>
          </p:cNvPr>
          <p:cNvSpPr/>
          <p:nvPr/>
        </p:nvSpPr>
        <p:spPr>
          <a:xfrm>
            <a:off x="4118253" y="471914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2" name="Oval 23561">
            <a:extLst>
              <a:ext uri="{FF2B5EF4-FFF2-40B4-BE49-F238E27FC236}">
                <a16:creationId xmlns:a16="http://schemas.microsoft.com/office/drawing/2014/main" id="{82AD40CB-04CF-6C22-5E75-41AE8215EE3B}"/>
              </a:ext>
            </a:extLst>
          </p:cNvPr>
          <p:cNvSpPr/>
          <p:nvPr/>
        </p:nvSpPr>
        <p:spPr>
          <a:xfrm>
            <a:off x="1520060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3" name="Oval 23562">
            <a:extLst>
              <a:ext uri="{FF2B5EF4-FFF2-40B4-BE49-F238E27FC236}">
                <a16:creationId xmlns:a16="http://schemas.microsoft.com/office/drawing/2014/main" id="{E9222D06-7D01-3C8E-55BE-3DA6F738EA7E}"/>
              </a:ext>
            </a:extLst>
          </p:cNvPr>
          <p:cNvSpPr/>
          <p:nvPr/>
        </p:nvSpPr>
        <p:spPr>
          <a:xfrm>
            <a:off x="313959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4" name="Oval 23563">
            <a:extLst>
              <a:ext uri="{FF2B5EF4-FFF2-40B4-BE49-F238E27FC236}">
                <a16:creationId xmlns:a16="http://schemas.microsoft.com/office/drawing/2014/main" id="{32A44EEA-3EF7-7020-B5F1-2136B00C40E2}"/>
              </a:ext>
            </a:extLst>
          </p:cNvPr>
          <p:cNvSpPr/>
          <p:nvPr/>
        </p:nvSpPr>
        <p:spPr>
          <a:xfrm>
            <a:off x="4782947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5" name="Oval 23564">
            <a:extLst>
              <a:ext uri="{FF2B5EF4-FFF2-40B4-BE49-F238E27FC236}">
                <a16:creationId xmlns:a16="http://schemas.microsoft.com/office/drawing/2014/main" id="{DB97F750-1CC1-AD28-B2F1-C8BA581F747A}"/>
              </a:ext>
            </a:extLst>
          </p:cNvPr>
          <p:cNvSpPr/>
          <p:nvPr/>
        </p:nvSpPr>
        <p:spPr>
          <a:xfrm>
            <a:off x="5781760" y="472624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6" name="Oval 23565">
            <a:extLst>
              <a:ext uri="{FF2B5EF4-FFF2-40B4-BE49-F238E27FC236}">
                <a16:creationId xmlns:a16="http://schemas.microsoft.com/office/drawing/2014/main" id="{AFA27C6C-71E8-BD8B-E72A-2E0A9BD4C912}"/>
              </a:ext>
            </a:extLst>
          </p:cNvPr>
          <p:cNvSpPr/>
          <p:nvPr/>
        </p:nvSpPr>
        <p:spPr>
          <a:xfrm>
            <a:off x="642732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7" name="Oval 23566">
            <a:extLst>
              <a:ext uri="{FF2B5EF4-FFF2-40B4-BE49-F238E27FC236}">
                <a16:creationId xmlns:a16="http://schemas.microsoft.com/office/drawing/2014/main" id="{D74C6006-C789-2363-9F36-BC065DFD995F}"/>
              </a:ext>
            </a:extLst>
          </p:cNvPr>
          <p:cNvSpPr/>
          <p:nvPr/>
        </p:nvSpPr>
        <p:spPr>
          <a:xfrm>
            <a:off x="859883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69" name="Straight Connector 23568">
            <a:extLst>
              <a:ext uri="{FF2B5EF4-FFF2-40B4-BE49-F238E27FC236}">
                <a16:creationId xmlns:a16="http://schemas.microsoft.com/office/drawing/2014/main" id="{068E4442-4AE3-86E8-FA76-7DD00F569DD0}"/>
              </a:ext>
            </a:extLst>
          </p:cNvPr>
          <p:cNvCxnSpPr>
            <a:cxnSpLocks/>
            <a:stCxn id="42" idx="0"/>
            <a:endCxn id="23567" idx="5"/>
          </p:cNvCxnSpPr>
          <p:nvPr/>
        </p:nvCxnSpPr>
        <p:spPr>
          <a:xfrm flipH="1" flipV="1">
            <a:off x="989965" y="4854482"/>
            <a:ext cx="276207" cy="25091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0" name="Oval 23569">
            <a:extLst>
              <a:ext uri="{FF2B5EF4-FFF2-40B4-BE49-F238E27FC236}">
                <a16:creationId xmlns:a16="http://schemas.microsoft.com/office/drawing/2014/main" id="{6347283D-E22F-1352-506F-E9DDCF457479}"/>
              </a:ext>
            </a:extLst>
          </p:cNvPr>
          <p:cNvSpPr/>
          <p:nvPr/>
        </p:nvSpPr>
        <p:spPr>
          <a:xfrm>
            <a:off x="118516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1" name="Oval 23570">
            <a:extLst>
              <a:ext uri="{FF2B5EF4-FFF2-40B4-BE49-F238E27FC236}">
                <a16:creationId xmlns:a16="http://schemas.microsoft.com/office/drawing/2014/main" id="{318D565E-B0FF-16BD-B753-BD003E8F0B5B}"/>
              </a:ext>
            </a:extLst>
          </p:cNvPr>
          <p:cNvSpPr/>
          <p:nvPr/>
        </p:nvSpPr>
        <p:spPr>
          <a:xfrm>
            <a:off x="281681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2" name="Oval 23571">
            <a:extLst>
              <a:ext uri="{FF2B5EF4-FFF2-40B4-BE49-F238E27FC236}">
                <a16:creationId xmlns:a16="http://schemas.microsoft.com/office/drawing/2014/main" id="{4AB23F55-564C-2FCC-5965-861DA6700CC6}"/>
              </a:ext>
            </a:extLst>
          </p:cNvPr>
          <p:cNvSpPr/>
          <p:nvPr/>
        </p:nvSpPr>
        <p:spPr>
          <a:xfrm>
            <a:off x="4450600" y="472817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3" name="Oval 23572">
            <a:extLst>
              <a:ext uri="{FF2B5EF4-FFF2-40B4-BE49-F238E27FC236}">
                <a16:creationId xmlns:a16="http://schemas.microsoft.com/office/drawing/2014/main" id="{55601015-67E3-9026-C92C-82BC8B4A7846}"/>
              </a:ext>
            </a:extLst>
          </p:cNvPr>
          <p:cNvSpPr/>
          <p:nvPr/>
        </p:nvSpPr>
        <p:spPr>
          <a:xfrm>
            <a:off x="6116365" y="472681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76" name="Straight Connector 23575">
            <a:extLst>
              <a:ext uri="{FF2B5EF4-FFF2-40B4-BE49-F238E27FC236}">
                <a16:creationId xmlns:a16="http://schemas.microsoft.com/office/drawing/2014/main" id="{EE0B5366-9312-30AC-88DC-3F7D5D8EA2F9}"/>
              </a:ext>
            </a:extLst>
          </p:cNvPr>
          <p:cNvCxnSpPr>
            <a:cxnSpLocks/>
            <a:stCxn id="50" idx="0"/>
            <a:endCxn id="23567" idx="5"/>
          </p:cNvCxnSpPr>
          <p:nvPr/>
        </p:nvCxnSpPr>
        <p:spPr>
          <a:xfrm flipH="1" flipV="1">
            <a:off x="989965" y="4854482"/>
            <a:ext cx="1898084" cy="24960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0" name="Straight Connector 23589">
            <a:extLst>
              <a:ext uri="{FF2B5EF4-FFF2-40B4-BE49-F238E27FC236}">
                <a16:creationId xmlns:a16="http://schemas.microsoft.com/office/drawing/2014/main" id="{ADD4C6F6-D929-591D-F067-AB05197015BE}"/>
              </a:ext>
            </a:extLst>
          </p:cNvPr>
          <p:cNvCxnSpPr>
            <a:cxnSpLocks/>
            <a:stCxn id="42" idx="0"/>
            <a:endCxn id="23570" idx="4"/>
          </p:cNvCxnSpPr>
          <p:nvPr/>
        </p:nvCxnSpPr>
        <p:spPr>
          <a:xfrm flipH="1" flipV="1">
            <a:off x="1261360" y="4876800"/>
            <a:ext cx="481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3" name="Straight Connector 23592">
            <a:extLst>
              <a:ext uri="{FF2B5EF4-FFF2-40B4-BE49-F238E27FC236}">
                <a16:creationId xmlns:a16="http://schemas.microsoft.com/office/drawing/2014/main" id="{7ADF2F5A-44E7-1AC1-F794-5576788DB099}"/>
              </a:ext>
            </a:extLst>
          </p:cNvPr>
          <p:cNvCxnSpPr>
            <a:cxnSpLocks/>
            <a:stCxn id="55" idx="0"/>
            <a:endCxn id="23570" idx="4"/>
          </p:cNvCxnSpPr>
          <p:nvPr/>
        </p:nvCxnSpPr>
        <p:spPr>
          <a:xfrm flipH="1" flipV="1">
            <a:off x="1261360" y="4876800"/>
            <a:ext cx="326318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6" name="Straight Connector 23595">
            <a:extLst>
              <a:ext uri="{FF2B5EF4-FFF2-40B4-BE49-F238E27FC236}">
                <a16:creationId xmlns:a16="http://schemas.microsoft.com/office/drawing/2014/main" id="{0C6D9D07-6A0E-6949-38F9-33BFE0EF7B57}"/>
              </a:ext>
            </a:extLst>
          </p:cNvPr>
          <p:cNvCxnSpPr>
            <a:cxnSpLocks/>
            <a:stCxn id="42" idx="0"/>
            <a:endCxn id="23562" idx="4"/>
          </p:cNvCxnSpPr>
          <p:nvPr/>
        </p:nvCxnSpPr>
        <p:spPr>
          <a:xfrm flipV="1">
            <a:off x="1266172" y="4869965"/>
            <a:ext cx="330088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9" name="Straight Connector 23598">
            <a:extLst>
              <a:ext uri="{FF2B5EF4-FFF2-40B4-BE49-F238E27FC236}">
                <a16:creationId xmlns:a16="http://schemas.microsoft.com/office/drawing/2014/main" id="{7186772E-343E-7260-B698-B3895994F040}"/>
              </a:ext>
            </a:extLst>
          </p:cNvPr>
          <p:cNvCxnSpPr>
            <a:cxnSpLocks/>
            <a:stCxn id="60" idx="0"/>
            <a:endCxn id="23562" idx="4"/>
          </p:cNvCxnSpPr>
          <p:nvPr/>
        </p:nvCxnSpPr>
        <p:spPr>
          <a:xfrm flipH="1" flipV="1">
            <a:off x="1596260" y="4869965"/>
            <a:ext cx="4596306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2" name="Straight Connector 23601">
            <a:extLst>
              <a:ext uri="{FF2B5EF4-FFF2-40B4-BE49-F238E27FC236}">
                <a16:creationId xmlns:a16="http://schemas.microsoft.com/office/drawing/2014/main" id="{A239F042-031B-0223-3B5B-6D3F68A250A9}"/>
              </a:ext>
            </a:extLst>
          </p:cNvPr>
          <p:cNvCxnSpPr>
            <a:cxnSpLocks/>
            <a:stCxn id="50" idx="0"/>
            <a:endCxn id="23558" idx="4"/>
          </p:cNvCxnSpPr>
          <p:nvPr/>
        </p:nvCxnSpPr>
        <p:spPr>
          <a:xfrm flipH="1" flipV="1">
            <a:off x="2541944" y="4876800"/>
            <a:ext cx="346105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6" name="Straight Connector 23605">
            <a:extLst>
              <a:ext uri="{FF2B5EF4-FFF2-40B4-BE49-F238E27FC236}">
                <a16:creationId xmlns:a16="http://schemas.microsoft.com/office/drawing/2014/main" id="{EEF75BF8-FEFB-0892-4AA8-666CEB63EEBC}"/>
              </a:ext>
            </a:extLst>
          </p:cNvPr>
          <p:cNvCxnSpPr>
            <a:cxnSpLocks/>
            <a:stCxn id="42" idx="0"/>
            <a:endCxn id="23558" idx="4"/>
          </p:cNvCxnSpPr>
          <p:nvPr/>
        </p:nvCxnSpPr>
        <p:spPr>
          <a:xfrm flipV="1">
            <a:off x="1266172" y="4876800"/>
            <a:ext cx="127577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1" name="Straight Connector 23610">
            <a:extLst>
              <a:ext uri="{FF2B5EF4-FFF2-40B4-BE49-F238E27FC236}">
                <a16:creationId xmlns:a16="http://schemas.microsoft.com/office/drawing/2014/main" id="{510A20E4-A395-D1AF-DBB9-8710DBCF0DCE}"/>
              </a:ext>
            </a:extLst>
          </p:cNvPr>
          <p:cNvCxnSpPr>
            <a:cxnSpLocks/>
            <a:stCxn id="50" idx="0"/>
            <a:endCxn id="23571" idx="4"/>
          </p:cNvCxnSpPr>
          <p:nvPr/>
        </p:nvCxnSpPr>
        <p:spPr>
          <a:xfrm flipV="1">
            <a:off x="2888049" y="4876800"/>
            <a:ext cx="496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4" name="Straight Connector 23613">
            <a:extLst>
              <a:ext uri="{FF2B5EF4-FFF2-40B4-BE49-F238E27FC236}">
                <a16:creationId xmlns:a16="http://schemas.microsoft.com/office/drawing/2014/main" id="{0F7E6373-4DFB-1A0F-5B1E-AB406914F31A}"/>
              </a:ext>
            </a:extLst>
          </p:cNvPr>
          <p:cNvCxnSpPr>
            <a:cxnSpLocks/>
            <a:stCxn id="55" idx="0"/>
            <a:endCxn id="23571" idx="4"/>
          </p:cNvCxnSpPr>
          <p:nvPr/>
        </p:nvCxnSpPr>
        <p:spPr>
          <a:xfrm flipH="1" flipV="1">
            <a:off x="2893018" y="4876800"/>
            <a:ext cx="1631524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1" name="Straight Connector 10240">
            <a:extLst>
              <a:ext uri="{FF2B5EF4-FFF2-40B4-BE49-F238E27FC236}">
                <a16:creationId xmlns:a16="http://schemas.microsoft.com/office/drawing/2014/main" id="{62D77AD3-CEF5-92B3-FA02-CA761A902967}"/>
              </a:ext>
            </a:extLst>
          </p:cNvPr>
          <p:cNvCxnSpPr>
            <a:cxnSpLocks/>
            <a:endCxn id="23563" idx="4"/>
          </p:cNvCxnSpPr>
          <p:nvPr/>
        </p:nvCxnSpPr>
        <p:spPr>
          <a:xfrm flipV="1">
            <a:off x="2888049" y="4876800"/>
            <a:ext cx="32774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4" name="Straight Connector 10243">
            <a:extLst>
              <a:ext uri="{FF2B5EF4-FFF2-40B4-BE49-F238E27FC236}">
                <a16:creationId xmlns:a16="http://schemas.microsoft.com/office/drawing/2014/main" id="{9CC604B3-15A0-1906-CF7A-7660E87302B1}"/>
              </a:ext>
            </a:extLst>
          </p:cNvPr>
          <p:cNvCxnSpPr>
            <a:cxnSpLocks/>
            <a:stCxn id="23563" idx="4"/>
            <a:endCxn id="60" idx="0"/>
          </p:cNvCxnSpPr>
          <p:nvPr/>
        </p:nvCxnSpPr>
        <p:spPr>
          <a:xfrm>
            <a:off x="3215798" y="4876800"/>
            <a:ext cx="2976768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8" name="Straight Connector 10247">
            <a:extLst>
              <a:ext uri="{FF2B5EF4-FFF2-40B4-BE49-F238E27FC236}">
                <a16:creationId xmlns:a16="http://schemas.microsoft.com/office/drawing/2014/main" id="{4ED07CCF-BAE8-5513-19AB-A154BD0BC5AC}"/>
              </a:ext>
            </a:extLst>
          </p:cNvPr>
          <p:cNvCxnSpPr>
            <a:cxnSpLocks/>
            <a:stCxn id="42" idx="0"/>
            <a:endCxn id="23559" idx="4"/>
          </p:cNvCxnSpPr>
          <p:nvPr/>
        </p:nvCxnSpPr>
        <p:spPr>
          <a:xfrm flipV="1">
            <a:off x="1266172" y="4871545"/>
            <a:ext cx="2928281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2" name="Straight Connector 10251">
            <a:extLst>
              <a:ext uri="{FF2B5EF4-FFF2-40B4-BE49-F238E27FC236}">
                <a16:creationId xmlns:a16="http://schemas.microsoft.com/office/drawing/2014/main" id="{39A6E2CC-8526-FBBF-1877-694D0AF4B884}"/>
              </a:ext>
            </a:extLst>
          </p:cNvPr>
          <p:cNvCxnSpPr>
            <a:cxnSpLocks/>
            <a:stCxn id="55" idx="0"/>
            <a:endCxn id="23559" idx="4"/>
          </p:cNvCxnSpPr>
          <p:nvPr/>
        </p:nvCxnSpPr>
        <p:spPr>
          <a:xfrm flipH="1" flipV="1">
            <a:off x="4194453" y="4871545"/>
            <a:ext cx="330089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5" name="Straight Connector 10254">
            <a:extLst>
              <a:ext uri="{FF2B5EF4-FFF2-40B4-BE49-F238E27FC236}">
                <a16:creationId xmlns:a16="http://schemas.microsoft.com/office/drawing/2014/main" id="{51737C94-E846-7600-1CCC-65F945EAFB3C}"/>
              </a:ext>
            </a:extLst>
          </p:cNvPr>
          <p:cNvCxnSpPr>
            <a:cxnSpLocks/>
            <a:stCxn id="50" idx="0"/>
            <a:endCxn id="23572" idx="4"/>
          </p:cNvCxnSpPr>
          <p:nvPr/>
        </p:nvCxnSpPr>
        <p:spPr>
          <a:xfrm flipV="1">
            <a:off x="2888049" y="4880575"/>
            <a:ext cx="1638751" cy="22351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8" name="Straight Connector 10257">
            <a:extLst>
              <a:ext uri="{FF2B5EF4-FFF2-40B4-BE49-F238E27FC236}">
                <a16:creationId xmlns:a16="http://schemas.microsoft.com/office/drawing/2014/main" id="{D0E978D6-1853-6AD2-5681-877D73B4B332}"/>
              </a:ext>
            </a:extLst>
          </p:cNvPr>
          <p:cNvCxnSpPr>
            <a:cxnSpLocks/>
            <a:stCxn id="55" idx="0"/>
            <a:endCxn id="23572" idx="4"/>
          </p:cNvCxnSpPr>
          <p:nvPr/>
        </p:nvCxnSpPr>
        <p:spPr>
          <a:xfrm flipV="1">
            <a:off x="4524542" y="4880575"/>
            <a:ext cx="2258" cy="22482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1" name="Straight Connector 10260">
            <a:extLst>
              <a:ext uri="{FF2B5EF4-FFF2-40B4-BE49-F238E27FC236}">
                <a16:creationId xmlns:a16="http://schemas.microsoft.com/office/drawing/2014/main" id="{111D8C1A-53EB-16C6-FC0D-216D1AAB04AC}"/>
              </a:ext>
            </a:extLst>
          </p:cNvPr>
          <p:cNvCxnSpPr>
            <a:cxnSpLocks/>
            <a:stCxn id="55" idx="0"/>
            <a:endCxn id="23564" idx="4"/>
          </p:cNvCxnSpPr>
          <p:nvPr/>
        </p:nvCxnSpPr>
        <p:spPr>
          <a:xfrm flipV="1">
            <a:off x="4524542" y="4869965"/>
            <a:ext cx="334605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4" name="Straight Connector 10263">
            <a:extLst>
              <a:ext uri="{FF2B5EF4-FFF2-40B4-BE49-F238E27FC236}">
                <a16:creationId xmlns:a16="http://schemas.microsoft.com/office/drawing/2014/main" id="{074D83F9-CE5D-A428-4086-18E808CD9215}"/>
              </a:ext>
            </a:extLst>
          </p:cNvPr>
          <p:cNvCxnSpPr>
            <a:cxnSpLocks/>
            <a:stCxn id="60" idx="0"/>
            <a:endCxn id="23564" idx="4"/>
          </p:cNvCxnSpPr>
          <p:nvPr/>
        </p:nvCxnSpPr>
        <p:spPr>
          <a:xfrm flipH="1" flipV="1">
            <a:off x="4859147" y="4869965"/>
            <a:ext cx="1333419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7" name="Straight Connector 10266">
            <a:extLst>
              <a:ext uri="{FF2B5EF4-FFF2-40B4-BE49-F238E27FC236}">
                <a16:creationId xmlns:a16="http://schemas.microsoft.com/office/drawing/2014/main" id="{8264AB3D-7705-FA41-8742-9F1A7F298B09}"/>
              </a:ext>
            </a:extLst>
          </p:cNvPr>
          <p:cNvCxnSpPr>
            <a:cxnSpLocks/>
            <a:stCxn id="42" idx="0"/>
            <a:endCxn id="23565" idx="4"/>
          </p:cNvCxnSpPr>
          <p:nvPr/>
        </p:nvCxnSpPr>
        <p:spPr>
          <a:xfrm flipV="1">
            <a:off x="1266172" y="4878646"/>
            <a:ext cx="4591788" cy="22675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0" name="Straight Connector 10269">
            <a:extLst>
              <a:ext uri="{FF2B5EF4-FFF2-40B4-BE49-F238E27FC236}">
                <a16:creationId xmlns:a16="http://schemas.microsoft.com/office/drawing/2014/main" id="{8CA62EDF-45B1-69F7-DCF4-416E7B8511E3}"/>
              </a:ext>
            </a:extLst>
          </p:cNvPr>
          <p:cNvCxnSpPr>
            <a:cxnSpLocks/>
            <a:stCxn id="60" idx="0"/>
            <a:endCxn id="23565" idx="4"/>
          </p:cNvCxnSpPr>
          <p:nvPr/>
        </p:nvCxnSpPr>
        <p:spPr>
          <a:xfrm flipH="1" flipV="1">
            <a:off x="5857960" y="4878646"/>
            <a:ext cx="334606" cy="22544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3" name="Straight Connector 10272">
            <a:extLst>
              <a:ext uri="{FF2B5EF4-FFF2-40B4-BE49-F238E27FC236}">
                <a16:creationId xmlns:a16="http://schemas.microsoft.com/office/drawing/2014/main" id="{15F74E1F-A09C-928F-DACB-D075E7CAE6AE}"/>
              </a:ext>
            </a:extLst>
          </p:cNvPr>
          <p:cNvCxnSpPr>
            <a:cxnSpLocks/>
            <a:stCxn id="50" idx="0"/>
            <a:endCxn id="23573" idx="4"/>
          </p:cNvCxnSpPr>
          <p:nvPr/>
        </p:nvCxnSpPr>
        <p:spPr>
          <a:xfrm flipV="1">
            <a:off x="2888049" y="4879211"/>
            <a:ext cx="3304516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6" name="Straight Connector 10275">
            <a:extLst>
              <a:ext uri="{FF2B5EF4-FFF2-40B4-BE49-F238E27FC236}">
                <a16:creationId xmlns:a16="http://schemas.microsoft.com/office/drawing/2014/main" id="{797320A0-2E8B-A639-7E90-786B1B9D395D}"/>
              </a:ext>
            </a:extLst>
          </p:cNvPr>
          <p:cNvCxnSpPr>
            <a:cxnSpLocks/>
            <a:stCxn id="60" idx="0"/>
            <a:endCxn id="23573" idx="4"/>
          </p:cNvCxnSpPr>
          <p:nvPr/>
        </p:nvCxnSpPr>
        <p:spPr>
          <a:xfrm flipH="1" flipV="1">
            <a:off x="6192565" y="4879211"/>
            <a:ext cx="1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1" name="Straight Connector 10280">
            <a:extLst>
              <a:ext uri="{FF2B5EF4-FFF2-40B4-BE49-F238E27FC236}">
                <a16:creationId xmlns:a16="http://schemas.microsoft.com/office/drawing/2014/main" id="{47C621F9-57F5-2858-380E-4E8E374D3407}"/>
              </a:ext>
            </a:extLst>
          </p:cNvPr>
          <p:cNvCxnSpPr>
            <a:cxnSpLocks/>
            <a:stCxn id="60" idx="0"/>
            <a:endCxn id="23566" idx="4"/>
          </p:cNvCxnSpPr>
          <p:nvPr/>
        </p:nvCxnSpPr>
        <p:spPr>
          <a:xfrm flipV="1">
            <a:off x="6192566" y="4876800"/>
            <a:ext cx="310954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4" name="Straight Connector 10283">
            <a:extLst>
              <a:ext uri="{FF2B5EF4-FFF2-40B4-BE49-F238E27FC236}">
                <a16:creationId xmlns:a16="http://schemas.microsoft.com/office/drawing/2014/main" id="{8FF29A90-269A-41B9-55BA-288946508BB8}"/>
              </a:ext>
            </a:extLst>
          </p:cNvPr>
          <p:cNvCxnSpPr>
            <a:cxnSpLocks/>
            <a:stCxn id="55" idx="0"/>
            <a:endCxn id="23566" idx="4"/>
          </p:cNvCxnSpPr>
          <p:nvPr/>
        </p:nvCxnSpPr>
        <p:spPr>
          <a:xfrm flipV="1">
            <a:off x="4524542" y="4876800"/>
            <a:ext cx="1978978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3" name="TextBox 23642">
            <a:extLst>
              <a:ext uri="{FF2B5EF4-FFF2-40B4-BE49-F238E27FC236}">
                <a16:creationId xmlns:a16="http://schemas.microsoft.com/office/drawing/2014/main" id="{1B70CAC6-20E5-BF8A-0DE2-7FFD06E9DC24}"/>
              </a:ext>
            </a:extLst>
          </p:cNvPr>
          <p:cNvSpPr txBox="1"/>
          <p:nvPr/>
        </p:nvSpPr>
        <p:spPr>
          <a:xfrm>
            <a:off x="6085614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4" name="TextBox 23643">
            <a:extLst>
              <a:ext uri="{FF2B5EF4-FFF2-40B4-BE49-F238E27FC236}">
                <a16:creationId xmlns:a16="http://schemas.microsoft.com/office/drawing/2014/main" id="{3765C966-27B6-E6B5-8D3C-A9C75F39B047}"/>
              </a:ext>
            </a:extLst>
          </p:cNvPr>
          <p:cNvSpPr txBox="1"/>
          <p:nvPr/>
        </p:nvSpPr>
        <p:spPr>
          <a:xfrm>
            <a:off x="4431235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5" name="TextBox 23644">
            <a:extLst>
              <a:ext uri="{FF2B5EF4-FFF2-40B4-BE49-F238E27FC236}">
                <a16:creationId xmlns:a16="http://schemas.microsoft.com/office/drawing/2014/main" id="{1735BE49-E1BF-06D8-90BA-33BFBDE87132}"/>
              </a:ext>
            </a:extLst>
          </p:cNvPr>
          <p:cNvSpPr txBox="1"/>
          <p:nvPr/>
        </p:nvSpPr>
        <p:spPr>
          <a:xfrm>
            <a:off x="2764233" y="54175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6" name="TextBox 23645">
            <a:extLst>
              <a:ext uri="{FF2B5EF4-FFF2-40B4-BE49-F238E27FC236}">
                <a16:creationId xmlns:a16="http://schemas.microsoft.com/office/drawing/2014/main" id="{9C09AE00-3DD4-C242-4127-BB0CCF093A2A}"/>
              </a:ext>
            </a:extLst>
          </p:cNvPr>
          <p:cNvSpPr txBox="1"/>
          <p:nvPr/>
        </p:nvSpPr>
        <p:spPr>
          <a:xfrm>
            <a:off x="1134708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F047AC0-1CB5-762B-E344-AB4176201131}"/>
              </a:ext>
            </a:extLst>
          </p:cNvPr>
          <p:cNvGrpSpPr/>
          <p:nvPr/>
        </p:nvGrpSpPr>
        <p:grpSpPr>
          <a:xfrm>
            <a:off x="3470319" y="3547882"/>
            <a:ext cx="2092281" cy="305723"/>
            <a:chOff x="6347630" y="3040201"/>
            <a:chExt cx="2092281" cy="30572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29B26C3-F477-13B1-DE8F-2891F91A720B}"/>
                </a:ext>
              </a:extLst>
            </p:cNvPr>
            <p:cNvSpPr/>
            <p:nvPr/>
          </p:nvSpPr>
          <p:spPr>
            <a:xfrm>
              <a:off x="6347630" y="3040201"/>
              <a:ext cx="660177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c</a:t>
              </a:r>
              <a:r>
                <a:rPr lang="en-US" sz="1200" b="1" baseline="30000" dirty="0">
                  <a:solidFill>
                    <a:schemeClr val="tx1"/>
                  </a:solidFill>
                </a:rPr>
                <a:t>1</a:t>
              </a:r>
              <a:r>
                <a:rPr lang="en-US" sz="1200" baseline="-25000" dirty="0">
                  <a:solidFill>
                    <a:schemeClr val="tx1"/>
                  </a:solidFill>
                </a:rPr>
                <a:t>attention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C73A7A3-7AF7-CA7F-D840-1A03C531D3C0}"/>
                </a:ext>
              </a:extLst>
            </p:cNvPr>
            <p:cNvSpPr/>
            <p:nvPr/>
          </p:nvSpPr>
          <p:spPr>
            <a:xfrm>
              <a:off x="7063682" y="3040201"/>
              <a:ext cx="660177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c</a:t>
              </a:r>
              <a:r>
                <a:rPr lang="en-US" sz="1200" b="1" baseline="30000" dirty="0">
                  <a:solidFill>
                    <a:schemeClr val="tx1"/>
                  </a:solidFill>
                </a:rPr>
                <a:t>2</a:t>
              </a:r>
              <a:r>
                <a:rPr lang="en-US" sz="1200" baseline="-25000" dirty="0">
                  <a:solidFill>
                    <a:schemeClr val="tx1"/>
                  </a:solidFill>
                </a:rPr>
                <a:t>attention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650C75F-9FFB-02D6-01BC-08C319A542C8}"/>
                </a:ext>
              </a:extLst>
            </p:cNvPr>
            <p:cNvSpPr/>
            <p:nvPr/>
          </p:nvSpPr>
          <p:spPr>
            <a:xfrm>
              <a:off x="7779734" y="3041124"/>
              <a:ext cx="660177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c</a:t>
              </a:r>
              <a:r>
                <a:rPr lang="en-US" sz="1200" b="1" baseline="30000" dirty="0">
                  <a:solidFill>
                    <a:schemeClr val="tx1"/>
                  </a:solidFill>
                </a:rPr>
                <a:t>3</a:t>
              </a:r>
              <a:r>
                <a:rPr lang="en-US" sz="1200" baseline="-25000" dirty="0">
                  <a:solidFill>
                    <a:schemeClr val="tx1"/>
                  </a:solidFill>
                </a:rPr>
                <a:t>attention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0EA248D-10A6-1A4F-F7BD-DAB571A94300}"/>
              </a:ext>
            </a:extLst>
          </p:cNvPr>
          <p:cNvCxnSpPr>
            <a:cxnSpLocks/>
          </p:cNvCxnSpPr>
          <p:nvPr/>
        </p:nvCxnSpPr>
        <p:spPr>
          <a:xfrm flipH="1" flipV="1">
            <a:off x="3470319" y="3852682"/>
            <a:ext cx="724134" cy="652596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E8A9A5A-FA88-F057-F08B-FE76F21ECA30}"/>
              </a:ext>
            </a:extLst>
          </p:cNvPr>
          <p:cNvCxnSpPr>
            <a:cxnSpLocks/>
          </p:cNvCxnSpPr>
          <p:nvPr/>
        </p:nvCxnSpPr>
        <p:spPr>
          <a:xfrm flipV="1">
            <a:off x="4846548" y="3857937"/>
            <a:ext cx="716052" cy="64734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09AB8A88-6893-DBE4-E317-FEECF170F4EC}"/>
              </a:ext>
            </a:extLst>
          </p:cNvPr>
          <p:cNvCxnSpPr/>
          <p:nvPr/>
        </p:nvCxnSpPr>
        <p:spPr>
          <a:xfrm>
            <a:off x="3798155" y="2667000"/>
            <a:ext cx="0" cy="762000"/>
          </a:xfrm>
          <a:prstGeom prst="straightConnector1">
            <a:avLst/>
          </a:prstGeom>
          <a:ln w="1905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217D6B5A-9A91-CA0E-8D00-6D0B28674A10}"/>
              </a:ext>
            </a:extLst>
          </p:cNvPr>
          <p:cNvCxnSpPr/>
          <p:nvPr/>
        </p:nvCxnSpPr>
        <p:spPr>
          <a:xfrm>
            <a:off x="4526115" y="2667000"/>
            <a:ext cx="0" cy="762000"/>
          </a:xfrm>
          <a:prstGeom prst="straightConnector1">
            <a:avLst/>
          </a:prstGeom>
          <a:ln w="1905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2D6A531-AA71-8A03-CC7F-5BCD0833F385}"/>
              </a:ext>
            </a:extLst>
          </p:cNvPr>
          <p:cNvCxnSpPr/>
          <p:nvPr/>
        </p:nvCxnSpPr>
        <p:spPr>
          <a:xfrm>
            <a:off x="5245955" y="2667000"/>
            <a:ext cx="0" cy="762000"/>
          </a:xfrm>
          <a:prstGeom prst="straightConnector1">
            <a:avLst/>
          </a:prstGeom>
          <a:ln w="1905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A32839A-2632-7B41-BBA8-A3A065302DCB}"/>
              </a:ext>
            </a:extLst>
          </p:cNvPr>
          <p:cNvSpPr txBox="1"/>
          <p:nvPr/>
        </p:nvSpPr>
        <p:spPr>
          <a:xfrm>
            <a:off x="3600742" y="1652768"/>
            <a:ext cx="20380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Each </a:t>
            </a:r>
            <a:r>
              <a:rPr lang="en-US" sz="2400" i="1" dirty="0"/>
              <a:t>head</a:t>
            </a:r>
            <a:r>
              <a:rPr lang="en-US" sz="2400" dirty="0"/>
              <a:t> can </a:t>
            </a:r>
            <a:br>
              <a:rPr lang="en-US" sz="2400" dirty="0"/>
            </a:br>
            <a:r>
              <a:rPr lang="en-US" sz="2400" dirty="0"/>
              <a:t>go in parallel</a:t>
            </a:r>
          </a:p>
        </p:txBody>
      </p:sp>
    </p:spTree>
    <p:extLst>
      <p:ext uri="{BB962C8B-B14F-4D97-AF65-F5344CB8AC3E}">
        <p14:creationId xmlns:p14="http://schemas.microsoft.com/office/powerpoint/2010/main" val="387038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320"/>
            <a:ext cx="9451848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Multi-head Attention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ABD918-04EF-8396-227D-E96D89D276D4}"/>
              </a:ext>
            </a:extLst>
          </p:cNvPr>
          <p:cNvSpPr/>
          <p:nvPr/>
        </p:nvSpPr>
        <p:spPr>
          <a:xfrm>
            <a:off x="609600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E03275-F33D-D34B-BDED-2317CCC1F5D4}"/>
              </a:ext>
            </a:extLst>
          </p:cNvPr>
          <p:cNvSpPr/>
          <p:nvPr/>
        </p:nvSpPr>
        <p:spPr>
          <a:xfrm>
            <a:off x="2231477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DC2C4-5E54-A740-C970-28FE4873946F}"/>
              </a:ext>
            </a:extLst>
          </p:cNvPr>
          <p:cNvSpPr/>
          <p:nvPr/>
        </p:nvSpPr>
        <p:spPr>
          <a:xfrm>
            <a:off x="3876019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97B4E5-1EC9-5008-9EF7-6BE1D05EA9DA}"/>
              </a:ext>
            </a:extLst>
          </p:cNvPr>
          <p:cNvSpPr/>
          <p:nvPr/>
        </p:nvSpPr>
        <p:spPr>
          <a:xfrm>
            <a:off x="5530411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fun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7A2DFC-EC73-90AE-1B76-7DDD2338823D}"/>
              </a:ext>
            </a:extLst>
          </p:cNvPr>
          <p:cNvSpPr/>
          <p:nvPr/>
        </p:nvSpPr>
        <p:spPr>
          <a:xfrm>
            <a:off x="1596260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3CDB60-BB51-C819-69E4-11FC9125248E}"/>
              </a:ext>
            </a:extLst>
          </p:cNvPr>
          <p:cNvSpPr/>
          <p:nvPr/>
        </p:nvSpPr>
        <p:spPr>
          <a:xfrm>
            <a:off x="3218137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E53187-3CD6-954F-A2AB-88E9089B6F06}"/>
              </a:ext>
            </a:extLst>
          </p:cNvPr>
          <p:cNvSpPr/>
          <p:nvPr/>
        </p:nvSpPr>
        <p:spPr>
          <a:xfrm>
            <a:off x="4872529" y="6253655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69DA11-3378-5E2C-5BA0-2287C99450C8}"/>
              </a:ext>
            </a:extLst>
          </p:cNvPr>
          <p:cNvSpPr/>
          <p:nvPr/>
        </p:nvSpPr>
        <p:spPr>
          <a:xfrm>
            <a:off x="6522654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3FF3EF-A088-3E3D-6956-9291B047FA35}"/>
              </a:ext>
            </a:extLst>
          </p:cNvPr>
          <p:cNvSpPr/>
          <p:nvPr/>
        </p:nvSpPr>
        <p:spPr>
          <a:xfrm>
            <a:off x="609600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C7BB3-8F3A-857A-96F2-1109A07D96DF}"/>
              </a:ext>
            </a:extLst>
          </p:cNvPr>
          <p:cNvSpPr/>
          <p:nvPr/>
        </p:nvSpPr>
        <p:spPr>
          <a:xfrm>
            <a:off x="2231477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E3568A-0A08-C324-CAE7-D2FDE786B9E4}"/>
              </a:ext>
            </a:extLst>
          </p:cNvPr>
          <p:cNvSpPr/>
          <p:nvPr/>
        </p:nvSpPr>
        <p:spPr>
          <a:xfrm>
            <a:off x="3876019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E006E4-B08B-BE8B-1511-C8A569CD6493}"/>
              </a:ext>
            </a:extLst>
          </p:cNvPr>
          <p:cNvSpPr/>
          <p:nvPr/>
        </p:nvSpPr>
        <p:spPr>
          <a:xfrm>
            <a:off x="5530411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62857B-0D63-874F-19D4-22A5ED9A20A7}"/>
              </a:ext>
            </a:extLst>
          </p:cNvPr>
          <p:cNvSpPr/>
          <p:nvPr/>
        </p:nvSpPr>
        <p:spPr>
          <a:xfrm>
            <a:off x="1596260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5DD5389-C45E-668B-86A7-6379C4AEA82D}"/>
              </a:ext>
            </a:extLst>
          </p:cNvPr>
          <p:cNvSpPr/>
          <p:nvPr/>
        </p:nvSpPr>
        <p:spPr>
          <a:xfrm>
            <a:off x="3218137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F45FB1-D7F5-EB6A-B2E4-D3626C47494A}"/>
              </a:ext>
            </a:extLst>
          </p:cNvPr>
          <p:cNvSpPr/>
          <p:nvPr/>
        </p:nvSpPr>
        <p:spPr>
          <a:xfrm>
            <a:off x="4872529" y="5720255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3E52FF-6682-4438-5297-60E25F08C7C1}"/>
              </a:ext>
            </a:extLst>
          </p:cNvPr>
          <p:cNvSpPr/>
          <p:nvPr/>
        </p:nvSpPr>
        <p:spPr>
          <a:xfrm>
            <a:off x="6522654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FB2787C-87E9-3059-B6AA-998F170564FA}"/>
              </a:ext>
            </a:extLst>
          </p:cNvPr>
          <p:cNvCxnSpPr>
            <a:stCxn id="18" idx="2"/>
            <a:endCxn id="4" idx="0"/>
          </p:cNvCxnSpPr>
          <p:nvPr/>
        </p:nvCxnSpPr>
        <p:spPr>
          <a:xfrm>
            <a:off x="106680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9D31D6E-8C48-315C-79A3-62541C78C6B3}"/>
              </a:ext>
            </a:extLst>
          </p:cNvPr>
          <p:cNvCxnSpPr>
            <a:stCxn id="22" idx="2"/>
            <a:endCxn id="8" idx="0"/>
          </p:cNvCxnSpPr>
          <p:nvPr/>
        </p:nvCxnSpPr>
        <p:spPr>
          <a:xfrm>
            <a:off x="1765083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FD9F459-5CF2-8585-C24D-A3E57CA4079F}"/>
              </a:ext>
            </a:extLst>
          </p:cNvPr>
          <p:cNvCxnSpPr>
            <a:stCxn id="19" idx="2"/>
            <a:endCxn id="5" idx="0"/>
          </p:cNvCxnSpPr>
          <p:nvPr/>
        </p:nvCxnSpPr>
        <p:spPr>
          <a:xfrm>
            <a:off x="26886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F0D39A4-AF9C-9B3F-7E61-25C5000863B5}"/>
              </a:ext>
            </a:extLst>
          </p:cNvPr>
          <p:cNvCxnSpPr>
            <a:stCxn id="23" idx="2"/>
            <a:endCxn id="9" idx="0"/>
          </p:cNvCxnSpPr>
          <p:nvPr/>
        </p:nvCxnSpPr>
        <p:spPr>
          <a:xfrm>
            <a:off x="338696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E4EFD3F-1E00-29CD-2E92-CDFBC42EA2C2}"/>
              </a:ext>
            </a:extLst>
          </p:cNvPr>
          <p:cNvCxnSpPr>
            <a:stCxn id="20" idx="2"/>
            <a:endCxn id="6" idx="0"/>
          </p:cNvCxnSpPr>
          <p:nvPr/>
        </p:nvCxnSpPr>
        <p:spPr>
          <a:xfrm>
            <a:off x="4333219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DA9C8A0-AB86-1053-7113-C2FECBDFED62}"/>
              </a:ext>
            </a:extLst>
          </p:cNvPr>
          <p:cNvCxnSpPr>
            <a:stCxn id="24" idx="2"/>
            <a:endCxn id="10" idx="0"/>
          </p:cNvCxnSpPr>
          <p:nvPr/>
        </p:nvCxnSpPr>
        <p:spPr>
          <a:xfrm>
            <a:off x="5041352" y="6025055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6EE22B6-01E3-8891-5B2F-8FE227E8A281}"/>
              </a:ext>
            </a:extLst>
          </p:cNvPr>
          <p:cNvCxnSpPr>
            <a:stCxn id="21" idx="2"/>
            <a:endCxn id="7" idx="0"/>
          </p:cNvCxnSpPr>
          <p:nvPr/>
        </p:nvCxnSpPr>
        <p:spPr>
          <a:xfrm>
            <a:off x="5987611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A3E5830-767B-58B2-0B44-2554C10C7ABA}"/>
              </a:ext>
            </a:extLst>
          </p:cNvPr>
          <p:cNvCxnSpPr>
            <a:stCxn id="25" idx="2"/>
            <a:endCxn id="11" idx="0"/>
          </p:cNvCxnSpPr>
          <p:nvPr/>
        </p:nvCxnSpPr>
        <p:spPr>
          <a:xfrm>
            <a:off x="66914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4FA0FAE6-C1C5-76F7-2542-A5880AB0F9E6}"/>
              </a:ext>
            </a:extLst>
          </p:cNvPr>
          <p:cNvSpPr/>
          <p:nvPr/>
        </p:nvSpPr>
        <p:spPr>
          <a:xfrm>
            <a:off x="93608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B78A7CE-3C97-7327-36CC-8C973424C257}"/>
              </a:ext>
            </a:extLst>
          </p:cNvPr>
          <p:cNvCxnSpPr>
            <a:stCxn id="18" idx="0"/>
            <a:endCxn id="42" idx="2"/>
          </p:cNvCxnSpPr>
          <p:nvPr/>
        </p:nvCxnSpPr>
        <p:spPr>
          <a:xfrm flipV="1">
            <a:off x="1066800" y="5410200"/>
            <a:ext cx="199372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007AC11-C0C3-69EC-4A2E-97B9BDE13C07}"/>
              </a:ext>
            </a:extLst>
          </p:cNvPr>
          <p:cNvCxnSpPr>
            <a:stCxn id="22" idx="0"/>
            <a:endCxn id="42" idx="2"/>
          </p:cNvCxnSpPr>
          <p:nvPr/>
        </p:nvCxnSpPr>
        <p:spPr>
          <a:xfrm flipH="1" flipV="1">
            <a:off x="1266172" y="5410200"/>
            <a:ext cx="498911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EBC809E-5BCB-3422-425A-7E32F947E487}"/>
              </a:ext>
            </a:extLst>
          </p:cNvPr>
          <p:cNvSpPr/>
          <p:nvPr/>
        </p:nvSpPr>
        <p:spPr>
          <a:xfrm>
            <a:off x="2557960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C1CED5A-5BEF-9381-CCED-115BF48E9EED}"/>
              </a:ext>
            </a:extLst>
          </p:cNvPr>
          <p:cNvCxnSpPr>
            <a:cxnSpLocks/>
            <a:stCxn id="19" idx="0"/>
            <a:endCxn id="50" idx="2"/>
          </p:cNvCxnSpPr>
          <p:nvPr/>
        </p:nvCxnSpPr>
        <p:spPr>
          <a:xfrm flipV="1">
            <a:off x="2688677" y="5408886"/>
            <a:ext cx="199372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E336EA1-9CE0-229E-ACD8-60560B1EBB0E}"/>
              </a:ext>
            </a:extLst>
          </p:cNvPr>
          <p:cNvCxnSpPr>
            <a:cxnSpLocks/>
            <a:stCxn id="23" idx="0"/>
            <a:endCxn id="50" idx="2"/>
          </p:cNvCxnSpPr>
          <p:nvPr/>
        </p:nvCxnSpPr>
        <p:spPr>
          <a:xfrm flipH="1" flipV="1">
            <a:off x="2888049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8103F968-6CAF-EE57-98F3-5E94E1FFCC76}"/>
              </a:ext>
            </a:extLst>
          </p:cNvPr>
          <p:cNvSpPr/>
          <p:nvPr/>
        </p:nvSpPr>
        <p:spPr>
          <a:xfrm>
            <a:off x="419445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239E0DA-ED5B-19E0-33A1-6FFD7BFF3B33}"/>
              </a:ext>
            </a:extLst>
          </p:cNvPr>
          <p:cNvCxnSpPr>
            <a:cxnSpLocks/>
            <a:stCxn id="20" idx="0"/>
            <a:endCxn id="55" idx="2"/>
          </p:cNvCxnSpPr>
          <p:nvPr/>
        </p:nvCxnSpPr>
        <p:spPr>
          <a:xfrm flipV="1">
            <a:off x="4333219" y="5410200"/>
            <a:ext cx="191323" cy="30480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416531E-25D0-976F-D95C-85D9D05B3441}"/>
              </a:ext>
            </a:extLst>
          </p:cNvPr>
          <p:cNvCxnSpPr>
            <a:cxnSpLocks/>
            <a:stCxn id="24" idx="0"/>
            <a:endCxn id="55" idx="2"/>
          </p:cNvCxnSpPr>
          <p:nvPr/>
        </p:nvCxnSpPr>
        <p:spPr>
          <a:xfrm flipH="1" flipV="1">
            <a:off x="4524542" y="5410200"/>
            <a:ext cx="516810" cy="31005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34D48E49-C790-1F4A-39F7-E57D45CF1317}"/>
              </a:ext>
            </a:extLst>
          </p:cNvPr>
          <p:cNvSpPr/>
          <p:nvPr/>
        </p:nvSpPr>
        <p:spPr>
          <a:xfrm>
            <a:off x="5862477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B890ACE-F58D-2B0D-DEC9-A2D47E161C78}"/>
              </a:ext>
            </a:extLst>
          </p:cNvPr>
          <p:cNvCxnSpPr>
            <a:cxnSpLocks/>
            <a:stCxn id="21" idx="0"/>
            <a:endCxn id="60" idx="2"/>
          </p:cNvCxnSpPr>
          <p:nvPr/>
        </p:nvCxnSpPr>
        <p:spPr>
          <a:xfrm flipV="1">
            <a:off x="5987611" y="5408886"/>
            <a:ext cx="204955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9E79CCE-2C90-B940-BE02-7F48076BFB13}"/>
              </a:ext>
            </a:extLst>
          </p:cNvPr>
          <p:cNvCxnSpPr>
            <a:cxnSpLocks/>
            <a:stCxn id="25" idx="0"/>
            <a:endCxn id="60" idx="2"/>
          </p:cNvCxnSpPr>
          <p:nvPr/>
        </p:nvCxnSpPr>
        <p:spPr>
          <a:xfrm flipH="1" flipV="1">
            <a:off x="6192566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3" name="Rectangle 23552">
            <a:extLst>
              <a:ext uri="{FF2B5EF4-FFF2-40B4-BE49-F238E27FC236}">
                <a16:creationId xmlns:a16="http://schemas.microsoft.com/office/drawing/2014/main" id="{6960BBA0-C244-CE01-B42E-B16010EFF3E0}"/>
              </a:ext>
            </a:extLst>
          </p:cNvPr>
          <p:cNvSpPr/>
          <p:nvPr/>
        </p:nvSpPr>
        <p:spPr>
          <a:xfrm>
            <a:off x="936083" y="4497114"/>
            <a:ext cx="660177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4" name="Rectangle 23553">
            <a:extLst>
              <a:ext uri="{FF2B5EF4-FFF2-40B4-BE49-F238E27FC236}">
                <a16:creationId xmlns:a16="http://schemas.microsoft.com/office/drawing/2014/main" id="{96391B51-FF3F-FEC6-EF3A-4412C6BC061E}"/>
              </a:ext>
            </a:extLst>
          </p:cNvPr>
          <p:cNvSpPr/>
          <p:nvPr/>
        </p:nvSpPr>
        <p:spPr>
          <a:xfrm>
            <a:off x="2557960" y="4495800"/>
            <a:ext cx="660177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6" name="Rectangle 23555">
            <a:extLst>
              <a:ext uri="{FF2B5EF4-FFF2-40B4-BE49-F238E27FC236}">
                <a16:creationId xmlns:a16="http://schemas.microsoft.com/office/drawing/2014/main" id="{D0BCF797-E4C9-8F2A-70E3-045CCBA91493}"/>
              </a:ext>
            </a:extLst>
          </p:cNvPr>
          <p:cNvSpPr/>
          <p:nvPr/>
        </p:nvSpPr>
        <p:spPr>
          <a:xfrm>
            <a:off x="4194453" y="4497114"/>
            <a:ext cx="660177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7" name="Rectangle 23556">
            <a:extLst>
              <a:ext uri="{FF2B5EF4-FFF2-40B4-BE49-F238E27FC236}">
                <a16:creationId xmlns:a16="http://schemas.microsoft.com/office/drawing/2014/main" id="{71845C7E-3945-C7AA-EB8C-3B2E60CB8BBA}"/>
              </a:ext>
            </a:extLst>
          </p:cNvPr>
          <p:cNvSpPr/>
          <p:nvPr/>
        </p:nvSpPr>
        <p:spPr>
          <a:xfrm>
            <a:off x="5862477" y="4495800"/>
            <a:ext cx="660177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8" name="Oval 23557">
            <a:extLst>
              <a:ext uri="{FF2B5EF4-FFF2-40B4-BE49-F238E27FC236}">
                <a16:creationId xmlns:a16="http://schemas.microsoft.com/office/drawing/2014/main" id="{6DC1C5F9-1841-1F9F-7753-89C50865EF56}"/>
              </a:ext>
            </a:extLst>
          </p:cNvPr>
          <p:cNvSpPr/>
          <p:nvPr/>
        </p:nvSpPr>
        <p:spPr>
          <a:xfrm>
            <a:off x="2465744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9" name="Oval 23558">
            <a:extLst>
              <a:ext uri="{FF2B5EF4-FFF2-40B4-BE49-F238E27FC236}">
                <a16:creationId xmlns:a16="http://schemas.microsoft.com/office/drawing/2014/main" id="{B83885AC-81A7-F71D-DD81-AFE6047A0B38}"/>
              </a:ext>
            </a:extLst>
          </p:cNvPr>
          <p:cNvSpPr/>
          <p:nvPr/>
        </p:nvSpPr>
        <p:spPr>
          <a:xfrm>
            <a:off x="4118253" y="471914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2" name="Oval 23561">
            <a:extLst>
              <a:ext uri="{FF2B5EF4-FFF2-40B4-BE49-F238E27FC236}">
                <a16:creationId xmlns:a16="http://schemas.microsoft.com/office/drawing/2014/main" id="{82AD40CB-04CF-6C22-5E75-41AE8215EE3B}"/>
              </a:ext>
            </a:extLst>
          </p:cNvPr>
          <p:cNvSpPr/>
          <p:nvPr/>
        </p:nvSpPr>
        <p:spPr>
          <a:xfrm>
            <a:off x="1520060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3" name="Oval 23562">
            <a:extLst>
              <a:ext uri="{FF2B5EF4-FFF2-40B4-BE49-F238E27FC236}">
                <a16:creationId xmlns:a16="http://schemas.microsoft.com/office/drawing/2014/main" id="{E9222D06-7D01-3C8E-55BE-3DA6F738EA7E}"/>
              </a:ext>
            </a:extLst>
          </p:cNvPr>
          <p:cNvSpPr/>
          <p:nvPr/>
        </p:nvSpPr>
        <p:spPr>
          <a:xfrm>
            <a:off x="313959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4" name="Oval 23563">
            <a:extLst>
              <a:ext uri="{FF2B5EF4-FFF2-40B4-BE49-F238E27FC236}">
                <a16:creationId xmlns:a16="http://schemas.microsoft.com/office/drawing/2014/main" id="{32A44EEA-3EF7-7020-B5F1-2136B00C40E2}"/>
              </a:ext>
            </a:extLst>
          </p:cNvPr>
          <p:cNvSpPr/>
          <p:nvPr/>
        </p:nvSpPr>
        <p:spPr>
          <a:xfrm>
            <a:off x="4782947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5" name="Oval 23564">
            <a:extLst>
              <a:ext uri="{FF2B5EF4-FFF2-40B4-BE49-F238E27FC236}">
                <a16:creationId xmlns:a16="http://schemas.microsoft.com/office/drawing/2014/main" id="{DB97F750-1CC1-AD28-B2F1-C8BA581F747A}"/>
              </a:ext>
            </a:extLst>
          </p:cNvPr>
          <p:cNvSpPr/>
          <p:nvPr/>
        </p:nvSpPr>
        <p:spPr>
          <a:xfrm>
            <a:off x="5781760" y="472624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6" name="Oval 23565">
            <a:extLst>
              <a:ext uri="{FF2B5EF4-FFF2-40B4-BE49-F238E27FC236}">
                <a16:creationId xmlns:a16="http://schemas.microsoft.com/office/drawing/2014/main" id="{AFA27C6C-71E8-BD8B-E72A-2E0A9BD4C912}"/>
              </a:ext>
            </a:extLst>
          </p:cNvPr>
          <p:cNvSpPr/>
          <p:nvPr/>
        </p:nvSpPr>
        <p:spPr>
          <a:xfrm>
            <a:off x="642732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7" name="Oval 23566">
            <a:extLst>
              <a:ext uri="{FF2B5EF4-FFF2-40B4-BE49-F238E27FC236}">
                <a16:creationId xmlns:a16="http://schemas.microsoft.com/office/drawing/2014/main" id="{D74C6006-C789-2363-9F36-BC065DFD995F}"/>
              </a:ext>
            </a:extLst>
          </p:cNvPr>
          <p:cNvSpPr/>
          <p:nvPr/>
        </p:nvSpPr>
        <p:spPr>
          <a:xfrm>
            <a:off x="859883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69" name="Straight Connector 23568">
            <a:extLst>
              <a:ext uri="{FF2B5EF4-FFF2-40B4-BE49-F238E27FC236}">
                <a16:creationId xmlns:a16="http://schemas.microsoft.com/office/drawing/2014/main" id="{068E4442-4AE3-86E8-FA76-7DD00F569DD0}"/>
              </a:ext>
            </a:extLst>
          </p:cNvPr>
          <p:cNvCxnSpPr>
            <a:cxnSpLocks/>
            <a:stCxn id="42" idx="0"/>
            <a:endCxn id="23567" idx="5"/>
          </p:cNvCxnSpPr>
          <p:nvPr/>
        </p:nvCxnSpPr>
        <p:spPr>
          <a:xfrm flipH="1" flipV="1">
            <a:off x="989965" y="4854482"/>
            <a:ext cx="276207" cy="25091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0" name="Oval 23569">
            <a:extLst>
              <a:ext uri="{FF2B5EF4-FFF2-40B4-BE49-F238E27FC236}">
                <a16:creationId xmlns:a16="http://schemas.microsoft.com/office/drawing/2014/main" id="{6347283D-E22F-1352-506F-E9DDCF457479}"/>
              </a:ext>
            </a:extLst>
          </p:cNvPr>
          <p:cNvSpPr/>
          <p:nvPr/>
        </p:nvSpPr>
        <p:spPr>
          <a:xfrm>
            <a:off x="118516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1" name="Oval 23570">
            <a:extLst>
              <a:ext uri="{FF2B5EF4-FFF2-40B4-BE49-F238E27FC236}">
                <a16:creationId xmlns:a16="http://schemas.microsoft.com/office/drawing/2014/main" id="{318D565E-B0FF-16BD-B753-BD003E8F0B5B}"/>
              </a:ext>
            </a:extLst>
          </p:cNvPr>
          <p:cNvSpPr/>
          <p:nvPr/>
        </p:nvSpPr>
        <p:spPr>
          <a:xfrm>
            <a:off x="281681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2" name="Oval 23571">
            <a:extLst>
              <a:ext uri="{FF2B5EF4-FFF2-40B4-BE49-F238E27FC236}">
                <a16:creationId xmlns:a16="http://schemas.microsoft.com/office/drawing/2014/main" id="{4AB23F55-564C-2FCC-5965-861DA6700CC6}"/>
              </a:ext>
            </a:extLst>
          </p:cNvPr>
          <p:cNvSpPr/>
          <p:nvPr/>
        </p:nvSpPr>
        <p:spPr>
          <a:xfrm>
            <a:off x="4450600" y="472817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3" name="Oval 23572">
            <a:extLst>
              <a:ext uri="{FF2B5EF4-FFF2-40B4-BE49-F238E27FC236}">
                <a16:creationId xmlns:a16="http://schemas.microsoft.com/office/drawing/2014/main" id="{55601015-67E3-9026-C92C-82BC8B4A7846}"/>
              </a:ext>
            </a:extLst>
          </p:cNvPr>
          <p:cNvSpPr/>
          <p:nvPr/>
        </p:nvSpPr>
        <p:spPr>
          <a:xfrm>
            <a:off x="6116365" y="472681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76" name="Straight Connector 23575">
            <a:extLst>
              <a:ext uri="{FF2B5EF4-FFF2-40B4-BE49-F238E27FC236}">
                <a16:creationId xmlns:a16="http://schemas.microsoft.com/office/drawing/2014/main" id="{EE0B5366-9312-30AC-88DC-3F7D5D8EA2F9}"/>
              </a:ext>
            </a:extLst>
          </p:cNvPr>
          <p:cNvCxnSpPr>
            <a:cxnSpLocks/>
            <a:stCxn id="50" idx="0"/>
            <a:endCxn id="23567" idx="5"/>
          </p:cNvCxnSpPr>
          <p:nvPr/>
        </p:nvCxnSpPr>
        <p:spPr>
          <a:xfrm flipH="1" flipV="1">
            <a:off x="989965" y="4854482"/>
            <a:ext cx="1898084" cy="24960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0" name="Straight Connector 23589">
            <a:extLst>
              <a:ext uri="{FF2B5EF4-FFF2-40B4-BE49-F238E27FC236}">
                <a16:creationId xmlns:a16="http://schemas.microsoft.com/office/drawing/2014/main" id="{ADD4C6F6-D929-591D-F067-AB05197015BE}"/>
              </a:ext>
            </a:extLst>
          </p:cNvPr>
          <p:cNvCxnSpPr>
            <a:cxnSpLocks/>
            <a:stCxn id="42" idx="0"/>
            <a:endCxn id="23570" idx="4"/>
          </p:cNvCxnSpPr>
          <p:nvPr/>
        </p:nvCxnSpPr>
        <p:spPr>
          <a:xfrm flipH="1" flipV="1">
            <a:off x="1261360" y="4876800"/>
            <a:ext cx="481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3" name="Straight Connector 23592">
            <a:extLst>
              <a:ext uri="{FF2B5EF4-FFF2-40B4-BE49-F238E27FC236}">
                <a16:creationId xmlns:a16="http://schemas.microsoft.com/office/drawing/2014/main" id="{7ADF2F5A-44E7-1AC1-F794-5576788DB099}"/>
              </a:ext>
            </a:extLst>
          </p:cNvPr>
          <p:cNvCxnSpPr>
            <a:cxnSpLocks/>
            <a:stCxn id="55" idx="0"/>
            <a:endCxn id="23570" idx="4"/>
          </p:cNvCxnSpPr>
          <p:nvPr/>
        </p:nvCxnSpPr>
        <p:spPr>
          <a:xfrm flipH="1" flipV="1">
            <a:off x="1261360" y="4876800"/>
            <a:ext cx="326318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6" name="Straight Connector 23595">
            <a:extLst>
              <a:ext uri="{FF2B5EF4-FFF2-40B4-BE49-F238E27FC236}">
                <a16:creationId xmlns:a16="http://schemas.microsoft.com/office/drawing/2014/main" id="{0C6D9D07-6A0E-6949-38F9-33BFE0EF7B57}"/>
              </a:ext>
            </a:extLst>
          </p:cNvPr>
          <p:cNvCxnSpPr>
            <a:cxnSpLocks/>
            <a:stCxn id="42" idx="0"/>
            <a:endCxn id="23562" idx="4"/>
          </p:cNvCxnSpPr>
          <p:nvPr/>
        </p:nvCxnSpPr>
        <p:spPr>
          <a:xfrm flipV="1">
            <a:off x="1266172" y="4869965"/>
            <a:ext cx="330088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9" name="Straight Connector 23598">
            <a:extLst>
              <a:ext uri="{FF2B5EF4-FFF2-40B4-BE49-F238E27FC236}">
                <a16:creationId xmlns:a16="http://schemas.microsoft.com/office/drawing/2014/main" id="{7186772E-343E-7260-B698-B3895994F040}"/>
              </a:ext>
            </a:extLst>
          </p:cNvPr>
          <p:cNvCxnSpPr>
            <a:cxnSpLocks/>
            <a:stCxn id="60" idx="0"/>
            <a:endCxn id="23562" idx="4"/>
          </p:cNvCxnSpPr>
          <p:nvPr/>
        </p:nvCxnSpPr>
        <p:spPr>
          <a:xfrm flipH="1" flipV="1">
            <a:off x="1596260" y="4869965"/>
            <a:ext cx="4596306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2" name="Straight Connector 23601">
            <a:extLst>
              <a:ext uri="{FF2B5EF4-FFF2-40B4-BE49-F238E27FC236}">
                <a16:creationId xmlns:a16="http://schemas.microsoft.com/office/drawing/2014/main" id="{A239F042-031B-0223-3B5B-6D3F68A250A9}"/>
              </a:ext>
            </a:extLst>
          </p:cNvPr>
          <p:cNvCxnSpPr>
            <a:cxnSpLocks/>
            <a:stCxn id="50" idx="0"/>
            <a:endCxn id="23558" idx="4"/>
          </p:cNvCxnSpPr>
          <p:nvPr/>
        </p:nvCxnSpPr>
        <p:spPr>
          <a:xfrm flipH="1" flipV="1">
            <a:off x="2541944" y="4876800"/>
            <a:ext cx="346105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6" name="Straight Connector 23605">
            <a:extLst>
              <a:ext uri="{FF2B5EF4-FFF2-40B4-BE49-F238E27FC236}">
                <a16:creationId xmlns:a16="http://schemas.microsoft.com/office/drawing/2014/main" id="{EEF75BF8-FEFB-0892-4AA8-666CEB63EEBC}"/>
              </a:ext>
            </a:extLst>
          </p:cNvPr>
          <p:cNvCxnSpPr>
            <a:cxnSpLocks/>
            <a:stCxn id="42" idx="0"/>
            <a:endCxn id="23558" idx="4"/>
          </p:cNvCxnSpPr>
          <p:nvPr/>
        </p:nvCxnSpPr>
        <p:spPr>
          <a:xfrm flipV="1">
            <a:off x="1266172" y="4876800"/>
            <a:ext cx="127577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1" name="Straight Connector 23610">
            <a:extLst>
              <a:ext uri="{FF2B5EF4-FFF2-40B4-BE49-F238E27FC236}">
                <a16:creationId xmlns:a16="http://schemas.microsoft.com/office/drawing/2014/main" id="{510A20E4-A395-D1AF-DBB9-8710DBCF0DCE}"/>
              </a:ext>
            </a:extLst>
          </p:cNvPr>
          <p:cNvCxnSpPr>
            <a:cxnSpLocks/>
            <a:stCxn id="50" idx="0"/>
            <a:endCxn id="23571" idx="4"/>
          </p:cNvCxnSpPr>
          <p:nvPr/>
        </p:nvCxnSpPr>
        <p:spPr>
          <a:xfrm flipV="1">
            <a:off x="2888049" y="4876800"/>
            <a:ext cx="496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4" name="Straight Connector 23613">
            <a:extLst>
              <a:ext uri="{FF2B5EF4-FFF2-40B4-BE49-F238E27FC236}">
                <a16:creationId xmlns:a16="http://schemas.microsoft.com/office/drawing/2014/main" id="{0F7E6373-4DFB-1A0F-5B1E-AB406914F31A}"/>
              </a:ext>
            </a:extLst>
          </p:cNvPr>
          <p:cNvCxnSpPr>
            <a:cxnSpLocks/>
            <a:stCxn id="55" idx="0"/>
            <a:endCxn id="23571" idx="4"/>
          </p:cNvCxnSpPr>
          <p:nvPr/>
        </p:nvCxnSpPr>
        <p:spPr>
          <a:xfrm flipH="1" flipV="1">
            <a:off x="2893018" y="4876800"/>
            <a:ext cx="1631524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1" name="Straight Connector 10240">
            <a:extLst>
              <a:ext uri="{FF2B5EF4-FFF2-40B4-BE49-F238E27FC236}">
                <a16:creationId xmlns:a16="http://schemas.microsoft.com/office/drawing/2014/main" id="{62D77AD3-CEF5-92B3-FA02-CA761A902967}"/>
              </a:ext>
            </a:extLst>
          </p:cNvPr>
          <p:cNvCxnSpPr>
            <a:cxnSpLocks/>
            <a:endCxn id="23563" idx="4"/>
          </p:cNvCxnSpPr>
          <p:nvPr/>
        </p:nvCxnSpPr>
        <p:spPr>
          <a:xfrm flipV="1">
            <a:off x="2888049" y="4876800"/>
            <a:ext cx="32774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4" name="Straight Connector 10243">
            <a:extLst>
              <a:ext uri="{FF2B5EF4-FFF2-40B4-BE49-F238E27FC236}">
                <a16:creationId xmlns:a16="http://schemas.microsoft.com/office/drawing/2014/main" id="{9CC604B3-15A0-1906-CF7A-7660E87302B1}"/>
              </a:ext>
            </a:extLst>
          </p:cNvPr>
          <p:cNvCxnSpPr>
            <a:cxnSpLocks/>
            <a:stCxn id="23563" idx="4"/>
            <a:endCxn id="60" idx="0"/>
          </p:cNvCxnSpPr>
          <p:nvPr/>
        </p:nvCxnSpPr>
        <p:spPr>
          <a:xfrm>
            <a:off x="3215798" y="4876800"/>
            <a:ext cx="2976768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8" name="Straight Connector 10247">
            <a:extLst>
              <a:ext uri="{FF2B5EF4-FFF2-40B4-BE49-F238E27FC236}">
                <a16:creationId xmlns:a16="http://schemas.microsoft.com/office/drawing/2014/main" id="{4ED07CCF-BAE8-5513-19AB-A154BD0BC5AC}"/>
              </a:ext>
            </a:extLst>
          </p:cNvPr>
          <p:cNvCxnSpPr>
            <a:cxnSpLocks/>
            <a:stCxn id="42" idx="0"/>
            <a:endCxn id="23559" idx="4"/>
          </p:cNvCxnSpPr>
          <p:nvPr/>
        </p:nvCxnSpPr>
        <p:spPr>
          <a:xfrm flipV="1">
            <a:off x="1266172" y="4871545"/>
            <a:ext cx="2928281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2" name="Straight Connector 10251">
            <a:extLst>
              <a:ext uri="{FF2B5EF4-FFF2-40B4-BE49-F238E27FC236}">
                <a16:creationId xmlns:a16="http://schemas.microsoft.com/office/drawing/2014/main" id="{39A6E2CC-8526-FBBF-1877-694D0AF4B884}"/>
              </a:ext>
            </a:extLst>
          </p:cNvPr>
          <p:cNvCxnSpPr>
            <a:cxnSpLocks/>
            <a:stCxn id="55" idx="0"/>
            <a:endCxn id="23559" idx="4"/>
          </p:cNvCxnSpPr>
          <p:nvPr/>
        </p:nvCxnSpPr>
        <p:spPr>
          <a:xfrm flipH="1" flipV="1">
            <a:off x="4194453" y="4871545"/>
            <a:ext cx="330089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5" name="Straight Connector 10254">
            <a:extLst>
              <a:ext uri="{FF2B5EF4-FFF2-40B4-BE49-F238E27FC236}">
                <a16:creationId xmlns:a16="http://schemas.microsoft.com/office/drawing/2014/main" id="{51737C94-E846-7600-1CCC-65F945EAFB3C}"/>
              </a:ext>
            </a:extLst>
          </p:cNvPr>
          <p:cNvCxnSpPr>
            <a:cxnSpLocks/>
            <a:stCxn id="50" idx="0"/>
            <a:endCxn id="23572" idx="4"/>
          </p:cNvCxnSpPr>
          <p:nvPr/>
        </p:nvCxnSpPr>
        <p:spPr>
          <a:xfrm flipV="1">
            <a:off x="2888049" y="4880575"/>
            <a:ext cx="1638751" cy="22351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8" name="Straight Connector 10257">
            <a:extLst>
              <a:ext uri="{FF2B5EF4-FFF2-40B4-BE49-F238E27FC236}">
                <a16:creationId xmlns:a16="http://schemas.microsoft.com/office/drawing/2014/main" id="{D0E978D6-1853-6AD2-5681-877D73B4B332}"/>
              </a:ext>
            </a:extLst>
          </p:cNvPr>
          <p:cNvCxnSpPr>
            <a:cxnSpLocks/>
            <a:stCxn id="55" idx="0"/>
            <a:endCxn id="23572" idx="4"/>
          </p:cNvCxnSpPr>
          <p:nvPr/>
        </p:nvCxnSpPr>
        <p:spPr>
          <a:xfrm flipV="1">
            <a:off x="4524542" y="4880575"/>
            <a:ext cx="2258" cy="22482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1" name="Straight Connector 10260">
            <a:extLst>
              <a:ext uri="{FF2B5EF4-FFF2-40B4-BE49-F238E27FC236}">
                <a16:creationId xmlns:a16="http://schemas.microsoft.com/office/drawing/2014/main" id="{111D8C1A-53EB-16C6-FC0D-216D1AAB04AC}"/>
              </a:ext>
            </a:extLst>
          </p:cNvPr>
          <p:cNvCxnSpPr>
            <a:cxnSpLocks/>
            <a:stCxn id="55" idx="0"/>
            <a:endCxn id="23564" idx="4"/>
          </p:cNvCxnSpPr>
          <p:nvPr/>
        </p:nvCxnSpPr>
        <p:spPr>
          <a:xfrm flipV="1">
            <a:off x="4524542" y="4869965"/>
            <a:ext cx="334605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4" name="Straight Connector 10263">
            <a:extLst>
              <a:ext uri="{FF2B5EF4-FFF2-40B4-BE49-F238E27FC236}">
                <a16:creationId xmlns:a16="http://schemas.microsoft.com/office/drawing/2014/main" id="{074D83F9-CE5D-A428-4086-18E808CD9215}"/>
              </a:ext>
            </a:extLst>
          </p:cNvPr>
          <p:cNvCxnSpPr>
            <a:cxnSpLocks/>
            <a:stCxn id="60" idx="0"/>
            <a:endCxn id="23564" idx="4"/>
          </p:cNvCxnSpPr>
          <p:nvPr/>
        </p:nvCxnSpPr>
        <p:spPr>
          <a:xfrm flipH="1" flipV="1">
            <a:off x="4859147" y="4869965"/>
            <a:ext cx="1333419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7" name="Straight Connector 10266">
            <a:extLst>
              <a:ext uri="{FF2B5EF4-FFF2-40B4-BE49-F238E27FC236}">
                <a16:creationId xmlns:a16="http://schemas.microsoft.com/office/drawing/2014/main" id="{8264AB3D-7705-FA41-8742-9F1A7F298B09}"/>
              </a:ext>
            </a:extLst>
          </p:cNvPr>
          <p:cNvCxnSpPr>
            <a:cxnSpLocks/>
            <a:stCxn id="42" idx="0"/>
            <a:endCxn id="23565" idx="4"/>
          </p:cNvCxnSpPr>
          <p:nvPr/>
        </p:nvCxnSpPr>
        <p:spPr>
          <a:xfrm flipV="1">
            <a:off x="1266172" y="4878646"/>
            <a:ext cx="4591788" cy="22675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0" name="Straight Connector 10269">
            <a:extLst>
              <a:ext uri="{FF2B5EF4-FFF2-40B4-BE49-F238E27FC236}">
                <a16:creationId xmlns:a16="http://schemas.microsoft.com/office/drawing/2014/main" id="{8CA62EDF-45B1-69F7-DCF4-416E7B8511E3}"/>
              </a:ext>
            </a:extLst>
          </p:cNvPr>
          <p:cNvCxnSpPr>
            <a:cxnSpLocks/>
            <a:stCxn id="60" idx="0"/>
            <a:endCxn id="23565" idx="4"/>
          </p:cNvCxnSpPr>
          <p:nvPr/>
        </p:nvCxnSpPr>
        <p:spPr>
          <a:xfrm flipH="1" flipV="1">
            <a:off x="5857960" y="4878646"/>
            <a:ext cx="334606" cy="22544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3" name="Straight Connector 10272">
            <a:extLst>
              <a:ext uri="{FF2B5EF4-FFF2-40B4-BE49-F238E27FC236}">
                <a16:creationId xmlns:a16="http://schemas.microsoft.com/office/drawing/2014/main" id="{15F74E1F-A09C-928F-DACB-D075E7CAE6AE}"/>
              </a:ext>
            </a:extLst>
          </p:cNvPr>
          <p:cNvCxnSpPr>
            <a:cxnSpLocks/>
            <a:stCxn id="50" idx="0"/>
            <a:endCxn id="23573" idx="4"/>
          </p:cNvCxnSpPr>
          <p:nvPr/>
        </p:nvCxnSpPr>
        <p:spPr>
          <a:xfrm flipV="1">
            <a:off x="2888049" y="4879211"/>
            <a:ext cx="3304516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6" name="Straight Connector 10275">
            <a:extLst>
              <a:ext uri="{FF2B5EF4-FFF2-40B4-BE49-F238E27FC236}">
                <a16:creationId xmlns:a16="http://schemas.microsoft.com/office/drawing/2014/main" id="{797320A0-2E8B-A639-7E90-786B1B9D395D}"/>
              </a:ext>
            </a:extLst>
          </p:cNvPr>
          <p:cNvCxnSpPr>
            <a:cxnSpLocks/>
            <a:stCxn id="60" idx="0"/>
            <a:endCxn id="23573" idx="4"/>
          </p:cNvCxnSpPr>
          <p:nvPr/>
        </p:nvCxnSpPr>
        <p:spPr>
          <a:xfrm flipH="1" flipV="1">
            <a:off x="6192565" y="4879211"/>
            <a:ext cx="1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1" name="Straight Connector 10280">
            <a:extLst>
              <a:ext uri="{FF2B5EF4-FFF2-40B4-BE49-F238E27FC236}">
                <a16:creationId xmlns:a16="http://schemas.microsoft.com/office/drawing/2014/main" id="{47C621F9-57F5-2858-380E-4E8E374D3407}"/>
              </a:ext>
            </a:extLst>
          </p:cNvPr>
          <p:cNvCxnSpPr>
            <a:cxnSpLocks/>
            <a:stCxn id="60" idx="0"/>
            <a:endCxn id="23566" idx="4"/>
          </p:cNvCxnSpPr>
          <p:nvPr/>
        </p:nvCxnSpPr>
        <p:spPr>
          <a:xfrm flipV="1">
            <a:off x="6192566" y="4876800"/>
            <a:ext cx="310954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4" name="Straight Connector 10283">
            <a:extLst>
              <a:ext uri="{FF2B5EF4-FFF2-40B4-BE49-F238E27FC236}">
                <a16:creationId xmlns:a16="http://schemas.microsoft.com/office/drawing/2014/main" id="{8FF29A90-269A-41B9-55BA-288946508BB8}"/>
              </a:ext>
            </a:extLst>
          </p:cNvPr>
          <p:cNvCxnSpPr>
            <a:cxnSpLocks/>
            <a:stCxn id="55" idx="0"/>
            <a:endCxn id="23566" idx="4"/>
          </p:cNvCxnSpPr>
          <p:nvPr/>
        </p:nvCxnSpPr>
        <p:spPr>
          <a:xfrm flipV="1">
            <a:off x="4524542" y="4876800"/>
            <a:ext cx="1978978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3" name="TextBox 23642">
            <a:extLst>
              <a:ext uri="{FF2B5EF4-FFF2-40B4-BE49-F238E27FC236}">
                <a16:creationId xmlns:a16="http://schemas.microsoft.com/office/drawing/2014/main" id="{1B70CAC6-20E5-BF8A-0DE2-7FFD06E9DC24}"/>
              </a:ext>
            </a:extLst>
          </p:cNvPr>
          <p:cNvSpPr txBox="1"/>
          <p:nvPr/>
        </p:nvSpPr>
        <p:spPr>
          <a:xfrm>
            <a:off x="6085614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4" name="TextBox 23643">
            <a:extLst>
              <a:ext uri="{FF2B5EF4-FFF2-40B4-BE49-F238E27FC236}">
                <a16:creationId xmlns:a16="http://schemas.microsoft.com/office/drawing/2014/main" id="{3765C966-27B6-E6B5-8D3C-A9C75F39B047}"/>
              </a:ext>
            </a:extLst>
          </p:cNvPr>
          <p:cNvSpPr txBox="1"/>
          <p:nvPr/>
        </p:nvSpPr>
        <p:spPr>
          <a:xfrm>
            <a:off x="4431235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5" name="TextBox 23644">
            <a:extLst>
              <a:ext uri="{FF2B5EF4-FFF2-40B4-BE49-F238E27FC236}">
                <a16:creationId xmlns:a16="http://schemas.microsoft.com/office/drawing/2014/main" id="{1735BE49-E1BF-06D8-90BA-33BFBDE87132}"/>
              </a:ext>
            </a:extLst>
          </p:cNvPr>
          <p:cNvSpPr txBox="1"/>
          <p:nvPr/>
        </p:nvSpPr>
        <p:spPr>
          <a:xfrm>
            <a:off x="2764233" y="54175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6" name="TextBox 23645">
            <a:extLst>
              <a:ext uri="{FF2B5EF4-FFF2-40B4-BE49-F238E27FC236}">
                <a16:creationId xmlns:a16="http://schemas.microsoft.com/office/drawing/2014/main" id="{9C09AE00-3DD4-C242-4127-BB0CCF093A2A}"/>
              </a:ext>
            </a:extLst>
          </p:cNvPr>
          <p:cNvSpPr txBox="1"/>
          <p:nvPr/>
        </p:nvSpPr>
        <p:spPr>
          <a:xfrm>
            <a:off x="1134708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2A5D8E3-AAC3-8C98-D547-0713E10A2740}"/>
              </a:ext>
            </a:extLst>
          </p:cNvPr>
          <p:cNvGrpSpPr/>
          <p:nvPr/>
        </p:nvGrpSpPr>
        <p:grpSpPr>
          <a:xfrm>
            <a:off x="5134505" y="3547882"/>
            <a:ext cx="2104495" cy="304800"/>
            <a:chOff x="8763000" y="3040201"/>
            <a:chExt cx="2104495" cy="304800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F221A325-AF48-33AF-DA0D-8333E6A303CA}"/>
                </a:ext>
              </a:extLst>
            </p:cNvPr>
            <p:cNvSpPr/>
            <p:nvPr/>
          </p:nvSpPr>
          <p:spPr>
            <a:xfrm>
              <a:off x="8763000" y="3040201"/>
              <a:ext cx="660177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e</a:t>
              </a:r>
              <a:r>
                <a:rPr lang="en-US" sz="1200" b="1" baseline="30000" dirty="0">
                  <a:solidFill>
                    <a:schemeClr val="tx1"/>
                  </a:solidFill>
                </a:rPr>
                <a:t>1</a:t>
              </a:r>
              <a:r>
                <a:rPr lang="en-US" sz="1200" baseline="-25000" dirty="0">
                  <a:solidFill>
                    <a:schemeClr val="tx1"/>
                  </a:solidFill>
                </a:rPr>
                <a:t>attention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C5501A9-C5D2-0E44-DB5F-7AE4B7FD489D}"/>
                </a:ext>
              </a:extLst>
            </p:cNvPr>
            <p:cNvSpPr/>
            <p:nvPr/>
          </p:nvSpPr>
          <p:spPr>
            <a:xfrm>
              <a:off x="9485159" y="3040201"/>
              <a:ext cx="660177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e</a:t>
              </a:r>
              <a:r>
                <a:rPr lang="en-US" sz="1200" b="1" baseline="30000" dirty="0">
                  <a:solidFill>
                    <a:schemeClr val="tx1"/>
                  </a:solidFill>
                </a:rPr>
                <a:t>2</a:t>
              </a:r>
              <a:r>
                <a:rPr lang="en-US" sz="1200" baseline="-25000" dirty="0">
                  <a:solidFill>
                    <a:schemeClr val="tx1"/>
                  </a:solidFill>
                </a:rPr>
                <a:t>attention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4EC1FD1F-83C0-3630-8182-4EFEF2073B0D}"/>
                </a:ext>
              </a:extLst>
            </p:cNvPr>
            <p:cNvSpPr/>
            <p:nvPr/>
          </p:nvSpPr>
          <p:spPr>
            <a:xfrm>
              <a:off x="10207318" y="3040201"/>
              <a:ext cx="660177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e</a:t>
              </a:r>
              <a:r>
                <a:rPr lang="en-US" sz="1200" b="1" baseline="30000" dirty="0">
                  <a:solidFill>
                    <a:schemeClr val="tx1"/>
                  </a:solidFill>
                </a:rPr>
                <a:t>3</a:t>
              </a:r>
              <a:r>
                <a:rPr lang="en-US" sz="1200" baseline="-25000" dirty="0">
                  <a:solidFill>
                    <a:schemeClr val="tx1"/>
                  </a:solidFill>
                </a:rPr>
                <a:t>attention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0EA248D-10A6-1A4F-F7BD-DAB571A94300}"/>
              </a:ext>
            </a:extLst>
          </p:cNvPr>
          <p:cNvCxnSpPr>
            <a:cxnSpLocks/>
          </p:cNvCxnSpPr>
          <p:nvPr/>
        </p:nvCxnSpPr>
        <p:spPr>
          <a:xfrm flipH="1" flipV="1">
            <a:off x="5134505" y="3852682"/>
            <a:ext cx="722159" cy="64311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E8A9A5A-FA88-F057-F08B-FE76F21ECA30}"/>
              </a:ext>
            </a:extLst>
          </p:cNvPr>
          <p:cNvCxnSpPr>
            <a:cxnSpLocks/>
          </p:cNvCxnSpPr>
          <p:nvPr/>
        </p:nvCxnSpPr>
        <p:spPr>
          <a:xfrm flipV="1">
            <a:off x="6516841" y="3852682"/>
            <a:ext cx="722159" cy="64311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E991511-43A6-F89A-3B52-D1F19351B89B}"/>
              </a:ext>
            </a:extLst>
          </p:cNvPr>
          <p:cNvSpPr txBox="1"/>
          <p:nvPr/>
        </p:nvSpPr>
        <p:spPr>
          <a:xfrm>
            <a:off x="7467600" y="3132383"/>
            <a:ext cx="44807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While still all computations across </a:t>
            </a:r>
            <a:br>
              <a:rPr lang="en-US" sz="2400" dirty="0"/>
            </a:br>
            <a:r>
              <a:rPr lang="en-US" sz="2400" dirty="0"/>
              <a:t>all machines proceed concurrently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2B20F37-2A28-975E-9DE2-9FC362924AB1}"/>
              </a:ext>
            </a:extLst>
          </p:cNvPr>
          <p:cNvCxnSpPr/>
          <p:nvPr/>
        </p:nvCxnSpPr>
        <p:spPr>
          <a:xfrm>
            <a:off x="5474555" y="2667000"/>
            <a:ext cx="0" cy="762000"/>
          </a:xfrm>
          <a:prstGeom prst="straightConnector1">
            <a:avLst/>
          </a:prstGeom>
          <a:ln w="19050">
            <a:solidFill>
              <a:schemeClr val="accent2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54AADAA-F533-2793-BBFC-44F394E3FBB6}"/>
              </a:ext>
            </a:extLst>
          </p:cNvPr>
          <p:cNvCxnSpPr/>
          <p:nvPr/>
        </p:nvCxnSpPr>
        <p:spPr>
          <a:xfrm>
            <a:off x="6202515" y="2667000"/>
            <a:ext cx="0" cy="762000"/>
          </a:xfrm>
          <a:prstGeom prst="straightConnector1">
            <a:avLst/>
          </a:prstGeom>
          <a:ln w="19050">
            <a:solidFill>
              <a:schemeClr val="accent2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C0EE3A3-126C-F1C6-FC9A-9315BC79EF58}"/>
              </a:ext>
            </a:extLst>
          </p:cNvPr>
          <p:cNvCxnSpPr/>
          <p:nvPr/>
        </p:nvCxnSpPr>
        <p:spPr>
          <a:xfrm>
            <a:off x="6922355" y="2667000"/>
            <a:ext cx="0" cy="762000"/>
          </a:xfrm>
          <a:prstGeom prst="straightConnector1">
            <a:avLst/>
          </a:prstGeom>
          <a:ln w="19050">
            <a:solidFill>
              <a:schemeClr val="accent2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66D3E45-DC76-58C1-C88E-9742B864A14F}"/>
              </a:ext>
            </a:extLst>
          </p:cNvPr>
          <p:cNvSpPr txBox="1"/>
          <p:nvPr/>
        </p:nvSpPr>
        <p:spPr>
          <a:xfrm>
            <a:off x="5277142" y="1652768"/>
            <a:ext cx="20380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Each </a:t>
            </a:r>
            <a:r>
              <a:rPr lang="en-US" sz="2400" i="1" dirty="0"/>
              <a:t>head</a:t>
            </a:r>
            <a:r>
              <a:rPr lang="en-US" sz="2400" dirty="0"/>
              <a:t> can </a:t>
            </a:r>
            <a:br>
              <a:rPr lang="en-US" sz="2400" dirty="0"/>
            </a:br>
            <a:r>
              <a:rPr lang="en-US" sz="2400" dirty="0"/>
              <a:t>go in parallel</a:t>
            </a:r>
          </a:p>
        </p:txBody>
      </p:sp>
    </p:spTree>
    <p:extLst>
      <p:ext uri="{BB962C8B-B14F-4D97-AF65-F5344CB8AC3E}">
        <p14:creationId xmlns:p14="http://schemas.microsoft.com/office/powerpoint/2010/main" val="43709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320"/>
            <a:ext cx="9451848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Repeated Transformer Blocks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ABD918-04EF-8396-227D-E96D89D276D4}"/>
              </a:ext>
            </a:extLst>
          </p:cNvPr>
          <p:cNvSpPr/>
          <p:nvPr/>
        </p:nvSpPr>
        <p:spPr>
          <a:xfrm>
            <a:off x="609600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Distributed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E03275-F33D-D34B-BDED-2317CCC1F5D4}"/>
              </a:ext>
            </a:extLst>
          </p:cNvPr>
          <p:cNvSpPr/>
          <p:nvPr/>
        </p:nvSpPr>
        <p:spPr>
          <a:xfrm>
            <a:off x="2231477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DC2C4-5E54-A740-C970-28FE4873946F}"/>
              </a:ext>
            </a:extLst>
          </p:cNvPr>
          <p:cNvSpPr/>
          <p:nvPr/>
        </p:nvSpPr>
        <p:spPr>
          <a:xfrm>
            <a:off x="3876019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97B4E5-1EC9-5008-9EF7-6BE1D05EA9DA}"/>
              </a:ext>
            </a:extLst>
          </p:cNvPr>
          <p:cNvSpPr/>
          <p:nvPr/>
        </p:nvSpPr>
        <p:spPr>
          <a:xfrm>
            <a:off x="5530411" y="6248400"/>
            <a:ext cx="914400" cy="304800"/>
          </a:xfrm>
          <a:prstGeom prst="rect">
            <a:avLst/>
          </a:prstGeom>
          <a:solidFill>
            <a:srgbClr val="EF7273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fun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7A2DFC-EC73-90AE-1B76-7DDD2338823D}"/>
              </a:ext>
            </a:extLst>
          </p:cNvPr>
          <p:cNvSpPr/>
          <p:nvPr/>
        </p:nvSpPr>
        <p:spPr>
          <a:xfrm>
            <a:off x="1596260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3CDB60-BB51-C819-69E4-11FC9125248E}"/>
              </a:ext>
            </a:extLst>
          </p:cNvPr>
          <p:cNvSpPr/>
          <p:nvPr/>
        </p:nvSpPr>
        <p:spPr>
          <a:xfrm>
            <a:off x="3218137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E53187-3CD6-954F-A2AB-88E9089B6F06}"/>
              </a:ext>
            </a:extLst>
          </p:cNvPr>
          <p:cNvSpPr/>
          <p:nvPr/>
        </p:nvSpPr>
        <p:spPr>
          <a:xfrm>
            <a:off x="4872529" y="6253655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69DA11-3378-5E2C-5BA0-2287C99450C8}"/>
              </a:ext>
            </a:extLst>
          </p:cNvPr>
          <p:cNvSpPr/>
          <p:nvPr/>
        </p:nvSpPr>
        <p:spPr>
          <a:xfrm>
            <a:off x="6522654" y="6248400"/>
            <a:ext cx="337645" cy="304800"/>
          </a:xfrm>
          <a:prstGeom prst="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3FF3EF-A088-3E3D-6956-9291B047FA35}"/>
              </a:ext>
            </a:extLst>
          </p:cNvPr>
          <p:cNvSpPr/>
          <p:nvPr/>
        </p:nvSpPr>
        <p:spPr>
          <a:xfrm>
            <a:off x="609600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C7BB3-8F3A-857A-96F2-1109A07D96DF}"/>
              </a:ext>
            </a:extLst>
          </p:cNvPr>
          <p:cNvSpPr/>
          <p:nvPr/>
        </p:nvSpPr>
        <p:spPr>
          <a:xfrm>
            <a:off x="2231477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27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E3568A-0A08-C324-CAE7-D2FDE786B9E4}"/>
              </a:ext>
            </a:extLst>
          </p:cNvPr>
          <p:cNvSpPr/>
          <p:nvPr/>
        </p:nvSpPr>
        <p:spPr>
          <a:xfrm>
            <a:off x="3876019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E006E4-B08B-BE8B-1511-C8A569CD6493}"/>
              </a:ext>
            </a:extLst>
          </p:cNvPr>
          <p:cNvSpPr/>
          <p:nvPr/>
        </p:nvSpPr>
        <p:spPr>
          <a:xfrm>
            <a:off x="5530411" y="5715000"/>
            <a:ext cx="914400" cy="3048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x</a:t>
            </a:r>
            <a:r>
              <a:rPr lang="en-US" sz="1200" baseline="-25000" dirty="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62857B-0D63-874F-19D4-22A5ED9A20A7}"/>
              </a:ext>
            </a:extLst>
          </p:cNvPr>
          <p:cNvSpPr/>
          <p:nvPr/>
        </p:nvSpPr>
        <p:spPr>
          <a:xfrm>
            <a:off x="1596260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5DD5389-C45E-668B-86A7-6379C4AEA82D}"/>
              </a:ext>
            </a:extLst>
          </p:cNvPr>
          <p:cNvSpPr/>
          <p:nvPr/>
        </p:nvSpPr>
        <p:spPr>
          <a:xfrm>
            <a:off x="3218137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F45FB1-D7F5-EB6A-B2E4-D3626C47494A}"/>
              </a:ext>
            </a:extLst>
          </p:cNvPr>
          <p:cNvSpPr/>
          <p:nvPr/>
        </p:nvSpPr>
        <p:spPr>
          <a:xfrm>
            <a:off x="4872529" y="5720255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3E52FF-6682-4438-5297-60E25F08C7C1}"/>
              </a:ext>
            </a:extLst>
          </p:cNvPr>
          <p:cNvSpPr/>
          <p:nvPr/>
        </p:nvSpPr>
        <p:spPr>
          <a:xfrm>
            <a:off x="6522654" y="5715000"/>
            <a:ext cx="337645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FB2787C-87E9-3059-B6AA-998F170564FA}"/>
              </a:ext>
            </a:extLst>
          </p:cNvPr>
          <p:cNvCxnSpPr>
            <a:stCxn id="18" idx="2"/>
            <a:endCxn id="4" idx="0"/>
          </p:cNvCxnSpPr>
          <p:nvPr/>
        </p:nvCxnSpPr>
        <p:spPr>
          <a:xfrm>
            <a:off x="106680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9D31D6E-8C48-315C-79A3-62541C78C6B3}"/>
              </a:ext>
            </a:extLst>
          </p:cNvPr>
          <p:cNvCxnSpPr>
            <a:stCxn id="22" idx="2"/>
            <a:endCxn id="8" idx="0"/>
          </p:cNvCxnSpPr>
          <p:nvPr/>
        </p:nvCxnSpPr>
        <p:spPr>
          <a:xfrm>
            <a:off x="1765083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FD9F459-5CF2-8585-C24D-A3E57CA4079F}"/>
              </a:ext>
            </a:extLst>
          </p:cNvPr>
          <p:cNvCxnSpPr>
            <a:stCxn id="19" idx="2"/>
            <a:endCxn id="5" idx="0"/>
          </p:cNvCxnSpPr>
          <p:nvPr/>
        </p:nvCxnSpPr>
        <p:spPr>
          <a:xfrm>
            <a:off x="26886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F0D39A4-AF9C-9B3F-7E61-25C5000863B5}"/>
              </a:ext>
            </a:extLst>
          </p:cNvPr>
          <p:cNvCxnSpPr>
            <a:stCxn id="23" idx="2"/>
            <a:endCxn id="9" idx="0"/>
          </p:cNvCxnSpPr>
          <p:nvPr/>
        </p:nvCxnSpPr>
        <p:spPr>
          <a:xfrm>
            <a:off x="3386960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E4EFD3F-1E00-29CD-2E92-CDFBC42EA2C2}"/>
              </a:ext>
            </a:extLst>
          </p:cNvPr>
          <p:cNvCxnSpPr>
            <a:stCxn id="20" idx="2"/>
            <a:endCxn id="6" idx="0"/>
          </p:cNvCxnSpPr>
          <p:nvPr/>
        </p:nvCxnSpPr>
        <p:spPr>
          <a:xfrm>
            <a:off x="4333219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DA9C8A0-AB86-1053-7113-C2FECBDFED62}"/>
              </a:ext>
            </a:extLst>
          </p:cNvPr>
          <p:cNvCxnSpPr>
            <a:stCxn id="24" idx="2"/>
            <a:endCxn id="10" idx="0"/>
          </p:cNvCxnSpPr>
          <p:nvPr/>
        </p:nvCxnSpPr>
        <p:spPr>
          <a:xfrm>
            <a:off x="5041352" y="6025055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6EE22B6-01E3-8891-5B2F-8FE227E8A281}"/>
              </a:ext>
            </a:extLst>
          </p:cNvPr>
          <p:cNvCxnSpPr>
            <a:stCxn id="21" idx="2"/>
            <a:endCxn id="7" idx="0"/>
          </p:cNvCxnSpPr>
          <p:nvPr/>
        </p:nvCxnSpPr>
        <p:spPr>
          <a:xfrm>
            <a:off x="5987611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A3E5830-767B-58B2-0B44-2554C10C7ABA}"/>
              </a:ext>
            </a:extLst>
          </p:cNvPr>
          <p:cNvCxnSpPr>
            <a:stCxn id="25" idx="2"/>
            <a:endCxn id="11" idx="0"/>
          </p:cNvCxnSpPr>
          <p:nvPr/>
        </p:nvCxnSpPr>
        <p:spPr>
          <a:xfrm>
            <a:off x="6691477" y="60198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4FA0FAE6-C1C5-76F7-2542-A5880AB0F9E6}"/>
              </a:ext>
            </a:extLst>
          </p:cNvPr>
          <p:cNvSpPr/>
          <p:nvPr/>
        </p:nvSpPr>
        <p:spPr>
          <a:xfrm>
            <a:off x="93608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B78A7CE-3C97-7327-36CC-8C973424C257}"/>
              </a:ext>
            </a:extLst>
          </p:cNvPr>
          <p:cNvCxnSpPr>
            <a:stCxn id="18" idx="0"/>
            <a:endCxn id="42" idx="2"/>
          </p:cNvCxnSpPr>
          <p:nvPr/>
        </p:nvCxnSpPr>
        <p:spPr>
          <a:xfrm flipV="1">
            <a:off x="1066800" y="5410200"/>
            <a:ext cx="199372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007AC11-C0C3-69EC-4A2E-97B9BDE13C07}"/>
              </a:ext>
            </a:extLst>
          </p:cNvPr>
          <p:cNvCxnSpPr>
            <a:stCxn id="22" idx="0"/>
            <a:endCxn id="42" idx="2"/>
          </p:cNvCxnSpPr>
          <p:nvPr/>
        </p:nvCxnSpPr>
        <p:spPr>
          <a:xfrm flipH="1" flipV="1">
            <a:off x="1266172" y="5410200"/>
            <a:ext cx="498911" cy="3048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EBC809E-5BCB-3422-425A-7E32F947E487}"/>
              </a:ext>
            </a:extLst>
          </p:cNvPr>
          <p:cNvSpPr/>
          <p:nvPr/>
        </p:nvSpPr>
        <p:spPr>
          <a:xfrm>
            <a:off x="2557960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C1CED5A-5BEF-9381-CCED-115BF48E9EED}"/>
              </a:ext>
            </a:extLst>
          </p:cNvPr>
          <p:cNvCxnSpPr>
            <a:cxnSpLocks/>
            <a:stCxn id="19" idx="0"/>
            <a:endCxn id="50" idx="2"/>
          </p:cNvCxnSpPr>
          <p:nvPr/>
        </p:nvCxnSpPr>
        <p:spPr>
          <a:xfrm flipV="1">
            <a:off x="2688677" y="5408886"/>
            <a:ext cx="199372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E336EA1-9CE0-229E-ACD8-60560B1EBB0E}"/>
              </a:ext>
            </a:extLst>
          </p:cNvPr>
          <p:cNvCxnSpPr>
            <a:cxnSpLocks/>
            <a:stCxn id="23" idx="0"/>
            <a:endCxn id="50" idx="2"/>
          </p:cNvCxnSpPr>
          <p:nvPr/>
        </p:nvCxnSpPr>
        <p:spPr>
          <a:xfrm flipH="1" flipV="1">
            <a:off x="2888049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8103F968-6CAF-EE57-98F3-5E94E1FFCC76}"/>
              </a:ext>
            </a:extLst>
          </p:cNvPr>
          <p:cNvSpPr/>
          <p:nvPr/>
        </p:nvSpPr>
        <p:spPr>
          <a:xfrm>
            <a:off x="4194453" y="5105400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239E0DA-ED5B-19E0-33A1-6FFD7BFF3B33}"/>
              </a:ext>
            </a:extLst>
          </p:cNvPr>
          <p:cNvCxnSpPr>
            <a:cxnSpLocks/>
            <a:stCxn id="20" idx="0"/>
            <a:endCxn id="55" idx="2"/>
          </p:cNvCxnSpPr>
          <p:nvPr/>
        </p:nvCxnSpPr>
        <p:spPr>
          <a:xfrm flipV="1">
            <a:off x="4333219" y="5410200"/>
            <a:ext cx="191323" cy="30480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416531E-25D0-976F-D95C-85D9D05B3441}"/>
              </a:ext>
            </a:extLst>
          </p:cNvPr>
          <p:cNvCxnSpPr>
            <a:cxnSpLocks/>
            <a:stCxn id="24" idx="0"/>
            <a:endCxn id="55" idx="2"/>
          </p:cNvCxnSpPr>
          <p:nvPr/>
        </p:nvCxnSpPr>
        <p:spPr>
          <a:xfrm flipH="1" flipV="1">
            <a:off x="4524542" y="5410200"/>
            <a:ext cx="516810" cy="31005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34D48E49-C790-1F4A-39F7-E57D45CF1317}"/>
              </a:ext>
            </a:extLst>
          </p:cNvPr>
          <p:cNvSpPr/>
          <p:nvPr/>
        </p:nvSpPr>
        <p:spPr>
          <a:xfrm>
            <a:off x="5862477" y="5104086"/>
            <a:ext cx="660177" cy="304800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input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B890ACE-F58D-2B0D-DEC9-A2D47E161C78}"/>
              </a:ext>
            </a:extLst>
          </p:cNvPr>
          <p:cNvCxnSpPr>
            <a:cxnSpLocks/>
            <a:stCxn id="21" idx="0"/>
            <a:endCxn id="60" idx="2"/>
          </p:cNvCxnSpPr>
          <p:nvPr/>
        </p:nvCxnSpPr>
        <p:spPr>
          <a:xfrm flipV="1">
            <a:off x="5987611" y="5408886"/>
            <a:ext cx="204955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9E79CCE-2C90-B940-BE02-7F48076BFB13}"/>
              </a:ext>
            </a:extLst>
          </p:cNvPr>
          <p:cNvCxnSpPr>
            <a:cxnSpLocks/>
            <a:stCxn id="25" idx="0"/>
            <a:endCxn id="60" idx="2"/>
          </p:cNvCxnSpPr>
          <p:nvPr/>
        </p:nvCxnSpPr>
        <p:spPr>
          <a:xfrm flipH="1" flipV="1">
            <a:off x="6192566" y="5408886"/>
            <a:ext cx="498911" cy="3061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3" name="Rectangle 23552">
            <a:extLst>
              <a:ext uri="{FF2B5EF4-FFF2-40B4-BE49-F238E27FC236}">
                <a16:creationId xmlns:a16="http://schemas.microsoft.com/office/drawing/2014/main" id="{6960BBA0-C244-CE01-B42E-B16010EFF3E0}"/>
              </a:ext>
            </a:extLst>
          </p:cNvPr>
          <p:cNvSpPr/>
          <p:nvPr/>
        </p:nvSpPr>
        <p:spPr>
          <a:xfrm>
            <a:off x="936083" y="4497114"/>
            <a:ext cx="660177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4" name="Rectangle 23553">
            <a:extLst>
              <a:ext uri="{FF2B5EF4-FFF2-40B4-BE49-F238E27FC236}">
                <a16:creationId xmlns:a16="http://schemas.microsoft.com/office/drawing/2014/main" id="{96391B51-FF3F-FEC6-EF3A-4412C6BC061E}"/>
              </a:ext>
            </a:extLst>
          </p:cNvPr>
          <p:cNvSpPr/>
          <p:nvPr/>
        </p:nvSpPr>
        <p:spPr>
          <a:xfrm>
            <a:off x="2557960" y="4495800"/>
            <a:ext cx="660177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6" name="Rectangle 23555">
            <a:extLst>
              <a:ext uri="{FF2B5EF4-FFF2-40B4-BE49-F238E27FC236}">
                <a16:creationId xmlns:a16="http://schemas.microsoft.com/office/drawing/2014/main" id="{D0BCF797-E4C9-8F2A-70E3-045CCBA91493}"/>
              </a:ext>
            </a:extLst>
          </p:cNvPr>
          <p:cNvSpPr/>
          <p:nvPr/>
        </p:nvSpPr>
        <p:spPr>
          <a:xfrm>
            <a:off x="4194453" y="4497114"/>
            <a:ext cx="660177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7" name="Rectangle 23556">
            <a:extLst>
              <a:ext uri="{FF2B5EF4-FFF2-40B4-BE49-F238E27FC236}">
                <a16:creationId xmlns:a16="http://schemas.microsoft.com/office/drawing/2014/main" id="{71845C7E-3945-C7AA-EB8C-3B2E60CB8BBA}"/>
              </a:ext>
            </a:extLst>
          </p:cNvPr>
          <p:cNvSpPr/>
          <p:nvPr/>
        </p:nvSpPr>
        <p:spPr>
          <a:xfrm>
            <a:off x="5862477" y="4495800"/>
            <a:ext cx="660177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attention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558" name="Oval 23557">
            <a:extLst>
              <a:ext uri="{FF2B5EF4-FFF2-40B4-BE49-F238E27FC236}">
                <a16:creationId xmlns:a16="http://schemas.microsoft.com/office/drawing/2014/main" id="{6DC1C5F9-1841-1F9F-7753-89C50865EF56}"/>
              </a:ext>
            </a:extLst>
          </p:cNvPr>
          <p:cNvSpPr/>
          <p:nvPr/>
        </p:nvSpPr>
        <p:spPr>
          <a:xfrm>
            <a:off x="2465744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9" name="Oval 23558">
            <a:extLst>
              <a:ext uri="{FF2B5EF4-FFF2-40B4-BE49-F238E27FC236}">
                <a16:creationId xmlns:a16="http://schemas.microsoft.com/office/drawing/2014/main" id="{B83885AC-81A7-F71D-DD81-AFE6047A0B38}"/>
              </a:ext>
            </a:extLst>
          </p:cNvPr>
          <p:cNvSpPr/>
          <p:nvPr/>
        </p:nvSpPr>
        <p:spPr>
          <a:xfrm>
            <a:off x="4118253" y="471914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2" name="Oval 23561">
            <a:extLst>
              <a:ext uri="{FF2B5EF4-FFF2-40B4-BE49-F238E27FC236}">
                <a16:creationId xmlns:a16="http://schemas.microsoft.com/office/drawing/2014/main" id="{82AD40CB-04CF-6C22-5E75-41AE8215EE3B}"/>
              </a:ext>
            </a:extLst>
          </p:cNvPr>
          <p:cNvSpPr/>
          <p:nvPr/>
        </p:nvSpPr>
        <p:spPr>
          <a:xfrm>
            <a:off x="1520060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3" name="Oval 23562">
            <a:extLst>
              <a:ext uri="{FF2B5EF4-FFF2-40B4-BE49-F238E27FC236}">
                <a16:creationId xmlns:a16="http://schemas.microsoft.com/office/drawing/2014/main" id="{E9222D06-7D01-3C8E-55BE-3DA6F738EA7E}"/>
              </a:ext>
            </a:extLst>
          </p:cNvPr>
          <p:cNvSpPr/>
          <p:nvPr/>
        </p:nvSpPr>
        <p:spPr>
          <a:xfrm>
            <a:off x="313959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4" name="Oval 23563">
            <a:extLst>
              <a:ext uri="{FF2B5EF4-FFF2-40B4-BE49-F238E27FC236}">
                <a16:creationId xmlns:a16="http://schemas.microsoft.com/office/drawing/2014/main" id="{32A44EEA-3EF7-7020-B5F1-2136B00C40E2}"/>
              </a:ext>
            </a:extLst>
          </p:cNvPr>
          <p:cNvSpPr/>
          <p:nvPr/>
        </p:nvSpPr>
        <p:spPr>
          <a:xfrm>
            <a:off x="4782947" y="471756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5" name="Oval 23564">
            <a:extLst>
              <a:ext uri="{FF2B5EF4-FFF2-40B4-BE49-F238E27FC236}">
                <a16:creationId xmlns:a16="http://schemas.microsoft.com/office/drawing/2014/main" id="{DB97F750-1CC1-AD28-B2F1-C8BA581F747A}"/>
              </a:ext>
            </a:extLst>
          </p:cNvPr>
          <p:cNvSpPr/>
          <p:nvPr/>
        </p:nvSpPr>
        <p:spPr>
          <a:xfrm>
            <a:off x="5781760" y="472624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6" name="Oval 23565">
            <a:extLst>
              <a:ext uri="{FF2B5EF4-FFF2-40B4-BE49-F238E27FC236}">
                <a16:creationId xmlns:a16="http://schemas.microsoft.com/office/drawing/2014/main" id="{AFA27C6C-71E8-BD8B-E72A-2E0A9BD4C912}"/>
              </a:ext>
            </a:extLst>
          </p:cNvPr>
          <p:cNvSpPr/>
          <p:nvPr/>
        </p:nvSpPr>
        <p:spPr>
          <a:xfrm>
            <a:off x="642732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7" name="Oval 23566">
            <a:extLst>
              <a:ext uri="{FF2B5EF4-FFF2-40B4-BE49-F238E27FC236}">
                <a16:creationId xmlns:a16="http://schemas.microsoft.com/office/drawing/2014/main" id="{D74C6006-C789-2363-9F36-BC065DFD995F}"/>
              </a:ext>
            </a:extLst>
          </p:cNvPr>
          <p:cNvSpPr/>
          <p:nvPr/>
        </p:nvSpPr>
        <p:spPr>
          <a:xfrm>
            <a:off x="859883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69" name="Straight Connector 23568">
            <a:extLst>
              <a:ext uri="{FF2B5EF4-FFF2-40B4-BE49-F238E27FC236}">
                <a16:creationId xmlns:a16="http://schemas.microsoft.com/office/drawing/2014/main" id="{068E4442-4AE3-86E8-FA76-7DD00F569DD0}"/>
              </a:ext>
            </a:extLst>
          </p:cNvPr>
          <p:cNvCxnSpPr>
            <a:cxnSpLocks/>
            <a:stCxn id="42" idx="0"/>
            <a:endCxn id="23567" idx="5"/>
          </p:cNvCxnSpPr>
          <p:nvPr/>
        </p:nvCxnSpPr>
        <p:spPr>
          <a:xfrm flipH="1" flipV="1">
            <a:off x="989965" y="4854482"/>
            <a:ext cx="276207" cy="25091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0" name="Oval 23569">
            <a:extLst>
              <a:ext uri="{FF2B5EF4-FFF2-40B4-BE49-F238E27FC236}">
                <a16:creationId xmlns:a16="http://schemas.microsoft.com/office/drawing/2014/main" id="{6347283D-E22F-1352-506F-E9DDCF457479}"/>
              </a:ext>
            </a:extLst>
          </p:cNvPr>
          <p:cNvSpPr/>
          <p:nvPr/>
        </p:nvSpPr>
        <p:spPr>
          <a:xfrm>
            <a:off x="1185160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1" name="Oval 23570">
            <a:extLst>
              <a:ext uri="{FF2B5EF4-FFF2-40B4-BE49-F238E27FC236}">
                <a16:creationId xmlns:a16="http://schemas.microsoft.com/office/drawing/2014/main" id="{318D565E-B0FF-16BD-B753-BD003E8F0B5B}"/>
              </a:ext>
            </a:extLst>
          </p:cNvPr>
          <p:cNvSpPr/>
          <p:nvPr/>
        </p:nvSpPr>
        <p:spPr>
          <a:xfrm>
            <a:off x="2816818" y="4724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2" name="Oval 23571">
            <a:extLst>
              <a:ext uri="{FF2B5EF4-FFF2-40B4-BE49-F238E27FC236}">
                <a16:creationId xmlns:a16="http://schemas.microsoft.com/office/drawing/2014/main" id="{4AB23F55-564C-2FCC-5965-861DA6700CC6}"/>
              </a:ext>
            </a:extLst>
          </p:cNvPr>
          <p:cNvSpPr/>
          <p:nvPr/>
        </p:nvSpPr>
        <p:spPr>
          <a:xfrm>
            <a:off x="4450600" y="4728175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3" name="Oval 23572">
            <a:extLst>
              <a:ext uri="{FF2B5EF4-FFF2-40B4-BE49-F238E27FC236}">
                <a16:creationId xmlns:a16="http://schemas.microsoft.com/office/drawing/2014/main" id="{55601015-67E3-9026-C92C-82BC8B4A7846}"/>
              </a:ext>
            </a:extLst>
          </p:cNvPr>
          <p:cNvSpPr/>
          <p:nvPr/>
        </p:nvSpPr>
        <p:spPr>
          <a:xfrm>
            <a:off x="6116365" y="4726811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76" name="Straight Connector 23575">
            <a:extLst>
              <a:ext uri="{FF2B5EF4-FFF2-40B4-BE49-F238E27FC236}">
                <a16:creationId xmlns:a16="http://schemas.microsoft.com/office/drawing/2014/main" id="{EE0B5366-9312-30AC-88DC-3F7D5D8EA2F9}"/>
              </a:ext>
            </a:extLst>
          </p:cNvPr>
          <p:cNvCxnSpPr>
            <a:cxnSpLocks/>
            <a:stCxn id="50" idx="0"/>
            <a:endCxn id="23567" idx="5"/>
          </p:cNvCxnSpPr>
          <p:nvPr/>
        </p:nvCxnSpPr>
        <p:spPr>
          <a:xfrm flipH="1" flipV="1">
            <a:off x="989965" y="4854482"/>
            <a:ext cx="1898084" cy="24960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0" name="Straight Connector 23589">
            <a:extLst>
              <a:ext uri="{FF2B5EF4-FFF2-40B4-BE49-F238E27FC236}">
                <a16:creationId xmlns:a16="http://schemas.microsoft.com/office/drawing/2014/main" id="{ADD4C6F6-D929-591D-F067-AB05197015BE}"/>
              </a:ext>
            </a:extLst>
          </p:cNvPr>
          <p:cNvCxnSpPr>
            <a:cxnSpLocks/>
            <a:stCxn id="42" idx="0"/>
            <a:endCxn id="23570" idx="4"/>
          </p:cNvCxnSpPr>
          <p:nvPr/>
        </p:nvCxnSpPr>
        <p:spPr>
          <a:xfrm flipH="1" flipV="1">
            <a:off x="1261360" y="4876800"/>
            <a:ext cx="481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3" name="Straight Connector 23592">
            <a:extLst>
              <a:ext uri="{FF2B5EF4-FFF2-40B4-BE49-F238E27FC236}">
                <a16:creationId xmlns:a16="http://schemas.microsoft.com/office/drawing/2014/main" id="{7ADF2F5A-44E7-1AC1-F794-5576788DB099}"/>
              </a:ext>
            </a:extLst>
          </p:cNvPr>
          <p:cNvCxnSpPr>
            <a:cxnSpLocks/>
            <a:stCxn id="55" idx="0"/>
            <a:endCxn id="23570" idx="4"/>
          </p:cNvCxnSpPr>
          <p:nvPr/>
        </p:nvCxnSpPr>
        <p:spPr>
          <a:xfrm flipH="1" flipV="1">
            <a:off x="1261360" y="4876800"/>
            <a:ext cx="326318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6" name="Straight Connector 23595">
            <a:extLst>
              <a:ext uri="{FF2B5EF4-FFF2-40B4-BE49-F238E27FC236}">
                <a16:creationId xmlns:a16="http://schemas.microsoft.com/office/drawing/2014/main" id="{0C6D9D07-6A0E-6949-38F9-33BFE0EF7B57}"/>
              </a:ext>
            </a:extLst>
          </p:cNvPr>
          <p:cNvCxnSpPr>
            <a:cxnSpLocks/>
            <a:stCxn id="42" idx="0"/>
            <a:endCxn id="23562" idx="4"/>
          </p:cNvCxnSpPr>
          <p:nvPr/>
        </p:nvCxnSpPr>
        <p:spPr>
          <a:xfrm flipV="1">
            <a:off x="1266172" y="4869965"/>
            <a:ext cx="330088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99" name="Straight Connector 23598">
            <a:extLst>
              <a:ext uri="{FF2B5EF4-FFF2-40B4-BE49-F238E27FC236}">
                <a16:creationId xmlns:a16="http://schemas.microsoft.com/office/drawing/2014/main" id="{7186772E-343E-7260-B698-B3895994F040}"/>
              </a:ext>
            </a:extLst>
          </p:cNvPr>
          <p:cNvCxnSpPr>
            <a:cxnSpLocks/>
            <a:stCxn id="60" idx="0"/>
            <a:endCxn id="23562" idx="4"/>
          </p:cNvCxnSpPr>
          <p:nvPr/>
        </p:nvCxnSpPr>
        <p:spPr>
          <a:xfrm flipH="1" flipV="1">
            <a:off x="1596260" y="4869965"/>
            <a:ext cx="4596306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2" name="Straight Connector 23601">
            <a:extLst>
              <a:ext uri="{FF2B5EF4-FFF2-40B4-BE49-F238E27FC236}">
                <a16:creationId xmlns:a16="http://schemas.microsoft.com/office/drawing/2014/main" id="{A239F042-031B-0223-3B5B-6D3F68A250A9}"/>
              </a:ext>
            </a:extLst>
          </p:cNvPr>
          <p:cNvCxnSpPr>
            <a:cxnSpLocks/>
            <a:stCxn id="50" idx="0"/>
            <a:endCxn id="23558" idx="4"/>
          </p:cNvCxnSpPr>
          <p:nvPr/>
        </p:nvCxnSpPr>
        <p:spPr>
          <a:xfrm flipH="1" flipV="1">
            <a:off x="2541944" y="4876800"/>
            <a:ext cx="346105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6" name="Straight Connector 23605">
            <a:extLst>
              <a:ext uri="{FF2B5EF4-FFF2-40B4-BE49-F238E27FC236}">
                <a16:creationId xmlns:a16="http://schemas.microsoft.com/office/drawing/2014/main" id="{EEF75BF8-FEFB-0892-4AA8-666CEB63EEBC}"/>
              </a:ext>
            </a:extLst>
          </p:cNvPr>
          <p:cNvCxnSpPr>
            <a:cxnSpLocks/>
            <a:stCxn id="42" idx="0"/>
            <a:endCxn id="23558" idx="4"/>
          </p:cNvCxnSpPr>
          <p:nvPr/>
        </p:nvCxnSpPr>
        <p:spPr>
          <a:xfrm flipV="1">
            <a:off x="1266172" y="4876800"/>
            <a:ext cx="1275772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1" name="Straight Connector 23610">
            <a:extLst>
              <a:ext uri="{FF2B5EF4-FFF2-40B4-BE49-F238E27FC236}">
                <a16:creationId xmlns:a16="http://schemas.microsoft.com/office/drawing/2014/main" id="{510A20E4-A395-D1AF-DBB9-8710DBCF0DCE}"/>
              </a:ext>
            </a:extLst>
          </p:cNvPr>
          <p:cNvCxnSpPr>
            <a:cxnSpLocks/>
            <a:stCxn id="50" idx="0"/>
            <a:endCxn id="23571" idx="4"/>
          </p:cNvCxnSpPr>
          <p:nvPr/>
        </p:nvCxnSpPr>
        <p:spPr>
          <a:xfrm flipV="1">
            <a:off x="2888049" y="4876800"/>
            <a:ext cx="496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4" name="Straight Connector 23613">
            <a:extLst>
              <a:ext uri="{FF2B5EF4-FFF2-40B4-BE49-F238E27FC236}">
                <a16:creationId xmlns:a16="http://schemas.microsoft.com/office/drawing/2014/main" id="{0F7E6373-4DFB-1A0F-5B1E-AB406914F31A}"/>
              </a:ext>
            </a:extLst>
          </p:cNvPr>
          <p:cNvCxnSpPr>
            <a:cxnSpLocks/>
            <a:stCxn id="55" idx="0"/>
            <a:endCxn id="23571" idx="4"/>
          </p:cNvCxnSpPr>
          <p:nvPr/>
        </p:nvCxnSpPr>
        <p:spPr>
          <a:xfrm flipH="1" flipV="1">
            <a:off x="2893018" y="4876800"/>
            <a:ext cx="1631524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1" name="Straight Connector 10240">
            <a:extLst>
              <a:ext uri="{FF2B5EF4-FFF2-40B4-BE49-F238E27FC236}">
                <a16:creationId xmlns:a16="http://schemas.microsoft.com/office/drawing/2014/main" id="{62D77AD3-CEF5-92B3-FA02-CA761A902967}"/>
              </a:ext>
            </a:extLst>
          </p:cNvPr>
          <p:cNvCxnSpPr>
            <a:cxnSpLocks/>
            <a:endCxn id="23563" idx="4"/>
          </p:cNvCxnSpPr>
          <p:nvPr/>
        </p:nvCxnSpPr>
        <p:spPr>
          <a:xfrm flipV="1">
            <a:off x="2888049" y="4876800"/>
            <a:ext cx="327749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4" name="Straight Connector 10243">
            <a:extLst>
              <a:ext uri="{FF2B5EF4-FFF2-40B4-BE49-F238E27FC236}">
                <a16:creationId xmlns:a16="http://schemas.microsoft.com/office/drawing/2014/main" id="{9CC604B3-15A0-1906-CF7A-7660E87302B1}"/>
              </a:ext>
            </a:extLst>
          </p:cNvPr>
          <p:cNvCxnSpPr>
            <a:cxnSpLocks/>
            <a:stCxn id="23563" idx="4"/>
            <a:endCxn id="60" idx="0"/>
          </p:cNvCxnSpPr>
          <p:nvPr/>
        </p:nvCxnSpPr>
        <p:spPr>
          <a:xfrm>
            <a:off x="3215798" y="4876800"/>
            <a:ext cx="2976768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8" name="Straight Connector 10247">
            <a:extLst>
              <a:ext uri="{FF2B5EF4-FFF2-40B4-BE49-F238E27FC236}">
                <a16:creationId xmlns:a16="http://schemas.microsoft.com/office/drawing/2014/main" id="{4ED07CCF-BAE8-5513-19AB-A154BD0BC5AC}"/>
              </a:ext>
            </a:extLst>
          </p:cNvPr>
          <p:cNvCxnSpPr>
            <a:cxnSpLocks/>
            <a:stCxn id="42" idx="0"/>
            <a:endCxn id="23559" idx="4"/>
          </p:cNvCxnSpPr>
          <p:nvPr/>
        </p:nvCxnSpPr>
        <p:spPr>
          <a:xfrm flipV="1">
            <a:off x="1266172" y="4871545"/>
            <a:ext cx="2928281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2" name="Straight Connector 10251">
            <a:extLst>
              <a:ext uri="{FF2B5EF4-FFF2-40B4-BE49-F238E27FC236}">
                <a16:creationId xmlns:a16="http://schemas.microsoft.com/office/drawing/2014/main" id="{39A6E2CC-8526-FBBF-1877-694D0AF4B884}"/>
              </a:ext>
            </a:extLst>
          </p:cNvPr>
          <p:cNvCxnSpPr>
            <a:cxnSpLocks/>
            <a:stCxn id="55" idx="0"/>
            <a:endCxn id="23559" idx="4"/>
          </p:cNvCxnSpPr>
          <p:nvPr/>
        </p:nvCxnSpPr>
        <p:spPr>
          <a:xfrm flipH="1" flipV="1">
            <a:off x="4194453" y="4871545"/>
            <a:ext cx="330089" cy="23385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5" name="Straight Connector 10254">
            <a:extLst>
              <a:ext uri="{FF2B5EF4-FFF2-40B4-BE49-F238E27FC236}">
                <a16:creationId xmlns:a16="http://schemas.microsoft.com/office/drawing/2014/main" id="{51737C94-E846-7600-1CCC-65F945EAFB3C}"/>
              </a:ext>
            </a:extLst>
          </p:cNvPr>
          <p:cNvCxnSpPr>
            <a:cxnSpLocks/>
            <a:stCxn id="50" idx="0"/>
            <a:endCxn id="23572" idx="4"/>
          </p:cNvCxnSpPr>
          <p:nvPr/>
        </p:nvCxnSpPr>
        <p:spPr>
          <a:xfrm flipV="1">
            <a:off x="2888049" y="4880575"/>
            <a:ext cx="1638751" cy="22351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8" name="Straight Connector 10257">
            <a:extLst>
              <a:ext uri="{FF2B5EF4-FFF2-40B4-BE49-F238E27FC236}">
                <a16:creationId xmlns:a16="http://schemas.microsoft.com/office/drawing/2014/main" id="{D0E978D6-1853-6AD2-5681-877D73B4B332}"/>
              </a:ext>
            </a:extLst>
          </p:cNvPr>
          <p:cNvCxnSpPr>
            <a:cxnSpLocks/>
            <a:stCxn id="55" idx="0"/>
            <a:endCxn id="23572" idx="4"/>
          </p:cNvCxnSpPr>
          <p:nvPr/>
        </p:nvCxnSpPr>
        <p:spPr>
          <a:xfrm flipV="1">
            <a:off x="4524542" y="4880575"/>
            <a:ext cx="2258" cy="22482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1" name="Straight Connector 10260">
            <a:extLst>
              <a:ext uri="{FF2B5EF4-FFF2-40B4-BE49-F238E27FC236}">
                <a16:creationId xmlns:a16="http://schemas.microsoft.com/office/drawing/2014/main" id="{111D8C1A-53EB-16C6-FC0D-216D1AAB04AC}"/>
              </a:ext>
            </a:extLst>
          </p:cNvPr>
          <p:cNvCxnSpPr>
            <a:cxnSpLocks/>
            <a:stCxn id="55" idx="0"/>
            <a:endCxn id="23564" idx="4"/>
          </p:cNvCxnSpPr>
          <p:nvPr/>
        </p:nvCxnSpPr>
        <p:spPr>
          <a:xfrm flipV="1">
            <a:off x="4524542" y="4869965"/>
            <a:ext cx="334605" cy="23543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4" name="Straight Connector 10263">
            <a:extLst>
              <a:ext uri="{FF2B5EF4-FFF2-40B4-BE49-F238E27FC236}">
                <a16:creationId xmlns:a16="http://schemas.microsoft.com/office/drawing/2014/main" id="{074D83F9-CE5D-A428-4086-18E808CD9215}"/>
              </a:ext>
            </a:extLst>
          </p:cNvPr>
          <p:cNvCxnSpPr>
            <a:cxnSpLocks/>
            <a:stCxn id="60" idx="0"/>
            <a:endCxn id="23564" idx="4"/>
          </p:cNvCxnSpPr>
          <p:nvPr/>
        </p:nvCxnSpPr>
        <p:spPr>
          <a:xfrm flipH="1" flipV="1">
            <a:off x="4859147" y="4869965"/>
            <a:ext cx="1333419" cy="23412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7" name="Straight Connector 10266">
            <a:extLst>
              <a:ext uri="{FF2B5EF4-FFF2-40B4-BE49-F238E27FC236}">
                <a16:creationId xmlns:a16="http://schemas.microsoft.com/office/drawing/2014/main" id="{8264AB3D-7705-FA41-8742-9F1A7F298B09}"/>
              </a:ext>
            </a:extLst>
          </p:cNvPr>
          <p:cNvCxnSpPr>
            <a:cxnSpLocks/>
            <a:stCxn id="42" idx="0"/>
            <a:endCxn id="23565" idx="4"/>
          </p:cNvCxnSpPr>
          <p:nvPr/>
        </p:nvCxnSpPr>
        <p:spPr>
          <a:xfrm flipV="1">
            <a:off x="1266172" y="4878646"/>
            <a:ext cx="4591788" cy="22675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0" name="Straight Connector 10269">
            <a:extLst>
              <a:ext uri="{FF2B5EF4-FFF2-40B4-BE49-F238E27FC236}">
                <a16:creationId xmlns:a16="http://schemas.microsoft.com/office/drawing/2014/main" id="{8CA62EDF-45B1-69F7-DCF4-416E7B8511E3}"/>
              </a:ext>
            </a:extLst>
          </p:cNvPr>
          <p:cNvCxnSpPr>
            <a:cxnSpLocks/>
            <a:stCxn id="60" idx="0"/>
            <a:endCxn id="23565" idx="4"/>
          </p:cNvCxnSpPr>
          <p:nvPr/>
        </p:nvCxnSpPr>
        <p:spPr>
          <a:xfrm flipH="1" flipV="1">
            <a:off x="5857960" y="4878646"/>
            <a:ext cx="334606" cy="22544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3" name="Straight Connector 10272">
            <a:extLst>
              <a:ext uri="{FF2B5EF4-FFF2-40B4-BE49-F238E27FC236}">
                <a16:creationId xmlns:a16="http://schemas.microsoft.com/office/drawing/2014/main" id="{15F74E1F-A09C-928F-DACB-D075E7CAE6AE}"/>
              </a:ext>
            </a:extLst>
          </p:cNvPr>
          <p:cNvCxnSpPr>
            <a:cxnSpLocks/>
            <a:stCxn id="50" idx="0"/>
            <a:endCxn id="23573" idx="4"/>
          </p:cNvCxnSpPr>
          <p:nvPr/>
        </p:nvCxnSpPr>
        <p:spPr>
          <a:xfrm flipV="1">
            <a:off x="2888049" y="4879211"/>
            <a:ext cx="3304516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6" name="Straight Connector 10275">
            <a:extLst>
              <a:ext uri="{FF2B5EF4-FFF2-40B4-BE49-F238E27FC236}">
                <a16:creationId xmlns:a16="http://schemas.microsoft.com/office/drawing/2014/main" id="{797320A0-2E8B-A639-7E90-786B1B9D395D}"/>
              </a:ext>
            </a:extLst>
          </p:cNvPr>
          <p:cNvCxnSpPr>
            <a:cxnSpLocks/>
            <a:stCxn id="60" idx="0"/>
            <a:endCxn id="23573" idx="4"/>
          </p:cNvCxnSpPr>
          <p:nvPr/>
        </p:nvCxnSpPr>
        <p:spPr>
          <a:xfrm flipH="1" flipV="1">
            <a:off x="6192565" y="4879211"/>
            <a:ext cx="1" cy="22487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1" name="Straight Connector 10280">
            <a:extLst>
              <a:ext uri="{FF2B5EF4-FFF2-40B4-BE49-F238E27FC236}">
                <a16:creationId xmlns:a16="http://schemas.microsoft.com/office/drawing/2014/main" id="{47C621F9-57F5-2858-380E-4E8E374D3407}"/>
              </a:ext>
            </a:extLst>
          </p:cNvPr>
          <p:cNvCxnSpPr>
            <a:cxnSpLocks/>
            <a:stCxn id="60" idx="0"/>
            <a:endCxn id="23566" idx="4"/>
          </p:cNvCxnSpPr>
          <p:nvPr/>
        </p:nvCxnSpPr>
        <p:spPr>
          <a:xfrm flipV="1">
            <a:off x="6192566" y="4876800"/>
            <a:ext cx="310954" cy="2272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4" name="Straight Connector 10283">
            <a:extLst>
              <a:ext uri="{FF2B5EF4-FFF2-40B4-BE49-F238E27FC236}">
                <a16:creationId xmlns:a16="http://schemas.microsoft.com/office/drawing/2014/main" id="{8FF29A90-269A-41B9-55BA-288946508BB8}"/>
              </a:ext>
            </a:extLst>
          </p:cNvPr>
          <p:cNvCxnSpPr>
            <a:cxnSpLocks/>
            <a:stCxn id="55" idx="0"/>
            <a:endCxn id="23566" idx="4"/>
          </p:cNvCxnSpPr>
          <p:nvPr/>
        </p:nvCxnSpPr>
        <p:spPr>
          <a:xfrm flipV="1">
            <a:off x="4524542" y="4876800"/>
            <a:ext cx="1978978" cy="2286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7" name="Rectangle 10286">
            <a:extLst>
              <a:ext uri="{FF2B5EF4-FFF2-40B4-BE49-F238E27FC236}">
                <a16:creationId xmlns:a16="http://schemas.microsoft.com/office/drawing/2014/main" id="{296D156D-8B96-902C-47CF-A8BE2F2167A7}"/>
              </a:ext>
            </a:extLst>
          </p:cNvPr>
          <p:cNvSpPr/>
          <p:nvPr/>
        </p:nvSpPr>
        <p:spPr>
          <a:xfrm>
            <a:off x="936083" y="389586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88" name="Rectangle 10287">
            <a:extLst>
              <a:ext uri="{FF2B5EF4-FFF2-40B4-BE49-F238E27FC236}">
                <a16:creationId xmlns:a16="http://schemas.microsoft.com/office/drawing/2014/main" id="{C4CB6295-0315-8FCE-1EC6-F6CAA0D6C321}"/>
              </a:ext>
            </a:extLst>
          </p:cNvPr>
          <p:cNvSpPr/>
          <p:nvPr/>
        </p:nvSpPr>
        <p:spPr>
          <a:xfrm>
            <a:off x="2557960" y="3894549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89" name="Rectangle 10288">
            <a:extLst>
              <a:ext uri="{FF2B5EF4-FFF2-40B4-BE49-F238E27FC236}">
                <a16:creationId xmlns:a16="http://schemas.microsoft.com/office/drawing/2014/main" id="{047239A6-AD57-BDE0-5C82-5B4DE4D9E8F2}"/>
              </a:ext>
            </a:extLst>
          </p:cNvPr>
          <p:cNvSpPr/>
          <p:nvPr/>
        </p:nvSpPr>
        <p:spPr>
          <a:xfrm>
            <a:off x="4194453" y="389586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290" name="Rectangle 10289">
            <a:extLst>
              <a:ext uri="{FF2B5EF4-FFF2-40B4-BE49-F238E27FC236}">
                <a16:creationId xmlns:a16="http://schemas.microsoft.com/office/drawing/2014/main" id="{BCAB8ACB-6758-7086-294F-59667F6577EF}"/>
              </a:ext>
            </a:extLst>
          </p:cNvPr>
          <p:cNvSpPr/>
          <p:nvPr/>
        </p:nvSpPr>
        <p:spPr>
          <a:xfrm>
            <a:off x="5862477" y="3894549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10292" name="Curved Connector 10291">
            <a:extLst>
              <a:ext uri="{FF2B5EF4-FFF2-40B4-BE49-F238E27FC236}">
                <a16:creationId xmlns:a16="http://schemas.microsoft.com/office/drawing/2014/main" id="{70850E7B-96EA-0AE7-4C06-5BBC1D0196EF}"/>
              </a:ext>
            </a:extLst>
          </p:cNvPr>
          <p:cNvCxnSpPr>
            <a:stCxn id="60" idx="3"/>
            <a:endCxn id="10290" idx="3"/>
          </p:cNvCxnSpPr>
          <p:nvPr/>
        </p:nvCxnSpPr>
        <p:spPr>
          <a:xfrm flipV="1">
            <a:off x="6522654" y="4046949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3" name="Curved Connector 10292">
            <a:extLst>
              <a:ext uri="{FF2B5EF4-FFF2-40B4-BE49-F238E27FC236}">
                <a16:creationId xmlns:a16="http://schemas.microsoft.com/office/drawing/2014/main" id="{0EF0D913-8FC8-663F-4A2C-5896D71BED52}"/>
              </a:ext>
            </a:extLst>
          </p:cNvPr>
          <p:cNvCxnSpPr>
            <a:cxnSpLocks/>
            <a:stCxn id="55" idx="3"/>
            <a:endCxn id="10289" idx="3"/>
          </p:cNvCxnSpPr>
          <p:nvPr/>
        </p:nvCxnSpPr>
        <p:spPr>
          <a:xfrm flipV="1">
            <a:off x="4854630" y="4048263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6" name="Curved Connector 10295">
            <a:extLst>
              <a:ext uri="{FF2B5EF4-FFF2-40B4-BE49-F238E27FC236}">
                <a16:creationId xmlns:a16="http://schemas.microsoft.com/office/drawing/2014/main" id="{46F06B95-5C0B-BE51-8053-31B93A9B5F1E}"/>
              </a:ext>
            </a:extLst>
          </p:cNvPr>
          <p:cNvCxnSpPr>
            <a:cxnSpLocks/>
            <a:stCxn id="50" idx="3"/>
            <a:endCxn id="10288" idx="3"/>
          </p:cNvCxnSpPr>
          <p:nvPr/>
        </p:nvCxnSpPr>
        <p:spPr>
          <a:xfrm flipV="1">
            <a:off x="3218137" y="4046949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9" name="Curved Connector 10298">
            <a:extLst>
              <a:ext uri="{FF2B5EF4-FFF2-40B4-BE49-F238E27FC236}">
                <a16:creationId xmlns:a16="http://schemas.microsoft.com/office/drawing/2014/main" id="{305DBA45-B4EC-73F8-65D2-6EC5DFDB84A7}"/>
              </a:ext>
            </a:extLst>
          </p:cNvPr>
          <p:cNvCxnSpPr>
            <a:cxnSpLocks/>
            <a:stCxn id="42" idx="3"/>
            <a:endCxn id="10287" idx="3"/>
          </p:cNvCxnSpPr>
          <p:nvPr/>
        </p:nvCxnSpPr>
        <p:spPr>
          <a:xfrm flipV="1">
            <a:off x="1596260" y="4048263"/>
            <a:ext cx="12700" cy="1209537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3" name="Straight Arrow Connector 10302">
            <a:extLst>
              <a:ext uri="{FF2B5EF4-FFF2-40B4-BE49-F238E27FC236}">
                <a16:creationId xmlns:a16="http://schemas.microsoft.com/office/drawing/2014/main" id="{9F63D930-B7F4-EABE-8047-1E8B9FABD0FE}"/>
              </a:ext>
            </a:extLst>
          </p:cNvPr>
          <p:cNvCxnSpPr>
            <a:stCxn id="23557" idx="0"/>
            <a:endCxn id="10290" idx="2"/>
          </p:cNvCxnSpPr>
          <p:nvPr/>
        </p:nvCxnSpPr>
        <p:spPr>
          <a:xfrm flipV="1">
            <a:off x="6192566" y="4199349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6" name="Straight Arrow Connector 23615">
            <a:extLst>
              <a:ext uri="{FF2B5EF4-FFF2-40B4-BE49-F238E27FC236}">
                <a16:creationId xmlns:a16="http://schemas.microsoft.com/office/drawing/2014/main" id="{BAF2BC4F-C219-DBEF-C816-72E25F7B7542}"/>
              </a:ext>
            </a:extLst>
          </p:cNvPr>
          <p:cNvCxnSpPr>
            <a:cxnSpLocks/>
            <a:stCxn id="23556" idx="0"/>
            <a:endCxn id="10289" idx="2"/>
          </p:cNvCxnSpPr>
          <p:nvPr/>
        </p:nvCxnSpPr>
        <p:spPr>
          <a:xfrm flipV="1">
            <a:off x="4524542" y="4200663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9" name="Straight Arrow Connector 23618">
            <a:extLst>
              <a:ext uri="{FF2B5EF4-FFF2-40B4-BE49-F238E27FC236}">
                <a16:creationId xmlns:a16="http://schemas.microsoft.com/office/drawing/2014/main" id="{A7E56F51-B495-A6F0-6E09-00134EEC88C7}"/>
              </a:ext>
            </a:extLst>
          </p:cNvPr>
          <p:cNvCxnSpPr>
            <a:cxnSpLocks/>
            <a:stCxn id="23554" idx="0"/>
            <a:endCxn id="10288" idx="2"/>
          </p:cNvCxnSpPr>
          <p:nvPr/>
        </p:nvCxnSpPr>
        <p:spPr>
          <a:xfrm flipV="1">
            <a:off x="2888049" y="4199349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22" name="Straight Arrow Connector 23621">
            <a:extLst>
              <a:ext uri="{FF2B5EF4-FFF2-40B4-BE49-F238E27FC236}">
                <a16:creationId xmlns:a16="http://schemas.microsoft.com/office/drawing/2014/main" id="{AA5C071B-82A3-4135-408B-BA6F5A954606}"/>
              </a:ext>
            </a:extLst>
          </p:cNvPr>
          <p:cNvCxnSpPr>
            <a:cxnSpLocks/>
            <a:stCxn id="23553" idx="0"/>
            <a:endCxn id="10287" idx="2"/>
          </p:cNvCxnSpPr>
          <p:nvPr/>
        </p:nvCxnSpPr>
        <p:spPr>
          <a:xfrm flipV="1">
            <a:off x="1266172" y="4200663"/>
            <a:ext cx="0" cy="29645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25" name="Rectangle 23624">
            <a:extLst>
              <a:ext uri="{FF2B5EF4-FFF2-40B4-BE49-F238E27FC236}">
                <a16:creationId xmlns:a16="http://schemas.microsoft.com/office/drawing/2014/main" id="{C5A5140C-34B3-A7DA-C036-5DBBE90AC408}"/>
              </a:ext>
            </a:extLst>
          </p:cNvPr>
          <p:cNvSpPr/>
          <p:nvPr/>
        </p:nvSpPr>
        <p:spPr>
          <a:xfrm>
            <a:off x="939099" y="3296457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6" name="Rectangle 23625">
            <a:extLst>
              <a:ext uri="{FF2B5EF4-FFF2-40B4-BE49-F238E27FC236}">
                <a16:creationId xmlns:a16="http://schemas.microsoft.com/office/drawing/2014/main" id="{A1D88293-6AE1-AE08-6DF8-F2993B3DEDEC}"/>
              </a:ext>
            </a:extLst>
          </p:cNvPr>
          <p:cNvSpPr/>
          <p:nvPr/>
        </p:nvSpPr>
        <p:spPr>
          <a:xfrm>
            <a:off x="2560976" y="3295143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7" name="Rectangle 23626">
            <a:extLst>
              <a:ext uri="{FF2B5EF4-FFF2-40B4-BE49-F238E27FC236}">
                <a16:creationId xmlns:a16="http://schemas.microsoft.com/office/drawing/2014/main" id="{BEE73AD8-7726-405E-D25E-DB1C5657942A}"/>
              </a:ext>
            </a:extLst>
          </p:cNvPr>
          <p:cNvSpPr/>
          <p:nvPr/>
        </p:nvSpPr>
        <p:spPr>
          <a:xfrm>
            <a:off x="4197469" y="3296457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28" name="Rectangle 23627">
            <a:extLst>
              <a:ext uri="{FF2B5EF4-FFF2-40B4-BE49-F238E27FC236}">
                <a16:creationId xmlns:a16="http://schemas.microsoft.com/office/drawing/2014/main" id="{13DE18A9-8DA2-ABBC-1641-CA5BCBD84CA6}"/>
              </a:ext>
            </a:extLst>
          </p:cNvPr>
          <p:cNvSpPr/>
          <p:nvPr/>
        </p:nvSpPr>
        <p:spPr>
          <a:xfrm>
            <a:off x="5865493" y="3295143"/>
            <a:ext cx="660177" cy="304800"/>
          </a:xfrm>
          <a:prstGeom prst="rect">
            <a:avLst/>
          </a:prstGeom>
          <a:solidFill>
            <a:srgbClr val="8077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attn_norm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29" name="Straight Arrow Connector 23628">
            <a:extLst>
              <a:ext uri="{FF2B5EF4-FFF2-40B4-BE49-F238E27FC236}">
                <a16:creationId xmlns:a16="http://schemas.microsoft.com/office/drawing/2014/main" id="{AD3207C0-339B-0A02-348F-E2AC77C60C6C}"/>
              </a:ext>
            </a:extLst>
          </p:cNvPr>
          <p:cNvCxnSpPr>
            <a:cxnSpLocks/>
            <a:stCxn id="10290" idx="0"/>
            <a:endCxn id="23628" idx="2"/>
          </p:cNvCxnSpPr>
          <p:nvPr/>
        </p:nvCxnSpPr>
        <p:spPr>
          <a:xfrm flipV="1">
            <a:off x="6192566" y="3599943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2" name="Straight Arrow Connector 23631">
            <a:extLst>
              <a:ext uri="{FF2B5EF4-FFF2-40B4-BE49-F238E27FC236}">
                <a16:creationId xmlns:a16="http://schemas.microsoft.com/office/drawing/2014/main" id="{59C91AE7-ECA7-3F56-CBF1-E865000A8268}"/>
              </a:ext>
            </a:extLst>
          </p:cNvPr>
          <p:cNvCxnSpPr>
            <a:cxnSpLocks/>
            <a:stCxn id="10289" idx="0"/>
            <a:endCxn id="23627" idx="2"/>
          </p:cNvCxnSpPr>
          <p:nvPr/>
        </p:nvCxnSpPr>
        <p:spPr>
          <a:xfrm flipV="1">
            <a:off x="4524542" y="3601257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5" name="Straight Arrow Connector 23634">
            <a:extLst>
              <a:ext uri="{FF2B5EF4-FFF2-40B4-BE49-F238E27FC236}">
                <a16:creationId xmlns:a16="http://schemas.microsoft.com/office/drawing/2014/main" id="{94B4C50D-EA6F-6928-378A-F2EEDA6E22A1}"/>
              </a:ext>
            </a:extLst>
          </p:cNvPr>
          <p:cNvCxnSpPr>
            <a:cxnSpLocks/>
            <a:stCxn id="10288" idx="0"/>
            <a:endCxn id="23626" idx="2"/>
          </p:cNvCxnSpPr>
          <p:nvPr/>
        </p:nvCxnSpPr>
        <p:spPr>
          <a:xfrm flipV="1">
            <a:off x="2888049" y="3599943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38" name="Straight Arrow Connector 23637">
            <a:extLst>
              <a:ext uri="{FF2B5EF4-FFF2-40B4-BE49-F238E27FC236}">
                <a16:creationId xmlns:a16="http://schemas.microsoft.com/office/drawing/2014/main" id="{A69C01C0-B770-6F13-1AB6-AE37C782606C}"/>
              </a:ext>
            </a:extLst>
          </p:cNvPr>
          <p:cNvCxnSpPr>
            <a:cxnSpLocks/>
            <a:stCxn id="10287" idx="0"/>
            <a:endCxn id="23625" idx="2"/>
          </p:cNvCxnSpPr>
          <p:nvPr/>
        </p:nvCxnSpPr>
        <p:spPr>
          <a:xfrm flipV="1">
            <a:off x="1266172" y="3601257"/>
            <a:ext cx="3016" cy="294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3" name="TextBox 23642">
            <a:extLst>
              <a:ext uri="{FF2B5EF4-FFF2-40B4-BE49-F238E27FC236}">
                <a16:creationId xmlns:a16="http://schemas.microsoft.com/office/drawing/2014/main" id="{1B70CAC6-20E5-BF8A-0DE2-7FFD06E9DC24}"/>
              </a:ext>
            </a:extLst>
          </p:cNvPr>
          <p:cNvSpPr txBox="1"/>
          <p:nvPr/>
        </p:nvSpPr>
        <p:spPr>
          <a:xfrm>
            <a:off x="6085614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4" name="TextBox 23643">
            <a:extLst>
              <a:ext uri="{FF2B5EF4-FFF2-40B4-BE49-F238E27FC236}">
                <a16:creationId xmlns:a16="http://schemas.microsoft.com/office/drawing/2014/main" id="{3765C966-27B6-E6B5-8D3C-A9C75F39B047}"/>
              </a:ext>
            </a:extLst>
          </p:cNvPr>
          <p:cNvSpPr txBox="1"/>
          <p:nvPr/>
        </p:nvSpPr>
        <p:spPr>
          <a:xfrm>
            <a:off x="4431235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5" name="TextBox 23644">
            <a:extLst>
              <a:ext uri="{FF2B5EF4-FFF2-40B4-BE49-F238E27FC236}">
                <a16:creationId xmlns:a16="http://schemas.microsoft.com/office/drawing/2014/main" id="{1735BE49-E1BF-06D8-90BA-33BFBDE87132}"/>
              </a:ext>
            </a:extLst>
          </p:cNvPr>
          <p:cNvSpPr txBox="1"/>
          <p:nvPr/>
        </p:nvSpPr>
        <p:spPr>
          <a:xfrm>
            <a:off x="2764233" y="54175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6" name="TextBox 23645">
            <a:extLst>
              <a:ext uri="{FF2B5EF4-FFF2-40B4-BE49-F238E27FC236}">
                <a16:creationId xmlns:a16="http://schemas.microsoft.com/office/drawing/2014/main" id="{9C09AE00-3DD4-C242-4127-BB0CCF093A2A}"/>
              </a:ext>
            </a:extLst>
          </p:cNvPr>
          <p:cNvSpPr txBox="1"/>
          <p:nvPr/>
        </p:nvSpPr>
        <p:spPr>
          <a:xfrm>
            <a:off x="1134708" y="54160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7" name="TextBox 23646">
            <a:extLst>
              <a:ext uri="{FF2B5EF4-FFF2-40B4-BE49-F238E27FC236}">
                <a16:creationId xmlns:a16="http://schemas.microsoft.com/office/drawing/2014/main" id="{6CF94472-5AB8-61AF-2EFF-38AFE8191B1C}"/>
              </a:ext>
            </a:extLst>
          </p:cNvPr>
          <p:cNvSpPr txBox="1"/>
          <p:nvPr/>
        </p:nvSpPr>
        <p:spPr>
          <a:xfrm>
            <a:off x="6320780" y="415807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8" name="TextBox 23647">
            <a:extLst>
              <a:ext uri="{FF2B5EF4-FFF2-40B4-BE49-F238E27FC236}">
                <a16:creationId xmlns:a16="http://schemas.microsoft.com/office/drawing/2014/main" id="{EA1336C7-066E-5D32-F6F9-ED7FEF190057}"/>
              </a:ext>
            </a:extLst>
          </p:cNvPr>
          <p:cNvSpPr txBox="1"/>
          <p:nvPr/>
        </p:nvSpPr>
        <p:spPr>
          <a:xfrm>
            <a:off x="4651264" y="416618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49" name="TextBox 23648">
            <a:extLst>
              <a:ext uri="{FF2B5EF4-FFF2-40B4-BE49-F238E27FC236}">
                <a16:creationId xmlns:a16="http://schemas.microsoft.com/office/drawing/2014/main" id="{204078BB-2F43-3D13-23A0-D941FD64982E}"/>
              </a:ext>
            </a:extLst>
          </p:cNvPr>
          <p:cNvSpPr txBox="1"/>
          <p:nvPr/>
        </p:nvSpPr>
        <p:spPr>
          <a:xfrm>
            <a:off x="3016263" y="416947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50" name="TextBox 23649">
            <a:extLst>
              <a:ext uri="{FF2B5EF4-FFF2-40B4-BE49-F238E27FC236}">
                <a16:creationId xmlns:a16="http://schemas.microsoft.com/office/drawing/2014/main" id="{91051278-A8D6-CECB-24E7-12EA72E9F090}"/>
              </a:ext>
            </a:extLst>
          </p:cNvPr>
          <p:cNvSpPr txBox="1"/>
          <p:nvPr/>
        </p:nvSpPr>
        <p:spPr>
          <a:xfrm>
            <a:off x="1367762" y="41791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651" name="Rectangle 23650">
            <a:extLst>
              <a:ext uri="{FF2B5EF4-FFF2-40B4-BE49-F238E27FC236}">
                <a16:creationId xmlns:a16="http://schemas.microsoft.com/office/drawing/2014/main" id="{3CA367B9-ED87-5490-D77B-868DCC756EA3}"/>
              </a:ext>
            </a:extLst>
          </p:cNvPr>
          <p:cNvSpPr/>
          <p:nvPr/>
        </p:nvSpPr>
        <p:spPr>
          <a:xfrm>
            <a:off x="936083" y="2663598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2" name="Rectangle 23651">
            <a:extLst>
              <a:ext uri="{FF2B5EF4-FFF2-40B4-BE49-F238E27FC236}">
                <a16:creationId xmlns:a16="http://schemas.microsoft.com/office/drawing/2014/main" id="{728A0A0D-2D02-E3BE-FF6D-268791FBF89D}"/>
              </a:ext>
            </a:extLst>
          </p:cNvPr>
          <p:cNvSpPr/>
          <p:nvPr/>
        </p:nvSpPr>
        <p:spPr>
          <a:xfrm>
            <a:off x="2557960" y="2662284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3" name="Rectangle 23652">
            <a:extLst>
              <a:ext uri="{FF2B5EF4-FFF2-40B4-BE49-F238E27FC236}">
                <a16:creationId xmlns:a16="http://schemas.microsoft.com/office/drawing/2014/main" id="{8A16040C-42C5-EDC7-1E6A-958805AA106C}"/>
              </a:ext>
            </a:extLst>
          </p:cNvPr>
          <p:cNvSpPr/>
          <p:nvPr/>
        </p:nvSpPr>
        <p:spPr>
          <a:xfrm>
            <a:off x="4194453" y="2663598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feed_froward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54" name="Rectangle 23653">
            <a:extLst>
              <a:ext uri="{FF2B5EF4-FFF2-40B4-BE49-F238E27FC236}">
                <a16:creationId xmlns:a16="http://schemas.microsoft.com/office/drawing/2014/main" id="{73AA7C9B-4F6B-0EC7-9362-5698C7ABCEC0}"/>
              </a:ext>
            </a:extLst>
          </p:cNvPr>
          <p:cNvSpPr/>
          <p:nvPr/>
        </p:nvSpPr>
        <p:spPr>
          <a:xfrm>
            <a:off x="5862477" y="2662284"/>
            <a:ext cx="660177" cy="3048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feed_forward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55" name="Straight Arrow Connector 23654">
            <a:extLst>
              <a:ext uri="{FF2B5EF4-FFF2-40B4-BE49-F238E27FC236}">
                <a16:creationId xmlns:a16="http://schemas.microsoft.com/office/drawing/2014/main" id="{C433EC01-679E-2636-6214-4AD70AD83507}"/>
              </a:ext>
            </a:extLst>
          </p:cNvPr>
          <p:cNvCxnSpPr>
            <a:cxnSpLocks/>
            <a:stCxn id="23628" idx="0"/>
            <a:endCxn id="23654" idx="2"/>
          </p:cNvCxnSpPr>
          <p:nvPr/>
        </p:nvCxnSpPr>
        <p:spPr>
          <a:xfrm flipH="1" flipV="1">
            <a:off x="6192566" y="2967084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6" name="Straight Arrow Connector 23655">
            <a:extLst>
              <a:ext uri="{FF2B5EF4-FFF2-40B4-BE49-F238E27FC236}">
                <a16:creationId xmlns:a16="http://schemas.microsoft.com/office/drawing/2014/main" id="{DE59E8CE-5F37-F154-3DBD-4F8F4AA6F908}"/>
              </a:ext>
            </a:extLst>
          </p:cNvPr>
          <p:cNvCxnSpPr>
            <a:cxnSpLocks/>
            <a:stCxn id="23627" idx="0"/>
            <a:endCxn id="23653" idx="2"/>
          </p:cNvCxnSpPr>
          <p:nvPr/>
        </p:nvCxnSpPr>
        <p:spPr>
          <a:xfrm flipH="1" flipV="1">
            <a:off x="4524542" y="2968398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7" name="Straight Arrow Connector 23656">
            <a:extLst>
              <a:ext uri="{FF2B5EF4-FFF2-40B4-BE49-F238E27FC236}">
                <a16:creationId xmlns:a16="http://schemas.microsoft.com/office/drawing/2014/main" id="{1831068C-72DC-FBAD-1762-E1B3C0FBEE83}"/>
              </a:ext>
            </a:extLst>
          </p:cNvPr>
          <p:cNvCxnSpPr>
            <a:cxnSpLocks/>
            <a:stCxn id="23626" idx="0"/>
            <a:endCxn id="23652" idx="2"/>
          </p:cNvCxnSpPr>
          <p:nvPr/>
        </p:nvCxnSpPr>
        <p:spPr>
          <a:xfrm flipH="1" flipV="1">
            <a:off x="2888049" y="2967084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58" name="Straight Arrow Connector 23657">
            <a:extLst>
              <a:ext uri="{FF2B5EF4-FFF2-40B4-BE49-F238E27FC236}">
                <a16:creationId xmlns:a16="http://schemas.microsoft.com/office/drawing/2014/main" id="{11A4701D-FE2A-A5D6-9F03-21BCA92C7CAE}"/>
              </a:ext>
            </a:extLst>
          </p:cNvPr>
          <p:cNvCxnSpPr>
            <a:cxnSpLocks/>
            <a:stCxn id="23625" idx="0"/>
            <a:endCxn id="23651" idx="2"/>
          </p:cNvCxnSpPr>
          <p:nvPr/>
        </p:nvCxnSpPr>
        <p:spPr>
          <a:xfrm flipH="1" flipV="1">
            <a:off x="1266172" y="2968398"/>
            <a:ext cx="3016" cy="3280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67" name="Rectangle 23666">
            <a:extLst>
              <a:ext uri="{FF2B5EF4-FFF2-40B4-BE49-F238E27FC236}">
                <a16:creationId xmlns:a16="http://schemas.microsoft.com/office/drawing/2014/main" id="{1BAB9F79-2434-E168-55BF-B2667DEAC633}"/>
              </a:ext>
            </a:extLst>
          </p:cNvPr>
          <p:cNvSpPr/>
          <p:nvPr/>
        </p:nvSpPr>
        <p:spPr>
          <a:xfrm>
            <a:off x="936083" y="2018327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a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68" name="Rectangle 23667">
            <a:extLst>
              <a:ext uri="{FF2B5EF4-FFF2-40B4-BE49-F238E27FC236}">
                <a16:creationId xmlns:a16="http://schemas.microsoft.com/office/drawing/2014/main" id="{C6EBBB85-FCC6-9562-9BD5-DAA378D7D8F9}"/>
              </a:ext>
            </a:extLst>
          </p:cNvPr>
          <p:cNvSpPr/>
          <p:nvPr/>
        </p:nvSpPr>
        <p:spPr>
          <a:xfrm>
            <a:off x="2557960" y="201701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b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69" name="Rectangle 23668">
            <a:extLst>
              <a:ext uri="{FF2B5EF4-FFF2-40B4-BE49-F238E27FC236}">
                <a16:creationId xmlns:a16="http://schemas.microsoft.com/office/drawing/2014/main" id="{417A87A0-F463-C328-C9C4-808C4CDD692D}"/>
              </a:ext>
            </a:extLst>
          </p:cNvPr>
          <p:cNvSpPr/>
          <p:nvPr/>
        </p:nvSpPr>
        <p:spPr>
          <a:xfrm>
            <a:off x="4194453" y="2018327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3670" name="Rectangle 23669">
            <a:extLst>
              <a:ext uri="{FF2B5EF4-FFF2-40B4-BE49-F238E27FC236}">
                <a16:creationId xmlns:a16="http://schemas.microsoft.com/office/drawing/2014/main" id="{05AA0A35-0F76-D05F-1453-931A4528DCD1}"/>
              </a:ext>
            </a:extLst>
          </p:cNvPr>
          <p:cNvSpPr/>
          <p:nvPr/>
        </p:nvSpPr>
        <p:spPr>
          <a:xfrm>
            <a:off x="5862477" y="2017013"/>
            <a:ext cx="660177" cy="304800"/>
          </a:xfrm>
          <a:prstGeom prst="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e</a:t>
            </a:r>
            <a:r>
              <a:rPr lang="en-US" sz="1200" b="1" baseline="-25000" dirty="0" err="1">
                <a:solidFill>
                  <a:schemeClr val="tx1"/>
                </a:solidFill>
              </a:rPr>
              <a:t>ff_layer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3671" name="Curved Connector 23670">
            <a:extLst>
              <a:ext uri="{FF2B5EF4-FFF2-40B4-BE49-F238E27FC236}">
                <a16:creationId xmlns:a16="http://schemas.microsoft.com/office/drawing/2014/main" id="{2D1FF1EF-1140-0562-1026-71B19E9C7FDC}"/>
              </a:ext>
            </a:extLst>
          </p:cNvPr>
          <p:cNvCxnSpPr>
            <a:cxnSpLocks/>
            <a:stCxn id="23628" idx="3"/>
            <a:endCxn id="23670" idx="3"/>
          </p:cNvCxnSpPr>
          <p:nvPr/>
        </p:nvCxnSpPr>
        <p:spPr>
          <a:xfrm flipH="1" flipV="1">
            <a:off x="6522654" y="2169413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4" name="Curved Connector 23673">
            <a:extLst>
              <a:ext uri="{FF2B5EF4-FFF2-40B4-BE49-F238E27FC236}">
                <a16:creationId xmlns:a16="http://schemas.microsoft.com/office/drawing/2014/main" id="{6ADEE24C-CAA5-A46B-8ADE-3D4027FDDAE6}"/>
              </a:ext>
            </a:extLst>
          </p:cNvPr>
          <p:cNvCxnSpPr>
            <a:cxnSpLocks/>
            <a:stCxn id="23627" idx="3"/>
            <a:endCxn id="23669" idx="3"/>
          </p:cNvCxnSpPr>
          <p:nvPr/>
        </p:nvCxnSpPr>
        <p:spPr>
          <a:xfrm flipH="1" flipV="1">
            <a:off x="4854630" y="2170727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77" name="Curved Connector 23676">
            <a:extLst>
              <a:ext uri="{FF2B5EF4-FFF2-40B4-BE49-F238E27FC236}">
                <a16:creationId xmlns:a16="http://schemas.microsoft.com/office/drawing/2014/main" id="{DD57B126-5C1B-A1E1-E5DF-27EFD7295D39}"/>
              </a:ext>
            </a:extLst>
          </p:cNvPr>
          <p:cNvCxnSpPr>
            <a:cxnSpLocks/>
            <a:stCxn id="23626" idx="3"/>
            <a:endCxn id="23668" idx="3"/>
          </p:cNvCxnSpPr>
          <p:nvPr/>
        </p:nvCxnSpPr>
        <p:spPr>
          <a:xfrm flipH="1" flipV="1">
            <a:off x="3218137" y="2169413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0" name="Curved Connector 23679">
            <a:extLst>
              <a:ext uri="{FF2B5EF4-FFF2-40B4-BE49-F238E27FC236}">
                <a16:creationId xmlns:a16="http://schemas.microsoft.com/office/drawing/2014/main" id="{F65432EB-35CE-6EF5-8F1B-05FC2CB09453}"/>
              </a:ext>
            </a:extLst>
          </p:cNvPr>
          <p:cNvCxnSpPr>
            <a:cxnSpLocks/>
            <a:stCxn id="23625" idx="3"/>
            <a:endCxn id="23667" idx="3"/>
          </p:cNvCxnSpPr>
          <p:nvPr/>
        </p:nvCxnSpPr>
        <p:spPr>
          <a:xfrm flipH="1" flipV="1">
            <a:off x="1596260" y="2170727"/>
            <a:ext cx="3016" cy="1278130"/>
          </a:xfrm>
          <a:prstGeom prst="curvedConnector3">
            <a:avLst>
              <a:gd name="adj1" fmla="val -7579576"/>
            </a:avLst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3" name="Straight Arrow Connector 23682">
            <a:extLst>
              <a:ext uri="{FF2B5EF4-FFF2-40B4-BE49-F238E27FC236}">
                <a16:creationId xmlns:a16="http://schemas.microsoft.com/office/drawing/2014/main" id="{16ABC3DA-D811-7DEB-00FB-53C70B39F395}"/>
              </a:ext>
            </a:extLst>
          </p:cNvPr>
          <p:cNvCxnSpPr>
            <a:cxnSpLocks/>
            <a:stCxn id="23654" idx="0"/>
            <a:endCxn id="23670" idx="2"/>
          </p:cNvCxnSpPr>
          <p:nvPr/>
        </p:nvCxnSpPr>
        <p:spPr>
          <a:xfrm flipV="1">
            <a:off x="6192566" y="2321813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4" name="Straight Arrow Connector 23683">
            <a:extLst>
              <a:ext uri="{FF2B5EF4-FFF2-40B4-BE49-F238E27FC236}">
                <a16:creationId xmlns:a16="http://schemas.microsoft.com/office/drawing/2014/main" id="{6004B529-ED68-A886-12CC-B9276041436A}"/>
              </a:ext>
            </a:extLst>
          </p:cNvPr>
          <p:cNvCxnSpPr>
            <a:cxnSpLocks/>
            <a:stCxn id="23653" idx="0"/>
            <a:endCxn id="23669" idx="2"/>
          </p:cNvCxnSpPr>
          <p:nvPr/>
        </p:nvCxnSpPr>
        <p:spPr>
          <a:xfrm flipV="1">
            <a:off x="4524542" y="2323127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5" name="Straight Arrow Connector 23684">
            <a:extLst>
              <a:ext uri="{FF2B5EF4-FFF2-40B4-BE49-F238E27FC236}">
                <a16:creationId xmlns:a16="http://schemas.microsoft.com/office/drawing/2014/main" id="{D00318BC-C911-9D7D-5418-DA702FD25FA6}"/>
              </a:ext>
            </a:extLst>
          </p:cNvPr>
          <p:cNvCxnSpPr>
            <a:cxnSpLocks/>
            <a:stCxn id="23652" idx="0"/>
            <a:endCxn id="23668" idx="2"/>
          </p:cNvCxnSpPr>
          <p:nvPr/>
        </p:nvCxnSpPr>
        <p:spPr>
          <a:xfrm flipV="1">
            <a:off x="2888049" y="2321813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86" name="Straight Arrow Connector 23685">
            <a:extLst>
              <a:ext uri="{FF2B5EF4-FFF2-40B4-BE49-F238E27FC236}">
                <a16:creationId xmlns:a16="http://schemas.microsoft.com/office/drawing/2014/main" id="{184F32DF-010E-A2D4-F06D-A2E6879CAE06}"/>
              </a:ext>
            </a:extLst>
          </p:cNvPr>
          <p:cNvCxnSpPr>
            <a:cxnSpLocks/>
            <a:stCxn id="23651" idx="0"/>
            <a:endCxn id="23667" idx="2"/>
          </p:cNvCxnSpPr>
          <p:nvPr/>
        </p:nvCxnSpPr>
        <p:spPr>
          <a:xfrm flipV="1">
            <a:off x="1266172" y="2323127"/>
            <a:ext cx="0" cy="3404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99" name="TextBox 23698">
            <a:extLst>
              <a:ext uri="{FF2B5EF4-FFF2-40B4-BE49-F238E27FC236}">
                <a16:creationId xmlns:a16="http://schemas.microsoft.com/office/drawing/2014/main" id="{A4203BC2-5B7D-42CB-4370-E5EAC9A9C759}"/>
              </a:ext>
            </a:extLst>
          </p:cNvPr>
          <p:cNvSpPr txBox="1"/>
          <p:nvPr/>
        </p:nvSpPr>
        <p:spPr>
          <a:xfrm>
            <a:off x="6329318" y="2286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0" name="TextBox 23699">
            <a:extLst>
              <a:ext uri="{FF2B5EF4-FFF2-40B4-BE49-F238E27FC236}">
                <a16:creationId xmlns:a16="http://schemas.microsoft.com/office/drawing/2014/main" id="{00301D41-8B33-3CF3-67E6-76521128D98F}"/>
              </a:ext>
            </a:extLst>
          </p:cNvPr>
          <p:cNvSpPr txBox="1"/>
          <p:nvPr/>
        </p:nvSpPr>
        <p:spPr>
          <a:xfrm>
            <a:off x="4659802" y="22941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1" name="TextBox 23700">
            <a:extLst>
              <a:ext uri="{FF2B5EF4-FFF2-40B4-BE49-F238E27FC236}">
                <a16:creationId xmlns:a16="http://schemas.microsoft.com/office/drawing/2014/main" id="{BAC6D422-0DCB-2C04-29FA-E8859EEF1698}"/>
              </a:ext>
            </a:extLst>
          </p:cNvPr>
          <p:cNvSpPr txBox="1"/>
          <p:nvPr/>
        </p:nvSpPr>
        <p:spPr>
          <a:xfrm>
            <a:off x="3024801" y="229740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2" name="TextBox 23701">
            <a:extLst>
              <a:ext uri="{FF2B5EF4-FFF2-40B4-BE49-F238E27FC236}">
                <a16:creationId xmlns:a16="http://schemas.microsoft.com/office/drawing/2014/main" id="{F9194675-6ED9-750A-C2DE-A419D26DD175}"/>
              </a:ext>
            </a:extLst>
          </p:cNvPr>
          <p:cNvSpPr txBox="1"/>
          <p:nvPr/>
        </p:nvSpPr>
        <p:spPr>
          <a:xfrm>
            <a:off x="1376300" y="230705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23703" name="Rectangle 23702">
            <a:extLst>
              <a:ext uri="{FF2B5EF4-FFF2-40B4-BE49-F238E27FC236}">
                <a16:creationId xmlns:a16="http://schemas.microsoft.com/office/drawing/2014/main" id="{E2F5FDD8-0535-F7ED-A124-4435267195F0}"/>
              </a:ext>
            </a:extLst>
          </p:cNvPr>
          <p:cNvSpPr/>
          <p:nvPr/>
        </p:nvSpPr>
        <p:spPr>
          <a:xfrm>
            <a:off x="939099" y="1367622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4" name="Rectangle 23703">
            <a:extLst>
              <a:ext uri="{FF2B5EF4-FFF2-40B4-BE49-F238E27FC236}">
                <a16:creationId xmlns:a16="http://schemas.microsoft.com/office/drawing/2014/main" id="{6FDB27C6-B27E-F767-6443-B4F9280C0F72}"/>
              </a:ext>
            </a:extLst>
          </p:cNvPr>
          <p:cNvSpPr/>
          <p:nvPr/>
        </p:nvSpPr>
        <p:spPr>
          <a:xfrm>
            <a:off x="2560976" y="136630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5" name="Rectangle 23704">
            <a:extLst>
              <a:ext uri="{FF2B5EF4-FFF2-40B4-BE49-F238E27FC236}">
                <a16:creationId xmlns:a16="http://schemas.microsoft.com/office/drawing/2014/main" id="{C2E2DFB6-2DA8-9892-D0EE-FAD37C9FD3DC}"/>
              </a:ext>
            </a:extLst>
          </p:cNvPr>
          <p:cNvSpPr/>
          <p:nvPr/>
        </p:nvSpPr>
        <p:spPr>
          <a:xfrm>
            <a:off x="4197469" y="1367622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c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706" name="Rectangle 23705">
            <a:extLst>
              <a:ext uri="{FF2B5EF4-FFF2-40B4-BE49-F238E27FC236}">
                <a16:creationId xmlns:a16="http://schemas.microsoft.com/office/drawing/2014/main" id="{4A2C0F17-7B68-5EA0-90C9-1DE3FB3C71FD}"/>
              </a:ext>
            </a:extLst>
          </p:cNvPr>
          <p:cNvSpPr/>
          <p:nvPr/>
        </p:nvSpPr>
        <p:spPr>
          <a:xfrm>
            <a:off x="5865493" y="1366308"/>
            <a:ext cx="660177" cy="3048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e</a:t>
            </a:r>
            <a:r>
              <a:rPr lang="en-US" sz="1200" baseline="-25000" dirty="0" err="1">
                <a:solidFill>
                  <a:schemeClr val="tx1"/>
                </a:solidFill>
              </a:rPr>
              <a:t>output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3707" name="Straight Arrow Connector 23706">
            <a:extLst>
              <a:ext uri="{FF2B5EF4-FFF2-40B4-BE49-F238E27FC236}">
                <a16:creationId xmlns:a16="http://schemas.microsoft.com/office/drawing/2014/main" id="{E65A1E8E-457A-D4F9-CE32-8A1637632F5D}"/>
              </a:ext>
            </a:extLst>
          </p:cNvPr>
          <p:cNvCxnSpPr>
            <a:cxnSpLocks/>
            <a:stCxn id="23670" idx="0"/>
            <a:endCxn id="23706" idx="2"/>
          </p:cNvCxnSpPr>
          <p:nvPr/>
        </p:nvCxnSpPr>
        <p:spPr>
          <a:xfrm flipV="1">
            <a:off x="6192566" y="1671108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08" name="Straight Arrow Connector 23707">
            <a:extLst>
              <a:ext uri="{FF2B5EF4-FFF2-40B4-BE49-F238E27FC236}">
                <a16:creationId xmlns:a16="http://schemas.microsoft.com/office/drawing/2014/main" id="{4B5F7458-8279-E7AD-B287-3099431C5967}"/>
              </a:ext>
            </a:extLst>
          </p:cNvPr>
          <p:cNvCxnSpPr>
            <a:cxnSpLocks/>
            <a:stCxn id="23669" idx="0"/>
            <a:endCxn id="23705" idx="2"/>
          </p:cNvCxnSpPr>
          <p:nvPr/>
        </p:nvCxnSpPr>
        <p:spPr>
          <a:xfrm flipV="1">
            <a:off x="4524542" y="1672422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09" name="Straight Arrow Connector 23708">
            <a:extLst>
              <a:ext uri="{FF2B5EF4-FFF2-40B4-BE49-F238E27FC236}">
                <a16:creationId xmlns:a16="http://schemas.microsoft.com/office/drawing/2014/main" id="{C3D39A18-C329-498E-5ECC-43702379EABC}"/>
              </a:ext>
            </a:extLst>
          </p:cNvPr>
          <p:cNvCxnSpPr>
            <a:cxnSpLocks/>
            <a:stCxn id="23668" idx="0"/>
            <a:endCxn id="23704" idx="2"/>
          </p:cNvCxnSpPr>
          <p:nvPr/>
        </p:nvCxnSpPr>
        <p:spPr>
          <a:xfrm flipV="1">
            <a:off x="2888049" y="1671108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10" name="Straight Arrow Connector 23709">
            <a:extLst>
              <a:ext uri="{FF2B5EF4-FFF2-40B4-BE49-F238E27FC236}">
                <a16:creationId xmlns:a16="http://schemas.microsoft.com/office/drawing/2014/main" id="{650709B1-D920-1E71-CBA0-E2F9517DE0CE}"/>
              </a:ext>
            </a:extLst>
          </p:cNvPr>
          <p:cNvCxnSpPr>
            <a:cxnSpLocks/>
            <a:stCxn id="23667" idx="0"/>
            <a:endCxn id="23703" idx="2"/>
          </p:cNvCxnSpPr>
          <p:nvPr/>
        </p:nvCxnSpPr>
        <p:spPr>
          <a:xfrm flipV="1">
            <a:off x="1266172" y="1672422"/>
            <a:ext cx="3016" cy="3459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23" name="TextBox 23722">
            <a:extLst>
              <a:ext uri="{FF2B5EF4-FFF2-40B4-BE49-F238E27FC236}">
                <a16:creationId xmlns:a16="http://schemas.microsoft.com/office/drawing/2014/main" id="{8630A2AE-7153-1D84-3692-2931D142AECE}"/>
              </a:ext>
            </a:extLst>
          </p:cNvPr>
          <p:cNvSpPr txBox="1"/>
          <p:nvPr/>
        </p:nvSpPr>
        <p:spPr>
          <a:xfrm>
            <a:off x="6207784" y="3615204"/>
            <a:ext cx="818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normalize</a:t>
            </a:r>
          </a:p>
        </p:txBody>
      </p:sp>
      <p:sp>
        <p:nvSpPr>
          <p:cNvPr id="23724" name="TextBox 23723">
            <a:extLst>
              <a:ext uri="{FF2B5EF4-FFF2-40B4-BE49-F238E27FC236}">
                <a16:creationId xmlns:a16="http://schemas.microsoft.com/office/drawing/2014/main" id="{A201F76E-502C-13D4-3C98-3DD8F3778955}"/>
              </a:ext>
            </a:extLst>
          </p:cNvPr>
          <p:cNvSpPr txBox="1"/>
          <p:nvPr/>
        </p:nvSpPr>
        <p:spPr>
          <a:xfrm>
            <a:off x="6217017" y="1696884"/>
            <a:ext cx="818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normalize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9FC3133-C902-8F64-E1C1-939EAC884F03}"/>
              </a:ext>
            </a:extLst>
          </p:cNvPr>
          <p:cNvSpPr/>
          <p:nvPr/>
        </p:nvSpPr>
        <p:spPr>
          <a:xfrm>
            <a:off x="859883" y="1295400"/>
            <a:ext cx="6166074" cy="3559082"/>
          </a:xfrm>
          <a:prstGeom prst="rect">
            <a:avLst/>
          </a:prstGeom>
          <a:solidFill>
            <a:srgbClr val="EF7273">
              <a:alpha val="2980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D58BC3C-B973-5AD7-FE2C-5930FA236179}"/>
              </a:ext>
            </a:extLst>
          </p:cNvPr>
          <p:cNvCxnSpPr>
            <a:cxnSpLocks/>
            <a:stCxn id="14" idx="1"/>
          </p:cNvCxnSpPr>
          <p:nvPr/>
        </p:nvCxnSpPr>
        <p:spPr>
          <a:xfrm flipH="1" flipV="1">
            <a:off x="6522654" y="4648200"/>
            <a:ext cx="1573680" cy="7600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1393E778-D397-006B-90B3-96148B4CF403}"/>
              </a:ext>
            </a:extLst>
          </p:cNvPr>
          <p:cNvSpPr/>
          <p:nvPr/>
        </p:nvSpPr>
        <p:spPr>
          <a:xfrm>
            <a:off x="8096334" y="5104086"/>
            <a:ext cx="3562266" cy="6082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Includes </a:t>
            </a:r>
            <a:r>
              <a:rPr lang="en-US" i="1" dirty="0">
                <a:solidFill>
                  <a:schemeClr val="tx1"/>
                </a:solidFill>
              </a:rPr>
              <a:t>multi-head</a:t>
            </a:r>
            <a:r>
              <a:rPr lang="en-US" dirty="0">
                <a:solidFill>
                  <a:schemeClr val="tx1"/>
                </a:solidFill>
              </a:rPr>
              <a:t> attention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2EF802-2CC4-D8D0-6FB8-BFEBF3C81074}"/>
              </a:ext>
            </a:extLst>
          </p:cNvPr>
          <p:cNvSpPr/>
          <p:nvPr/>
        </p:nvSpPr>
        <p:spPr>
          <a:xfrm>
            <a:off x="8096334" y="2770798"/>
            <a:ext cx="3562266" cy="6082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Repeated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 times with </a:t>
            </a:r>
            <a:r>
              <a:rPr lang="en-US" dirty="0" err="1">
                <a:solidFill>
                  <a:schemeClr val="tx1"/>
                </a:solidFill>
              </a:rPr>
              <a:t>c</a:t>
            </a:r>
            <a:r>
              <a:rPr lang="en-US" baseline="-25000" dirty="0" err="1">
                <a:solidFill>
                  <a:schemeClr val="tx1"/>
                </a:solidFill>
              </a:rPr>
              <a:t>out</a:t>
            </a:r>
            <a:r>
              <a:rPr lang="en-US" baseline="-2500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serving as </a:t>
            </a:r>
            <a:r>
              <a:rPr lang="en-US" dirty="0" err="1">
                <a:solidFill>
                  <a:schemeClr val="tx1"/>
                </a:solidFill>
              </a:rPr>
              <a:t>c</a:t>
            </a:r>
            <a:r>
              <a:rPr lang="en-US" baseline="-25000" dirty="0" err="1">
                <a:solidFill>
                  <a:schemeClr val="tx1"/>
                </a:solidFill>
              </a:rPr>
              <a:t>input</a:t>
            </a:r>
            <a:r>
              <a:rPr lang="en-US" dirty="0">
                <a:solidFill>
                  <a:schemeClr val="tx1"/>
                </a:solidFill>
              </a:rPr>
              <a:t> at each successive block 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FDB761C-37A9-8192-350C-522273D81616}"/>
              </a:ext>
            </a:extLst>
          </p:cNvPr>
          <p:cNvCxnSpPr>
            <a:stCxn id="16" idx="1"/>
            <a:endCxn id="2" idx="3"/>
          </p:cNvCxnSpPr>
          <p:nvPr/>
        </p:nvCxnSpPr>
        <p:spPr>
          <a:xfrm flipH="1">
            <a:off x="7025957" y="3074941"/>
            <a:ext cx="107037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1762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1" animBg="1"/>
      <p:bldP spid="1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6" name="Content Placeholder 2">
            <a:extLst>
              <a:ext uri="{FF2B5EF4-FFF2-40B4-BE49-F238E27FC236}">
                <a16:creationId xmlns:a16="http://schemas.microsoft.com/office/drawing/2014/main" id="{35E239EF-6128-DF62-7739-F1638E614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1122152" cy="452628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Transformer blocks will proceed </a:t>
            </a:r>
            <a:r>
              <a:rPr lang="en-US" i="1" dirty="0"/>
              <a:t>sequentially</a:t>
            </a:r>
            <a:r>
              <a:rPr lang="en-US" dirty="0"/>
              <a:t>, but</a:t>
            </a:r>
            <a:endParaRPr lang="en-US" b="1" i="1" dirty="0"/>
          </a:p>
          <a:p>
            <a:pPr marL="685800" lvl="2" indent="-342900"/>
            <a:r>
              <a:rPr lang="en-US" sz="2400" dirty="0"/>
              <a:t>Whenever a task is done, it can shuffle right away its output vector to other tasks</a:t>
            </a:r>
          </a:p>
          <a:p>
            <a:pPr marL="685800" lvl="2" indent="-342900"/>
            <a:r>
              <a:rPr lang="en-US" sz="2400" dirty="0"/>
              <a:t>Each time a </a:t>
            </a:r>
            <a:r>
              <a:rPr lang="en-US" sz="2400" i="1" dirty="0"/>
              <a:t>done</a:t>
            </a:r>
            <a:r>
              <a:rPr lang="en-US" sz="2400" dirty="0"/>
              <a:t> task receives an output vector from another task, it immediately computes the dot product between its output vector and the received vector</a:t>
            </a:r>
          </a:p>
          <a:p>
            <a:pPr marL="1028700" lvl="3" indent="-342900"/>
            <a:r>
              <a:rPr lang="en-US" sz="2200" dirty="0"/>
              <a:t>E.g., When </a:t>
            </a:r>
            <a:r>
              <a:rPr lang="en-US" sz="2200" dirty="0">
                <a:solidFill>
                  <a:srgbClr val="FF0000"/>
                </a:solidFill>
              </a:rPr>
              <a:t>T</a:t>
            </a:r>
            <a:r>
              <a:rPr lang="en-US" sz="2200" baseline="-25000" dirty="0">
                <a:solidFill>
                  <a:srgbClr val="FF0000"/>
                </a:solidFill>
              </a:rPr>
              <a:t>0</a:t>
            </a:r>
            <a:r>
              <a:rPr lang="en-US" sz="2200" baseline="-25000" dirty="0"/>
              <a:t> </a:t>
            </a:r>
            <a:r>
              <a:rPr lang="en-US" sz="2200" dirty="0"/>
              <a:t>is done and it receives the output vector of </a:t>
            </a:r>
            <a:r>
              <a:rPr lang="en-US" sz="2200" dirty="0">
                <a:solidFill>
                  <a:srgbClr val="FF0000"/>
                </a:solidFill>
              </a:rPr>
              <a:t>T</a:t>
            </a:r>
            <a:r>
              <a:rPr lang="en-US" sz="2200" baseline="-25000" dirty="0">
                <a:solidFill>
                  <a:srgbClr val="FF0000"/>
                </a:solidFill>
              </a:rPr>
              <a:t>4</a:t>
            </a:r>
            <a:r>
              <a:rPr lang="en-US" sz="2200" dirty="0"/>
              <a:t>, it computes the dot product between its output vector and </a:t>
            </a:r>
            <a:r>
              <a:rPr lang="en-US" sz="2200" dirty="0">
                <a:solidFill>
                  <a:srgbClr val="FF0000"/>
                </a:solidFill>
              </a:rPr>
              <a:t>T</a:t>
            </a:r>
            <a:r>
              <a:rPr lang="en-US" sz="2200" baseline="-25000" dirty="0">
                <a:solidFill>
                  <a:srgbClr val="FF0000"/>
                </a:solidFill>
              </a:rPr>
              <a:t>4</a:t>
            </a:r>
            <a:r>
              <a:rPr lang="en-US" sz="2200" dirty="0"/>
              <a:t>’s vector immediately   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320"/>
            <a:ext cx="9451848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Repeated Transformer Blocks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D68244-0E41-3DE3-A398-770F001B4A0C}"/>
              </a:ext>
            </a:extLst>
          </p:cNvPr>
          <p:cNvSpPr/>
          <p:nvPr/>
        </p:nvSpPr>
        <p:spPr>
          <a:xfrm>
            <a:off x="1752600" y="4366822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0E0C0E-0DFE-48D3-786E-9DF283A70D08}"/>
              </a:ext>
            </a:extLst>
          </p:cNvPr>
          <p:cNvSpPr/>
          <p:nvPr/>
        </p:nvSpPr>
        <p:spPr>
          <a:xfrm>
            <a:off x="1905001" y="4453840"/>
            <a:ext cx="13716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51410C5-A81B-B3F6-2B4E-B4E95E77E368}"/>
              </a:ext>
            </a:extLst>
          </p:cNvPr>
          <p:cNvSpPr/>
          <p:nvPr/>
        </p:nvSpPr>
        <p:spPr>
          <a:xfrm>
            <a:off x="1752600" y="4829908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13C6AE-0905-5211-AB52-8A86F041F435}"/>
              </a:ext>
            </a:extLst>
          </p:cNvPr>
          <p:cNvSpPr/>
          <p:nvPr/>
        </p:nvSpPr>
        <p:spPr>
          <a:xfrm>
            <a:off x="1905000" y="4916926"/>
            <a:ext cx="11430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A018BE8-DA2A-721F-AAAF-7DCEB41BF09F}"/>
              </a:ext>
            </a:extLst>
          </p:cNvPr>
          <p:cNvSpPr/>
          <p:nvPr/>
        </p:nvSpPr>
        <p:spPr>
          <a:xfrm>
            <a:off x="1752600" y="531641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8BA9E24-35A8-B9E1-5D3C-DFEFA6FB3B41}"/>
              </a:ext>
            </a:extLst>
          </p:cNvPr>
          <p:cNvSpPr/>
          <p:nvPr/>
        </p:nvSpPr>
        <p:spPr>
          <a:xfrm>
            <a:off x="1905000" y="5403434"/>
            <a:ext cx="4191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CEC1722-3B63-FF34-92D2-70B462F838DA}"/>
              </a:ext>
            </a:extLst>
          </p:cNvPr>
          <p:cNvSpPr/>
          <p:nvPr/>
        </p:nvSpPr>
        <p:spPr>
          <a:xfrm>
            <a:off x="1752600" y="5814622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65A6694-972F-6035-28EF-8144F89C2768}"/>
              </a:ext>
            </a:extLst>
          </p:cNvPr>
          <p:cNvSpPr/>
          <p:nvPr/>
        </p:nvSpPr>
        <p:spPr>
          <a:xfrm>
            <a:off x="1905000" y="5901640"/>
            <a:ext cx="9906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1731865-3FC5-669F-49C1-5E870AE838C0}"/>
              </a:ext>
            </a:extLst>
          </p:cNvPr>
          <p:cNvSpPr/>
          <p:nvPr/>
        </p:nvSpPr>
        <p:spPr>
          <a:xfrm>
            <a:off x="1752600" y="6277708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6828111-3447-D997-D09A-0853515BD361}"/>
              </a:ext>
            </a:extLst>
          </p:cNvPr>
          <p:cNvSpPr/>
          <p:nvPr/>
        </p:nvSpPr>
        <p:spPr>
          <a:xfrm>
            <a:off x="1905001" y="6364726"/>
            <a:ext cx="12953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A8D0EEA-3247-A35D-DBD4-ECD2575A5209}"/>
              </a:ext>
            </a:extLst>
          </p:cNvPr>
          <p:cNvSpPr/>
          <p:nvPr/>
        </p:nvSpPr>
        <p:spPr>
          <a:xfrm>
            <a:off x="3733800" y="4366822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F908193-4BFC-0009-15C8-D72EC9EE02E4}"/>
              </a:ext>
            </a:extLst>
          </p:cNvPr>
          <p:cNvSpPr/>
          <p:nvPr/>
        </p:nvSpPr>
        <p:spPr>
          <a:xfrm>
            <a:off x="3886202" y="4453840"/>
            <a:ext cx="9144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3744D56-9B2F-6AFD-045F-F8A1E4EE38D9}"/>
              </a:ext>
            </a:extLst>
          </p:cNvPr>
          <p:cNvSpPr/>
          <p:nvPr/>
        </p:nvSpPr>
        <p:spPr>
          <a:xfrm>
            <a:off x="3733800" y="4829908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BCA92E1-B211-DD58-172F-37D3E44A55A3}"/>
              </a:ext>
            </a:extLst>
          </p:cNvPr>
          <p:cNvSpPr/>
          <p:nvPr/>
        </p:nvSpPr>
        <p:spPr>
          <a:xfrm>
            <a:off x="3733800" y="531641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5" name="Rectangle 23554">
            <a:extLst>
              <a:ext uri="{FF2B5EF4-FFF2-40B4-BE49-F238E27FC236}">
                <a16:creationId xmlns:a16="http://schemas.microsoft.com/office/drawing/2014/main" id="{64D1B2E5-B2A0-0146-8008-3DEDFE8543A2}"/>
              </a:ext>
            </a:extLst>
          </p:cNvPr>
          <p:cNvSpPr/>
          <p:nvPr/>
        </p:nvSpPr>
        <p:spPr>
          <a:xfrm>
            <a:off x="3733800" y="5814622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1" name="Rectangle 23560">
            <a:extLst>
              <a:ext uri="{FF2B5EF4-FFF2-40B4-BE49-F238E27FC236}">
                <a16:creationId xmlns:a16="http://schemas.microsoft.com/office/drawing/2014/main" id="{9D7B002A-ED6F-EDA9-1C0A-560777490402}"/>
              </a:ext>
            </a:extLst>
          </p:cNvPr>
          <p:cNvSpPr/>
          <p:nvPr/>
        </p:nvSpPr>
        <p:spPr>
          <a:xfrm>
            <a:off x="3733800" y="6277708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8" name="Rectangle 23567">
            <a:extLst>
              <a:ext uri="{FF2B5EF4-FFF2-40B4-BE49-F238E27FC236}">
                <a16:creationId xmlns:a16="http://schemas.microsoft.com/office/drawing/2014/main" id="{2ACCD031-C22E-8720-4E21-165923D8E434}"/>
              </a:ext>
            </a:extLst>
          </p:cNvPr>
          <p:cNvSpPr/>
          <p:nvPr/>
        </p:nvSpPr>
        <p:spPr>
          <a:xfrm>
            <a:off x="3886201" y="6364726"/>
            <a:ext cx="9144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75" name="Straight Arrow Connector 23574">
            <a:extLst>
              <a:ext uri="{FF2B5EF4-FFF2-40B4-BE49-F238E27FC236}">
                <a16:creationId xmlns:a16="http://schemas.microsoft.com/office/drawing/2014/main" id="{8F0060EE-AF93-6530-5D81-404FB4F3AD9B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3276601" y="4535763"/>
            <a:ext cx="609599" cy="46308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77" name="Straight Arrow Connector 23576">
            <a:extLst>
              <a:ext uri="{FF2B5EF4-FFF2-40B4-BE49-F238E27FC236}">
                <a16:creationId xmlns:a16="http://schemas.microsoft.com/office/drawing/2014/main" id="{AB14581A-F8E5-2BA8-4CBA-53909F4A83A6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3276601" y="4535763"/>
            <a:ext cx="609599" cy="949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78" name="Straight Arrow Connector 23577">
            <a:extLst>
              <a:ext uri="{FF2B5EF4-FFF2-40B4-BE49-F238E27FC236}">
                <a16:creationId xmlns:a16="http://schemas.microsoft.com/office/drawing/2014/main" id="{A96B0005-D657-F458-16E4-870B46F410D8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3276601" y="4535763"/>
            <a:ext cx="609599" cy="1447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80" name="Straight Arrow Connector 23579">
            <a:extLst>
              <a:ext uri="{FF2B5EF4-FFF2-40B4-BE49-F238E27FC236}">
                <a16:creationId xmlns:a16="http://schemas.microsoft.com/office/drawing/2014/main" id="{CC8B0863-576D-F5DC-72BE-7E46214B4079}"/>
              </a:ext>
            </a:extLst>
          </p:cNvPr>
          <p:cNvCxnSpPr>
            <a:cxnSpLocks/>
            <a:stCxn id="13" idx="3"/>
            <a:endCxn id="23568" idx="1"/>
          </p:cNvCxnSpPr>
          <p:nvPr/>
        </p:nvCxnSpPr>
        <p:spPr>
          <a:xfrm>
            <a:off x="3276601" y="4535763"/>
            <a:ext cx="609600" cy="191088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81" name="TextBox 23580">
            <a:extLst>
              <a:ext uri="{FF2B5EF4-FFF2-40B4-BE49-F238E27FC236}">
                <a16:creationId xmlns:a16="http://schemas.microsoft.com/office/drawing/2014/main" id="{642F99B6-2D63-FC89-61BF-6CBB9A5FFE1F}"/>
              </a:ext>
            </a:extLst>
          </p:cNvPr>
          <p:cNvSpPr txBox="1"/>
          <p:nvPr/>
        </p:nvSpPr>
        <p:spPr>
          <a:xfrm>
            <a:off x="2200737" y="3897868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Block 0</a:t>
            </a:r>
          </a:p>
        </p:txBody>
      </p:sp>
      <p:sp>
        <p:nvSpPr>
          <p:cNvPr id="23582" name="TextBox 23581">
            <a:extLst>
              <a:ext uri="{FF2B5EF4-FFF2-40B4-BE49-F238E27FC236}">
                <a16:creationId xmlns:a16="http://schemas.microsoft.com/office/drawing/2014/main" id="{4D782B3A-74AB-EA62-6ADA-58593C1A1EE2}"/>
              </a:ext>
            </a:extLst>
          </p:cNvPr>
          <p:cNvSpPr txBox="1"/>
          <p:nvPr/>
        </p:nvSpPr>
        <p:spPr>
          <a:xfrm>
            <a:off x="4105737" y="3896359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Block 1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D3D6F7E9-6D36-0E21-00C3-A3D39EEFD18E}"/>
              </a:ext>
            </a:extLst>
          </p:cNvPr>
          <p:cNvCxnSpPr>
            <a:cxnSpLocks/>
            <a:stCxn id="38" idx="3"/>
          </p:cNvCxnSpPr>
          <p:nvPr/>
        </p:nvCxnSpPr>
        <p:spPr>
          <a:xfrm flipV="1">
            <a:off x="3200400" y="4535764"/>
            <a:ext cx="685800" cy="191088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0" name="Straight Arrow Connector 23599">
            <a:extLst>
              <a:ext uri="{FF2B5EF4-FFF2-40B4-BE49-F238E27FC236}">
                <a16:creationId xmlns:a16="http://schemas.microsoft.com/office/drawing/2014/main" id="{961FEE03-0A75-38CA-588A-7C4E70DCAB1F}"/>
              </a:ext>
            </a:extLst>
          </p:cNvPr>
          <p:cNvCxnSpPr>
            <a:cxnSpLocks/>
            <a:stCxn id="38" idx="3"/>
          </p:cNvCxnSpPr>
          <p:nvPr/>
        </p:nvCxnSpPr>
        <p:spPr>
          <a:xfrm flipV="1">
            <a:off x="3200400" y="4998849"/>
            <a:ext cx="685800" cy="1447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4" name="Straight Arrow Connector 23603">
            <a:extLst>
              <a:ext uri="{FF2B5EF4-FFF2-40B4-BE49-F238E27FC236}">
                <a16:creationId xmlns:a16="http://schemas.microsoft.com/office/drawing/2014/main" id="{C0150B10-54D4-718A-A61A-8D1AF7FA5173}"/>
              </a:ext>
            </a:extLst>
          </p:cNvPr>
          <p:cNvCxnSpPr>
            <a:cxnSpLocks/>
            <a:stCxn id="38" idx="3"/>
          </p:cNvCxnSpPr>
          <p:nvPr/>
        </p:nvCxnSpPr>
        <p:spPr>
          <a:xfrm flipV="1">
            <a:off x="3200400" y="5485357"/>
            <a:ext cx="685800" cy="9612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08" name="Straight Arrow Connector 23607">
            <a:extLst>
              <a:ext uri="{FF2B5EF4-FFF2-40B4-BE49-F238E27FC236}">
                <a16:creationId xmlns:a16="http://schemas.microsoft.com/office/drawing/2014/main" id="{B6FF0818-0F07-B16B-3F35-27E6BC847AA3}"/>
              </a:ext>
            </a:extLst>
          </p:cNvPr>
          <p:cNvCxnSpPr>
            <a:cxnSpLocks/>
            <a:stCxn id="38" idx="3"/>
          </p:cNvCxnSpPr>
          <p:nvPr/>
        </p:nvCxnSpPr>
        <p:spPr>
          <a:xfrm flipV="1">
            <a:off x="3200400" y="5983563"/>
            <a:ext cx="685800" cy="46308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12" name="Straight Arrow Connector 23611">
            <a:extLst>
              <a:ext uri="{FF2B5EF4-FFF2-40B4-BE49-F238E27FC236}">
                <a16:creationId xmlns:a16="http://schemas.microsoft.com/office/drawing/2014/main" id="{87B92BB8-5C2A-C2F9-1E26-CBB6F56685E0}"/>
              </a:ext>
            </a:extLst>
          </p:cNvPr>
          <p:cNvCxnSpPr>
            <a:cxnSpLocks/>
            <a:stCxn id="38" idx="3"/>
            <a:endCxn id="23568" idx="1"/>
          </p:cNvCxnSpPr>
          <p:nvPr/>
        </p:nvCxnSpPr>
        <p:spPr>
          <a:xfrm>
            <a:off x="3200400" y="6446649"/>
            <a:ext cx="685801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17" name="TextBox 23616">
            <a:extLst>
              <a:ext uri="{FF2B5EF4-FFF2-40B4-BE49-F238E27FC236}">
                <a16:creationId xmlns:a16="http://schemas.microsoft.com/office/drawing/2014/main" id="{7F23F8AB-98FA-9FA9-1720-4D6ACE82F34D}"/>
              </a:ext>
            </a:extLst>
          </p:cNvPr>
          <p:cNvSpPr txBox="1"/>
          <p:nvPr/>
        </p:nvSpPr>
        <p:spPr>
          <a:xfrm>
            <a:off x="1148578" y="4281340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</a:t>
            </a:r>
            <a:r>
              <a:rPr lang="en-US" b="1" baseline="-250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3618" name="TextBox 23617">
            <a:extLst>
              <a:ext uri="{FF2B5EF4-FFF2-40B4-BE49-F238E27FC236}">
                <a16:creationId xmlns:a16="http://schemas.microsoft.com/office/drawing/2014/main" id="{C8BF99E9-DAF6-0CC8-5389-16406BE0B04D}"/>
              </a:ext>
            </a:extLst>
          </p:cNvPr>
          <p:cNvSpPr txBox="1"/>
          <p:nvPr/>
        </p:nvSpPr>
        <p:spPr>
          <a:xfrm>
            <a:off x="1148578" y="481226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</a:t>
            </a:r>
            <a:r>
              <a:rPr lang="en-US" b="1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3620" name="TextBox 23619">
            <a:extLst>
              <a:ext uri="{FF2B5EF4-FFF2-40B4-BE49-F238E27FC236}">
                <a16:creationId xmlns:a16="http://schemas.microsoft.com/office/drawing/2014/main" id="{BFDAFDAD-97A3-E5A1-C1D0-433AE4B5A77D}"/>
              </a:ext>
            </a:extLst>
          </p:cNvPr>
          <p:cNvSpPr txBox="1"/>
          <p:nvPr/>
        </p:nvSpPr>
        <p:spPr>
          <a:xfrm>
            <a:off x="1148578" y="529088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3621" name="TextBox 23620">
            <a:extLst>
              <a:ext uri="{FF2B5EF4-FFF2-40B4-BE49-F238E27FC236}">
                <a16:creationId xmlns:a16="http://schemas.microsoft.com/office/drawing/2014/main" id="{35E74072-424E-6643-071E-404DD3F0FDDA}"/>
              </a:ext>
            </a:extLst>
          </p:cNvPr>
          <p:cNvSpPr txBox="1"/>
          <p:nvPr/>
        </p:nvSpPr>
        <p:spPr>
          <a:xfrm>
            <a:off x="1148576" y="576949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</a:t>
            </a:r>
            <a:r>
              <a:rPr lang="en-US" b="1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3623" name="TextBox 23622">
            <a:extLst>
              <a:ext uri="{FF2B5EF4-FFF2-40B4-BE49-F238E27FC236}">
                <a16:creationId xmlns:a16="http://schemas.microsoft.com/office/drawing/2014/main" id="{0095D3D6-F0B6-7106-C944-6FA440C801B3}"/>
              </a:ext>
            </a:extLst>
          </p:cNvPr>
          <p:cNvSpPr txBox="1"/>
          <p:nvPr/>
        </p:nvSpPr>
        <p:spPr>
          <a:xfrm>
            <a:off x="1148576" y="624811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</a:t>
            </a:r>
            <a:r>
              <a:rPr lang="en-US" b="1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3624" name="TextBox 23623">
            <a:extLst>
              <a:ext uri="{FF2B5EF4-FFF2-40B4-BE49-F238E27FC236}">
                <a16:creationId xmlns:a16="http://schemas.microsoft.com/office/drawing/2014/main" id="{DD2D15EC-6FEE-19A6-E0E7-58B43006213E}"/>
              </a:ext>
            </a:extLst>
          </p:cNvPr>
          <p:cNvSpPr txBox="1"/>
          <p:nvPr/>
        </p:nvSpPr>
        <p:spPr>
          <a:xfrm>
            <a:off x="5924680" y="5186684"/>
            <a:ext cx="43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/>
              <a:t>…</a:t>
            </a:r>
          </a:p>
        </p:txBody>
      </p:sp>
      <p:sp>
        <p:nvSpPr>
          <p:cNvPr id="23630" name="TextBox 23629">
            <a:extLst>
              <a:ext uri="{FF2B5EF4-FFF2-40B4-BE49-F238E27FC236}">
                <a16:creationId xmlns:a16="http://schemas.microsoft.com/office/drawing/2014/main" id="{57C1D857-599E-5484-24D0-4AC1995A30B0}"/>
              </a:ext>
            </a:extLst>
          </p:cNvPr>
          <p:cNvSpPr txBox="1"/>
          <p:nvPr/>
        </p:nvSpPr>
        <p:spPr>
          <a:xfrm>
            <a:off x="5635753" y="4342613"/>
            <a:ext cx="2533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C000"/>
                </a:solidFill>
              </a:rPr>
              <a:t>Can start immediately </a:t>
            </a:r>
          </a:p>
        </p:txBody>
      </p:sp>
      <p:sp>
        <p:nvSpPr>
          <p:cNvPr id="23631" name="TextBox 23630">
            <a:extLst>
              <a:ext uri="{FF2B5EF4-FFF2-40B4-BE49-F238E27FC236}">
                <a16:creationId xmlns:a16="http://schemas.microsoft.com/office/drawing/2014/main" id="{F5DECA2E-4BA8-7950-AB3D-244ACF9076B1}"/>
              </a:ext>
            </a:extLst>
          </p:cNvPr>
          <p:cNvSpPr txBox="1"/>
          <p:nvPr/>
        </p:nvSpPr>
        <p:spPr>
          <a:xfrm>
            <a:off x="5654762" y="6215106"/>
            <a:ext cx="2533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C000"/>
                </a:solidFill>
              </a:rPr>
              <a:t>Can start immediately </a:t>
            </a:r>
          </a:p>
        </p:txBody>
      </p:sp>
      <p:sp>
        <p:nvSpPr>
          <p:cNvPr id="23633" name="Rounded Rectangle 23632">
            <a:extLst>
              <a:ext uri="{FF2B5EF4-FFF2-40B4-BE49-F238E27FC236}">
                <a16:creationId xmlns:a16="http://schemas.microsoft.com/office/drawing/2014/main" id="{A027F5AA-B361-CE13-D406-10340626F8F3}"/>
              </a:ext>
            </a:extLst>
          </p:cNvPr>
          <p:cNvSpPr/>
          <p:nvPr/>
        </p:nvSpPr>
        <p:spPr>
          <a:xfrm>
            <a:off x="8991600" y="3657600"/>
            <a:ext cx="2743200" cy="2296562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This is a manifestation of a more general parallel model known as the </a:t>
            </a:r>
            <a:r>
              <a:rPr lang="en-US" sz="2000" dirty="0" err="1">
                <a:solidFill>
                  <a:schemeClr val="tx1"/>
                </a:solidFill>
              </a:rPr>
              <a:t>Valiant’s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Bulk Synchronous Parallel 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b="1" dirty="0">
                <a:solidFill>
                  <a:schemeClr val="tx1"/>
                </a:solidFill>
              </a:rPr>
              <a:t>BSP</a:t>
            </a:r>
            <a:r>
              <a:rPr lang="en-US" sz="2000" dirty="0">
                <a:solidFill>
                  <a:schemeClr val="tx1"/>
                </a:solidFill>
              </a:rPr>
              <a:t>) model</a:t>
            </a:r>
          </a:p>
        </p:txBody>
      </p:sp>
    </p:spTree>
    <p:extLst>
      <p:ext uri="{BB962C8B-B14F-4D97-AF65-F5344CB8AC3E}">
        <p14:creationId xmlns:p14="http://schemas.microsoft.com/office/powerpoint/2010/main" val="427433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23568" grpId="0" animBg="1"/>
      <p:bldP spid="23630" grpId="0"/>
      <p:bldP spid="23631" grpId="0"/>
      <p:bldP spid="2363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648" y="0"/>
            <a:ext cx="8455152" cy="124364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The BSP Model</a:t>
            </a:r>
          </a:p>
        </p:txBody>
      </p:sp>
      <p:sp>
        <p:nvSpPr>
          <p:cNvPr id="921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943600" y="5940425"/>
            <a:ext cx="8382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6F46F5B-BACB-40AC-99DE-8B58518DC560}" type="slidenum">
              <a:rPr lang="en-US" smtClean="0">
                <a:solidFill>
                  <a:schemeClr val="bg2"/>
                </a:solidFill>
              </a:rPr>
              <a:pPr eaLnBrk="1" hangingPunct="1"/>
              <a:t>48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9220" name="Oval 8"/>
          <p:cNvSpPr>
            <a:spLocks noChangeArrowheads="1"/>
          </p:cNvSpPr>
          <p:nvPr/>
        </p:nvSpPr>
        <p:spPr bwMode="auto">
          <a:xfrm>
            <a:off x="990600" y="17367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1" name="Oval 9"/>
          <p:cNvSpPr>
            <a:spLocks noChangeArrowheads="1"/>
          </p:cNvSpPr>
          <p:nvPr/>
        </p:nvSpPr>
        <p:spPr bwMode="auto">
          <a:xfrm>
            <a:off x="990600" y="23209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2" name="Oval 10"/>
          <p:cNvSpPr>
            <a:spLocks noChangeArrowheads="1"/>
          </p:cNvSpPr>
          <p:nvPr/>
        </p:nvSpPr>
        <p:spPr bwMode="auto">
          <a:xfrm>
            <a:off x="990600" y="29051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3" name="Oval 11"/>
          <p:cNvSpPr>
            <a:spLocks noChangeArrowheads="1"/>
          </p:cNvSpPr>
          <p:nvPr/>
        </p:nvSpPr>
        <p:spPr bwMode="auto">
          <a:xfrm>
            <a:off x="990600" y="34893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4" name="Oval 12"/>
          <p:cNvSpPr>
            <a:spLocks noChangeArrowheads="1"/>
          </p:cNvSpPr>
          <p:nvPr/>
        </p:nvSpPr>
        <p:spPr bwMode="auto">
          <a:xfrm>
            <a:off x="990600" y="40735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5" name="Oval 13"/>
          <p:cNvSpPr>
            <a:spLocks noChangeArrowheads="1"/>
          </p:cNvSpPr>
          <p:nvPr/>
        </p:nvSpPr>
        <p:spPr bwMode="auto">
          <a:xfrm>
            <a:off x="990600" y="46577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6" name="Oval 14"/>
          <p:cNvSpPr>
            <a:spLocks noChangeArrowheads="1"/>
          </p:cNvSpPr>
          <p:nvPr/>
        </p:nvSpPr>
        <p:spPr bwMode="auto">
          <a:xfrm>
            <a:off x="990600" y="52419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3124200" y="1736726"/>
            <a:ext cx="533400" cy="3825875"/>
            <a:chOff x="3124200" y="1584960"/>
            <a:chExt cx="533400" cy="3825240"/>
          </a:xfrm>
        </p:grpSpPr>
        <p:sp>
          <p:nvSpPr>
            <p:cNvPr id="9321" name="Oval 16"/>
            <p:cNvSpPr>
              <a:spLocks noChangeArrowheads="1"/>
            </p:cNvSpPr>
            <p:nvPr/>
          </p:nvSpPr>
          <p:spPr bwMode="auto">
            <a:xfrm>
              <a:off x="3124200" y="1584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2" name="Oval 17"/>
            <p:cNvSpPr>
              <a:spLocks noChangeArrowheads="1"/>
            </p:cNvSpPr>
            <p:nvPr/>
          </p:nvSpPr>
          <p:spPr bwMode="auto">
            <a:xfrm>
              <a:off x="3124200" y="2169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3" name="Oval 18"/>
            <p:cNvSpPr>
              <a:spLocks noChangeArrowheads="1"/>
            </p:cNvSpPr>
            <p:nvPr/>
          </p:nvSpPr>
          <p:spPr bwMode="auto">
            <a:xfrm>
              <a:off x="3124200" y="27533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4" name="Oval 19"/>
            <p:cNvSpPr>
              <a:spLocks noChangeArrowheads="1"/>
            </p:cNvSpPr>
            <p:nvPr/>
          </p:nvSpPr>
          <p:spPr bwMode="auto">
            <a:xfrm>
              <a:off x="3124200" y="33375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5" name="Oval 20"/>
            <p:cNvSpPr>
              <a:spLocks noChangeArrowheads="1"/>
            </p:cNvSpPr>
            <p:nvPr/>
          </p:nvSpPr>
          <p:spPr bwMode="auto">
            <a:xfrm>
              <a:off x="3124200" y="39217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6" name="Oval 21"/>
            <p:cNvSpPr>
              <a:spLocks noChangeArrowheads="1"/>
            </p:cNvSpPr>
            <p:nvPr/>
          </p:nvSpPr>
          <p:spPr bwMode="auto">
            <a:xfrm>
              <a:off x="3124200" y="4505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7" name="Oval 22"/>
            <p:cNvSpPr>
              <a:spLocks noChangeArrowheads="1"/>
            </p:cNvSpPr>
            <p:nvPr/>
          </p:nvSpPr>
          <p:spPr bwMode="auto">
            <a:xfrm>
              <a:off x="3124200" y="5090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1600200" y="1897064"/>
            <a:ext cx="1600200" cy="1752600"/>
            <a:chOff x="1600200" y="1745312"/>
            <a:chExt cx="1600200" cy="1752284"/>
          </a:xfrm>
        </p:grpSpPr>
        <p:sp>
          <p:nvSpPr>
            <p:cNvPr id="25" name="Rounded Rectangle 24"/>
            <p:cNvSpPr/>
            <p:nvPr/>
          </p:nvSpPr>
          <p:spPr bwMode="auto">
            <a:xfrm>
              <a:off x="1981200" y="1813560"/>
              <a:ext cx="609600" cy="380931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1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26" name="Straight Arrow Connector 25"/>
            <p:cNvCxnSpPr>
              <a:stCxn id="9220" idx="6"/>
              <a:endCxn id="25" idx="1"/>
            </p:cNvCxnSpPr>
            <p:nvPr/>
          </p:nvCxnSpPr>
          <p:spPr bwMode="auto">
            <a:xfrm>
              <a:off x="1600200" y="1745312"/>
              <a:ext cx="381000" cy="25871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9221" idx="6"/>
              <a:endCxn id="25" idx="1"/>
            </p:cNvCxnSpPr>
            <p:nvPr/>
          </p:nvCxnSpPr>
          <p:spPr bwMode="auto">
            <a:xfrm flipV="1">
              <a:off x="1600200" y="2004025"/>
              <a:ext cx="381000" cy="32538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5" idx="3"/>
              <a:endCxn id="9323" idx="2"/>
            </p:cNvCxnSpPr>
            <p:nvPr/>
          </p:nvCxnSpPr>
          <p:spPr bwMode="auto">
            <a:xfrm>
              <a:off x="2590800" y="2004025"/>
              <a:ext cx="609600" cy="909379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5" idx="3"/>
              <a:endCxn id="9324" idx="2"/>
            </p:cNvCxnSpPr>
            <p:nvPr/>
          </p:nvCxnSpPr>
          <p:spPr bwMode="auto">
            <a:xfrm>
              <a:off x="2590800" y="2004025"/>
              <a:ext cx="609600" cy="149357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1600200" y="1896773"/>
            <a:ext cx="1600200" cy="1752891"/>
            <a:chOff x="1600200" y="1744411"/>
            <a:chExt cx="1600200" cy="1753182"/>
          </a:xfrm>
        </p:grpSpPr>
        <p:sp>
          <p:nvSpPr>
            <p:cNvPr id="31" name="Rounded Rectangle 30"/>
            <p:cNvSpPr/>
            <p:nvPr/>
          </p:nvSpPr>
          <p:spPr bwMode="auto">
            <a:xfrm>
              <a:off x="1981200" y="3032377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2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32" name="Straight Arrow Connector 31"/>
            <p:cNvCxnSpPr>
              <a:stCxn id="9222" idx="6"/>
              <a:endCxn id="31" idx="1"/>
            </p:cNvCxnSpPr>
            <p:nvPr/>
          </p:nvCxnSpPr>
          <p:spPr bwMode="auto">
            <a:xfrm>
              <a:off x="1600200" y="2913296"/>
              <a:ext cx="381000" cy="30961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9223" idx="6"/>
              <a:endCxn id="31" idx="1"/>
            </p:cNvCxnSpPr>
            <p:nvPr/>
          </p:nvCxnSpPr>
          <p:spPr bwMode="auto">
            <a:xfrm flipV="1">
              <a:off x="1600200" y="3222908"/>
              <a:ext cx="381000" cy="27468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31" idx="3"/>
              <a:endCxn id="9322" idx="2"/>
            </p:cNvCxnSpPr>
            <p:nvPr/>
          </p:nvCxnSpPr>
          <p:spPr bwMode="auto">
            <a:xfrm flipV="1">
              <a:off x="2590800" y="2328805"/>
              <a:ext cx="609600" cy="89410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31" idx="3"/>
              <a:endCxn id="9321" idx="2"/>
            </p:cNvCxnSpPr>
            <p:nvPr/>
          </p:nvCxnSpPr>
          <p:spPr bwMode="auto">
            <a:xfrm flipV="1">
              <a:off x="2590800" y="1744411"/>
              <a:ext cx="609600" cy="1478497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1600200" y="3649664"/>
            <a:ext cx="1600200" cy="1752891"/>
            <a:chOff x="1600200" y="3497594"/>
            <a:chExt cx="1600200" cy="1753182"/>
          </a:xfrm>
        </p:grpSpPr>
        <p:sp>
          <p:nvSpPr>
            <p:cNvPr id="37" name="Rounded Rectangle 36"/>
            <p:cNvSpPr/>
            <p:nvPr/>
          </p:nvSpPr>
          <p:spPr bwMode="auto">
            <a:xfrm>
              <a:off x="1981200" y="4251780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3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38" name="Straight Arrow Connector 37"/>
            <p:cNvCxnSpPr>
              <a:stCxn id="9224" idx="6"/>
              <a:endCxn id="37" idx="1"/>
            </p:cNvCxnSpPr>
            <p:nvPr/>
          </p:nvCxnSpPr>
          <p:spPr bwMode="auto">
            <a:xfrm>
              <a:off x="1600200" y="4081891"/>
              <a:ext cx="381000" cy="36042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9225" idx="6"/>
              <a:endCxn id="37" idx="1"/>
            </p:cNvCxnSpPr>
            <p:nvPr/>
          </p:nvCxnSpPr>
          <p:spPr bwMode="auto">
            <a:xfrm flipV="1">
              <a:off x="1600200" y="4442312"/>
              <a:ext cx="381000" cy="22387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9226" idx="6"/>
              <a:endCxn id="37" idx="1"/>
            </p:cNvCxnSpPr>
            <p:nvPr/>
          </p:nvCxnSpPr>
          <p:spPr bwMode="auto">
            <a:xfrm flipV="1">
              <a:off x="1600200" y="4442312"/>
              <a:ext cx="381000" cy="80817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7" idx="3"/>
              <a:endCxn id="9326" idx="2"/>
            </p:cNvCxnSpPr>
            <p:nvPr/>
          </p:nvCxnSpPr>
          <p:spPr bwMode="auto">
            <a:xfrm>
              <a:off x="2590800" y="4442312"/>
              <a:ext cx="609600" cy="22407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7" idx="3"/>
              <a:endCxn id="9324" idx="2"/>
            </p:cNvCxnSpPr>
            <p:nvPr/>
          </p:nvCxnSpPr>
          <p:spPr bwMode="auto">
            <a:xfrm flipV="1">
              <a:off x="2590800" y="3497594"/>
              <a:ext cx="609600" cy="94471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7" idx="3"/>
              <a:endCxn id="9327" idx="2"/>
            </p:cNvCxnSpPr>
            <p:nvPr/>
          </p:nvCxnSpPr>
          <p:spPr bwMode="auto">
            <a:xfrm>
              <a:off x="2590800" y="4442312"/>
              <a:ext cx="609600" cy="808464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>
            <a:grpSpLocks/>
          </p:cNvGrpSpPr>
          <p:nvPr/>
        </p:nvGrpSpPr>
        <p:grpSpPr bwMode="auto">
          <a:xfrm>
            <a:off x="3657600" y="1896773"/>
            <a:ext cx="1676400" cy="584491"/>
            <a:chOff x="3657600" y="1744397"/>
            <a:chExt cx="1676400" cy="584783"/>
          </a:xfrm>
        </p:grpSpPr>
        <p:sp>
          <p:nvSpPr>
            <p:cNvPr id="45" name="Rounded Rectangle 44"/>
            <p:cNvSpPr/>
            <p:nvPr/>
          </p:nvSpPr>
          <p:spPr bwMode="auto">
            <a:xfrm>
              <a:off x="4191000" y="1812985"/>
              <a:ext cx="609600" cy="38119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1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46" name="Straight Arrow Connector 45"/>
            <p:cNvCxnSpPr>
              <a:endCxn id="45" idx="1"/>
            </p:cNvCxnSpPr>
            <p:nvPr/>
          </p:nvCxnSpPr>
          <p:spPr bwMode="auto">
            <a:xfrm>
              <a:off x="3657600" y="1744689"/>
              <a:ext cx="533400" cy="25889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endCxn id="45" idx="1"/>
            </p:cNvCxnSpPr>
            <p:nvPr/>
          </p:nvCxnSpPr>
          <p:spPr bwMode="auto">
            <a:xfrm flipV="1">
              <a:off x="3657600" y="2003580"/>
              <a:ext cx="533400" cy="32560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45" idx="3"/>
              <a:endCxn id="9280" idx="2"/>
            </p:cNvCxnSpPr>
            <p:nvPr/>
          </p:nvCxnSpPr>
          <p:spPr bwMode="auto">
            <a:xfrm flipV="1">
              <a:off x="4800600" y="1744397"/>
              <a:ext cx="533400" cy="25918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45" idx="3"/>
              <a:endCxn id="9281" idx="2"/>
            </p:cNvCxnSpPr>
            <p:nvPr/>
          </p:nvCxnSpPr>
          <p:spPr bwMode="auto">
            <a:xfrm>
              <a:off x="4800600" y="2003580"/>
              <a:ext cx="533400" cy="32540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>
            <a:grpSpLocks/>
          </p:cNvGrpSpPr>
          <p:nvPr/>
        </p:nvGrpSpPr>
        <p:grpSpPr bwMode="auto">
          <a:xfrm>
            <a:off x="3657600" y="2481070"/>
            <a:ext cx="1676400" cy="1752891"/>
            <a:chOff x="3657600" y="2328793"/>
            <a:chExt cx="1676400" cy="1753182"/>
          </a:xfrm>
        </p:grpSpPr>
        <p:sp>
          <p:nvSpPr>
            <p:cNvPr id="51" name="Rounded Rectangle 50"/>
            <p:cNvSpPr/>
            <p:nvPr/>
          </p:nvSpPr>
          <p:spPr bwMode="auto">
            <a:xfrm>
              <a:off x="4191000" y="3032365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2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52" name="Straight Arrow Connector 51"/>
            <p:cNvCxnSpPr>
              <a:endCxn id="51" idx="1"/>
            </p:cNvCxnSpPr>
            <p:nvPr/>
          </p:nvCxnSpPr>
          <p:spPr bwMode="auto">
            <a:xfrm>
              <a:off x="3657600" y="2913283"/>
              <a:ext cx="533400" cy="30961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endCxn id="51" idx="1"/>
            </p:cNvCxnSpPr>
            <p:nvPr/>
          </p:nvCxnSpPr>
          <p:spPr bwMode="auto">
            <a:xfrm flipV="1">
              <a:off x="3657600" y="3222896"/>
              <a:ext cx="533400" cy="274684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51" idx="3"/>
              <a:endCxn id="9281" idx="2"/>
            </p:cNvCxnSpPr>
            <p:nvPr/>
          </p:nvCxnSpPr>
          <p:spPr bwMode="auto">
            <a:xfrm flipV="1">
              <a:off x="4800600" y="2328793"/>
              <a:ext cx="533400" cy="89410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51" idx="3"/>
              <a:endCxn id="9284" idx="2"/>
            </p:cNvCxnSpPr>
            <p:nvPr/>
          </p:nvCxnSpPr>
          <p:spPr bwMode="auto">
            <a:xfrm>
              <a:off x="4800600" y="3222896"/>
              <a:ext cx="533400" cy="859079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>
            <a:grpSpLocks/>
          </p:cNvGrpSpPr>
          <p:nvPr/>
        </p:nvGrpSpPr>
        <p:grpSpPr bwMode="auto">
          <a:xfrm>
            <a:off x="3657600" y="3649664"/>
            <a:ext cx="1676400" cy="1752891"/>
            <a:chOff x="3657600" y="3497581"/>
            <a:chExt cx="1676400" cy="1753182"/>
          </a:xfrm>
        </p:grpSpPr>
        <p:sp>
          <p:nvSpPr>
            <p:cNvPr id="57" name="Rounded Rectangle 56"/>
            <p:cNvSpPr/>
            <p:nvPr/>
          </p:nvSpPr>
          <p:spPr bwMode="auto">
            <a:xfrm>
              <a:off x="4191000" y="4251767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3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58" name="Straight Arrow Connector 57"/>
            <p:cNvCxnSpPr>
              <a:endCxn id="57" idx="1"/>
            </p:cNvCxnSpPr>
            <p:nvPr/>
          </p:nvCxnSpPr>
          <p:spPr bwMode="auto">
            <a:xfrm>
              <a:off x="3657600" y="4081877"/>
              <a:ext cx="533400" cy="36042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endCxn id="57" idx="1"/>
            </p:cNvCxnSpPr>
            <p:nvPr/>
          </p:nvCxnSpPr>
          <p:spPr bwMode="auto">
            <a:xfrm flipV="1">
              <a:off x="3657600" y="4442299"/>
              <a:ext cx="533400" cy="22387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endCxn id="57" idx="1"/>
            </p:cNvCxnSpPr>
            <p:nvPr/>
          </p:nvCxnSpPr>
          <p:spPr bwMode="auto">
            <a:xfrm flipV="1">
              <a:off x="3657600" y="4442299"/>
              <a:ext cx="533400" cy="80817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57" idx="3"/>
              <a:endCxn id="9285" idx="2"/>
            </p:cNvCxnSpPr>
            <p:nvPr/>
          </p:nvCxnSpPr>
          <p:spPr bwMode="auto">
            <a:xfrm>
              <a:off x="4800600" y="4442299"/>
              <a:ext cx="533400" cy="22407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57" idx="3"/>
              <a:endCxn id="9283" idx="2"/>
            </p:cNvCxnSpPr>
            <p:nvPr/>
          </p:nvCxnSpPr>
          <p:spPr bwMode="auto">
            <a:xfrm flipV="1">
              <a:off x="4800600" y="3497581"/>
              <a:ext cx="533400" cy="94471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57" idx="3"/>
              <a:endCxn id="9286" idx="2"/>
            </p:cNvCxnSpPr>
            <p:nvPr/>
          </p:nvCxnSpPr>
          <p:spPr bwMode="auto">
            <a:xfrm>
              <a:off x="4800600" y="4442299"/>
              <a:ext cx="533400" cy="808464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>
            <a:grpSpLocks/>
          </p:cNvGrpSpPr>
          <p:nvPr/>
        </p:nvGrpSpPr>
        <p:grpSpPr bwMode="auto">
          <a:xfrm>
            <a:off x="5334000" y="1736726"/>
            <a:ext cx="533400" cy="3825875"/>
            <a:chOff x="5334000" y="1584960"/>
            <a:chExt cx="533400" cy="3825240"/>
          </a:xfrm>
        </p:grpSpPr>
        <p:sp>
          <p:nvSpPr>
            <p:cNvPr id="9280" name="Oval 64"/>
            <p:cNvSpPr>
              <a:spLocks noChangeArrowheads="1"/>
            </p:cNvSpPr>
            <p:nvPr/>
          </p:nvSpPr>
          <p:spPr bwMode="auto">
            <a:xfrm>
              <a:off x="5334000" y="1584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1" name="Oval 65"/>
            <p:cNvSpPr>
              <a:spLocks noChangeArrowheads="1"/>
            </p:cNvSpPr>
            <p:nvPr/>
          </p:nvSpPr>
          <p:spPr bwMode="auto">
            <a:xfrm>
              <a:off x="5334000" y="2169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2" name="Oval 66"/>
            <p:cNvSpPr>
              <a:spLocks noChangeArrowheads="1"/>
            </p:cNvSpPr>
            <p:nvPr/>
          </p:nvSpPr>
          <p:spPr bwMode="auto">
            <a:xfrm>
              <a:off x="5334000" y="27533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3" name="Oval 67"/>
            <p:cNvSpPr>
              <a:spLocks noChangeArrowheads="1"/>
            </p:cNvSpPr>
            <p:nvPr/>
          </p:nvSpPr>
          <p:spPr bwMode="auto">
            <a:xfrm>
              <a:off x="5334000" y="33375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4" name="Oval 68"/>
            <p:cNvSpPr>
              <a:spLocks noChangeArrowheads="1"/>
            </p:cNvSpPr>
            <p:nvPr/>
          </p:nvSpPr>
          <p:spPr bwMode="auto">
            <a:xfrm>
              <a:off x="5334000" y="39217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5" name="Oval 69"/>
            <p:cNvSpPr>
              <a:spLocks noChangeArrowheads="1"/>
            </p:cNvSpPr>
            <p:nvPr/>
          </p:nvSpPr>
          <p:spPr bwMode="auto">
            <a:xfrm>
              <a:off x="5334000" y="4505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6" name="Oval 70"/>
            <p:cNvSpPr>
              <a:spLocks noChangeArrowheads="1"/>
            </p:cNvSpPr>
            <p:nvPr/>
          </p:nvSpPr>
          <p:spPr bwMode="auto">
            <a:xfrm>
              <a:off x="5334000" y="5090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</p:grpSp>
      <p:grpSp>
        <p:nvGrpSpPr>
          <p:cNvPr id="72" name="Group 71"/>
          <p:cNvGrpSpPr>
            <a:grpSpLocks/>
          </p:cNvGrpSpPr>
          <p:nvPr/>
        </p:nvGrpSpPr>
        <p:grpSpPr bwMode="auto">
          <a:xfrm>
            <a:off x="5867400" y="1897063"/>
            <a:ext cx="1676400" cy="1168718"/>
            <a:chOff x="5867400" y="1744980"/>
            <a:chExt cx="1676400" cy="1169035"/>
          </a:xfrm>
        </p:grpSpPr>
        <p:sp>
          <p:nvSpPr>
            <p:cNvPr id="73" name="Rounded Rectangle 72"/>
            <p:cNvSpPr/>
            <p:nvPr/>
          </p:nvSpPr>
          <p:spPr bwMode="auto">
            <a:xfrm>
              <a:off x="6400800" y="1813261"/>
              <a:ext cx="609600" cy="38110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1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74" name="Straight Arrow Connector 73"/>
            <p:cNvCxnSpPr>
              <a:endCxn id="73" idx="1"/>
            </p:cNvCxnSpPr>
            <p:nvPr/>
          </p:nvCxnSpPr>
          <p:spPr bwMode="auto">
            <a:xfrm>
              <a:off x="5867400" y="1744980"/>
              <a:ext cx="533400" cy="25883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endCxn id="73" idx="1"/>
            </p:cNvCxnSpPr>
            <p:nvPr/>
          </p:nvCxnSpPr>
          <p:spPr bwMode="auto">
            <a:xfrm flipV="1">
              <a:off x="5867400" y="2003812"/>
              <a:ext cx="533400" cy="32552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73" idx="3"/>
              <a:endCxn id="9249" idx="2"/>
            </p:cNvCxnSpPr>
            <p:nvPr/>
          </p:nvCxnSpPr>
          <p:spPr bwMode="auto">
            <a:xfrm flipV="1">
              <a:off x="7010400" y="1745298"/>
              <a:ext cx="533400" cy="258514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73" idx="3"/>
              <a:endCxn id="9251" idx="2"/>
            </p:cNvCxnSpPr>
            <p:nvPr/>
          </p:nvCxnSpPr>
          <p:spPr bwMode="auto">
            <a:xfrm>
              <a:off x="7010400" y="2003812"/>
              <a:ext cx="533400" cy="91020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>
            <a:grpSpLocks/>
          </p:cNvGrpSpPr>
          <p:nvPr/>
        </p:nvGrpSpPr>
        <p:grpSpPr bwMode="auto">
          <a:xfrm>
            <a:off x="5867400" y="2481581"/>
            <a:ext cx="1676400" cy="1752600"/>
            <a:chOff x="5867400" y="2329815"/>
            <a:chExt cx="1676400" cy="1752600"/>
          </a:xfrm>
        </p:grpSpPr>
        <p:sp>
          <p:nvSpPr>
            <p:cNvPr id="79" name="Rounded Rectangle 78"/>
            <p:cNvSpPr/>
            <p:nvPr/>
          </p:nvSpPr>
          <p:spPr bwMode="auto">
            <a:xfrm>
              <a:off x="6400800" y="3032759"/>
              <a:ext cx="609600" cy="3810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2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80" name="Straight Arrow Connector 79"/>
            <p:cNvCxnSpPr>
              <a:endCxn id="79" idx="1"/>
            </p:cNvCxnSpPr>
            <p:nvPr/>
          </p:nvCxnSpPr>
          <p:spPr bwMode="auto">
            <a:xfrm>
              <a:off x="5867400" y="2913697"/>
              <a:ext cx="533400" cy="3095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>
              <a:endCxn id="79" idx="1"/>
            </p:cNvCxnSpPr>
            <p:nvPr/>
          </p:nvCxnSpPr>
          <p:spPr bwMode="auto">
            <a:xfrm flipV="1">
              <a:off x="5867400" y="3223259"/>
              <a:ext cx="533400" cy="2746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stCxn id="79" idx="3"/>
              <a:endCxn id="9250" idx="2"/>
            </p:cNvCxnSpPr>
            <p:nvPr/>
          </p:nvCxnSpPr>
          <p:spPr bwMode="auto">
            <a:xfrm flipV="1">
              <a:off x="7010400" y="2329815"/>
              <a:ext cx="533400" cy="893444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79" idx="3"/>
              <a:endCxn id="9253" idx="2"/>
            </p:cNvCxnSpPr>
            <p:nvPr/>
          </p:nvCxnSpPr>
          <p:spPr bwMode="auto">
            <a:xfrm>
              <a:off x="7010400" y="3223259"/>
              <a:ext cx="533400" cy="85915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>
            <a:grpSpLocks/>
          </p:cNvGrpSpPr>
          <p:nvPr/>
        </p:nvGrpSpPr>
        <p:grpSpPr bwMode="auto">
          <a:xfrm>
            <a:off x="5867400" y="3649981"/>
            <a:ext cx="1676400" cy="1752600"/>
            <a:chOff x="5867400" y="3498215"/>
            <a:chExt cx="1676400" cy="1752600"/>
          </a:xfrm>
        </p:grpSpPr>
        <p:sp>
          <p:nvSpPr>
            <p:cNvPr id="85" name="Rounded Rectangle 84"/>
            <p:cNvSpPr/>
            <p:nvPr/>
          </p:nvSpPr>
          <p:spPr bwMode="auto">
            <a:xfrm>
              <a:off x="6400800" y="4251959"/>
              <a:ext cx="609600" cy="3810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3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86" name="Straight Arrow Connector 85"/>
            <p:cNvCxnSpPr>
              <a:endCxn id="85" idx="1"/>
            </p:cNvCxnSpPr>
            <p:nvPr/>
          </p:nvCxnSpPr>
          <p:spPr bwMode="auto">
            <a:xfrm>
              <a:off x="5867400" y="4082097"/>
              <a:ext cx="533400" cy="3603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>
              <a:endCxn id="85" idx="1"/>
            </p:cNvCxnSpPr>
            <p:nvPr/>
          </p:nvCxnSpPr>
          <p:spPr bwMode="auto">
            <a:xfrm flipV="1">
              <a:off x="5867400" y="4442459"/>
              <a:ext cx="533400" cy="2238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>
              <a:endCxn id="85" idx="1"/>
            </p:cNvCxnSpPr>
            <p:nvPr/>
          </p:nvCxnSpPr>
          <p:spPr bwMode="auto">
            <a:xfrm flipV="1">
              <a:off x="5867400" y="4442459"/>
              <a:ext cx="533400" cy="8080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stCxn id="85" idx="3"/>
              <a:endCxn id="9254" idx="2"/>
            </p:cNvCxnSpPr>
            <p:nvPr/>
          </p:nvCxnSpPr>
          <p:spPr bwMode="auto">
            <a:xfrm>
              <a:off x="7010400" y="4442459"/>
              <a:ext cx="533400" cy="22415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85" idx="3"/>
              <a:endCxn id="9252" idx="2"/>
            </p:cNvCxnSpPr>
            <p:nvPr/>
          </p:nvCxnSpPr>
          <p:spPr bwMode="auto">
            <a:xfrm flipV="1">
              <a:off x="7010400" y="3498215"/>
              <a:ext cx="533400" cy="944244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>
              <a:stCxn id="85" idx="3"/>
              <a:endCxn id="9255" idx="2"/>
            </p:cNvCxnSpPr>
            <p:nvPr/>
          </p:nvCxnSpPr>
          <p:spPr bwMode="auto">
            <a:xfrm>
              <a:off x="7010400" y="4442459"/>
              <a:ext cx="533400" cy="80835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238" name="Straight Arrow Connector 91"/>
          <p:cNvCxnSpPr>
            <a:cxnSpLocks noChangeShapeType="1"/>
          </p:cNvCxnSpPr>
          <p:nvPr/>
        </p:nvCxnSpPr>
        <p:spPr bwMode="auto">
          <a:xfrm>
            <a:off x="990600" y="1447800"/>
            <a:ext cx="6934200" cy="1588"/>
          </a:xfrm>
          <a:prstGeom prst="straightConnector1">
            <a:avLst/>
          </a:prstGeom>
          <a:noFill/>
          <a:ln w="38100" algn="ctr">
            <a:solidFill>
              <a:schemeClr val="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39" name="TextBox 92"/>
          <p:cNvSpPr txBox="1">
            <a:spLocks noChangeArrowheads="1"/>
          </p:cNvSpPr>
          <p:nvPr/>
        </p:nvSpPr>
        <p:spPr bwMode="auto">
          <a:xfrm>
            <a:off x="3354109" y="1080045"/>
            <a:ext cx="27068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Iterations or </a:t>
            </a:r>
            <a:r>
              <a:rPr lang="en-US" i="1" dirty="0">
                <a:solidFill>
                  <a:srgbClr val="EF7273"/>
                </a:solidFill>
              </a:rPr>
              <a:t>Super-steps</a:t>
            </a:r>
          </a:p>
        </p:txBody>
      </p:sp>
      <p:grpSp>
        <p:nvGrpSpPr>
          <p:cNvPr id="94" name="Group 174"/>
          <p:cNvGrpSpPr>
            <a:grpSpLocks/>
          </p:cNvGrpSpPr>
          <p:nvPr/>
        </p:nvGrpSpPr>
        <p:grpSpPr bwMode="auto">
          <a:xfrm>
            <a:off x="2830789" y="1524001"/>
            <a:ext cx="369332" cy="4748445"/>
            <a:chOff x="2831345" y="2133599"/>
            <a:chExt cx="368778" cy="4748445"/>
          </a:xfrm>
        </p:grpSpPr>
        <p:cxnSp>
          <p:nvCxnSpPr>
            <p:cNvPr id="95" name="Straight Connector 94"/>
            <p:cNvCxnSpPr/>
            <p:nvPr/>
          </p:nvCxnSpPr>
          <p:spPr bwMode="auto">
            <a:xfrm rot="5400000">
              <a:off x="795451" y="4462462"/>
              <a:ext cx="465772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9262" name="TextBox 95"/>
            <p:cNvSpPr txBox="1">
              <a:spLocks noChangeArrowheads="1"/>
            </p:cNvSpPr>
            <p:nvPr/>
          </p:nvSpPr>
          <p:spPr bwMode="auto">
            <a:xfrm rot="16200000">
              <a:off x="2577152" y="6259074"/>
              <a:ext cx="877163" cy="3687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Barrier</a:t>
              </a:r>
            </a:p>
          </p:txBody>
        </p:sp>
      </p:grpSp>
      <p:grpSp>
        <p:nvGrpSpPr>
          <p:cNvPr id="97" name="Group 175"/>
          <p:cNvGrpSpPr>
            <a:grpSpLocks/>
          </p:cNvGrpSpPr>
          <p:nvPr/>
        </p:nvGrpSpPr>
        <p:grpSpPr bwMode="auto">
          <a:xfrm>
            <a:off x="5029476" y="1524000"/>
            <a:ext cx="369332" cy="4748446"/>
            <a:chOff x="2831345" y="2133599"/>
            <a:chExt cx="368777" cy="4748446"/>
          </a:xfrm>
        </p:grpSpPr>
        <p:cxnSp>
          <p:nvCxnSpPr>
            <p:cNvPr id="98" name="Straight Connector 97"/>
            <p:cNvCxnSpPr/>
            <p:nvPr/>
          </p:nvCxnSpPr>
          <p:spPr bwMode="auto">
            <a:xfrm rot="5400000">
              <a:off x="795452" y="4462462"/>
              <a:ext cx="465772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9260" name="TextBox 98"/>
            <p:cNvSpPr txBox="1">
              <a:spLocks noChangeArrowheads="1"/>
            </p:cNvSpPr>
            <p:nvPr/>
          </p:nvSpPr>
          <p:spPr bwMode="auto">
            <a:xfrm rot="16200000">
              <a:off x="2577152" y="6259075"/>
              <a:ext cx="877163" cy="368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Barrier</a:t>
              </a:r>
            </a:p>
          </p:txBody>
        </p:sp>
      </p:grpSp>
      <p:grpSp>
        <p:nvGrpSpPr>
          <p:cNvPr id="100" name="Group 99"/>
          <p:cNvGrpSpPr>
            <a:grpSpLocks/>
          </p:cNvGrpSpPr>
          <p:nvPr/>
        </p:nvGrpSpPr>
        <p:grpSpPr bwMode="auto">
          <a:xfrm>
            <a:off x="7239000" y="1524001"/>
            <a:ext cx="838200" cy="4748445"/>
            <a:chOff x="7239000" y="1371600"/>
            <a:chExt cx="838200" cy="4748445"/>
          </a:xfrm>
        </p:grpSpPr>
        <p:sp>
          <p:nvSpPr>
            <p:cNvPr id="9249" name="Oval 100"/>
            <p:cNvSpPr>
              <a:spLocks noChangeArrowheads="1"/>
            </p:cNvSpPr>
            <p:nvPr/>
          </p:nvSpPr>
          <p:spPr bwMode="auto">
            <a:xfrm>
              <a:off x="7543800" y="1584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0" name="Oval 101"/>
            <p:cNvSpPr>
              <a:spLocks noChangeArrowheads="1"/>
            </p:cNvSpPr>
            <p:nvPr/>
          </p:nvSpPr>
          <p:spPr bwMode="auto">
            <a:xfrm>
              <a:off x="7543800" y="2169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1" name="Oval 102"/>
            <p:cNvSpPr>
              <a:spLocks noChangeArrowheads="1"/>
            </p:cNvSpPr>
            <p:nvPr/>
          </p:nvSpPr>
          <p:spPr bwMode="auto">
            <a:xfrm>
              <a:off x="7543800" y="27533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2" name="Oval 103"/>
            <p:cNvSpPr>
              <a:spLocks noChangeArrowheads="1"/>
            </p:cNvSpPr>
            <p:nvPr/>
          </p:nvSpPr>
          <p:spPr bwMode="auto">
            <a:xfrm>
              <a:off x="7543800" y="33375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3" name="Oval 104"/>
            <p:cNvSpPr>
              <a:spLocks noChangeArrowheads="1"/>
            </p:cNvSpPr>
            <p:nvPr/>
          </p:nvSpPr>
          <p:spPr bwMode="auto">
            <a:xfrm>
              <a:off x="7543800" y="39217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4" name="Oval 105"/>
            <p:cNvSpPr>
              <a:spLocks noChangeArrowheads="1"/>
            </p:cNvSpPr>
            <p:nvPr/>
          </p:nvSpPr>
          <p:spPr bwMode="auto">
            <a:xfrm>
              <a:off x="7543800" y="4505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5" name="Oval 106"/>
            <p:cNvSpPr>
              <a:spLocks noChangeArrowheads="1"/>
            </p:cNvSpPr>
            <p:nvPr/>
          </p:nvSpPr>
          <p:spPr bwMode="auto">
            <a:xfrm>
              <a:off x="7543800" y="5090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grpSp>
          <p:nvGrpSpPr>
            <p:cNvPr id="9256" name="Group 178"/>
            <p:cNvGrpSpPr>
              <a:grpSpLocks/>
            </p:cNvGrpSpPr>
            <p:nvPr/>
          </p:nvGrpSpPr>
          <p:grpSpPr bwMode="auto">
            <a:xfrm>
              <a:off x="7239000" y="1371600"/>
              <a:ext cx="369332" cy="4748445"/>
              <a:chOff x="2831068" y="2133599"/>
              <a:chExt cx="369332" cy="4748445"/>
            </a:xfrm>
          </p:grpSpPr>
          <p:cxnSp>
            <p:nvCxnSpPr>
              <p:cNvPr id="109" name="Straight Connector 108"/>
              <p:cNvCxnSpPr/>
              <p:nvPr/>
            </p:nvCxnSpPr>
            <p:spPr bwMode="auto">
              <a:xfrm rot="5400000">
                <a:off x="795893" y="4462462"/>
                <a:ext cx="4657725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9258" name="TextBox 109"/>
              <p:cNvSpPr txBox="1">
                <a:spLocks noChangeArrowheads="1"/>
              </p:cNvSpPr>
              <p:nvPr/>
            </p:nvSpPr>
            <p:spPr bwMode="auto">
              <a:xfrm rot="16200000">
                <a:off x="2577152" y="6258797"/>
                <a:ext cx="87716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/>
                  <a:t>Barrier</a:t>
                </a:r>
              </a:p>
            </p:txBody>
          </p:sp>
        </p:grpSp>
      </p:grpSp>
      <p:cxnSp>
        <p:nvCxnSpPr>
          <p:cNvPr id="3" name="Straight Arrow Connector 2"/>
          <p:cNvCxnSpPr>
            <a:endCxn id="9262" idx="1"/>
          </p:cNvCxnSpPr>
          <p:nvPr/>
        </p:nvCxnSpPr>
        <p:spPr>
          <a:xfrm>
            <a:off x="838201" y="6248400"/>
            <a:ext cx="2177255" cy="24046"/>
          </a:xfrm>
          <a:prstGeom prst="straightConnector1">
            <a:avLst/>
          </a:prstGeom>
          <a:ln w="19050">
            <a:solidFill>
              <a:srgbClr val="EF7273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77925" y="6311900"/>
            <a:ext cx="15824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EF7273"/>
                </a:solidFill>
              </a:rPr>
              <a:t>Super-step 1</a:t>
            </a:r>
          </a:p>
        </p:txBody>
      </p:sp>
      <p:cxnSp>
        <p:nvCxnSpPr>
          <p:cNvPr id="110" name="Straight Arrow Connector 109"/>
          <p:cNvCxnSpPr/>
          <p:nvPr/>
        </p:nvCxnSpPr>
        <p:spPr>
          <a:xfrm>
            <a:off x="3113088" y="6248400"/>
            <a:ext cx="2176462" cy="0"/>
          </a:xfrm>
          <a:prstGeom prst="straightConnector1">
            <a:avLst/>
          </a:prstGeom>
          <a:ln w="19050">
            <a:solidFill>
              <a:srgbClr val="EF7273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3451225" y="6311900"/>
            <a:ext cx="15824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EF7273"/>
                </a:solidFill>
              </a:rPr>
              <a:t>Super-step 2</a:t>
            </a:r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5338763" y="6248400"/>
            <a:ext cx="2178050" cy="0"/>
          </a:xfrm>
          <a:prstGeom prst="straightConnector1">
            <a:avLst/>
          </a:prstGeom>
          <a:ln w="19050">
            <a:solidFill>
              <a:srgbClr val="EF7273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5678489" y="6311900"/>
            <a:ext cx="15824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EF7273"/>
                </a:solidFill>
              </a:rPr>
              <a:t>Super-step 3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4551CD81-6AE5-D906-69D8-02FB41238AA5}"/>
              </a:ext>
            </a:extLst>
          </p:cNvPr>
          <p:cNvSpPr/>
          <p:nvPr/>
        </p:nvSpPr>
        <p:spPr>
          <a:xfrm>
            <a:off x="8839200" y="2223965"/>
            <a:ext cx="2743200" cy="3171317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The </a:t>
            </a:r>
            <a:r>
              <a:rPr lang="en-US" sz="2000" b="1" dirty="0">
                <a:solidFill>
                  <a:schemeClr val="tx1"/>
                </a:solidFill>
              </a:rPr>
              <a:t>BSP</a:t>
            </a:r>
            <a:r>
              <a:rPr lang="en-US" sz="2000" dirty="0">
                <a:solidFill>
                  <a:schemeClr val="tx1"/>
                </a:solidFill>
              </a:rPr>
              <a:t> model is </a:t>
            </a:r>
            <a:r>
              <a:rPr lang="en-US" sz="2000" i="1" dirty="0">
                <a:solidFill>
                  <a:schemeClr val="tx1"/>
                </a:solidFill>
              </a:rPr>
              <a:t>stricter</a:t>
            </a:r>
            <a:r>
              <a:rPr lang="en-US" sz="2000" dirty="0">
                <a:solidFill>
                  <a:schemeClr val="tx1"/>
                </a:solidFill>
              </a:rPr>
              <a:t> than the way we parallelized the Transformer blocks since it requires </a:t>
            </a:r>
            <a:r>
              <a:rPr lang="en-US" sz="2000" i="1" dirty="0">
                <a:solidFill>
                  <a:schemeClr val="tx1"/>
                </a:solidFill>
              </a:rPr>
              <a:t>every task to wait for every other task</a:t>
            </a:r>
            <a:r>
              <a:rPr lang="en-US" sz="2000" dirty="0">
                <a:solidFill>
                  <a:schemeClr val="tx1"/>
                </a:solidFill>
              </a:rPr>
              <a:t> before a new super-step is started!</a:t>
            </a:r>
          </a:p>
        </p:txBody>
      </p:sp>
    </p:spTree>
    <p:extLst>
      <p:ext uri="{BB962C8B-B14F-4D97-AF65-F5344CB8AC3E}">
        <p14:creationId xmlns:p14="http://schemas.microsoft.com/office/powerpoint/2010/main" val="70600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1" grpId="0"/>
      <p:bldP spid="113" grpId="0"/>
      <p:bldP spid="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Lecture …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F23613D-447C-524E-7BB5-5DABC839BF37}"/>
              </a:ext>
            </a:extLst>
          </p:cNvPr>
          <p:cNvSpPr/>
          <p:nvPr/>
        </p:nvSpPr>
        <p:spPr>
          <a:xfrm>
            <a:off x="4268724" y="1496452"/>
            <a:ext cx="34290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Modern Programming Models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&amp; Applications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0B8E923-5884-573F-35ED-EC518290C872}"/>
              </a:ext>
            </a:extLst>
          </p:cNvPr>
          <p:cNvSpPr/>
          <p:nvPr/>
        </p:nvSpPr>
        <p:spPr>
          <a:xfrm>
            <a:off x="1460651" y="2819400"/>
            <a:ext cx="21336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MapReduce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9E78605-060E-E231-8026-71466A753F05}"/>
              </a:ext>
            </a:extLst>
          </p:cNvPr>
          <p:cNvSpPr/>
          <p:nvPr/>
        </p:nvSpPr>
        <p:spPr>
          <a:xfrm>
            <a:off x="4916424" y="2819400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The Transformer Model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0B2A8B-C7E9-0583-BCAD-620895550698}"/>
              </a:ext>
            </a:extLst>
          </p:cNvPr>
          <p:cNvCxnSpPr>
            <a:cxnSpLocks/>
            <a:stCxn id="2" idx="2"/>
            <a:endCxn id="4" idx="0"/>
          </p:cNvCxnSpPr>
          <p:nvPr/>
        </p:nvCxnSpPr>
        <p:spPr>
          <a:xfrm flipH="1">
            <a:off x="2527451" y="2182252"/>
            <a:ext cx="3455773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C597BD-EB93-3F01-AF6A-F9667E28F842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182252"/>
            <a:ext cx="0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DCCDAE0-8B47-53B0-CE4D-28D38F0FB9E6}"/>
              </a:ext>
            </a:extLst>
          </p:cNvPr>
          <p:cNvSpPr/>
          <p:nvPr/>
        </p:nvSpPr>
        <p:spPr>
          <a:xfrm>
            <a:off x="8372197" y="2819400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Ray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806DF68-E163-49B0-3AE7-7E64B281EF3E}"/>
              </a:ext>
            </a:extLst>
          </p:cNvPr>
          <p:cNvCxnSpPr>
            <a:cxnSpLocks/>
            <a:stCxn id="2" idx="2"/>
            <a:endCxn id="24" idx="0"/>
          </p:cNvCxnSpPr>
          <p:nvPr/>
        </p:nvCxnSpPr>
        <p:spPr>
          <a:xfrm>
            <a:off x="5983224" y="2182252"/>
            <a:ext cx="3455773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320ED9D-E0B1-36F8-0599-F1BB63696D8C}"/>
              </a:ext>
            </a:extLst>
          </p:cNvPr>
          <p:cNvSpPr/>
          <p:nvPr/>
        </p:nvSpPr>
        <p:spPr>
          <a:xfrm>
            <a:off x="2856215" y="4084968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Representations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760A46C-CF6A-2B89-7633-D7AB2D82CEEB}"/>
              </a:ext>
            </a:extLst>
          </p:cNvPr>
          <p:cNvSpPr/>
          <p:nvPr/>
        </p:nvSpPr>
        <p:spPr>
          <a:xfrm>
            <a:off x="5068824" y="4085736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Attention Process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AAE8C6AD-DDEA-669C-F041-25EA95F66F6E}"/>
              </a:ext>
            </a:extLst>
          </p:cNvPr>
          <p:cNvSpPr/>
          <p:nvPr/>
        </p:nvSpPr>
        <p:spPr>
          <a:xfrm>
            <a:off x="7281582" y="4084968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Core Architecture 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E10AB00-762B-3578-EEE2-1ABA27831EB8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 flipH="1">
            <a:off x="3770615" y="3505200"/>
            <a:ext cx="2212609" cy="57976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9E80A33-E608-05CA-0F12-204365402D63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5983224" y="3505200"/>
            <a:ext cx="0" cy="58053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20086F8-D94A-A2B2-8A0D-8271354BD87A}"/>
              </a:ext>
            </a:extLst>
          </p:cNvPr>
          <p:cNvCxnSpPr>
            <a:cxnSpLocks/>
            <a:stCxn id="7" idx="2"/>
            <a:endCxn id="11" idx="0"/>
          </p:cNvCxnSpPr>
          <p:nvPr/>
        </p:nvCxnSpPr>
        <p:spPr>
          <a:xfrm>
            <a:off x="5983224" y="3505200"/>
            <a:ext cx="2212758" cy="57976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A4D4D8BE-86B1-80B7-53A0-3A9646E83EA8}"/>
              </a:ext>
            </a:extLst>
          </p:cNvPr>
          <p:cNvSpPr/>
          <p:nvPr/>
        </p:nvSpPr>
        <p:spPr>
          <a:xfrm>
            <a:off x="6175203" y="5249839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GPT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B7B4755-CA90-ADD2-DE3C-BB7158673671}"/>
              </a:ext>
            </a:extLst>
          </p:cNvPr>
          <p:cNvSpPr/>
          <p:nvPr/>
        </p:nvSpPr>
        <p:spPr>
          <a:xfrm>
            <a:off x="8524597" y="5249839"/>
            <a:ext cx="18288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BERT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FC2B433-598C-0399-816C-4CAAC085979C}"/>
              </a:ext>
            </a:extLst>
          </p:cNvPr>
          <p:cNvCxnSpPr>
            <a:cxnSpLocks/>
            <a:stCxn id="11" idx="2"/>
            <a:endCxn id="3" idx="0"/>
          </p:cNvCxnSpPr>
          <p:nvPr/>
        </p:nvCxnSpPr>
        <p:spPr>
          <a:xfrm flipH="1">
            <a:off x="7089603" y="4770768"/>
            <a:ext cx="1106379" cy="4790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DC73EE6-506A-7241-8EA7-3583BDFE88D3}"/>
              </a:ext>
            </a:extLst>
          </p:cNvPr>
          <p:cNvCxnSpPr>
            <a:cxnSpLocks/>
            <a:stCxn id="11" idx="2"/>
            <a:endCxn id="5" idx="0"/>
          </p:cNvCxnSpPr>
          <p:nvPr/>
        </p:nvCxnSpPr>
        <p:spPr>
          <a:xfrm>
            <a:off x="8195982" y="4770768"/>
            <a:ext cx="1243015" cy="47907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Up Arrow 19">
            <a:extLst>
              <a:ext uri="{FF2B5EF4-FFF2-40B4-BE49-F238E27FC236}">
                <a16:creationId xmlns:a16="http://schemas.microsoft.com/office/drawing/2014/main" id="{80670D66-C38B-09A5-4A15-92265FDBA12B}"/>
              </a:ext>
            </a:extLst>
          </p:cNvPr>
          <p:cNvSpPr/>
          <p:nvPr/>
        </p:nvSpPr>
        <p:spPr>
          <a:xfrm>
            <a:off x="6861003" y="6035040"/>
            <a:ext cx="457200" cy="36576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>
            <a:extLst>
              <a:ext uri="{FF2B5EF4-FFF2-40B4-BE49-F238E27FC236}">
                <a16:creationId xmlns:a16="http://schemas.microsoft.com/office/drawing/2014/main" id="{D2A146DC-5A4C-D0F2-F0E8-E52DB974E149}"/>
              </a:ext>
            </a:extLst>
          </p:cNvPr>
          <p:cNvSpPr/>
          <p:nvPr/>
        </p:nvSpPr>
        <p:spPr>
          <a:xfrm>
            <a:off x="9210397" y="6035040"/>
            <a:ext cx="457200" cy="36576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24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20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F23613D-447C-524E-7BB5-5DABC839BF37}"/>
              </a:ext>
            </a:extLst>
          </p:cNvPr>
          <p:cNvSpPr/>
          <p:nvPr/>
        </p:nvSpPr>
        <p:spPr>
          <a:xfrm>
            <a:off x="4268724" y="1496452"/>
            <a:ext cx="34290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Modern Programming Models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&amp; Applications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0B8E923-5884-573F-35ED-EC518290C872}"/>
              </a:ext>
            </a:extLst>
          </p:cNvPr>
          <p:cNvSpPr/>
          <p:nvPr/>
        </p:nvSpPr>
        <p:spPr>
          <a:xfrm>
            <a:off x="1460651" y="2819400"/>
            <a:ext cx="21336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MapReduce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9E78605-060E-E231-8026-71466A753F05}"/>
              </a:ext>
            </a:extLst>
          </p:cNvPr>
          <p:cNvSpPr/>
          <p:nvPr/>
        </p:nvSpPr>
        <p:spPr>
          <a:xfrm>
            <a:off x="4916424" y="2819400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The Transformer Model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0B2A8B-C7E9-0583-BCAD-620895550698}"/>
              </a:ext>
            </a:extLst>
          </p:cNvPr>
          <p:cNvCxnSpPr>
            <a:cxnSpLocks/>
            <a:stCxn id="2" idx="2"/>
            <a:endCxn id="4" idx="0"/>
          </p:cNvCxnSpPr>
          <p:nvPr/>
        </p:nvCxnSpPr>
        <p:spPr>
          <a:xfrm flipH="1">
            <a:off x="2527451" y="2182252"/>
            <a:ext cx="3455773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C597BD-EB93-3F01-AF6A-F9667E28F842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182252"/>
            <a:ext cx="0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DCCDAE0-8B47-53B0-CE4D-28D38F0FB9E6}"/>
              </a:ext>
            </a:extLst>
          </p:cNvPr>
          <p:cNvSpPr/>
          <p:nvPr/>
        </p:nvSpPr>
        <p:spPr>
          <a:xfrm>
            <a:off x="8372197" y="2819400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Ray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806DF68-E163-49B0-3AE7-7E64B281EF3E}"/>
              </a:ext>
            </a:extLst>
          </p:cNvPr>
          <p:cNvCxnSpPr>
            <a:cxnSpLocks/>
            <a:stCxn id="2" idx="2"/>
            <a:endCxn id="24" idx="0"/>
          </p:cNvCxnSpPr>
          <p:nvPr/>
        </p:nvCxnSpPr>
        <p:spPr>
          <a:xfrm>
            <a:off x="5983224" y="2182252"/>
            <a:ext cx="3455773" cy="6371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Up Arrow 12">
            <a:extLst>
              <a:ext uri="{FF2B5EF4-FFF2-40B4-BE49-F238E27FC236}">
                <a16:creationId xmlns:a16="http://schemas.microsoft.com/office/drawing/2014/main" id="{B436EE58-0D35-D0AD-9EE0-E2B0B1813654}"/>
              </a:ext>
            </a:extLst>
          </p:cNvPr>
          <p:cNvSpPr/>
          <p:nvPr/>
        </p:nvSpPr>
        <p:spPr>
          <a:xfrm>
            <a:off x="2298851" y="3639207"/>
            <a:ext cx="457200" cy="38100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11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6" name="Content Placeholder 2">
            <a:extLst>
              <a:ext uri="{FF2B5EF4-FFF2-40B4-BE49-F238E27FC236}">
                <a16:creationId xmlns:a16="http://schemas.microsoft.com/office/drawing/2014/main" id="{35E239EF-6128-DF62-7739-F1638E614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4526280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US" dirty="0"/>
              <a:t>The illustrations and equations for the Transformer’s core architecture were inspired and mostly taken from the “Natural Language Understanding” course by Christopher Potts at Stanford </a:t>
            </a:r>
            <a:endParaRPr lang="en-US" sz="22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320"/>
            <a:ext cx="9451848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656457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Live in a World of Big Data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6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6590" y="1690688"/>
            <a:ext cx="216021" cy="228343"/>
          </a:xfrm>
          <a:prstGeom prst="rect">
            <a:avLst/>
          </a:prstGeom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4165B019-4F4F-4AB0-E571-4DD4E11E9E6F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en-US" sz="2600" dirty="0"/>
          </a:p>
          <a:p>
            <a:pPr marL="457200" indent="-457200" algn="just">
              <a:buClr>
                <a:srgbClr val="C00000"/>
              </a:buClr>
              <a:buFontTx/>
              <a:buAutoNum type="arabicPeriod" startAt="2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>
              <a:buFont typeface="Arial" panose="020B0604020202020204" pitchFamily="34" charset="0"/>
              <a:buNone/>
              <a:defRPr/>
            </a:pPr>
            <a:endParaRPr lang="en-US" sz="1800" dirty="0">
              <a:solidFill>
                <a:srgbClr val="7F7F7F"/>
              </a:solidFill>
            </a:endParaRPr>
          </a:p>
          <a:p>
            <a:pPr marL="457200" lvl="1" indent="0" algn="just">
              <a:buFont typeface="Arial" panose="020B0604020202020204" pitchFamily="34" charset="0"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1E7D3FB-E123-1385-48D1-CF7183E1FEAA}"/>
              </a:ext>
            </a:extLst>
          </p:cNvPr>
          <p:cNvSpPr txBox="1">
            <a:spLocks noChangeArrowheads="1"/>
          </p:cNvSpPr>
          <p:nvPr/>
        </p:nvSpPr>
        <p:spPr>
          <a:xfrm>
            <a:off x="841248" y="146304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en-US" dirty="0">
                <a:solidFill>
                  <a:srgbClr val="77E1FF"/>
                </a:solidFill>
              </a:rPr>
              <a:t>A few examples (</a:t>
            </a:r>
            <a:r>
              <a:rPr lang="en-US" i="1" dirty="0">
                <a:solidFill>
                  <a:srgbClr val="77E1FF"/>
                </a:solidFill>
              </a:rPr>
              <a:t>all per day</a:t>
            </a:r>
            <a:r>
              <a:rPr lang="en-US" dirty="0">
                <a:solidFill>
                  <a:srgbClr val="77E1FF"/>
                </a:solidFill>
              </a:rPr>
              <a:t>):</a:t>
            </a:r>
          </a:p>
          <a:p>
            <a:pPr lvl="1" algn="just">
              <a:defRPr/>
            </a:pPr>
            <a:r>
              <a:rPr lang="en-US" dirty="0"/>
              <a:t>333.22 billion emails sent</a:t>
            </a:r>
          </a:p>
          <a:p>
            <a:pPr lvl="1" algn="just">
              <a:defRPr/>
            </a:pPr>
            <a:r>
              <a:rPr lang="en-US" dirty="0"/>
              <a:t>129.89 billion crypto purchased</a:t>
            </a:r>
          </a:p>
          <a:p>
            <a:pPr lvl="1" algn="just">
              <a:defRPr/>
            </a:pPr>
            <a:r>
              <a:rPr lang="en-US" dirty="0"/>
              <a:t>8.5 billion Google searches </a:t>
            </a:r>
          </a:p>
          <a:p>
            <a:pPr lvl="1" algn="just">
              <a:defRPr/>
            </a:pPr>
            <a:r>
              <a:rPr lang="en-US" dirty="0"/>
              <a:t>1.44 billion hours streamed </a:t>
            </a:r>
          </a:p>
          <a:p>
            <a:pPr lvl="1" algn="just">
              <a:defRPr/>
            </a:pPr>
            <a:r>
              <a:rPr lang="en-US" dirty="0"/>
              <a:t>637.92 million USD spent on Amazon </a:t>
            </a:r>
          </a:p>
          <a:p>
            <a:pPr lvl="1" algn="just">
              <a:defRPr/>
            </a:pPr>
            <a:r>
              <a:rPr lang="en-US" dirty="0"/>
              <a:t>150.62 million hours spent in Zoom meetings</a:t>
            </a:r>
          </a:p>
          <a:p>
            <a:pPr lvl="1" algn="just">
              <a:defRPr/>
            </a:pPr>
            <a:r>
              <a:rPr lang="en-US" dirty="0"/>
              <a:t>110.02 million USD spent on </a:t>
            </a:r>
            <a:r>
              <a:rPr lang="en-US" dirty="0" err="1"/>
              <a:t>DoorDash</a:t>
            </a:r>
            <a:endParaRPr lang="en-US" dirty="0"/>
          </a:p>
          <a:p>
            <a:pPr lvl="1" algn="just">
              <a:defRPr/>
            </a:pPr>
            <a:r>
              <a:rPr lang="en-US" dirty="0"/>
              <a:t>Etc.,</a:t>
            </a:r>
          </a:p>
          <a:p>
            <a:pPr marL="457200" indent="-457200" algn="just">
              <a:buClr>
                <a:srgbClr val="C00000"/>
              </a:buClr>
              <a:buFontTx/>
              <a:buAutoNum type="arabicPeriod" startAt="2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>
              <a:buFont typeface="Arial" panose="020B0604020202020204" pitchFamily="34" charset="0"/>
              <a:buNone/>
              <a:defRPr/>
            </a:pPr>
            <a:endParaRPr lang="en-US" sz="1800" dirty="0">
              <a:solidFill>
                <a:srgbClr val="7F7F7F"/>
              </a:solidFill>
            </a:endParaRPr>
          </a:p>
          <a:p>
            <a:pPr marL="457200" lvl="1" indent="0" algn="just">
              <a:buFont typeface="Arial" panose="020B0604020202020204" pitchFamily="34" charset="0"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30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</a:t>
            </a:r>
            <a:r>
              <a:rPr lang="en-US" i="1" dirty="0"/>
              <a:t>Store</a:t>
            </a:r>
            <a:r>
              <a:rPr lang="en-US" dirty="0"/>
              <a:t> Big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800" dirty="0"/>
              <a:t>We can employ a storage system that is either a </a:t>
            </a:r>
            <a:r>
              <a:rPr lang="en-US" sz="2800" i="1" dirty="0">
                <a:solidFill>
                  <a:srgbClr val="77E1FF"/>
                </a:solidFill>
              </a:rPr>
              <a:t>distributed file system </a:t>
            </a:r>
            <a:r>
              <a:rPr lang="en-US" sz="2800" dirty="0"/>
              <a:t>or a </a:t>
            </a:r>
            <a:r>
              <a:rPr lang="en-US" sz="2800" i="1" dirty="0">
                <a:solidFill>
                  <a:srgbClr val="EF7273"/>
                </a:solidFill>
              </a:rPr>
              <a:t>distributed database system </a:t>
            </a:r>
          </a:p>
          <a:p>
            <a:pPr lvl="1" algn="just">
              <a:buFont typeface="Wingdings" pitchFamily="2" charset="2"/>
              <a:buChar char="§"/>
            </a:pPr>
            <a:endParaRPr lang="en-US" sz="1050" dirty="0"/>
          </a:p>
          <a:p>
            <a:pPr algn="just">
              <a:buFont typeface="Wingdings" pitchFamily="2" charset="2"/>
              <a:buChar char="§"/>
            </a:pPr>
            <a:r>
              <a:rPr lang="en-US" sz="2800" dirty="0"/>
              <a:t>The storage system </a:t>
            </a:r>
            <a:r>
              <a:rPr lang="en-US" sz="2800" i="1" dirty="0"/>
              <a:t>partitions</a:t>
            </a:r>
            <a:r>
              <a:rPr lang="en-US" sz="2800" dirty="0"/>
              <a:t> and </a:t>
            </a:r>
            <a:r>
              <a:rPr lang="en-US" sz="2800" i="1" dirty="0"/>
              <a:t>distributes</a:t>
            </a:r>
            <a:r>
              <a:rPr lang="en-US" sz="2800" dirty="0"/>
              <a:t> data, using certain </a:t>
            </a:r>
            <a:r>
              <a:rPr lang="en-US" sz="2800" i="1" dirty="0"/>
              <a:t>striping</a:t>
            </a:r>
            <a:r>
              <a:rPr lang="en-US" sz="2800" dirty="0"/>
              <a:t> (or </a:t>
            </a:r>
            <a:r>
              <a:rPr lang="en-US" sz="2800" i="1" dirty="0"/>
              <a:t>partitioning</a:t>
            </a:r>
            <a:r>
              <a:rPr lang="en-US" sz="2800" dirty="0"/>
              <a:t>) and </a:t>
            </a:r>
            <a:r>
              <a:rPr lang="en-US" sz="2800" i="1" dirty="0"/>
              <a:t>placement</a:t>
            </a:r>
            <a:r>
              <a:rPr lang="en-US" sz="2800" dirty="0"/>
              <a:t> techniques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400" dirty="0"/>
              <a:t>This allows for concurrent accesses to data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400" dirty="0"/>
              <a:t>&amp; improves fault-tolerance</a:t>
            </a:r>
          </a:p>
          <a:p>
            <a:pPr lvl="1" algn="just">
              <a:buFont typeface="Wingdings" pitchFamily="2" charset="2"/>
              <a:buChar char="§"/>
            </a:pPr>
            <a:endParaRPr lang="en-US" sz="1600" dirty="0"/>
          </a:p>
          <a:p>
            <a:pPr algn="just">
              <a:buFont typeface="Wingdings" pitchFamily="2" charset="2"/>
              <a:buChar char="§"/>
            </a:pPr>
            <a:endParaRPr lang="en-US" sz="2000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2514600" y="47979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0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971800" y="47979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429000" y="47979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886200" y="47979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343400" y="47979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800600" y="47979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5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257800" y="47979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6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715000" y="47979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7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172200" y="47979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8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629400" y="47979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9</a:t>
            </a:r>
          </a:p>
        </p:txBody>
      </p:sp>
      <p:sp>
        <p:nvSpPr>
          <p:cNvPr id="60" name="Rectangle 59"/>
          <p:cNvSpPr/>
          <p:nvPr/>
        </p:nvSpPr>
        <p:spPr>
          <a:xfrm>
            <a:off x="7086600" y="47979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10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543800" y="47979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8001000" y="47979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12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458200" y="47979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13</a:t>
            </a:r>
          </a:p>
        </p:txBody>
      </p:sp>
      <p:sp>
        <p:nvSpPr>
          <p:cNvPr id="64" name="Rectangle 63"/>
          <p:cNvSpPr/>
          <p:nvPr/>
        </p:nvSpPr>
        <p:spPr>
          <a:xfrm>
            <a:off x="8915400" y="47979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14</a:t>
            </a:r>
          </a:p>
        </p:txBody>
      </p:sp>
      <p:sp>
        <p:nvSpPr>
          <p:cNvPr id="65" name="Rectangle 64"/>
          <p:cNvSpPr/>
          <p:nvPr/>
        </p:nvSpPr>
        <p:spPr>
          <a:xfrm>
            <a:off x="9372600" y="47979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15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1676400" y="4651916"/>
            <a:ext cx="12192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1676400" y="4247845"/>
            <a:ext cx="14542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>
                <a:latin typeface="Aharoni" pitchFamily="2" charset="-79"/>
                <a:cs typeface="Aharoni" pitchFamily="2" charset="-79"/>
              </a:rPr>
              <a:t>Logical File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8001000" y="4611954"/>
            <a:ext cx="18288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8186737" y="4191000"/>
            <a:ext cx="13324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Aharoni" pitchFamily="2" charset="-79"/>
                <a:cs typeface="Aharoni" pitchFamily="2" charset="-79"/>
              </a:rPr>
              <a:t>Stripe Size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6203274" y="4611993"/>
            <a:ext cx="371475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203273" y="4492693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5588169" y="4191000"/>
            <a:ext cx="14414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Aharoni" pitchFamily="2" charset="-79"/>
                <a:cs typeface="Aharoni" pitchFamily="2" charset="-79"/>
              </a:rPr>
              <a:t>Striping Unit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905000" y="5346196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4038600" y="5346196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2</a:t>
            </a:r>
          </a:p>
        </p:txBody>
      </p:sp>
      <p:sp>
        <p:nvSpPr>
          <p:cNvPr id="78" name="Rectangle 77"/>
          <p:cNvSpPr/>
          <p:nvPr/>
        </p:nvSpPr>
        <p:spPr>
          <a:xfrm>
            <a:off x="6172200" y="5346196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3</a:t>
            </a:r>
          </a:p>
        </p:txBody>
      </p:sp>
      <p:sp>
        <p:nvSpPr>
          <p:cNvPr id="79" name="Rectangle 78"/>
          <p:cNvSpPr/>
          <p:nvPr/>
        </p:nvSpPr>
        <p:spPr>
          <a:xfrm>
            <a:off x="8305800" y="5346196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4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043113" y="5650996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0</a:t>
            </a:r>
          </a:p>
        </p:txBody>
      </p:sp>
      <p:sp>
        <p:nvSpPr>
          <p:cNvPr id="81" name="Rectangle 80"/>
          <p:cNvSpPr/>
          <p:nvPr/>
        </p:nvSpPr>
        <p:spPr>
          <a:xfrm>
            <a:off x="4152900" y="5650996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</a:t>
            </a:r>
          </a:p>
        </p:txBody>
      </p:sp>
      <p:sp>
        <p:nvSpPr>
          <p:cNvPr id="82" name="Rectangle 81"/>
          <p:cNvSpPr/>
          <p:nvPr/>
        </p:nvSpPr>
        <p:spPr>
          <a:xfrm>
            <a:off x="6286500" y="5650996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</a:t>
            </a:r>
          </a:p>
        </p:txBody>
      </p:sp>
      <p:sp>
        <p:nvSpPr>
          <p:cNvPr id="83" name="Rectangle 82"/>
          <p:cNvSpPr/>
          <p:nvPr/>
        </p:nvSpPr>
        <p:spPr>
          <a:xfrm>
            <a:off x="8432800" y="5650996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</a:t>
            </a:r>
          </a:p>
        </p:txBody>
      </p:sp>
      <p:sp>
        <p:nvSpPr>
          <p:cNvPr id="84" name="Rectangle 83"/>
          <p:cNvSpPr/>
          <p:nvPr/>
        </p:nvSpPr>
        <p:spPr>
          <a:xfrm>
            <a:off x="2476500" y="5650996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sp>
        <p:nvSpPr>
          <p:cNvPr id="85" name="Rectangle 84"/>
          <p:cNvSpPr/>
          <p:nvPr/>
        </p:nvSpPr>
        <p:spPr>
          <a:xfrm>
            <a:off x="4610100" y="5650996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5</a:t>
            </a:r>
          </a:p>
        </p:txBody>
      </p:sp>
      <p:sp>
        <p:nvSpPr>
          <p:cNvPr id="86" name="Rectangle 85"/>
          <p:cNvSpPr/>
          <p:nvPr/>
        </p:nvSpPr>
        <p:spPr>
          <a:xfrm>
            <a:off x="6743700" y="5650996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6</a:t>
            </a:r>
          </a:p>
        </p:txBody>
      </p:sp>
      <p:sp>
        <p:nvSpPr>
          <p:cNvPr id="87" name="Rectangle 86"/>
          <p:cNvSpPr/>
          <p:nvPr/>
        </p:nvSpPr>
        <p:spPr>
          <a:xfrm>
            <a:off x="7200900" y="5650996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10</a:t>
            </a:r>
          </a:p>
        </p:txBody>
      </p:sp>
      <p:sp>
        <p:nvSpPr>
          <p:cNvPr id="88" name="Rectangle 87"/>
          <p:cNvSpPr/>
          <p:nvPr/>
        </p:nvSpPr>
        <p:spPr>
          <a:xfrm>
            <a:off x="7658100" y="5650996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14</a:t>
            </a:r>
          </a:p>
        </p:txBody>
      </p:sp>
      <p:sp>
        <p:nvSpPr>
          <p:cNvPr id="89" name="Rectangle 88"/>
          <p:cNvSpPr/>
          <p:nvPr/>
        </p:nvSpPr>
        <p:spPr>
          <a:xfrm>
            <a:off x="8877300" y="5650996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7</a:t>
            </a:r>
          </a:p>
        </p:txBody>
      </p:sp>
      <p:sp>
        <p:nvSpPr>
          <p:cNvPr id="90" name="Rectangle 89"/>
          <p:cNvSpPr/>
          <p:nvPr/>
        </p:nvSpPr>
        <p:spPr>
          <a:xfrm>
            <a:off x="9334500" y="5650996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11</a:t>
            </a:r>
          </a:p>
        </p:txBody>
      </p:sp>
      <p:sp>
        <p:nvSpPr>
          <p:cNvPr id="91" name="Rectangle 90"/>
          <p:cNvSpPr/>
          <p:nvPr/>
        </p:nvSpPr>
        <p:spPr>
          <a:xfrm>
            <a:off x="9791700" y="5650996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15</a:t>
            </a:r>
          </a:p>
        </p:txBody>
      </p:sp>
      <p:sp>
        <p:nvSpPr>
          <p:cNvPr id="92" name="Rectangle 91"/>
          <p:cNvSpPr/>
          <p:nvPr/>
        </p:nvSpPr>
        <p:spPr>
          <a:xfrm>
            <a:off x="5067300" y="5650996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9</a:t>
            </a:r>
          </a:p>
        </p:txBody>
      </p:sp>
      <p:sp>
        <p:nvSpPr>
          <p:cNvPr id="93" name="Rectangle 92"/>
          <p:cNvSpPr/>
          <p:nvPr/>
        </p:nvSpPr>
        <p:spPr>
          <a:xfrm>
            <a:off x="5524500" y="5650996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13</a:t>
            </a:r>
          </a:p>
        </p:txBody>
      </p:sp>
      <p:sp>
        <p:nvSpPr>
          <p:cNvPr id="94" name="Rectangle 93"/>
          <p:cNvSpPr/>
          <p:nvPr/>
        </p:nvSpPr>
        <p:spPr>
          <a:xfrm>
            <a:off x="2933700" y="5650996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8</a:t>
            </a:r>
          </a:p>
        </p:txBody>
      </p:sp>
      <p:sp>
        <p:nvSpPr>
          <p:cNvPr id="95" name="Rectangle 94"/>
          <p:cNvSpPr/>
          <p:nvPr/>
        </p:nvSpPr>
        <p:spPr>
          <a:xfrm>
            <a:off x="3390900" y="5650996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12</a:t>
            </a:r>
          </a:p>
        </p:txBody>
      </p:sp>
      <p:cxnSp>
        <p:nvCxnSpPr>
          <p:cNvPr id="96" name="Straight Connector 95"/>
          <p:cNvCxnSpPr/>
          <p:nvPr/>
        </p:nvCxnSpPr>
        <p:spPr>
          <a:xfrm>
            <a:off x="6577869" y="4499517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8004299" y="4499600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9829800" y="4500644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97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7" grpId="0"/>
      <p:bldP spid="71" grpId="0"/>
      <p:bldP spid="75" grpId="0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>
            <a:normAutofit/>
          </a:bodyPr>
          <a:lstStyle/>
          <a:p>
            <a:r>
              <a:rPr lang="en-US" dirty="0"/>
              <a:t>Example: The Google File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800" dirty="0"/>
              <a:t>GFS partitions </a:t>
            </a:r>
            <a:r>
              <a:rPr lang="en-US" sz="2800" i="1" dirty="0"/>
              <a:t>large</a:t>
            </a:r>
            <a:r>
              <a:rPr lang="en-US" sz="2800" dirty="0"/>
              <a:t> files into </a:t>
            </a:r>
            <a:r>
              <a:rPr lang="en-US" sz="2800" i="1" dirty="0"/>
              <a:t>fixed-size</a:t>
            </a:r>
            <a:r>
              <a:rPr lang="en-US" sz="2800" dirty="0"/>
              <a:t> blocks and distributes them </a:t>
            </a:r>
            <a:r>
              <a:rPr lang="en-US" sz="2800" i="1" dirty="0"/>
              <a:t>randomly</a:t>
            </a:r>
            <a:r>
              <a:rPr lang="en-US" sz="2800" dirty="0"/>
              <a:t> across cluster machines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810000" y="2897520"/>
            <a:ext cx="1219200" cy="351631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0</a:t>
            </a:r>
          </a:p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(Writer)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114800" y="3278520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114800" y="3659520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114800" y="4040520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4421520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114800" y="4802520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5183520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114800" y="5564520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105400" y="2894345"/>
            <a:ext cx="1219200" cy="351631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1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5562600" y="3278520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5562600" y="3659520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562600" y="4040520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562600" y="4421520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42" name="TextBox 58"/>
          <p:cNvSpPr txBox="1">
            <a:spLocks noChangeArrowheads="1"/>
          </p:cNvSpPr>
          <p:nvPr/>
        </p:nvSpPr>
        <p:spPr bwMode="auto">
          <a:xfrm>
            <a:off x="3048000" y="3321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0M</a:t>
            </a:r>
          </a:p>
        </p:txBody>
      </p:sp>
      <p:sp>
        <p:nvSpPr>
          <p:cNvPr id="43" name="TextBox 59"/>
          <p:cNvSpPr txBox="1">
            <a:spLocks noChangeArrowheads="1"/>
          </p:cNvSpPr>
          <p:nvPr/>
        </p:nvSpPr>
        <p:spPr bwMode="auto">
          <a:xfrm>
            <a:off x="3048000" y="3702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64M</a:t>
            </a:r>
          </a:p>
        </p:txBody>
      </p:sp>
      <p:sp>
        <p:nvSpPr>
          <p:cNvPr id="44" name="TextBox 60"/>
          <p:cNvSpPr txBox="1">
            <a:spLocks noChangeArrowheads="1"/>
          </p:cNvSpPr>
          <p:nvPr/>
        </p:nvSpPr>
        <p:spPr bwMode="auto">
          <a:xfrm>
            <a:off x="3048000" y="4083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128M</a:t>
            </a:r>
          </a:p>
        </p:txBody>
      </p:sp>
      <p:sp>
        <p:nvSpPr>
          <p:cNvPr id="45" name="TextBox 61"/>
          <p:cNvSpPr txBox="1">
            <a:spLocks noChangeArrowheads="1"/>
          </p:cNvSpPr>
          <p:nvPr/>
        </p:nvSpPr>
        <p:spPr bwMode="auto">
          <a:xfrm>
            <a:off x="3048000" y="4481845"/>
            <a:ext cx="6858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192M</a:t>
            </a:r>
          </a:p>
        </p:txBody>
      </p:sp>
      <p:sp>
        <p:nvSpPr>
          <p:cNvPr id="46" name="TextBox 62"/>
          <p:cNvSpPr txBox="1">
            <a:spLocks noChangeArrowheads="1"/>
          </p:cNvSpPr>
          <p:nvPr/>
        </p:nvSpPr>
        <p:spPr bwMode="auto">
          <a:xfrm>
            <a:off x="3048000" y="4845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256M</a:t>
            </a:r>
          </a:p>
        </p:txBody>
      </p:sp>
      <p:sp>
        <p:nvSpPr>
          <p:cNvPr id="47" name="TextBox 63"/>
          <p:cNvSpPr txBox="1">
            <a:spLocks noChangeArrowheads="1"/>
          </p:cNvSpPr>
          <p:nvPr/>
        </p:nvSpPr>
        <p:spPr bwMode="auto">
          <a:xfrm>
            <a:off x="3048000" y="5259721"/>
            <a:ext cx="6858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320M</a:t>
            </a:r>
          </a:p>
        </p:txBody>
      </p:sp>
      <p:sp>
        <p:nvSpPr>
          <p:cNvPr id="48" name="TextBox 64"/>
          <p:cNvSpPr txBox="1">
            <a:spLocks noChangeArrowheads="1"/>
          </p:cNvSpPr>
          <p:nvPr/>
        </p:nvSpPr>
        <p:spPr bwMode="auto">
          <a:xfrm>
            <a:off x="3048000" y="5624845"/>
            <a:ext cx="6858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384M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400800" y="2886408"/>
            <a:ext cx="1219200" cy="3516313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2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696200" y="2886408"/>
            <a:ext cx="1219200" cy="3516313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3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858000" y="3278520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6858000" y="3659520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6858000" y="4040520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6858000" y="4802520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8153400" y="3278520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8153400" y="3659520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8153400" y="4040520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8153400" y="4413582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8153400" y="4788583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84" name="Rectangle 83"/>
          <p:cNvSpPr/>
          <p:nvPr/>
        </p:nvSpPr>
        <p:spPr>
          <a:xfrm>
            <a:off x="4871815" y="2357604"/>
            <a:ext cx="2667000" cy="3724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Large File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871815" y="2361745"/>
            <a:ext cx="2667000" cy="3724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5244269" y="2357604"/>
            <a:ext cx="0" cy="3724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625269" y="2361746"/>
            <a:ext cx="0" cy="36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6006269" y="2353200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386557" y="2348507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768269" y="2353199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7152117" y="2348506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 bwMode="auto">
          <a:xfrm>
            <a:off x="4871815" y="2358059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5252815" y="2358059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5633815" y="2353654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6014815" y="2353730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6395815" y="2358059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6776815" y="2362200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7157815" y="2358059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6858000" y="4421520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341688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84" grpId="0" animBg="1"/>
      <p:bldP spid="60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The Google File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800" dirty="0"/>
              <a:t>GFS adopts a master-slave architecture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3600" y="2441574"/>
            <a:ext cx="1752600" cy="914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GFS client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172200" y="2441574"/>
            <a:ext cx="1752600" cy="914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Master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886200" y="2593974"/>
            <a:ext cx="22860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886200" y="3203574"/>
            <a:ext cx="22860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876800" y="4651374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9" name="Rectangle 8"/>
          <p:cNvSpPr/>
          <p:nvPr/>
        </p:nvSpPr>
        <p:spPr>
          <a:xfrm>
            <a:off x="4876800" y="5337174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sp>
        <p:nvSpPr>
          <p:cNvPr id="10" name="Rectangle 9"/>
          <p:cNvSpPr/>
          <p:nvPr/>
        </p:nvSpPr>
        <p:spPr>
          <a:xfrm>
            <a:off x="6629400" y="4651374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629400" y="5337174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382000" y="4651374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82000" y="5337174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cxnSp>
        <p:nvCxnSpPr>
          <p:cNvPr id="14" name="Straight Arrow Connector 13"/>
          <p:cNvCxnSpPr>
            <a:endCxn id="8" idx="0"/>
          </p:cNvCxnSpPr>
          <p:nvPr/>
        </p:nvCxnSpPr>
        <p:spPr>
          <a:xfrm flipH="1">
            <a:off x="5562600" y="3355974"/>
            <a:ext cx="6096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</p:cNvCxnSpPr>
          <p:nvPr/>
        </p:nvCxnSpPr>
        <p:spPr>
          <a:xfrm>
            <a:off x="7048500" y="3355974"/>
            <a:ext cx="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019800" y="3355974"/>
            <a:ext cx="6096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0"/>
          </p:cNvCxnSpPr>
          <p:nvPr/>
        </p:nvCxnSpPr>
        <p:spPr>
          <a:xfrm flipV="1">
            <a:off x="7315200" y="3355974"/>
            <a:ext cx="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2"/>
          </p:cNvCxnSpPr>
          <p:nvPr/>
        </p:nvCxnSpPr>
        <p:spPr>
          <a:xfrm>
            <a:off x="3009900" y="3355974"/>
            <a:ext cx="0" cy="16383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8" idx="1"/>
          </p:cNvCxnSpPr>
          <p:nvPr/>
        </p:nvCxnSpPr>
        <p:spPr>
          <a:xfrm>
            <a:off x="3009900" y="4994274"/>
            <a:ext cx="18669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514600" y="5260974"/>
            <a:ext cx="2362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514600" y="3355974"/>
            <a:ext cx="0" cy="1905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495801" y="2286000"/>
            <a:ext cx="9701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dirty="0"/>
              <a:t>File name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284664" y="3279775"/>
            <a:ext cx="148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Contact address</a:t>
            </a:r>
          </a:p>
        </p:txBody>
      </p:sp>
      <p:cxnSp>
        <p:nvCxnSpPr>
          <p:cNvPr id="24" name="Straight Arrow Connector 23"/>
          <p:cNvCxnSpPr>
            <a:stCxn id="12" idx="0"/>
          </p:cNvCxnSpPr>
          <p:nvPr/>
        </p:nvCxnSpPr>
        <p:spPr>
          <a:xfrm flipH="1" flipV="1">
            <a:off x="7924800" y="3355974"/>
            <a:ext cx="11430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445375" y="3322637"/>
            <a:ext cx="111125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197226" y="4648200"/>
            <a:ext cx="14573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Chunk Id, range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124200" y="5337175"/>
            <a:ext cx="11001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Chunk data</a:t>
            </a:r>
          </a:p>
        </p:txBody>
      </p:sp>
    </p:spTree>
    <p:extLst>
      <p:ext uri="{BB962C8B-B14F-4D97-AF65-F5344CB8AC3E}">
        <p14:creationId xmlns:p14="http://schemas.microsoft.com/office/powerpoint/2010/main" val="156089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2" grpId="0"/>
      <p:bldP spid="23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18204</TotalTime>
  <Words>3535</Words>
  <Application>Microsoft Macintosh PowerPoint</Application>
  <PresentationFormat>Widescreen</PresentationFormat>
  <Paragraphs>1707</Paragraphs>
  <Slides>50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8" baseType="lpstr">
      <vt:lpstr>Aharoni</vt:lpstr>
      <vt:lpstr>Arial</vt:lpstr>
      <vt:lpstr>Calibri</vt:lpstr>
      <vt:lpstr>Calibri Light</vt:lpstr>
      <vt:lpstr>Cambria Math</vt:lpstr>
      <vt:lpstr>Tahoma</vt:lpstr>
      <vt:lpstr>Wingdings</vt:lpstr>
      <vt:lpstr>1_Office Theme</vt:lpstr>
      <vt:lpstr>Distributed Systems CS 15-440 </vt:lpstr>
      <vt:lpstr>Today</vt:lpstr>
      <vt:lpstr>Course Map</vt:lpstr>
      <vt:lpstr>Course Map</vt:lpstr>
      <vt:lpstr>Overview</vt:lpstr>
      <vt:lpstr>We Live in a World of Big Data</vt:lpstr>
      <vt:lpstr>How to Store Big Data?</vt:lpstr>
      <vt:lpstr>Example: The Google File System</vt:lpstr>
      <vt:lpstr>Example: The Google File System</vt:lpstr>
      <vt:lpstr>How to Process Big Data?</vt:lpstr>
      <vt:lpstr>Hadoop: HDFS + MapReduce</vt:lpstr>
      <vt:lpstr>Hadoop MapReduce: A Bird’s Eye View</vt:lpstr>
      <vt:lpstr>Architecture and Scheduler </vt:lpstr>
      <vt:lpstr>Architecture and Scheduler </vt:lpstr>
      <vt:lpstr>Architecture and Scheduler </vt:lpstr>
      <vt:lpstr>Overview</vt:lpstr>
      <vt:lpstr>Overview</vt:lpstr>
      <vt:lpstr>Syntactical Representation</vt:lpstr>
      <vt:lpstr>Syntactical Representation</vt:lpstr>
      <vt:lpstr>Semantical Representation</vt:lpstr>
      <vt:lpstr>Semantical Representation</vt:lpstr>
      <vt:lpstr>Semantical Representation</vt:lpstr>
      <vt:lpstr>Semantical Representation</vt:lpstr>
      <vt:lpstr>Contextual Representation</vt:lpstr>
      <vt:lpstr>Contextual Representation</vt:lpstr>
      <vt:lpstr>Overview</vt:lpstr>
      <vt:lpstr>Hard or Boolean Lookups over Key-Value Stores</vt:lpstr>
      <vt:lpstr>Soft or Fuzzy Lookups over Key-Value Stores</vt:lpstr>
      <vt:lpstr>Overview</vt:lpstr>
      <vt:lpstr>The Core Architecture </vt:lpstr>
      <vt:lpstr>The Core Architecture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Multi-head Attention</vt:lpstr>
      <vt:lpstr>Multi-head Attention</vt:lpstr>
      <vt:lpstr>Multi-head Attention</vt:lpstr>
      <vt:lpstr>Multi-head Attention</vt:lpstr>
      <vt:lpstr>Multi-head Attention</vt:lpstr>
      <vt:lpstr>Multi-head Attention</vt:lpstr>
      <vt:lpstr>Multi-head Attention</vt:lpstr>
      <vt:lpstr>Multi-head Attention</vt:lpstr>
      <vt:lpstr>Repeated Transformer Blocks</vt:lpstr>
      <vt:lpstr>Repeated Transformer Blocks</vt:lpstr>
      <vt:lpstr>The BSP Model</vt:lpstr>
      <vt:lpstr>Next Lecture …</vt:lpstr>
      <vt:lpstr>Reference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422</cp:revision>
  <dcterms:created xsi:type="dcterms:W3CDTF">2013-11-09T14:45:07Z</dcterms:created>
  <dcterms:modified xsi:type="dcterms:W3CDTF">2023-11-12T08:27:38Z</dcterms:modified>
</cp:coreProperties>
</file>