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0"/>
  </p:notesMasterIdLst>
  <p:sldIdLst>
    <p:sldId id="256" r:id="rId3"/>
    <p:sldId id="375" r:id="rId4"/>
    <p:sldId id="487" r:id="rId5"/>
    <p:sldId id="524" r:id="rId6"/>
    <p:sldId id="525" r:id="rId7"/>
    <p:sldId id="437" r:id="rId8"/>
    <p:sldId id="523" r:id="rId9"/>
    <p:sldId id="440" r:id="rId10"/>
    <p:sldId id="483" r:id="rId11"/>
    <p:sldId id="448" r:id="rId12"/>
    <p:sldId id="450" r:id="rId13"/>
    <p:sldId id="489" r:id="rId14"/>
    <p:sldId id="508" r:id="rId15"/>
    <p:sldId id="509" r:id="rId16"/>
    <p:sldId id="510" r:id="rId17"/>
    <p:sldId id="511" r:id="rId18"/>
    <p:sldId id="512" r:id="rId19"/>
    <p:sldId id="513" r:id="rId20"/>
    <p:sldId id="514" r:id="rId21"/>
    <p:sldId id="515" r:id="rId22"/>
    <p:sldId id="516" r:id="rId23"/>
    <p:sldId id="517" r:id="rId24"/>
    <p:sldId id="518" r:id="rId25"/>
    <p:sldId id="519" r:id="rId26"/>
    <p:sldId id="520" r:id="rId27"/>
    <p:sldId id="521" r:id="rId28"/>
    <p:sldId id="522" r:id="rId2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EF7273"/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72897A-397A-844B-B766-B55404391683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A01063-64FE-5B40-AE42-7B757896DBC9}">
      <dgm:prSet phldrT="[Text]"/>
      <dgm:spPr>
        <a:solidFill>
          <a:srgbClr val="77E1FF"/>
        </a:solidFill>
      </dgm:spPr>
      <dgm:t>
        <a:bodyPr/>
        <a:lstStyle/>
        <a:p>
          <a:r>
            <a:rPr lang="en-US" dirty="0"/>
            <a:t>A Primer</a:t>
          </a:r>
        </a:p>
      </dgm:t>
    </dgm:pt>
    <dgm:pt modelId="{9DD23378-52A1-A146-A3CC-B7A92D11CB6E}" type="parTrans" cxnId="{BAB8C2BE-5F6D-0B49-8121-CB9DE51BF42A}">
      <dgm:prSet/>
      <dgm:spPr/>
      <dgm:t>
        <a:bodyPr/>
        <a:lstStyle/>
        <a:p>
          <a:endParaRPr lang="en-US"/>
        </a:p>
      </dgm:t>
    </dgm:pt>
    <dgm:pt modelId="{61B55ED0-D034-194F-A52C-621F1FF1C5DE}" type="sibTrans" cxnId="{BAB8C2BE-5F6D-0B49-8121-CB9DE51BF42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CC719F4-63EB-9841-9FBC-213365C527B8}">
      <dgm:prSet phldrT="[Text]"/>
      <dgm:spPr>
        <a:solidFill>
          <a:srgbClr val="FCE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Network Considerations and Types</a:t>
          </a:r>
        </a:p>
      </dgm:t>
    </dgm:pt>
    <dgm:pt modelId="{548A4BB6-689A-634C-A0BD-7DE7DE92BFBA}" type="parTrans" cxnId="{23BAA45B-FDC4-0A42-9700-75FCCD88A848}">
      <dgm:prSet/>
      <dgm:spPr/>
      <dgm:t>
        <a:bodyPr/>
        <a:lstStyle/>
        <a:p>
          <a:endParaRPr lang="en-US"/>
        </a:p>
      </dgm:t>
    </dgm:pt>
    <dgm:pt modelId="{EC598E88-C8C5-B54D-ACFD-D4723F4641FF}" type="sibTrans" cxnId="{23BAA45B-FDC4-0A42-9700-75FCCD88A848}">
      <dgm:prSet/>
      <dgm:spPr/>
      <dgm:t>
        <a:bodyPr/>
        <a:lstStyle/>
        <a:p>
          <a:endParaRPr lang="en-US"/>
        </a:p>
      </dgm:t>
    </dgm:pt>
    <dgm:pt modelId="{DE82CFF8-832F-BE43-85AF-9812134A4B3D}">
      <dgm:prSet phldrT="[Text]"/>
      <dgm:spPr>
        <a:solidFill>
          <a:srgbClr val="EF7273"/>
        </a:solidFill>
      </dgm:spPr>
      <dgm:t>
        <a:bodyPr/>
        <a:lstStyle/>
        <a:p>
          <a:r>
            <a:rPr lang="en-US" dirty="0"/>
            <a:t>Network Principles</a:t>
          </a:r>
        </a:p>
      </dgm:t>
    </dgm:pt>
    <dgm:pt modelId="{D73F144D-EFAE-B647-AD5E-91F94FC379C0}" type="parTrans" cxnId="{429AE342-301F-B143-ADCC-C25EAB4B8BA4}">
      <dgm:prSet/>
      <dgm:spPr/>
      <dgm:t>
        <a:bodyPr/>
        <a:lstStyle/>
        <a:p>
          <a:endParaRPr lang="en-US"/>
        </a:p>
      </dgm:t>
    </dgm:pt>
    <dgm:pt modelId="{43C706B1-A6F8-F342-93C3-4539934B4DA1}" type="sibTrans" cxnId="{429AE342-301F-B143-ADCC-C25EAB4B8BA4}">
      <dgm:prSet/>
      <dgm:spPr/>
      <dgm:t>
        <a:bodyPr/>
        <a:lstStyle/>
        <a:p>
          <a:endParaRPr lang="en-US"/>
        </a:p>
      </dgm:t>
    </dgm:pt>
    <dgm:pt modelId="{D38A838B-ED34-A840-AE1C-CAD27C404607}" type="pres">
      <dgm:prSet presAssocID="{9D72897A-397A-844B-B766-B55404391683}" presName="Name0" presStyleCnt="0">
        <dgm:presLayoutVars>
          <dgm:chMax val="7"/>
          <dgm:chPref val="7"/>
          <dgm:dir/>
        </dgm:presLayoutVars>
      </dgm:prSet>
      <dgm:spPr/>
    </dgm:pt>
    <dgm:pt modelId="{228BC345-0EFD-BF40-91CA-163AF3BEF843}" type="pres">
      <dgm:prSet presAssocID="{9D72897A-397A-844B-B766-B55404391683}" presName="Name1" presStyleCnt="0"/>
      <dgm:spPr/>
    </dgm:pt>
    <dgm:pt modelId="{7167CB9C-DB23-774E-BCA9-527E61A40BCD}" type="pres">
      <dgm:prSet presAssocID="{9D72897A-397A-844B-B766-B55404391683}" presName="cycle" presStyleCnt="0"/>
      <dgm:spPr/>
    </dgm:pt>
    <dgm:pt modelId="{35FEA3E5-3865-0941-B999-CD6D0C35C449}" type="pres">
      <dgm:prSet presAssocID="{9D72897A-397A-844B-B766-B55404391683}" presName="srcNode" presStyleLbl="node1" presStyleIdx="0" presStyleCnt="3"/>
      <dgm:spPr/>
    </dgm:pt>
    <dgm:pt modelId="{897D9CF7-BE1F-2F4F-8BBE-E7E1A141A1BB}" type="pres">
      <dgm:prSet presAssocID="{9D72897A-397A-844B-B766-B55404391683}" presName="conn" presStyleLbl="parChTrans1D2" presStyleIdx="0" presStyleCnt="1"/>
      <dgm:spPr/>
    </dgm:pt>
    <dgm:pt modelId="{319B9C5A-5894-C14B-AB6B-589BA7DA9D07}" type="pres">
      <dgm:prSet presAssocID="{9D72897A-397A-844B-B766-B55404391683}" presName="extraNode" presStyleLbl="node1" presStyleIdx="0" presStyleCnt="3"/>
      <dgm:spPr/>
    </dgm:pt>
    <dgm:pt modelId="{65D9CDB4-403B-774D-9D51-882796AEE006}" type="pres">
      <dgm:prSet presAssocID="{9D72897A-397A-844B-B766-B55404391683}" presName="dstNode" presStyleLbl="node1" presStyleIdx="0" presStyleCnt="3"/>
      <dgm:spPr/>
    </dgm:pt>
    <dgm:pt modelId="{6187A51A-AD14-FF49-97C6-21E3C84F0FD5}" type="pres">
      <dgm:prSet presAssocID="{94A01063-64FE-5B40-AE42-7B757896DBC9}" presName="text_1" presStyleLbl="node1" presStyleIdx="0" presStyleCnt="3">
        <dgm:presLayoutVars>
          <dgm:bulletEnabled val="1"/>
        </dgm:presLayoutVars>
      </dgm:prSet>
      <dgm:spPr/>
    </dgm:pt>
    <dgm:pt modelId="{95EB04DB-B135-1849-8413-EEEB2D68D7D7}" type="pres">
      <dgm:prSet presAssocID="{94A01063-64FE-5B40-AE42-7B757896DBC9}" presName="accent_1" presStyleCnt="0"/>
      <dgm:spPr/>
    </dgm:pt>
    <dgm:pt modelId="{DCB145DF-5E12-8B4B-855A-80A2C5045F25}" type="pres">
      <dgm:prSet presAssocID="{94A01063-64FE-5B40-AE42-7B757896DBC9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B8D6CFAD-7FC5-6E49-BCA5-3F4875693BFA}" type="pres">
      <dgm:prSet presAssocID="{8CC719F4-63EB-9841-9FBC-213365C527B8}" presName="text_2" presStyleLbl="node1" presStyleIdx="1" presStyleCnt="3">
        <dgm:presLayoutVars>
          <dgm:bulletEnabled val="1"/>
        </dgm:presLayoutVars>
      </dgm:prSet>
      <dgm:spPr/>
    </dgm:pt>
    <dgm:pt modelId="{164DCED1-99AB-4547-8FC8-A64B55713E3D}" type="pres">
      <dgm:prSet presAssocID="{8CC719F4-63EB-9841-9FBC-213365C527B8}" presName="accent_2" presStyleCnt="0"/>
      <dgm:spPr/>
    </dgm:pt>
    <dgm:pt modelId="{D84A5AC3-C354-0C45-B496-87681965C0E4}" type="pres">
      <dgm:prSet presAssocID="{8CC719F4-63EB-9841-9FBC-213365C527B8}" presName="accentRepeatNode" presStyleLbl="solidFgAcc1" presStyleIdx="1" presStyleCnt="3"/>
      <dgm:spPr>
        <a:solidFill>
          <a:srgbClr val="FCE873"/>
        </a:solidFill>
        <a:ln>
          <a:solidFill>
            <a:schemeClr val="tx1"/>
          </a:solidFill>
        </a:ln>
      </dgm:spPr>
    </dgm:pt>
    <dgm:pt modelId="{CB4432CC-AC7C-704C-8761-33286D7FA0C9}" type="pres">
      <dgm:prSet presAssocID="{DE82CFF8-832F-BE43-85AF-9812134A4B3D}" presName="text_3" presStyleLbl="node1" presStyleIdx="2" presStyleCnt="3">
        <dgm:presLayoutVars>
          <dgm:bulletEnabled val="1"/>
        </dgm:presLayoutVars>
      </dgm:prSet>
      <dgm:spPr/>
    </dgm:pt>
    <dgm:pt modelId="{72B94C86-3677-7843-854C-FF50FF4F9072}" type="pres">
      <dgm:prSet presAssocID="{DE82CFF8-832F-BE43-85AF-9812134A4B3D}" presName="accent_3" presStyleCnt="0"/>
      <dgm:spPr/>
    </dgm:pt>
    <dgm:pt modelId="{66067CFA-81BD-9241-9A2A-72F2773CDED7}" type="pres">
      <dgm:prSet presAssocID="{DE82CFF8-832F-BE43-85AF-9812134A4B3D}" presName="accentRepeatNode" presStyleLbl="solidFgAcc1" presStyleIdx="2" presStyleCnt="3"/>
      <dgm:spPr>
        <a:solidFill>
          <a:srgbClr val="EF7273"/>
        </a:solidFill>
        <a:ln>
          <a:solidFill>
            <a:schemeClr val="tx1"/>
          </a:solidFill>
        </a:ln>
      </dgm:spPr>
    </dgm:pt>
  </dgm:ptLst>
  <dgm:cxnLst>
    <dgm:cxn modelId="{5B769312-D30E-4B46-AC9A-DF7260B722DD}" type="presOf" srcId="{61B55ED0-D034-194F-A52C-621F1FF1C5DE}" destId="{897D9CF7-BE1F-2F4F-8BBE-E7E1A141A1BB}" srcOrd="0" destOrd="0" presId="urn:microsoft.com/office/officeart/2008/layout/VerticalCurvedList"/>
    <dgm:cxn modelId="{9015A71D-67F7-F14A-976A-7B2029FB9BB3}" type="presOf" srcId="{DE82CFF8-832F-BE43-85AF-9812134A4B3D}" destId="{CB4432CC-AC7C-704C-8761-33286D7FA0C9}" srcOrd="0" destOrd="0" presId="urn:microsoft.com/office/officeart/2008/layout/VerticalCurvedList"/>
    <dgm:cxn modelId="{429AE342-301F-B143-ADCC-C25EAB4B8BA4}" srcId="{9D72897A-397A-844B-B766-B55404391683}" destId="{DE82CFF8-832F-BE43-85AF-9812134A4B3D}" srcOrd="2" destOrd="0" parTransId="{D73F144D-EFAE-B647-AD5E-91F94FC379C0}" sibTransId="{43C706B1-A6F8-F342-93C3-4539934B4DA1}"/>
    <dgm:cxn modelId="{D5F46543-0DE9-D04A-A3D0-F2E8D9DD428C}" type="presOf" srcId="{94A01063-64FE-5B40-AE42-7B757896DBC9}" destId="{6187A51A-AD14-FF49-97C6-21E3C84F0FD5}" srcOrd="0" destOrd="0" presId="urn:microsoft.com/office/officeart/2008/layout/VerticalCurvedList"/>
    <dgm:cxn modelId="{09205F5B-B435-B749-B482-2A85BAF883BD}" type="presOf" srcId="{8CC719F4-63EB-9841-9FBC-213365C527B8}" destId="{B8D6CFAD-7FC5-6E49-BCA5-3F4875693BFA}" srcOrd="0" destOrd="0" presId="urn:microsoft.com/office/officeart/2008/layout/VerticalCurvedList"/>
    <dgm:cxn modelId="{23BAA45B-FDC4-0A42-9700-75FCCD88A848}" srcId="{9D72897A-397A-844B-B766-B55404391683}" destId="{8CC719F4-63EB-9841-9FBC-213365C527B8}" srcOrd="1" destOrd="0" parTransId="{548A4BB6-689A-634C-A0BD-7DE7DE92BFBA}" sibTransId="{EC598E88-C8C5-B54D-ACFD-D4723F4641FF}"/>
    <dgm:cxn modelId="{BAB8C2BE-5F6D-0B49-8121-CB9DE51BF42A}" srcId="{9D72897A-397A-844B-B766-B55404391683}" destId="{94A01063-64FE-5B40-AE42-7B757896DBC9}" srcOrd="0" destOrd="0" parTransId="{9DD23378-52A1-A146-A3CC-B7A92D11CB6E}" sibTransId="{61B55ED0-D034-194F-A52C-621F1FF1C5DE}"/>
    <dgm:cxn modelId="{E41801C0-BEA4-DB46-90EB-65C104990831}" type="presOf" srcId="{9D72897A-397A-844B-B766-B55404391683}" destId="{D38A838B-ED34-A840-AE1C-CAD27C404607}" srcOrd="0" destOrd="0" presId="urn:microsoft.com/office/officeart/2008/layout/VerticalCurvedList"/>
    <dgm:cxn modelId="{E2879139-1438-B447-AD16-0B0644A08498}" type="presParOf" srcId="{D38A838B-ED34-A840-AE1C-CAD27C404607}" destId="{228BC345-0EFD-BF40-91CA-163AF3BEF843}" srcOrd="0" destOrd="0" presId="urn:microsoft.com/office/officeart/2008/layout/VerticalCurvedList"/>
    <dgm:cxn modelId="{A1C20E8B-0A12-814F-872C-CE047CCF85B2}" type="presParOf" srcId="{228BC345-0EFD-BF40-91CA-163AF3BEF843}" destId="{7167CB9C-DB23-774E-BCA9-527E61A40BCD}" srcOrd="0" destOrd="0" presId="urn:microsoft.com/office/officeart/2008/layout/VerticalCurvedList"/>
    <dgm:cxn modelId="{C2984E62-A02E-F544-876A-DF97894F24BA}" type="presParOf" srcId="{7167CB9C-DB23-774E-BCA9-527E61A40BCD}" destId="{35FEA3E5-3865-0941-B999-CD6D0C35C449}" srcOrd="0" destOrd="0" presId="urn:microsoft.com/office/officeart/2008/layout/VerticalCurvedList"/>
    <dgm:cxn modelId="{6DC03FC9-9141-5248-A034-49B7EB8E94F1}" type="presParOf" srcId="{7167CB9C-DB23-774E-BCA9-527E61A40BCD}" destId="{897D9CF7-BE1F-2F4F-8BBE-E7E1A141A1BB}" srcOrd="1" destOrd="0" presId="urn:microsoft.com/office/officeart/2008/layout/VerticalCurvedList"/>
    <dgm:cxn modelId="{1203AC03-065D-8F4D-AB22-DBDC39D0C173}" type="presParOf" srcId="{7167CB9C-DB23-774E-BCA9-527E61A40BCD}" destId="{319B9C5A-5894-C14B-AB6B-589BA7DA9D07}" srcOrd="2" destOrd="0" presId="urn:microsoft.com/office/officeart/2008/layout/VerticalCurvedList"/>
    <dgm:cxn modelId="{0EF64B61-225B-3943-B295-603E99478E3D}" type="presParOf" srcId="{7167CB9C-DB23-774E-BCA9-527E61A40BCD}" destId="{65D9CDB4-403B-774D-9D51-882796AEE006}" srcOrd="3" destOrd="0" presId="urn:microsoft.com/office/officeart/2008/layout/VerticalCurvedList"/>
    <dgm:cxn modelId="{FF8A50F5-4A1F-6A4D-BFD2-95F48CEC101F}" type="presParOf" srcId="{228BC345-0EFD-BF40-91CA-163AF3BEF843}" destId="{6187A51A-AD14-FF49-97C6-21E3C84F0FD5}" srcOrd="1" destOrd="0" presId="urn:microsoft.com/office/officeart/2008/layout/VerticalCurvedList"/>
    <dgm:cxn modelId="{9492E3ED-88CA-0643-AA9D-4280C3E60C01}" type="presParOf" srcId="{228BC345-0EFD-BF40-91CA-163AF3BEF843}" destId="{95EB04DB-B135-1849-8413-EEEB2D68D7D7}" srcOrd="2" destOrd="0" presId="urn:microsoft.com/office/officeart/2008/layout/VerticalCurvedList"/>
    <dgm:cxn modelId="{513A5427-F8D5-4F41-B0D0-C416224CB904}" type="presParOf" srcId="{95EB04DB-B135-1849-8413-EEEB2D68D7D7}" destId="{DCB145DF-5E12-8B4B-855A-80A2C5045F25}" srcOrd="0" destOrd="0" presId="urn:microsoft.com/office/officeart/2008/layout/VerticalCurvedList"/>
    <dgm:cxn modelId="{45528CE9-EB33-8246-8793-39C026363986}" type="presParOf" srcId="{228BC345-0EFD-BF40-91CA-163AF3BEF843}" destId="{B8D6CFAD-7FC5-6E49-BCA5-3F4875693BFA}" srcOrd="3" destOrd="0" presId="urn:microsoft.com/office/officeart/2008/layout/VerticalCurvedList"/>
    <dgm:cxn modelId="{A2379541-C83C-3A41-B3BF-F9A4090C393F}" type="presParOf" srcId="{228BC345-0EFD-BF40-91CA-163AF3BEF843}" destId="{164DCED1-99AB-4547-8FC8-A64B55713E3D}" srcOrd="4" destOrd="0" presId="urn:microsoft.com/office/officeart/2008/layout/VerticalCurvedList"/>
    <dgm:cxn modelId="{A402C8E4-93E2-FF46-BDCB-4FF2B57472DF}" type="presParOf" srcId="{164DCED1-99AB-4547-8FC8-A64B55713E3D}" destId="{D84A5AC3-C354-0C45-B496-87681965C0E4}" srcOrd="0" destOrd="0" presId="urn:microsoft.com/office/officeart/2008/layout/VerticalCurvedList"/>
    <dgm:cxn modelId="{BBFE82BD-BDF2-BD48-9EEB-8C087B11F435}" type="presParOf" srcId="{228BC345-0EFD-BF40-91CA-163AF3BEF843}" destId="{CB4432CC-AC7C-704C-8761-33286D7FA0C9}" srcOrd="5" destOrd="0" presId="urn:microsoft.com/office/officeart/2008/layout/VerticalCurvedList"/>
    <dgm:cxn modelId="{9EC491EA-6269-4E49-8B6C-AA687586B358}" type="presParOf" srcId="{228BC345-0EFD-BF40-91CA-163AF3BEF843}" destId="{72B94C86-3677-7843-854C-FF50FF4F9072}" srcOrd="6" destOrd="0" presId="urn:microsoft.com/office/officeart/2008/layout/VerticalCurvedList"/>
    <dgm:cxn modelId="{34FEE185-EE18-CA44-AD42-FCCA2AF387B0}" type="presParOf" srcId="{72B94C86-3677-7843-854C-FF50FF4F9072}" destId="{66067CFA-81BD-9241-9A2A-72F2773CDE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D9CF7-BE1F-2F4F-8BBE-E7E1A141A1BB}">
      <dsp:nvSpPr>
        <dsp:cNvPr id="0" name=""/>
        <dsp:cNvSpPr/>
      </dsp:nvSpPr>
      <dsp:spPr>
        <a:xfrm>
          <a:off x="-4872127" y="-746639"/>
          <a:ext cx="5802812" cy="5802812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7A51A-AD14-FF49-97C6-21E3C84F0FD5}">
      <dsp:nvSpPr>
        <dsp:cNvPr id="0" name=""/>
        <dsp:cNvSpPr/>
      </dsp:nvSpPr>
      <dsp:spPr>
        <a:xfrm>
          <a:off x="598570" y="430953"/>
          <a:ext cx="7470365" cy="861906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13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 Primer</a:t>
          </a:r>
        </a:p>
      </dsp:txBody>
      <dsp:txXfrm>
        <a:off x="598570" y="430953"/>
        <a:ext cx="7470365" cy="861906"/>
      </dsp:txXfrm>
    </dsp:sp>
    <dsp:sp modelId="{DCB145DF-5E12-8B4B-855A-80A2C5045F25}">
      <dsp:nvSpPr>
        <dsp:cNvPr id="0" name=""/>
        <dsp:cNvSpPr/>
      </dsp:nvSpPr>
      <dsp:spPr>
        <a:xfrm>
          <a:off x="59878" y="323214"/>
          <a:ext cx="1077383" cy="1077383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6CFAD-7FC5-6E49-BCA5-3F4875693BFA}">
      <dsp:nvSpPr>
        <dsp:cNvPr id="0" name=""/>
        <dsp:cNvSpPr/>
      </dsp:nvSpPr>
      <dsp:spPr>
        <a:xfrm>
          <a:off x="911873" y="1723813"/>
          <a:ext cx="7157062" cy="861906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13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solidFill>
                <a:schemeClr val="tx1"/>
              </a:solidFill>
            </a:rPr>
            <a:t>Network Considerations and Types</a:t>
          </a:r>
        </a:p>
      </dsp:txBody>
      <dsp:txXfrm>
        <a:off x="911873" y="1723813"/>
        <a:ext cx="7157062" cy="861906"/>
      </dsp:txXfrm>
    </dsp:sp>
    <dsp:sp modelId="{D84A5AC3-C354-0C45-B496-87681965C0E4}">
      <dsp:nvSpPr>
        <dsp:cNvPr id="0" name=""/>
        <dsp:cNvSpPr/>
      </dsp:nvSpPr>
      <dsp:spPr>
        <a:xfrm>
          <a:off x="373181" y="1616074"/>
          <a:ext cx="1077383" cy="1077383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432CC-AC7C-704C-8761-33286D7FA0C9}">
      <dsp:nvSpPr>
        <dsp:cNvPr id="0" name=""/>
        <dsp:cNvSpPr/>
      </dsp:nvSpPr>
      <dsp:spPr>
        <a:xfrm>
          <a:off x="598570" y="3016673"/>
          <a:ext cx="7470365" cy="861906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13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Network Principles</a:t>
          </a:r>
        </a:p>
      </dsp:txBody>
      <dsp:txXfrm>
        <a:off x="598570" y="3016673"/>
        <a:ext cx="7470365" cy="861906"/>
      </dsp:txXfrm>
    </dsp:sp>
    <dsp:sp modelId="{66067CFA-81BD-9241-9A2A-72F2773CDED7}">
      <dsp:nvSpPr>
        <dsp:cNvPr id="0" name=""/>
        <dsp:cNvSpPr/>
      </dsp:nvSpPr>
      <dsp:spPr>
        <a:xfrm>
          <a:off x="59878" y="2908934"/>
          <a:ext cx="1077383" cy="1077383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:a16="http://schemas.microsoft.com/office/drawing/2014/main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16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:a16="http://schemas.microsoft.com/office/drawing/2014/main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:a16="http://schemas.microsoft.com/office/drawing/2014/main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249806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/>
              <a:t>Networks – Part II</a:t>
            </a:r>
          </a:p>
          <a:p>
            <a:r>
              <a:rPr lang="en-US" sz="3000" dirty="0"/>
              <a:t>Lecture 3, August 27, 2023</a:t>
            </a:r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77E1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8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Let us study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189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relies on graph theory to find the best route in a given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It uses a well-known shortest path algorithm called </a:t>
            </a:r>
            <a:r>
              <a:rPr lang="en-US" sz="2000" b="1" i="1" dirty="0"/>
              <a:t>Bellman-Ford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1746434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Distance Vector Algorithm – </a:t>
            </a:r>
            <a:br>
              <a:rPr lang="en-US" altLang="en-US" dirty="0"/>
            </a:br>
            <a:r>
              <a:rPr lang="en-US" altLang="en-US" dirty="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77E1FF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77E1FF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77E1FF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E.g., Cost can be estimated as the delay for the packet to reach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:a16="http://schemas.microsoft.com/office/drawing/2014/main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:a16="http://schemas.microsoft.com/office/drawing/2014/main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:a16="http://schemas.microsoft.com/office/drawing/2014/main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:a16="http://schemas.microsoft.com/office/drawing/2014/main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:a16="http://schemas.microsoft.com/office/drawing/2014/main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:a16="http://schemas.microsoft.com/office/drawing/2014/main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:a16="http://schemas.microsoft.com/office/drawing/2014/main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:a16="http://schemas.microsoft.com/office/drawing/2014/main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:a16="http://schemas.microsoft.com/office/drawing/2014/main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:a16="http://schemas.microsoft.com/office/drawing/2014/main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:a16="http://schemas.microsoft.com/office/drawing/2014/main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:a16="http://schemas.microsoft.com/office/drawing/2014/main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:a16="http://schemas.microsoft.com/office/drawing/2014/main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:a16="http://schemas.microsoft.com/office/drawing/2014/main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:a16="http://schemas.microsoft.com/office/drawing/2014/main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:a16="http://schemas.microsoft.com/office/drawing/2014/main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:a16="http://schemas.microsoft.com/office/drawing/2014/main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:a16="http://schemas.microsoft.com/office/drawing/2014/main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:a16="http://schemas.microsoft.com/office/drawing/2014/main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:a16="http://schemas.microsoft.com/office/drawing/2014/main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:a16="http://schemas.microsoft.com/office/drawing/2014/main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:a16="http://schemas.microsoft.com/office/drawing/2014/main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:a16="http://schemas.microsoft.com/office/drawing/2014/main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:a16="http://schemas.microsoft.com/office/drawing/2014/main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:a16="http://schemas.microsoft.com/office/drawing/2014/main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:a16="http://schemas.microsoft.com/office/drawing/2014/main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474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1" y="320676"/>
            <a:ext cx="9004152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:a16="http://schemas.microsoft.com/office/drawing/2014/main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:a16="http://schemas.microsoft.com/office/drawing/2014/main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:a16="http://schemas.microsoft.com/office/drawing/2014/main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:a16="http://schemas.microsoft.com/office/drawing/2014/main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:a16="http://schemas.microsoft.com/office/drawing/2014/main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:a16="http://schemas.microsoft.com/office/drawing/2014/main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:a16="http://schemas.microsoft.com/office/drawing/2014/main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:a16="http://schemas.microsoft.com/office/drawing/2014/main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:a16="http://schemas.microsoft.com/office/drawing/2014/main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:a16="http://schemas.microsoft.com/office/drawing/2014/main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:a16="http://schemas.microsoft.com/office/drawing/2014/main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:a16="http://schemas.microsoft.com/office/drawing/2014/main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:a16="http://schemas.microsoft.com/office/drawing/2014/main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:a16="http://schemas.microsoft.com/office/drawing/2014/main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:a16="http://schemas.microsoft.com/office/drawing/2014/main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:a16="http://schemas.microsoft.com/office/drawing/2014/main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:a16="http://schemas.microsoft.com/office/drawing/2014/main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:a16="http://schemas.microsoft.com/office/drawing/2014/main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:a16="http://schemas.microsoft.com/office/drawing/2014/main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:a16="http://schemas.microsoft.com/office/drawing/2014/main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:a16="http://schemas.microsoft.com/office/drawing/2014/main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:a16="http://schemas.microsoft.com/office/drawing/2014/main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:a16="http://schemas.microsoft.com/office/drawing/2014/main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:a16="http://schemas.microsoft.com/office/drawing/2014/main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:a16="http://schemas.microsoft.com/office/drawing/2014/main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:a16="http://schemas.microsoft.com/office/drawing/2014/main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:a16="http://schemas.microsoft.com/office/drawing/2014/main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:a16="http://schemas.microsoft.com/office/drawing/2014/main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:a16="http://schemas.microsoft.com/office/drawing/2014/main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:a16="http://schemas.microsoft.com/office/drawing/2014/main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:a16="http://schemas.microsoft.com/office/drawing/2014/main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:a16="http://schemas.microsoft.com/office/drawing/2014/main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:a16="http://schemas.microsoft.com/office/drawing/2014/main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:a16="http://schemas.microsoft.com/office/drawing/2014/main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:a16="http://schemas.microsoft.com/office/drawing/2014/main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:a16="http://schemas.microsoft.com/office/drawing/2014/main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:a16="http://schemas.microsoft.com/office/drawing/2014/main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:a16="http://schemas.microsoft.com/office/drawing/2014/main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:a16="http://schemas.microsoft.com/office/drawing/2014/main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:a16="http://schemas.microsoft.com/office/drawing/2014/main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:a16="http://schemas.microsoft.com/office/drawing/2014/main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:a16="http://schemas.microsoft.com/office/drawing/2014/main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:a16="http://schemas.microsoft.com/office/drawing/2014/main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:a16="http://schemas.microsoft.com/office/drawing/2014/main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:a16="http://schemas.microsoft.com/office/drawing/2014/main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:a16="http://schemas.microsoft.com/office/drawing/2014/main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:a16="http://schemas.microsoft.com/office/drawing/2014/main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:a16="http://schemas.microsoft.com/office/drawing/2014/main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:a16="http://schemas.microsoft.com/office/drawing/2014/main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:a16="http://schemas.microsoft.com/office/drawing/2014/main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:a16="http://schemas.microsoft.com/office/drawing/2014/main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:a16="http://schemas.microsoft.com/office/drawing/2014/main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:a16="http://schemas.microsoft.com/office/drawing/2014/main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:a16="http://schemas.microsoft.com/office/drawing/2014/main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:a16="http://schemas.microsoft.com/office/drawing/2014/main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:a16="http://schemas.microsoft.com/office/drawing/2014/main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:a16="http://schemas.microsoft.com/office/drawing/2014/main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:a16="http://schemas.microsoft.com/office/drawing/2014/main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:a16="http://schemas.microsoft.com/office/drawing/2014/main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:a16="http://schemas.microsoft.com/office/drawing/2014/main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:a16="http://schemas.microsoft.com/office/drawing/2014/main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:a16="http://schemas.microsoft.com/office/drawing/2014/main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:a16="http://schemas.microsoft.com/office/drawing/2014/main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:a16="http://schemas.microsoft.com/office/drawing/2014/main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:a16="http://schemas.microsoft.com/office/drawing/2014/main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:a16="http://schemas.microsoft.com/office/drawing/2014/main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:a16="http://schemas.microsoft.com/office/drawing/2014/main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:a16="http://schemas.microsoft.com/office/drawing/2014/main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:a16="http://schemas.microsoft.com/office/drawing/2014/main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:a16="http://schemas.microsoft.com/office/drawing/2014/main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:a16="http://schemas.microsoft.com/office/drawing/2014/main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:a16="http://schemas.microsoft.com/office/drawing/2014/main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:a16="http://schemas.microsoft.com/office/drawing/2014/main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:a16="http://schemas.microsoft.com/office/drawing/2014/main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:a16="http://schemas.microsoft.com/office/drawing/2014/main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:a16="http://schemas.microsoft.com/office/drawing/2014/main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:a16="http://schemas.microsoft.com/office/drawing/2014/main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:a16="http://schemas.microsoft.com/office/drawing/2014/main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:a16="http://schemas.microsoft.com/office/drawing/2014/main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:a16="http://schemas.microsoft.com/office/drawing/2014/main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:a16="http://schemas.microsoft.com/office/drawing/2014/main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:a16="http://schemas.microsoft.com/office/drawing/2014/main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:a16="http://schemas.microsoft.com/office/drawing/2014/main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:a16="http://schemas.microsoft.com/office/drawing/2014/main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:a16="http://schemas.microsoft.com/office/drawing/2014/main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:a16="http://schemas.microsoft.com/office/drawing/2014/main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:a16="http://schemas.microsoft.com/office/drawing/2014/main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:a16="http://schemas.microsoft.com/office/drawing/2014/main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:a16="http://schemas.microsoft.com/office/drawing/2014/main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:a16="http://schemas.microsoft.com/office/drawing/2014/main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:a16="http://schemas.microsoft.com/office/drawing/2014/main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:a16="http://schemas.microsoft.com/office/drawing/2014/main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:a16="http://schemas.microsoft.com/office/drawing/2014/main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:a16="http://schemas.microsoft.com/office/drawing/2014/main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:a16="http://schemas.microsoft.com/office/drawing/2014/main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:a16="http://schemas.microsoft.com/office/drawing/2014/main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:a16="http://schemas.microsoft.com/office/drawing/2014/main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:a16="http://schemas.microsoft.com/office/drawing/2014/main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:a16="http://schemas.microsoft.com/office/drawing/2014/main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:a16="http://schemas.microsoft.com/office/drawing/2014/main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:a16="http://schemas.microsoft.com/office/drawing/2014/main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:a16="http://schemas.microsoft.com/office/drawing/2014/main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:a16="http://schemas.microsoft.com/office/drawing/2014/main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:a16="http://schemas.microsoft.com/office/drawing/2014/main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:a16="http://schemas.microsoft.com/office/drawing/2014/main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:a16="http://schemas.microsoft.com/office/drawing/2014/main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:a16="http://schemas.microsoft.com/office/drawing/2014/main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:a16="http://schemas.microsoft.com/office/drawing/2014/main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:a16="http://schemas.microsoft.com/office/drawing/2014/main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:a16="http://schemas.microsoft.com/office/drawing/2014/main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:a16="http://schemas.microsoft.com/office/drawing/2014/main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:a16="http://schemas.microsoft.com/office/drawing/2014/main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:a16="http://schemas.microsoft.com/office/drawing/2014/main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:a16="http://schemas.microsoft.com/office/drawing/2014/main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:a16="http://schemas.microsoft.com/office/drawing/2014/main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:a16="http://schemas.microsoft.com/office/drawing/2014/main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:a16="http://schemas.microsoft.com/office/drawing/2014/main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:a16="http://schemas.microsoft.com/office/drawing/2014/main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:a16="http://schemas.microsoft.com/office/drawing/2014/main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14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20676"/>
            <a:ext cx="93725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Distance Vector Algorithm – </a:t>
            </a:r>
            <a:br>
              <a:rPr lang="en-US" altLang="en-US" dirty="0"/>
            </a:br>
            <a:r>
              <a:rPr lang="en-US" altLang="en-US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tables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a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5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+mj-lt"/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77E1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non-faulty outgoing link</a:t>
            </a: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77E1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77E1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77E1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77E1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77E1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					// </a:t>
            </a:r>
            <a:r>
              <a:rPr lang="en-US" altLang="en-US" sz="1600" i="1" dirty="0" err="1">
                <a:solidFill>
                  <a:srgbClr val="77E1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77E1FF"/>
                </a:solidFill>
                <a:cs typeface="Times New Roman" panose="02020603050405020304" pitchFamily="18" charset="0"/>
              </a:rPr>
              <a:t> = n</a:t>
            </a:r>
            <a:r>
              <a:rPr lang="en-US" altLang="en-US" sz="1600" dirty="0">
                <a:solidFill>
                  <a:srgbClr val="77E1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:a16="http://schemas.microsoft.com/office/drawing/2014/main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:a16="http://schemas.microsoft.com/office/drawing/2014/main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:a16="http://schemas.microsoft.com/office/drawing/2014/main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:a16="http://schemas.microsoft.com/office/drawing/2014/main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:a16="http://schemas.microsoft.com/office/drawing/2014/main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:a16="http://schemas.microsoft.com/office/drawing/2014/main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:a16="http://schemas.microsoft.com/office/drawing/2014/main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:a16="http://schemas.microsoft.com/office/drawing/2014/main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:a16="http://schemas.microsoft.com/office/drawing/2014/main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:a16="http://schemas.microsoft.com/office/drawing/2014/main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:a16="http://schemas.microsoft.com/office/drawing/2014/main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:a16="http://schemas.microsoft.com/office/drawing/2014/main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:a16="http://schemas.microsoft.com/office/drawing/2014/main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:a16="http://schemas.microsoft.com/office/drawing/2014/main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:a16="http://schemas.microsoft.com/office/drawing/2014/main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:a16="http://schemas.microsoft.com/office/drawing/2014/main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:a16="http://schemas.microsoft.com/office/drawing/2014/main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:a16="http://schemas.microsoft.com/office/drawing/2014/main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:a16="http://schemas.microsoft.com/office/drawing/2014/main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:a16="http://schemas.microsoft.com/office/drawing/2014/main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:a16="http://schemas.microsoft.com/office/drawing/2014/main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:a16="http://schemas.microsoft.com/office/drawing/2014/main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:a16="http://schemas.microsoft.com/office/drawing/2014/main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:a16="http://schemas.microsoft.com/office/drawing/2014/main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:a16="http://schemas.microsoft.com/office/drawing/2014/main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:a16="http://schemas.microsoft.com/office/drawing/2014/main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:a16="http://schemas.microsoft.com/office/drawing/2014/main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:a16="http://schemas.microsoft.com/office/drawing/2014/main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:a16="http://schemas.microsoft.com/office/drawing/2014/main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:a16="http://schemas.microsoft.com/office/drawing/2014/main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:a16="http://schemas.microsoft.com/office/drawing/2014/main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:a16="http://schemas.microsoft.com/office/drawing/2014/main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:a16="http://schemas.microsoft.com/office/drawing/2014/main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:a16="http://schemas.microsoft.com/office/drawing/2014/main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:a16="http://schemas.microsoft.com/office/drawing/2014/main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:a16="http://schemas.microsoft.com/office/drawing/2014/main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:a16="http://schemas.microsoft.com/office/drawing/2014/main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:a16="http://schemas.microsoft.com/office/drawing/2014/main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:a16="http://schemas.microsoft.com/office/drawing/2014/main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:a16="http://schemas.microsoft.com/office/drawing/2014/main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:a16="http://schemas.microsoft.com/office/drawing/2014/main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:a16="http://schemas.microsoft.com/office/drawing/2014/main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:a16="http://schemas.microsoft.com/office/drawing/2014/main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:a16="http://schemas.microsoft.com/office/drawing/2014/main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3527811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77E1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Networks- Part I: Intro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Networks-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Layering, Routing 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out and due on September 03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77E1FF"/>
                </a:solidFill>
              </a:rPr>
              <a:t>User Datagram Protocol </a:t>
            </a:r>
            <a:r>
              <a:rPr lang="en-US" altLang="en-US" sz="2400" dirty="0"/>
              <a:t>(</a:t>
            </a:r>
            <a:r>
              <a:rPr lang="en-US" altLang="en-US" sz="2400" i="1" dirty="0">
                <a:solidFill>
                  <a:srgbClr val="77E1FF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20676"/>
            <a:ext cx="97535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77E1FF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77E1FF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/>
              <a:t>after the two </a:t>
            </a:r>
            <a:r>
              <a:rPr lang="en-US" sz="3000" dirty="0"/>
              <a:t>lectures in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Class…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77E1FF"/>
                </a:solidFill>
              </a:rPr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219200" y="5295900"/>
            <a:ext cx="6858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Outline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2B077C5-F3D8-81F9-9345-A52C7867A677}"/>
              </a:ext>
            </a:extLst>
          </p:cNvPr>
          <p:cNvGraphicFramePr/>
          <p:nvPr/>
        </p:nvGraphicFramePr>
        <p:xfrm>
          <a:off x="2032000" y="1630363"/>
          <a:ext cx="8128000" cy="4309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0CA500C-D8E0-64E0-D8F8-F61F7423C725}"/>
              </a:ext>
            </a:extLst>
          </p:cNvPr>
          <p:cNvSpPr txBox="1"/>
          <p:nvPr/>
        </p:nvSpPr>
        <p:spPr>
          <a:xfrm>
            <a:off x="10138664" y="4572000"/>
            <a:ext cx="92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848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altLang="en-US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altLang="en-US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>
                <a:solidFill>
                  <a:srgbClr val="EF7273"/>
                </a:solidFill>
              </a:rPr>
              <a:t>Network Layers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77E1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164305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803" y="6479901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>
            <a:cxnSpLocks/>
            <a:endCxn id="36869" idx="0"/>
          </p:cNvCxnSpPr>
          <p:nvPr/>
        </p:nvCxnSpPr>
        <p:spPr>
          <a:xfrm>
            <a:off x="5047523" y="5996460"/>
            <a:ext cx="481980" cy="48344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5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  <p:extLst>
      <p:ext uri="{BB962C8B-B14F-4D97-AF65-F5344CB8AC3E}">
        <p14:creationId xmlns:p14="http://schemas.microsoft.com/office/powerpoint/2010/main" val="3376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24696</TotalTime>
  <Words>1809</Words>
  <Application>Microsoft Macintosh PowerPoint</Application>
  <PresentationFormat>Widescreen</PresentationFormat>
  <Paragraphs>478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Times</vt:lpstr>
      <vt:lpstr>Times New Roman</vt:lpstr>
      <vt:lpstr>Wingdings</vt:lpstr>
      <vt:lpstr>1_Office Theme</vt:lpstr>
      <vt:lpstr>Theme1</vt:lpstr>
      <vt:lpstr>Distributed Systems CS 15-440 </vt:lpstr>
      <vt:lpstr>Today…</vt:lpstr>
      <vt:lpstr>Course Map</vt:lpstr>
      <vt:lpstr>Course Map</vt:lpstr>
      <vt:lpstr>Outline</vt:lpstr>
      <vt:lpstr>PowerPoint Presentation</vt:lpstr>
      <vt:lpstr>The Four Layers We Are Studying</vt:lpstr>
      <vt:lpstr>Network Layer</vt:lpstr>
      <vt:lpstr>Router</vt:lpstr>
      <vt:lpstr>Routing Algorithm</vt:lpstr>
      <vt:lpstr>Routing Algorithm (Cont’d)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The Four Layers We Are Studying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1241</cp:revision>
  <dcterms:created xsi:type="dcterms:W3CDTF">2008-11-03T12:44:07Z</dcterms:created>
  <dcterms:modified xsi:type="dcterms:W3CDTF">2023-08-29T02:53:35Z</dcterms:modified>
</cp:coreProperties>
</file>