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72" r:id="rId2"/>
  </p:sldMasterIdLst>
  <p:notesMasterIdLst>
    <p:notesMasterId r:id="rId48"/>
  </p:notesMasterIdLst>
  <p:sldIdLst>
    <p:sldId id="256" r:id="rId3"/>
    <p:sldId id="375" r:id="rId4"/>
    <p:sldId id="500" r:id="rId5"/>
    <p:sldId id="487" r:id="rId6"/>
    <p:sldId id="508" r:id="rId7"/>
    <p:sldId id="507" r:id="rId8"/>
    <p:sldId id="505" r:id="rId9"/>
    <p:sldId id="488" r:id="rId10"/>
    <p:sldId id="499" r:id="rId11"/>
    <p:sldId id="501" r:id="rId12"/>
    <p:sldId id="502" r:id="rId13"/>
    <p:sldId id="503" r:id="rId14"/>
    <p:sldId id="504" r:id="rId15"/>
    <p:sldId id="506" r:id="rId16"/>
    <p:sldId id="497" r:id="rId17"/>
    <p:sldId id="509" r:id="rId18"/>
    <p:sldId id="489" r:id="rId19"/>
    <p:sldId id="490" r:id="rId20"/>
    <p:sldId id="491" r:id="rId21"/>
    <p:sldId id="492" r:id="rId22"/>
    <p:sldId id="493" r:id="rId23"/>
    <p:sldId id="494" r:id="rId24"/>
    <p:sldId id="495" r:id="rId25"/>
    <p:sldId id="496" r:id="rId26"/>
    <p:sldId id="498" r:id="rId27"/>
    <p:sldId id="510" r:id="rId28"/>
    <p:sldId id="437" r:id="rId29"/>
    <p:sldId id="432" r:id="rId30"/>
    <p:sldId id="444" r:id="rId31"/>
    <p:sldId id="436" r:id="rId32"/>
    <p:sldId id="434" r:id="rId33"/>
    <p:sldId id="482" r:id="rId34"/>
    <p:sldId id="467" r:id="rId35"/>
    <p:sldId id="468" r:id="rId36"/>
    <p:sldId id="441" r:id="rId37"/>
    <p:sldId id="469" r:id="rId38"/>
    <p:sldId id="439" r:id="rId39"/>
    <p:sldId id="445" r:id="rId40"/>
    <p:sldId id="443" r:id="rId41"/>
    <p:sldId id="470" r:id="rId42"/>
    <p:sldId id="440" r:id="rId43"/>
    <p:sldId id="483" r:id="rId44"/>
    <p:sldId id="448" r:id="rId45"/>
    <p:sldId id="450" r:id="rId46"/>
    <p:sldId id="486" r:id="rId4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873"/>
    <a:srgbClr val="EF7273"/>
    <a:srgbClr val="77E1FF"/>
    <a:srgbClr val="0000FF"/>
    <a:srgbClr val="000000"/>
    <a:srgbClr val="A50021"/>
    <a:srgbClr val="808080"/>
    <a:srgbClr val="C41230"/>
    <a:srgbClr val="5F5F5F"/>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721" autoAdjust="0"/>
  </p:normalViewPr>
  <p:slideViewPr>
    <p:cSldViewPr>
      <p:cViewPr varScale="1">
        <p:scale>
          <a:sx n="105" d="100"/>
          <a:sy n="105" d="100"/>
        </p:scale>
        <p:origin x="1752" y="1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1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file:////Users/mhhammou/Library/CloudStorage/Box-Box/Courses/15440-f23/Lectures/statistic_id793628_most-widely-utilized-programming-languages-among-developers-worldwide-202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77E1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Data!$B$6:$B$33</c:f>
              <c:strCache>
                <c:ptCount val="28"/>
                <c:pt idx="0">
                  <c:v>JavaScript</c:v>
                </c:pt>
                <c:pt idx="1">
                  <c:v>HTML/CSS</c:v>
                </c:pt>
                <c:pt idx="2">
                  <c:v>Python</c:v>
                </c:pt>
                <c:pt idx="3">
                  <c:v>SQL</c:v>
                </c:pt>
                <c:pt idx="4">
                  <c:v>TypeScript</c:v>
                </c:pt>
                <c:pt idx="5">
                  <c:v>Bash/Shell (all shells)</c:v>
                </c:pt>
                <c:pt idx="6">
                  <c:v>Java</c:v>
                </c:pt>
                <c:pt idx="7">
                  <c:v>C#</c:v>
                </c:pt>
                <c:pt idx="8">
                  <c:v>C++</c:v>
                </c:pt>
                <c:pt idx="9">
                  <c:v>C</c:v>
                </c:pt>
                <c:pt idx="10">
                  <c:v>PHP</c:v>
                </c:pt>
                <c:pt idx="11">
                  <c:v>PowerShell</c:v>
                </c:pt>
                <c:pt idx="12">
                  <c:v>Go</c:v>
                </c:pt>
                <c:pt idx="13">
                  <c:v>Rust</c:v>
                </c:pt>
                <c:pt idx="14">
                  <c:v>Kotlin</c:v>
                </c:pt>
                <c:pt idx="15">
                  <c:v>Ruby</c:v>
                </c:pt>
                <c:pt idx="16">
                  <c:v>Lua</c:v>
                </c:pt>
                <c:pt idx="17">
                  <c:v>Dart</c:v>
                </c:pt>
                <c:pt idx="18">
                  <c:v>Assembly</c:v>
                </c:pt>
                <c:pt idx="19">
                  <c:v>Swift</c:v>
                </c:pt>
                <c:pt idx="20">
                  <c:v>R</c:v>
                </c:pt>
                <c:pt idx="21">
                  <c:v>Visual Basic (.Net)</c:v>
                </c:pt>
                <c:pt idx="22">
                  <c:v>MATLAB</c:v>
                </c:pt>
                <c:pt idx="23">
                  <c:v>VBA</c:v>
                </c:pt>
                <c:pt idx="24">
                  <c:v>Groovy</c:v>
                </c:pt>
                <c:pt idx="25">
                  <c:v>Delphi</c:v>
                </c:pt>
                <c:pt idx="26">
                  <c:v>Scala</c:v>
                </c:pt>
                <c:pt idx="27">
                  <c:v>Perl</c:v>
                </c:pt>
              </c:strCache>
            </c:strRef>
          </c:cat>
          <c:val>
            <c:numRef>
              <c:f>Data!$C$6:$C$33</c:f>
              <c:numCache>
                <c:formatCode>#,##0.00</c:formatCode>
                <c:ptCount val="28"/>
                <c:pt idx="0">
                  <c:v>63.61</c:v>
                </c:pt>
                <c:pt idx="1">
                  <c:v>52.97</c:v>
                </c:pt>
                <c:pt idx="2">
                  <c:v>49.28</c:v>
                </c:pt>
                <c:pt idx="3">
                  <c:v>48.66</c:v>
                </c:pt>
                <c:pt idx="4">
                  <c:v>38.869999999999997</c:v>
                </c:pt>
                <c:pt idx="5">
                  <c:v>32.369999999999997</c:v>
                </c:pt>
                <c:pt idx="6">
                  <c:v>30.55</c:v>
                </c:pt>
                <c:pt idx="7">
                  <c:v>27.62</c:v>
                </c:pt>
                <c:pt idx="8">
                  <c:v>22.42</c:v>
                </c:pt>
                <c:pt idx="9">
                  <c:v>19.34</c:v>
                </c:pt>
                <c:pt idx="10">
                  <c:v>18.579999999999998</c:v>
                </c:pt>
                <c:pt idx="11">
                  <c:v>13.59</c:v>
                </c:pt>
                <c:pt idx="12">
                  <c:v>13.24</c:v>
                </c:pt>
                <c:pt idx="13">
                  <c:v>13.05</c:v>
                </c:pt>
                <c:pt idx="14">
                  <c:v>9.06</c:v>
                </c:pt>
                <c:pt idx="15">
                  <c:v>6.23</c:v>
                </c:pt>
                <c:pt idx="16">
                  <c:v>6.09</c:v>
                </c:pt>
                <c:pt idx="17">
                  <c:v>6.02</c:v>
                </c:pt>
                <c:pt idx="18">
                  <c:v>5.43</c:v>
                </c:pt>
                <c:pt idx="19">
                  <c:v>4.6500000000000004</c:v>
                </c:pt>
                <c:pt idx="20">
                  <c:v>4.2300000000000004</c:v>
                </c:pt>
                <c:pt idx="21">
                  <c:v>4.07</c:v>
                </c:pt>
                <c:pt idx="22">
                  <c:v>3.81</c:v>
                </c:pt>
                <c:pt idx="23">
                  <c:v>3.55</c:v>
                </c:pt>
                <c:pt idx="24">
                  <c:v>3.4</c:v>
                </c:pt>
                <c:pt idx="25">
                  <c:v>3.23</c:v>
                </c:pt>
                <c:pt idx="26">
                  <c:v>2.77</c:v>
                </c:pt>
                <c:pt idx="27">
                  <c:v>2.46</c:v>
                </c:pt>
              </c:numCache>
            </c:numRef>
          </c:val>
          <c:extLst>
            <c:ext xmlns:c16="http://schemas.microsoft.com/office/drawing/2014/chart" uri="{C3380CC4-5D6E-409C-BE32-E72D297353CC}">
              <c16:uniqueId val="{00000000-6479-254F-97DA-5CEC131E2A87}"/>
            </c:ext>
          </c:extLst>
        </c:ser>
        <c:dLbls>
          <c:dLblPos val="outEnd"/>
          <c:showLegendKey val="0"/>
          <c:showVal val="1"/>
          <c:showCatName val="0"/>
          <c:showSerName val="0"/>
          <c:showPercent val="0"/>
          <c:showBubbleSize val="0"/>
        </c:dLbls>
        <c:gapWidth val="219"/>
        <c:overlap val="-27"/>
        <c:axId val="607476511"/>
        <c:axId val="607419903"/>
      </c:barChart>
      <c:catAx>
        <c:axId val="6074765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07419903"/>
        <c:crosses val="autoZero"/>
        <c:auto val="1"/>
        <c:lblAlgn val="ctr"/>
        <c:lblOffset val="100"/>
        <c:noMultiLvlLbl val="0"/>
      </c:catAx>
      <c:valAx>
        <c:axId val="60741990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r>
                  <a:rPr lang="en-US" sz="1800" b="1"/>
                  <a:t>%</a:t>
                </a:r>
              </a:p>
            </c:rich>
          </c:tx>
          <c:overlay val="0"/>
          <c:spPr>
            <a:noFill/>
            <a:ln>
              <a:noFill/>
            </a:ln>
            <a:effectLst/>
          </c:spPr>
          <c:txPr>
            <a:bodyPr rot="-54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074765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72897A-397A-844B-B766-B55404391683}"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4A01063-64FE-5B40-AE42-7B757896DBC9}">
      <dgm:prSet phldrT="[Text]"/>
      <dgm:spPr>
        <a:solidFill>
          <a:srgbClr val="77E1FF"/>
        </a:solidFill>
      </dgm:spPr>
      <dgm:t>
        <a:bodyPr/>
        <a:lstStyle/>
        <a:p>
          <a:r>
            <a:rPr lang="en-US" dirty="0"/>
            <a:t>A Primer</a:t>
          </a:r>
        </a:p>
      </dgm:t>
    </dgm:pt>
    <dgm:pt modelId="{9DD23378-52A1-A146-A3CC-B7A92D11CB6E}" type="parTrans" cxnId="{BAB8C2BE-5F6D-0B49-8121-CB9DE51BF42A}">
      <dgm:prSet/>
      <dgm:spPr/>
      <dgm:t>
        <a:bodyPr/>
        <a:lstStyle/>
        <a:p>
          <a:endParaRPr lang="en-US"/>
        </a:p>
      </dgm:t>
    </dgm:pt>
    <dgm:pt modelId="{61B55ED0-D034-194F-A52C-621F1FF1C5DE}" type="sibTrans" cxnId="{BAB8C2BE-5F6D-0B49-8121-CB9DE51BF42A}">
      <dgm:prSet/>
      <dgm:spPr>
        <a:ln>
          <a:solidFill>
            <a:schemeClr val="tx1"/>
          </a:solidFill>
        </a:ln>
      </dgm:spPr>
      <dgm:t>
        <a:bodyPr/>
        <a:lstStyle/>
        <a:p>
          <a:endParaRPr lang="en-US"/>
        </a:p>
      </dgm:t>
    </dgm:pt>
    <dgm:pt modelId="{8CC719F4-63EB-9841-9FBC-213365C527B8}">
      <dgm:prSet phldrT="[Text]"/>
      <dgm:spPr>
        <a:solidFill>
          <a:srgbClr val="FCE873"/>
        </a:solidFill>
      </dgm:spPr>
      <dgm:t>
        <a:bodyPr/>
        <a:lstStyle/>
        <a:p>
          <a:r>
            <a:rPr lang="en-US" dirty="0">
              <a:solidFill>
                <a:schemeClr val="tx1"/>
              </a:solidFill>
            </a:rPr>
            <a:t>Network Considerations and Types</a:t>
          </a:r>
        </a:p>
      </dgm:t>
    </dgm:pt>
    <dgm:pt modelId="{548A4BB6-689A-634C-A0BD-7DE7DE92BFBA}" type="parTrans" cxnId="{23BAA45B-FDC4-0A42-9700-75FCCD88A848}">
      <dgm:prSet/>
      <dgm:spPr/>
      <dgm:t>
        <a:bodyPr/>
        <a:lstStyle/>
        <a:p>
          <a:endParaRPr lang="en-US"/>
        </a:p>
      </dgm:t>
    </dgm:pt>
    <dgm:pt modelId="{EC598E88-C8C5-B54D-ACFD-D4723F4641FF}" type="sibTrans" cxnId="{23BAA45B-FDC4-0A42-9700-75FCCD88A848}">
      <dgm:prSet/>
      <dgm:spPr/>
      <dgm:t>
        <a:bodyPr/>
        <a:lstStyle/>
        <a:p>
          <a:endParaRPr lang="en-US"/>
        </a:p>
      </dgm:t>
    </dgm:pt>
    <dgm:pt modelId="{DE82CFF8-832F-BE43-85AF-9812134A4B3D}">
      <dgm:prSet phldrT="[Text]"/>
      <dgm:spPr>
        <a:solidFill>
          <a:srgbClr val="EF7273"/>
        </a:solidFill>
      </dgm:spPr>
      <dgm:t>
        <a:bodyPr/>
        <a:lstStyle/>
        <a:p>
          <a:r>
            <a:rPr lang="en-US" dirty="0"/>
            <a:t>Network Principles</a:t>
          </a:r>
        </a:p>
      </dgm:t>
    </dgm:pt>
    <dgm:pt modelId="{D73F144D-EFAE-B647-AD5E-91F94FC379C0}" type="parTrans" cxnId="{429AE342-301F-B143-ADCC-C25EAB4B8BA4}">
      <dgm:prSet/>
      <dgm:spPr/>
      <dgm:t>
        <a:bodyPr/>
        <a:lstStyle/>
        <a:p>
          <a:endParaRPr lang="en-US"/>
        </a:p>
      </dgm:t>
    </dgm:pt>
    <dgm:pt modelId="{43C706B1-A6F8-F342-93C3-4539934B4DA1}" type="sibTrans" cxnId="{429AE342-301F-B143-ADCC-C25EAB4B8BA4}">
      <dgm:prSet/>
      <dgm:spPr/>
      <dgm:t>
        <a:bodyPr/>
        <a:lstStyle/>
        <a:p>
          <a:endParaRPr lang="en-US"/>
        </a:p>
      </dgm:t>
    </dgm:pt>
    <dgm:pt modelId="{D38A838B-ED34-A840-AE1C-CAD27C404607}" type="pres">
      <dgm:prSet presAssocID="{9D72897A-397A-844B-B766-B55404391683}" presName="Name0" presStyleCnt="0">
        <dgm:presLayoutVars>
          <dgm:chMax val="7"/>
          <dgm:chPref val="7"/>
          <dgm:dir/>
        </dgm:presLayoutVars>
      </dgm:prSet>
      <dgm:spPr/>
    </dgm:pt>
    <dgm:pt modelId="{228BC345-0EFD-BF40-91CA-163AF3BEF843}" type="pres">
      <dgm:prSet presAssocID="{9D72897A-397A-844B-B766-B55404391683}" presName="Name1" presStyleCnt="0"/>
      <dgm:spPr/>
    </dgm:pt>
    <dgm:pt modelId="{7167CB9C-DB23-774E-BCA9-527E61A40BCD}" type="pres">
      <dgm:prSet presAssocID="{9D72897A-397A-844B-B766-B55404391683}" presName="cycle" presStyleCnt="0"/>
      <dgm:spPr/>
    </dgm:pt>
    <dgm:pt modelId="{35FEA3E5-3865-0941-B999-CD6D0C35C449}" type="pres">
      <dgm:prSet presAssocID="{9D72897A-397A-844B-B766-B55404391683}" presName="srcNode" presStyleLbl="node1" presStyleIdx="0" presStyleCnt="3"/>
      <dgm:spPr/>
    </dgm:pt>
    <dgm:pt modelId="{897D9CF7-BE1F-2F4F-8BBE-E7E1A141A1BB}" type="pres">
      <dgm:prSet presAssocID="{9D72897A-397A-844B-B766-B55404391683}" presName="conn" presStyleLbl="parChTrans1D2" presStyleIdx="0" presStyleCnt="1"/>
      <dgm:spPr/>
    </dgm:pt>
    <dgm:pt modelId="{319B9C5A-5894-C14B-AB6B-589BA7DA9D07}" type="pres">
      <dgm:prSet presAssocID="{9D72897A-397A-844B-B766-B55404391683}" presName="extraNode" presStyleLbl="node1" presStyleIdx="0" presStyleCnt="3"/>
      <dgm:spPr/>
    </dgm:pt>
    <dgm:pt modelId="{65D9CDB4-403B-774D-9D51-882796AEE006}" type="pres">
      <dgm:prSet presAssocID="{9D72897A-397A-844B-B766-B55404391683}" presName="dstNode" presStyleLbl="node1" presStyleIdx="0" presStyleCnt="3"/>
      <dgm:spPr/>
    </dgm:pt>
    <dgm:pt modelId="{6187A51A-AD14-FF49-97C6-21E3C84F0FD5}" type="pres">
      <dgm:prSet presAssocID="{94A01063-64FE-5B40-AE42-7B757896DBC9}" presName="text_1" presStyleLbl="node1" presStyleIdx="0" presStyleCnt="3">
        <dgm:presLayoutVars>
          <dgm:bulletEnabled val="1"/>
        </dgm:presLayoutVars>
      </dgm:prSet>
      <dgm:spPr/>
    </dgm:pt>
    <dgm:pt modelId="{95EB04DB-B135-1849-8413-EEEB2D68D7D7}" type="pres">
      <dgm:prSet presAssocID="{94A01063-64FE-5B40-AE42-7B757896DBC9}" presName="accent_1" presStyleCnt="0"/>
      <dgm:spPr/>
    </dgm:pt>
    <dgm:pt modelId="{DCB145DF-5E12-8B4B-855A-80A2C5045F25}" type="pres">
      <dgm:prSet presAssocID="{94A01063-64FE-5B40-AE42-7B757896DBC9}" presName="accentRepeatNode" presStyleLbl="solidFgAcc1" presStyleIdx="0" presStyleCnt="3"/>
      <dgm:spPr>
        <a:solidFill>
          <a:srgbClr val="77E1FF"/>
        </a:solidFill>
        <a:ln>
          <a:solidFill>
            <a:schemeClr val="tx1"/>
          </a:solidFill>
        </a:ln>
      </dgm:spPr>
    </dgm:pt>
    <dgm:pt modelId="{B8D6CFAD-7FC5-6E49-BCA5-3F4875693BFA}" type="pres">
      <dgm:prSet presAssocID="{8CC719F4-63EB-9841-9FBC-213365C527B8}" presName="text_2" presStyleLbl="node1" presStyleIdx="1" presStyleCnt="3">
        <dgm:presLayoutVars>
          <dgm:bulletEnabled val="1"/>
        </dgm:presLayoutVars>
      </dgm:prSet>
      <dgm:spPr/>
    </dgm:pt>
    <dgm:pt modelId="{164DCED1-99AB-4547-8FC8-A64B55713E3D}" type="pres">
      <dgm:prSet presAssocID="{8CC719F4-63EB-9841-9FBC-213365C527B8}" presName="accent_2" presStyleCnt="0"/>
      <dgm:spPr/>
    </dgm:pt>
    <dgm:pt modelId="{D84A5AC3-C354-0C45-B496-87681965C0E4}" type="pres">
      <dgm:prSet presAssocID="{8CC719F4-63EB-9841-9FBC-213365C527B8}" presName="accentRepeatNode" presStyleLbl="solidFgAcc1" presStyleIdx="1" presStyleCnt="3"/>
      <dgm:spPr>
        <a:solidFill>
          <a:srgbClr val="FCE873"/>
        </a:solidFill>
        <a:ln>
          <a:solidFill>
            <a:schemeClr val="tx1"/>
          </a:solidFill>
        </a:ln>
      </dgm:spPr>
    </dgm:pt>
    <dgm:pt modelId="{CB4432CC-AC7C-704C-8761-33286D7FA0C9}" type="pres">
      <dgm:prSet presAssocID="{DE82CFF8-832F-BE43-85AF-9812134A4B3D}" presName="text_3" presStyleLbl="node1" presStyleIdx="2" presStyleCnt="3">
        <dgm:presLayoutVars>
          <dgm:bulletEnabled val="1"/>
        </dgm:presLayoutVars>
      </dgm:prSet>
      <dgm:spPr/>
    </dgm:pt>
    <dgm:pt modelId="{72B94C86-3677-7843-854C-FF50FF4F9072}" type="pres">
      <dgm:prSet presAssocID="{DE82CFF8-832F-BE43-85AF-9812134A4B3D}" presName="accent_3" presStyleCnt="0"/>
      <dgm:spPr/>
    </dgm:pt>
    <dgm:pt modelId="{66067CFA-81BD-9241-9A2A-72F2773CDED7}" type="pres">
      <dgm:prSet presAssocID="{DE82CFF8-832F-BE43-85AF-9812134A4B3D}" presName="accentRepeatNode" presStyleLbl="solidFgAcc1" presStyleIdx="2" presStyleCnt="3"/>
      <dgm:spPr>
        <a:solidFill>
          <a:srgbClr val="EF7273"/>
        </a:solidFill>
        <a:ln>
          <a:solidFill>
            <a:schemeClr val="tx1"/>
          </a:solidFill>
        </a:ln>
      </dgm:spPr>
    </dgm:pt>
  </dgm:ptLst>
  <dgm:cxnLst>
    <dgm:cxn modelId="{5B769312-D30E-4B46-AC9A-DF7260B722DD}" type="presOf" srcId="{61B55ED0-D034-194F-A52C-621F1FF1C5DE}" destId="{897D9CF7-BE1F-2F4F-8BBE-E7E1A141A1BB}" srcOrd="0" destOrd="0" presId="urn:microsoft.com/office/officeart/2008/layout/VerticalCurvedList"/>
    <dgm:cxn modelId="{9015A71D-67F7-F14A-976A-7B2029FB9BB3}" type="presOf" srcId="{DE82CFF8-832F-BE43-85AF-9812134A4B3D}" destId="{CB4432CC-AC7C-704C-8761-33286D7FA0C9}" srcOrd="0" destOrd="0" presId="urn:microsoft.com/office/officeart/2008/layout/VerticalCurvedList"/>
    <dgm:cxn modelId="{429AE342-301F-B143-ADCC-C25EAB4B8BA4}" srcId="{9D72897A-397A-844B-B766-B55404391683}" destId="{DE82CFF8-832F-BE43-85AF-9812134A4B3D}" srcOrd="2" destOrd="0" parTransId="{D73F144D-EFAE-B647-AD5E-91F94FC379C0}" sibTransId="{43C706B1-A6F8-F342-93C3-4539934B4DA1}"/>
    <dgm:cxn modelId="{D5F46543-0DE9-D04A-A3D0-F2E8D9DD428C}" type="presOf" srcId="{94A01063-64FE-5B40-AE42-7B757896DBC9}" destId="{6187A51A-AD14-FF49-97C6-21E3C84F0FD5}" srcOrd="0" destOrd="0" presId="urn:microsoft.com/office/officeart/2008/layout/VerticalCurvedList"/>
    <dgm:cxn modelId="{09205F5B-B435-B749-B482-2A85BAF883BD}" type="presOf" srcId="{8CC719F4-63EB-9841-9FBC-213365C527B8}" destId="{B8D6CFAD-7FC5-6E49-BCA5-3F4875693BFA}" srcOrd="0" destOrd="0" presId="urn:microsoft.com/office/officeart/2008/layout/VerticalCurvedList"/>
    <dgm:cxn modelId="{23BAA45B-FDC4-0A42-9700-75FCCD88A848}" srcId="{9D72897A-397A-844B-B766-B55404391683}" destId="{8CC719F4-63EB-9841-9FBC-213365C527B8}" srcOrd="1" destOrd="0" parTransId="{548A4BB6-689A-634C-A0BD-7DE7DE92BFBA}" sibTransId="{EC598E88-C8C5-B54D-ACFD-D4723F4641FF}"/>
    <dgm:cxn modelId="{BAB8C2BE-5F6D-0B49-8121-CB9DE51BF42A}" srcId="{9D72897A-397A-844B-B766-B55404391683}" destId="{94A01063-64FE-5B40-AE42-7B757896DBC9}" srcOrd="0" destOrd="0" parTransId="{9DD23378-52A1-A146-A3CC-B7A92D11CB6E}" sibTransId="{61B55ED0-D034-194F-A52C-621F1FF1C5DE}"/>
    <dgm:cxn modelId="{E41801C0-BEA4-DB46-90EB-65C104990831}" type="presOf" srcId="{9D72897A-397A-844B-B766-B55404391683}" destId="{D38A838B-ED34-A840-AE1C-CAD27C404607}" srcOrd="0" destOrd="0" presId="urn:microsoft.com/office/officeart/2008/layout/VerticalCurvedList"/>
    <dgm:cxn modelId="{E2879139-1438-B447-AD16-0B0644A08498}" type="presParOf" srcId="{D38A838B-ED34-A840-AE1C-CAD27C404607}" destId="{228BC345-0EFD-BF40-91CA-163AF3BEF843}" srcOrd="0" destOrd="0" presId="urn:microsoft.com/office/officeart/2008/layout/VerticalCurvedList"/>
    <dgm:cxn modelId="{A1C20E8B-0A12-814F-872C-CE047CCF85B2}" type="presParOf" srcId="{228BC345-0EFD-BF40-91CA-163AF3BEF843}" destId="{7167CB9C-DB23-774E-BCA9-527E61A40BCD}" srcOrd="0" destOrd="0" presId="urn:microsoft.com/office/officeart/2008/layout/VerticalCurvedList"/>
    <dgm:cxn modelId="{C2984E62-A02E-F544-876A-DF97894F24BA}" type="presParOf" srcId="{7167CB9C-DB23-774E-BCA9-527E61A40BCD}" destId="{35FEA3E5-3865-0941-B999-CD6D0C35C449}" srcOrd="0" destOrd="0" presId="urn:microsoft.com/office/officeart/2008/layout/VerticalCurvedList"/>
    <dgm:cxn modelId="{6DC03FC9-9141-5248-A034-49B7EB8E94F1}" type="presParOf" srcId="{7167CB9C-DB23-774E-BCA9-527E61A40BCD}" destId="{897D9CF7-BE1F-2F4F-8BBE-E7E1A141A1BB}" srcOrd="1" destOrd="0" presId="urn:microsoft.com/office/officeart/2008/layout/VerticalCurvedList"/>
    <dgm:cxn modelId="{1203AC03-065D-8F4D-AB22-DBDC39D0C173}" type="presParOf" srcId="{7167CB9C-DB23-774E-BCA9-527E61A40BCD}" destId="{319B9C5A-5894-C14B-AB6B-589BA7DA9D07}" srcOrd="2" destOrd="0" presId="urn:microsoft.com/office/officeart/2008/layout/VerticalCurvedList"/>
    <dgm:cxn modelId="{0EF64B61-225B-3943-B295-603E99478E3D}" type="presParOf" srcId="{7167CB9C-DB23-774E-BCA9-527E61A40BCD}" destId="{65D9CDB4-403B-774D-9D51-882796AEE006}" srcOrd="3" destOrd="0" presId="urn:microsoft.com/office/officeart/2008/layout/VerticalCurvedList"/>
    <dgm:cxn modelId="{FF8A50F5-4A1F-6A4D-BFD2-95F48CEC101F}" type="presParOf" srcId="{228BC345-0EFD-BF40-91CA-163AF3BEF843}" destId="{6187A51A-AD14-FF49-97C6-21E3C84F0FD5}" srcOrd="1" destOrd="0" presId="urn:microsoft.com/office/officeart/2008/layout/VerticalCurvedList"/>
    <dgm:cxn modelId="{9492E3ED-88CA-0643-AA9D-4280C3E60C01}" type="presParOf" srcId="{228BC345-0EFD-BF40-91CA-163AF3BEF843}" destId="{95EB04DB-B135-1849-8413-EEEB2D68D7D7}" srcOrd="2" destOrd="0" presId="urn:microsoft.com/office/officeart/2008/layout/VerticalCurvedList"/>
    <dgm:cxn modelId="{513A5427-F8D5-4F41-B0D0-C416224CB904}" type="presParOf" srcId="{95EB04DB-B135-1849-8413-EEEB2D68D7D7}" destId="{DCB145DF-5E12-8B4B-855A-80A2C5045F25}" srcOrd="0" destOrd="0" presId="urn:microsoft.com/office/officeart/2008/layout/VerticalCurvedList"/>
    <dgm:cxn modelId="{45528CE9-EB33-8246-8793-39C026363986}" type="presParOf" srcId="{228BC345-0EFD-BF40-91CA-163AF3BEF843}" destId="{B8D6CFAD-7FC5-6E49-BCA5-3F4875693BFA}" srcOrd="3" destOrd="0" presId="urn:microsoft.com/office/officeart/2008/layout/VerticalCurvedList"/>
    <dgm:cxn modelId="{A2379541-C83C-3A41-B3BF-F9A4090C393F}" type="presParOf" srcId="{228BC345-0EFD-BF40-91CA-163AF3BEF843}" destId="{164DCED1-99AB-4547-8FC8-A64B55713E3D}" srcOrd="4" destOrd="0" presId="urn:microsoft.com/office/officeart/2008/layout/VerticalCurvedList"/>
    <dgm:cxn modelId="{A402C8E4-93E2-FF46-BDCB-4FF2B57472DF}" type="presParOf" srcId="{164DCED1-99AB-4547-8FC8-A64B55713E3D}" destId="{D84A5AC3-C354-0C45-B496-87681965C0E4}" srcOrd="0" destOrd="0" presId="urn:microsoft.com/office/officeart/2008/layout/VerticalCurvedList"/>
    <dgm:cxn modelId="{BBFE82BD-BDF2-BD48-9EEB-8C087B11F435}" type="presParOf" srcId="{228BC345-0EFD-BF40-91CA-163AF3BEF843}" destId="{CB4432CC-AC7C-704C-8761-33286D7FA0C9}" srcOrd="5" destOrd="0" presId="urn:microsoft.com/office/officeart/2008/layout/VerticalCurvedList"/>
    <dgm:cxn modelId="{9EC491EA-6269-4E49-8B6C-AA687586B358}" type="presParOf" srcId="{228BC345-0EFD-BF40-91CA-163AF3BEF843}" destId="{72B94C86-3677-7843-854C-FF50FF4F9072}" srcOrd="6" destOrd="0" presId="urn:microsoft.com/office/officeart/2008/layout/VerticalCurvedList"/>
    <dgm:cxn modelId="{34FEE185-EE18-CA44-AD42-FCCA2AF387B0}" type="presParOf" srcId="{72B94C86-3677-7843-854C-FF50FF4F9072}" destId="{66067CFA-81BD-9241-9A2A-72F2773CDED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72897A-397A-844B-B766-B55404391683}"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4A01063-64FE-5B40-AE42-7B757896DBC9}">
      <dgm:prSet phldrT="[Text]"/>
      <dgm:spPr>
        <a:solidFill>
          <a:srgbClr val="77E1FF"/>
        </a:solidFill>
      </dgm:spPr>
      <dgm:t>
        <a:bodyPr/>
        <a:lstStyle/>
        <a:p>
          <a:r>
            <a:rPr lang="en-US" dirty="0"/>
            <a:t>A Primer</a:t>
          </a:r>
        </a:p>
      </dgm:t>
    </dgm:pt>
    <dgm:pt modelId="{9DD23378-52A1-A146-A3CC-B7A92D11CB6E}" type="parTrans" cxnId="{BAB8C2BE-5F6D-0B49-8121-CB9DE51BF42A}">
      <dgm:prSet/>
      <dgm:spPr/>
      <dgm:t>
        <a:bodyPr/>
        <a:lstStyle/>
        <a:p>
          <a:endParaRPr lang="en-US"/>
        </a:p>
      </dgm:t>
    </dgm:pt>
    <dgm:pt modelId="{61B55ED0-D034-194F-A52C-621F1FF1C5DE}" type="sibTrans" cxnId="{BAB8C2BE-5F6D-0B49-8121-CB9DE51BF42A}">
      <dgm:prSet/>
      <dgm:spPr>
        <a:ln>
          <a:solidFill>
            <a:schemeClr val="tx1"/>
          </a:solidFill>
        </a:ln>
      </dgm:spPr>
      <dgm:t>
        <a:bodyPr/>
        <a:lstStyle/>
        <a:p>
          <a:endParaRPr lang="en-US"/>
        </a:p>
      </dgm:t>
    </dgm:pt>
    <dgm:pt modelId="{8CC719F4-63EB-9841-9FBC-213365C527B8}">
      <dgm:prSet phldrT="[Text]"/>
      <dgm:spPr>
        <a:solidFill>
          <a:srgbClr val="FCE873"/>
        </a:solidFill>
      </dgm:spPr>
      <dgm:t>
        <a:bodyPr/>
        <a:lstStyle/>
        <a:p>
          <a:r>
            <a:rPr lang="en-US" dirty="0">
              <a:solidFill>
                <a:schemeClr val="tx1"/>
              </a:solidFill>
            </a:rPr>
            <a:t>Network Considerations and Types</a:t>
          </a:r>
        </a:p>
      </dgm:t>
    </dgm:pt>
    <dgm:pt modelId="{548A4BB6-689A-634C-A0BD-7DE7DE92BFBA}" type="parTrans" cxnId="{23BAA45B-FDC4-0A42-9700-75FCCD88A848}">
      <dgm:prSet/>
      <dgm:spPr/>
      <dgm:t>
        <a:bodyPr/>
        <a:lstStyle/>
        <a:p>
          <a:endParaRPr lang="en-US"/>
        </a:p>
      </dgm:t>
    </dgm:pt>
    <dgm:pt modelId="{EC598E88-C8C5-B54D-ACFD-D4723F4641FF}" type="sibTrans" cxnId="{23BAA45B-FDC4-0A42-9700-75FCCD88A848}">
      <dgm:prSet/>
      <dgm:spPr/>
      <dgm:t>
        <a:bodyPr/>
        <a:lstStyle/>
        <a:p>
          <a:endParaRPr lang="en-US"/>
        </a:p>
      </dgm:t>
    </dgm:pt>
    <dgm:pt modelId="{DE82CFF8-832F-BE43-85AF-9812134A4B3D}">
      <dgm:prSet phldrT="[Text]"/>
      <dgm:spPr>
        <a:solidFill>
          <a:srgbClr val="EF7273"/>
        </a:solidFill>
      </dgm:spPr>
      <dgm:t>
        <a:bodyPr/>
        <a:lstStyle/>
        <a:p>
          <a:r>
            <a:rPr lang="en-US" dirty="0"/>
            <a:t>Network Principles</a:t>
          </a:r>
        </a:p>
      </dgm:t>
    </dgm:pt>
    <dgm:pt modelId="{D73F144D-EFAE-B647-AD5E-91F94FC379C0}" type="parTrans" cxnId="{429AE342-301F-B143-ADCC-C25EAB4B8BA4}">
      <dgm:prSet/>
      <dgm:spPr/>
      <dgm:t>
        <a:bodyPr/>
        <a:lstStyle/>
        <a:p>
          <a:endParaRPr lang="en-US"/>
        </a:p>
      </dgm:t>
    </dgm:pt>
    <dgm:pt modelId="{43C706B1-A6F8-F342-93C3-4539934B4DA1}" type="sibTrans" cxnId="{429AE342-301F-B143-ADCC-C25EAB4B8BA4}">
      <dgm:prSet/>
      <dgm:spPr/>
      <dgm:t>
        <a:bodyPr/>
        <a:lstStyle/>
        <a:p>
          <a:endParaRPr lang="en-US"/>
        </a:p>
      </dgm:t>
    </dgm:pt>
    <dgm:pt modelId="{D38A838B-ED34-A840-AE1C-CAD27C404607}" type="pres">
      <dgm:prSet presAssocID="{9D72897A-397A-844B-B766-B55404391683}" presName="Name0" presStyleCnt="0">
        <dgm:presLayoutVars>
          <dgm:chMax val="7"/>
          <dgm:chPref val="7"/>
          <dgm:dir/>
        </dgm:presLayoutVars>
      </dgm:prSet>
      <dgm:spPr/>
    </dgm:pt>
    <dgm:pt modelId="{228BC345-0EFD-BF40-91CA-163AF3BEF843}" type="pres">
      <dgm:prSet presAssocID="{9D72897A-397A-844B-B766-B55404391683}" presName="Name1" presStyleCnt="0"/>
      <dgm:spPr/>
    </dgm:pt>
    <dgm:pt modelId="{7167CB9C-DB23-774E-BCA9-527E61A40BCD}" type="pres">
      <dgm:prSet presAssocID="{9D72897A-397A-844B-B766-B55404391683}" presName="cycle" presStyleCnt="0"/>
      <dgm:spPr/>
    </dgm:pt>
    <dgm:pt modelId="{35FEA3E5-3865-0941-B999-CD6D0C35C449}" type="pres">
      <dgm:prSet presAssocID="{9D72897A-397A-844B-B766-B55404391683}" presName="srcNode" presStyleLbl="node1" presStyleIdx="0" presStyleCnt="3"/>
      <dgm:spPr/>
    </dgm:pt>
    <dgm:pt modelId="{897D9CF7-BE1F-2F4F-8BBE-E7E1A141A1BB}" type="pres">
      <dgm:prSet presAssocID="{9D72897A-397A-844B-B766-B55404391683}" presName="conn" presStyleLbl="parChTrans1D2" presStyleIdx="0" presStyleCnt="1"/>
      <dgm:spPr/>
    </dgm:pt>
    <dgm:pt modelId="{319B9C5A-5894-C14B-AB6B-589BA7DA9D07}" type="pres">
      <dgm:prSet presAssocID="{9D72897A-397A-844B-B766-B55404391683}" presName="extraNode" presStyleLbl="node1" presStyleIdx="0" presStyleCnt="3"/>
      <dgm:spPr/>
    </dgm:pt>
    <dgm:pt modelId="{65D9CDB4-403B-774D-9D51-882796AEE006}" type="pres">
      <dgm:prSet presAssocID="{9D72897A-397A-844B-B766-B55404391683}" presName="dstNode" presStyleLbl="node1" presStyleIdx="0" presStyleCnt="3"/>
      <dgm:spPr/>
    </dgm:pt>
    <dgm:pt modelId="{6187A51A-AD14-FF49-97C6-21E3C84F0FD5}" type="pres">
      <dgm:prSet presAssocID="{94A01063-64FE-5B40-AE42-7B757896DBC9}" presName="text_1" presStyleLbl="node1" presStyleIdx="0" presStyleCnt="3">
        <dgm:presLayoutVars>
          <dgm:bulletEnabled val="1"/>
        </dgm:presLayoutVars>
      </dgm:prSet>
      <dgm:spPr/>
    </dgm:pt>
    <dgm:pt modelId="{95EB04DB-B135-1849-8413-EEEB2D68D7D7}" type="pres">
      <dgm:prSet presAssocID="{94A01063-64FE-5B40-AE42-7B757896DBC9}" presName="accent_1" presStyleCnt="0"/>
      <dgm:spPr/>
    </dgm:pt>
    <dgm:pt modelId="{DCB145DF-5E12-8B4B-855A-80A2C5045F25}" type="pres">
      <dgm:prSet presAssocID="{94A01063-64FE-5B40-AE42-7B757896DBC9}" presName="accentRepeatNode" presStyleLbl="solidFgAcc1" presStyleIdx="0" presStyleCnt="3"/>
      <dgm:spPr>
        <a:solidFill>
          <a:srgbClr val="77E1FF"/>
        </a:solidFill>
        <a:ln>
          <a:solidFill>
            <a:schemeClr val="tx1"/>
          </a:solidFill>
        </a:ln>
      </dgm:spPr>
    </dgm:pt>
    <dgm:pt modelId="{B8D6CFAD-7FC5-6E49-BCA5-3F4875693BFA}" type="pres">
      <dgm:prSet presAssocID="{8CC719F4-63EB-9841-9FBC-213365C527B8}" presName="text_2" presStyleLbl="node1" presStyleIdx="1" presStyleCnt="3">
        <dgm:presLayoutVars>
          <dgm:bulletEnabled val="1"/>
        </dgm:presLayoutVars>
      </dgm:prSet>
      <dgm:spPr/>
    </dgm:pt>
    <dgm:pt modelId="{164DCED1-99AB-4547-8FC8-A64B55713E3D}" type="pres">
      <dgm:prSet presAssocID="{8CC719F4-63EB-9841-9FBC-213365C527B8}" presName="accent_2" presStyleCnt="0"/>
      <dgm:spPr/>
    </dgm:pt>
    <dgm:pt modelId="{D84A5AC3-C354-0C45-B496-87681965C0E4}" type="pres">
      <dgm:prSet presAssocID="{8CC719F4-63EB-9841-9FBC-213365C527B8}" presName="accentRepeatNode" presStyleLbl="solidFgAcc1" presStyleIdx="1" presStyleCnt="3"/>
      <dgm:spPr>
        <a:solidFill>
          <a:srgbClr val="FCE873"/>
        </a:solidFill>
        <a:ln>
          <a:solidFill>
            <a:schemeClr val="tx1"/>
          </a:solidFill>
        </a:ln>
      </dgm:spPr>
    </dgm:pt>
    <dgm:pt modelId="{CB4432CC-AC7C-704C-8761-33286D7FA0C9}" type="pres">
      <dgm:prSet presAssocID="{DE82CFF8-832F-BE43-85AF-9812134A4B3D}" presName="text_3" presStyleLbl="node1" presStyleIdx="2" presStyleCnt="3">
        <dgm:presLayoutVars>
          <dgm:bulletEnabled val="1"/>
        </dgm:presLayoutVars>
      </dgm:prSet>
      <dgm:spPr/>
    </dgm:pt>
    <dgm:pt modelId="{72B94C86-3677-7843-854C-FF50FF4F9072}" type="pres">
      <dgm:prSet presAssocID="{DE82CFF8-832F-BE43-85AF-9812134A4B3D}" presName="accent_3" presStyleCnt="0"/>
      <dgm:spPr/>
    </dgm:pt>
    <dgm:pt modelId="{66067CFA-81BD-9241-9A2A-72F2773CDED7}" type="pres">
      <dgm:prSet presAssocID="{DE82CFF8-832F-BE43-85AF-9812134A4B3D}" presName="accentRepeatNode" presStyleLbl="solidFgAcc1" presStyleIdx="2" presStyleCnt="3"/>
      <dgm:spPr>
        <a:solidFill>
          <a:srgbClr val="EF7273"/>
        </a:solidFill>
        <a:ln>
          <a:solidFill>
            <a:schemeClr val="tx1"/>
          </a:solidFill>
        </a:ln>
      </dgm:spPr>
    </dgm:pt>
  </dgm:ptLst>
  <dgm:cxnLst>
    <dgm:cxn modelId="{5B769312-D30E-4B46-AC9A-DF7260B722DD}" type="presOf" srcId="{61B55ED0-D034-194F-A52C-621F1FF1C5DE}" destId="{897D9CF7-BE1F-2F4F-8BBE-E7E1A141A1BB}" srcOrd="0" destOrd="0" presId="urn:microsoft.com/office/officeart/2008/layout/VerticalCurvedList"/>
    <dgm:cxn modelId="{9015A71D-67F7-F14A-976A-7B2029FB9BB3}" type="presOf" srcId="{DE82CFF8-832F-BE43-85AF-9812134A4B3D}" destId="{CB4432CC-AC7C-704C-8761-33286D7FA0C9}" srcOrd="0" destOrd="0" presId="urn:microsoft.com/office/officeart/2008/layout/VerticalCurvedList"/>
    <dgm:cxn modelId="{429AE342-301F-B143-ADCC-C25EAB4B8BA4}" srcId="{9D72897A-397A-844B-B766-B55404391683}" destId="{DE82CFF8-832F-BE43-85AF-9812134A4B3D}" srcOrd="2" destOrd="0" parTransId="{D73F144D-EFAE-B647-AD5E-91F94FC379C0}" sibTransId="{43C706B1-A6F8-F342-93C3-4539934B4DA1}"/>
    <dgm:cxn modelId="{D5F46543-0DE9-D04A-A3D0-F2E8D9DD428C}" type="presOf" srcId="{94A01063-64FE-5B40-AE42-7B757896DBC9}" destId="{6187A51A-AD14-FF49-97C6-21E3C84F0FD5}" srcOrd="0" destOrd="0" presId="urn:microsoft.com/office/officeart/2008/layout/VerticalCurvedList"/>
    <dgm:cxn modelId="{09205F5B-B435-B749-B482-2A85BAF883BD}" type="presOf" srcId="{8CC719F4-63EB-9841-9FBC-213365C527B8}" destId="{B8D6CFAD-7FC5-6E49-BCA5-3F4875693BFA}" srcOrd="0" destOrd="0" presId="urn:microsoft.com/office/officeart/2008/layout/VerticalCurvedList"/>
    <dgm:cxn modelId="{23BAA45B-FDC4-0A42-9700-75FCCD88A848}" srcId="{9D72897A-397A-844B-B766-B55404391683}" destId="{8CC719F4-63EB-9841-9FBC-213365C527B8}" srcOrd="1" destOrd="0" parTransId="{548A4BB6-689A-634C-A0BD-7DE7DE92BFBA}" sibTransId="{EC598E88-C8C5-B54D-ACFD-D4723F4641FF}"/>
    <dgm:cxn modelId="{BAB8C2BE-5F6D-0B49-8121-CB9DE51BF42A}" srcId="{9D72897A-397A-844B-B766-B55404391683}" destId="{94A01063-64FE-5B40-AE42-7B757896DBC9}" srcOrd="0" destOrd="0" parTransId="{9DD23378-52A1-A146-A3CC-B7A92D11CB6E}" sibTransId="{61B55ED0-D034-194F-A52C-621F1FF1C5DE}"/>
    <dgm:cxn modelId="{E41801C0-BEA4-DB46-90EB-65C104990831}" type="presOf" srcId="{9D72897A-397A-844B-B766-B55404391683}" destId="{D38A838B-ED34-A840-AE1C-CAD27C404607}" srcOrd="0" destOrd="0" presId="urn:microsoft.com/office/officeart/2008/layout/VerticalCurvedList"/>
    <dgm:cxn modelId="{E2879139-1438-B447-AD16-0B0644A08498}" type="presParOf" srcId="{D38A838B-ED34-A840-AE1C-CAD27C404607}" destId="{228BC345-0EFD-BF40-91CA-163AF3BEF843}" srcOrd="0" destOrd="0" presId="urn:microsoft.com/office/officeart/2008/layout/VerticalCurvedList"/>
    <dgm:cxn modelId="{A1C20E8B-0A12-814F-872C-CE047CCF85B2}" type="presParOf" srcId="{228BC345-0EFD-BF40-91CA-163AF3BEF843}" destId="{7167CB9C-DB23-774E-BCA9-527E61A40BCD}" srcOrd="0" destOrd="0" presId="urn:microsoft.com/office/officeart/2008/layout/VerticalCurvedList"/>
    <dgm:cxn modelId="{C2984E62-A02E-F544-876A-DF97894F24BA}" type="presParOf" srcId="{7167CB9C-DB23-774E-BCA9-527E61A40BCD}" destId="{35FEA3E5-3865-0941-B999-CD6D0C35C449}" srcOrd="0" destOrd="0" presId="urn:microsoft.com/office/officeart/2008/layout/VerticalCurvedList"/>
    <dgm:cxn modelId="{6DC03FC9-9141-5248-A034-49B7EB8E94F1}" type="presParOf" srcId="{7167CB9C-DB23-774E-BCA9-527E61A40BCD}" destId="{897D9CF7-BE1F-2F4F-8BBE-E7E1A141A1BB}" srcOrd="1" destOrd="0" presId="urn:microsoft.com/office/officeart/2008/layout/VerticalCurvedList"/>
    <dgm:cxn modelId="{1203AC03-065D-8F4D-AB22-DBDC39D0C173}" type="presParOf" srcId="{7167CB9C-DB23-774E-BCA9-527E61A40BCD}" destId="{319B9C5A-5894-C14B-AB6B-589BA7DA9D07}" srcOrd="2" destOrd="0" presId="urn:microsoft.com/office/officeart/2008/layout/VerticalCurvedList"/>
    <dgm:cxn modelId="{0EF64B61-225B-3943-B295-603E99478E3D}" type="presParOf" srcId="{7167CB9C-DB23-774E-BCA9-527E61A40BCD}" destId="{65D9CDB4-403B-774D-9D51-882796AEE006}" srcOrd="3" destOrd="0" presId="urn:microsoft.com/office/officeart/2008/layout/VerticalCurvedList"/>
    <dgm:cxn modelId="{FF8A50F5-4A1F-6A4D-BFD2-95F48CEC101F}" type="presParOf" srcId="{228BC345-0EFD-BF40-91CA-163AF3BEF843}" destId="{6187A51A-AD14-FF49-97C6-21E3C84F0FD5}" srcOrd="1" destOrd="0" presId="urn:microsoft.com/office/officeart/2008/layout/VerticalCurvedList"/>
    <dgm:cxn modelId="{9492E3ED-88CA-0643-AA9D-4280C3E60C01}" type="presParOf" srcId="{228BC345-0EFD-BF40-91CA-163AF3BEF843}" destId="{95EB04DB-B135-1849-8413-EEEB2D68D7D7}" srcOrd="2" destOrd="0" presId="urn:microsoft.com/office/officeart/2008/layout/VerticalCurvedList"/>
    <dgm:cxn modelId="{513A5427-F8D5-4F41-B0D0-C416224CB904}" type="presParOf" srcId="{95EB04DB-B135-1849-8413-EEEB2D68D7D7}" destId="{DCB145DF-5E12-8B4B-855A-80A2C5045F25}" srcOrd="0" destOrd="0" presId="urn:microsoft.com/office/officeart/2008/layout/VerticalCurvedList"/>
    <dgm:cxn modelId="{45528CE9-EB33-8246-8793-39C026363986}" type="presParOf" srcId="{228BC345-0EFD-BF40-91CA-163AF3BEF843}" destId="{B8D6CFAD-7FC5-6E49-BCA5-3F4875693BFA}" srcOrd="3" destOrd="0" presId="urn:microsoft.com/office/officeart/2008/layout/VerticalCurvedList"/>
    <dgm:cxn modelId="{A2379541-C83C-3A41-B3BF-F9A4090C393F}" type="presParOf" srcId="{228BC345-0EFD-BF40-91CA-163AF3BEF843}" destId="{164DCED1-99AB-4547-8FC8-A64B55713E3D}" srcOrd="4" destOrd="0" presId="urn:microsoft.com/office/officeart/2008/layout/VerticalCurvedList"/>
    <dgm:cxn modelId="{A402C8E4-93E2-FF46-BDCB-4FF2B57472DF}" type="presParOf" srcId="{164DCED1-99AB-4547-8FC8-A64B55713E3D}" destId="{D84A5AC3-C354-0C45-B496-87681965C0E4}" srcOrd="0" destOrd="0" presId="urn:microsoft.com/office/officeart/2008/layout/VerticalCurvedList"/>
    <dgm:cxn modelId="{BBFE82BD-BDF2-BD48-9EEB-8C087B11F435}" type="presParOf" srcId="{228BC345-0EFD-BF40-91CA-163AF3BEF843}" destId="{CB4432CC-AC7C-704C-8761-33286D7FA0C9}" srcOrd="5" destOrd="0" presId="urn:microsoft.com/office/officeart/2008/layout/VerticalCurvedList"/>
    <dgm:cxn modelId="{9EC491EA-6269-4E49-8B6C-AA687586B358}" type="presParOf" srcId="{228BC345-0EFD-BF40-91CA-163AF3BEF843}" destId="{72B94C86-3677-7843-854C-FF50FF4F9072}" srcOrd="6" destOrd="0" presId="urn:microsoft.com/office/officeart/2008/layout/VerticalCurvedList"/>
    <dgm:cxn modelId="{34FEE185-EE18-CA44-AD42-FCCA2AF387B0}" type="presParOf" srcId="{72B94C86-3677-7843-854C-FF50FF4F9072}" destId="{66067CFA-81BD-9241-9A2A-72F2773CDED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72897A-397A-844B-B766-B55404391683}"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94A01063-64FE-5B40-AE42-7B757896DBC9}">
      <dgm:prSet phldrT="[Text]"/>
      <dgm:spPr>
        <a:solidFill>
          <a:srgbClr val="77E1FF"/>
        </a:solidFill>
      </dgm:spPr>
      <dgm:t>
        <a:bodyPr/>
        <a:lstStyle/>
        <a:p>
          <a:r>
            <a:rPr lang="en-US" dirty="0"/>
            <a:t>A Primer</a:t>
          </a:r>
        </a:p>
      </dgm:t>
    </dgm:pt>
    <dgm:pt modelId="{9DD23378-52A1-A146-A3CC-B7A92D11CB6E}" type="parTrans" cxnId="{BAB8C2BE-5F6D-0B49-8121-CB9DE51BF42A}">
      <dgm:prSet/>
      <dgm:spPr/>
      <dgm:t>
        <a:bodyPr/>
        <a:lstStyle/>
        <a:p>
          <a:endParaRPr lang="en-US"/>
        </a:p>
      </dgm:t>
    </dgm:pt>
    <dgm:pt modelId="{61B55ED0-D034-194F-A52C-621F1FF1C5DE}" type="sibTrans" cxnId="{BAB8C2BE-5F6D-0B49-8121-CB9DE51BF42A}">
      <dgm:prSet/>
      <dgm:spPr>
        <a:ln>
          <a:solidFill>
            <a:schemeClr val="tx1"/>
          </a:solidFill>
        </a:ln>
      </dgm:spPr>
      <dgm:t>
        <a:bodyPr/>
        <a:lstStyle/>
        <a:p>
          <a:endParaRPr lang="en-US"/>
        </a:p>
      </dgm:t>
    </dgm:pt>
    <dgm:pt modelId="{8CC719F4-63EB-9841-9FBC-213365C527B8}">
      <dgm:prSet phldrT="[Text]"/>
      <dgm:spPr>
        <a:solidFill>
          <a:srgbClr val="FCE873"/>
        </a:solidFill>
      </dgm:spPr>
      <dgm:t>
        <a:bodyPr/>
        <a:lstStyle/>
        <a:p>
          <a:r>
            <a:rPr lang="en-US" dirty="0">
              <a:solidFill>
                <a:schemeClr val="tx1"/>
              </a:solidFill>
            </a:rPr>
            <a:t>Network Considerations and Types</a:t>
          </a:r>
        </a:p>
      </dgm:t>
    </dgm:pt>
    <dgm:pt modelId="{548A4BB6-689A-634C-A0BD-7DE7DE92BFBA}" type="parTrans" cxnId="{23BAA45B-FDC4-0A42-9700-75FCCD88A848}">
      <dgm:prSet/>
      <dgm:spPr/>
      <dgm:t>
        <a:bodyPr/>
        <a:lstStyle/>
        <a:p>
          <a:endParaRPr lang="en-US"/>
        </a:p>
      </dgm:t>
    </dgm:pt>
    <dgm:pt modelId="{EC598E88-C8C5-B54D-ACFD-D4723F4641FF}" type="sibTrans" cxnId="{23BAA45B-FDC4-0A42-9700-75FCCD88A848}">
      <dgm:prSet/>
      <dgm:spPr/>
      <dgm:t>
        <a:bodyPr/>
        <a:lstStyle/>
        <a:p>
          <a:endParaRPr lang="en-US"/>
        </a:p>
      </dgm:t>
    </dgm:pt>
    <dgm:pt modelId="{DE82CFF8-832F-BE43-85AF-9812134A4B3D}">
      <dgm:prSet phldrT="[Text]"/>
      <dgm:spPr>
        <a:solidFill>
          <a:srgbClr val="EF7273"/>
        </a:solidFill>
      </dgm:spPr>
      <dgm:t>
        <a:bodyPr/>
        <a:lstStyle/>
        <a:p>
          <a:r>
            <a:rPr lang="en-US" dirty="0"/>
            <a:t>Network Principles</a:t>
          </a:r>
        </a:p>
      </dgm:t>
    </dgm:pt>
    <dgm:pt modelId="{D73F144D-EFAE-B647-AD5E-91F94FC379C0}" type="parTrans" cxnId="{429AE342-301F-B143-ADCC-C25EAB4B8BA4}">
      <dgm:prSet/>
      <dgm:spPr/>
      <dgm:t>
        <a:bodyPr/>
        <a:lstStyle/>
        <a:p>
          <a:endParaRPr lang="en-US"/>
        </a:p>
      </dgm:t>
    </dgm:pt>
    <dgm:pt modelId="{43C706B1-A6F8-F342-93C3-4539934B4DA1}" type="sibTrans" cxnId="{429AE342-301F-B143-ADCC-C25EAB4B8BA4}">
      <dgm:prSet/>
      <dgm:spPr/>
      <dgm:t>
        <a:bodyPr/>
        <a:lstStyle/>
        <a:p>
          <a:endParaRPr lang="en-US"/>
        </a:p>
      </dgm:t>
    </dgm:pt>
    <dgm:pt modelId="{D38A838B-ED34-A840-AE1C-CAD27C404607}" type="pres">
      <dgm:prSet presAssocID="{9D72897A-397A-844B-B766-B55404391683}" presName="Name0" presStyleCnt="0">
        <dgm:presLayoutVars>
          <dgm:chMax val="7"/>
          <dgm:chPref val="7"/>
          <dgm:dir/>
        </dgm:presLayoutVars>
      </dgm:prSet>
      <dgm:spPr/>
    </dgm:pt>
    <dgm:pt modelId="{228BC345-0EFD-BF40-91CA-163AF3BEF843}" type="pres">
      <dgm:prSet presAssocID="{9D72897A-397A-844B-B766-B55404391683}" presName="Name1" presStyleCnt="0"/>
      <dgm:spPr/>
    </dgm:pt>
    <dgm:pt modelId="{7167CB9C-DB23-774E-BCA9-527E61A40BCD}" type="pres">
      <dgm:prSet presAssocID="{9D72897A-397A-844B-B766-B55404391683}" presName="cycle" presStyleCnt="0"/>
      <dgm:spPr/>
    </dgm:pt>
    <dgm:pt modelId="{35FEA3E5-3865-0941-B999-CD6D0C35C449}" type="pres">
      <dgm:prSet presAssocID="{9D72897A-397A-844B-B766-B55404391683}" presName="srcNode" presStyleLbl="node1" presStyleIdx="0" presStyleCnt="3"/>
      <dgm:spPr/>
    </dgm:pt>
    <dgm:pt modelId="{897D9CF7-BE1F-2F4F-8BBE-E7E1A141A1BB}" type="pres">
      <dgm:prSet presAssocID="{9D72897A-397A-844B-B766-B55404391683}" presName="conn" presStyleLbl="parChTrans1D2" presStyleIdx="0" presStyleCnt="1"/>
      <dgm:spPr/>
    </dgm:pt>
    <dgm:pt modelId="{319B9C5A-5894-C14B-AB6B-589BA7DA9D07}" type="pres">
      <dgm:prSet presAssocID="{9D72897A-397A-844B-B766-B55404391683}" presName="extraNode" presStyleLbl="node1" presStyleIdx="0" presStyleCnt="3"/>
      <dgm:spPr/>
    </dgm:pt>
    <dgm:pt modelId="{65D9CDB4-403B-774D-9D51-882796AEE006}" type="pres">
      <dgm:prSet presAssocID="{9D72897A-397A-844B-B766-B55404391683}" presName="dstNode" presStyleLbl="node1" presStyleIdx="0" presStyleCnt="3"/>
      <dgm:spPr/>
    </dgm:pt>
    <dgm:pt modelId="{6187A51A-AD14-FF49-97C6-21E3C84F0FD5}" type="pres">
      <dgm:prSet presAssocID="{94A01063-64FE-5B40-AE42-7B757896DBC9}" presName="text_1" presStyleLbl="node1" presStyleIdx="0" presStyleCnt="3">
        <dgm:presLayoutVars>
          <dgm:bulletEnabled val="1"/>
        </dgm:presLayoutVars>
      </dgm:prSet>
      <dgm:spPr/>
    </dgm:pt>
    <dgm:pt modelId="{95EB04DB-B135-1849-8413-EEEB2D68D7D7}" type="pres">
      <dgm:prSet presAssocID="{94A01063-64FE-5B40-AE42-7B757896DBC9}" presName="accent_1" presStyleCnt="0"/>
      <dgm:spPr/>
    </dgm:pt>
    <dgm:pt modelId="{DCB145DF-5E12-8B4B-855A-80A2C5045F25}" type="pres">
      <dgm:prSet presAssocID="{94A01063-64FE-5B40-AE42-7B757896DBC9}" presName="accentRepeatNode" presStyleLbl="solidFgAcc1" presStyleIdx="0" presStyleCnt="3"/>
      <dgm:spPr>
        <a:solidFill>
          <a:srgbClr val="77E1FF"/>
        </a:solidFill>
        <a:ln>
          <a:solidFill>
            <a:schemeClr val="tx1"/>
          </a:solidFill>
        </a:ln>
      </dgm:spPr>
    </dgm:pt>
    <dgm:pt modelId="{B8D6CFAD-7FC5-6E49-BCA5-3F4875693BFA}" type="pres">
      <dgm:prSet presAssocID="{8CC719F4-63EB-9841-9FBC-213365C527B8}" presName="text_2" presStyleLbl="node1" presStyleIdx="1" presStyleCnt="3">
        <dgm:presLayoutVars>
          <dgm:bulletEnabled val="1"/>
        </dgm:presLayoutVars>
      </dgm:prSet>
      <dgm:spPr/>
    </dgm:pt>
    <dgm:pt modelId="{164DCED1-99AB-4547-8FC8-A64B55713E3D}" type="pres">
      <dgm:prSet presAssocID="{8CC719F4-63EB-9841-9FBC-213365C527B8}" presName="accent_2" presStyleCnt="0"/>
      <dgm:spPr/>
    </dgm:pt>
    <dgm:pt modelId="{D84A5AC3-C354-0C45-B496-87681965C0E4}" type="pres">
      <dgm:prSet presAssocID="{8CC719F4-63EB-9841-9FBC-213365C527B8}" presName="accentRepeatNode" presStyleLbl="solidFgAcc1" presStyleIdx="1" presStyleCnt="3"/>
      <dgm:spPr>
        <a:solidFill>
          <a:srgbClr val="FCE873"/>
        </a:solidFill>
        <a:ln>
          <a:solidFill>
            <a:schemeClr val="tx1"/>
          </a:solidFill>
        </a:ln>
      </dgm:spPr>
    </dgm:pt>
    <dgm:pt modelId="{CB4432CC-AC7C-704C-8761-33286D7FA0C9}" type="pres">
      <dgm:prSet presAssocID="{DE82CFF8-832F-BE43-85AF-9812134A4B3D}" presName="text_3" presStyleLbl="node1" presStyleIdx="2" presStyleCnt="3">
        <dgm:presLayoutVars>
          <dgm:bulletEnabled val="1"/>
        </dgm:presLayoutVars>
      </dgm:prSet>
      <dgm:spPr/>
    </dgm:pt>
    <dgm:pt modelId="{72B94C86-3677-7843-854C-FF50FF4F9072}" type="pres">
      <dgm:prSet presAssocID="{DE82CFF8-832F-BE43-85AF-9812134A4B3D}" presName="accent_3" presStyleCnt="0"/>
      <dgm:spPr/>
    </dgm:pt>
    <dgm:pt modelId="{66067CFA-81BD-9241-9A2A-72F2773CDED7}" type="pres">
      <dgm:prSet presAssocID="{DE82CFF8-832F-BE43-85AF-9812134A4B3D}" presName="accentRepeatNode" presStyleLbl="solidFgAcc1" presStyleIdx="2" presStyleCnt="3"/>
      <dgm:spPr>
        <a:solidFill>
          <a:srgbClr val="EF7273"/>
        </a:solidFill>
        <a:ln>
          <a:solidFill>
            <a:schemeClr val="tx1"/>
          </a:solidFill>
        </a:ln>
      </dgm:spPr>
    </dgm:pt>
  </dgm:ptLst>
  <dgm:cxnLst>
    <dgm:cxn modelId="{5B769312-D30E-4B46-AC9A-DF7260B722DD}" type="presOf" srcId="{61B55ED0-D034-194F-A52C-621F1FF1C5DE}" destId="{897D9CF7-BE1F-2F4F-8BBE-E7E1A141A1BB}" srcOrd="0" destOrd="0" presId="urn:microsoft.com/office/officeart/2008/layout/VerticalCurvedList"/>
    <dgm:cxn modelId="{9015A71D-67F7-F14A-976A-7B2029FB9BB3}" type="presOf" srcId="{DE82CFF8-832F-BE43-85AF-9812134A4B3D}" destId="{CB4432CC-AC7C-704C-8761-33286D7FA0C9}" srcOrd="0" destOrd="0" presId="urn:microsoft.com/office/officeart/2008/layout/VerticalCurvedList"/>
    <dgm:cxn modelId="{429AE342-301F-B143-ADCC-C25EAB4B8BA4}" srcId="{9D72897A-397A-844B-B766-B55404391683}" destId="{DE82CFF8-832F-BE43-85AF-9812134A4B3D}" srcOrd="2" destOrd="0" parTransId="{D73F144D-EFAE-B647-AD5E-91F94FC379C0}" sibTransId="{43C706B1-A6F8-F342-93C3-4539934B4DA1}"/>
    <dgm:cxn modelId="{D5F46543-0DE9-D04A-A3D0-F2E8D9DD428C}" type="presOf" srcId="{94A01063-64FE-5B40-AE42-7B757896DBC9}" destId="{6187A51A-AD14-FF49-97C6-21E3C84F0FD5}" srcOrd="0" destOrd="0" presId="urn:microsoft.com/office/officeart/2008/layout/VerticalCurvedList"/>
    <dgm:cxn modelId="{09205F5B-B435-B749-B482-2A85BAF883BD}" type="presOf" srcId="{8CC719F4-63EB-9841-9FBC-213365C527B8}" destId="{B8D6CFAD-7FC5-6E49-BCA5-3F4875693BFA}" srcOrd="0" destOrd="0" presId="urn:microsoft.com/office/officeart/2008/layout/VerticalCurvedList"/>
    <dgm:cxn modelId="{23BAA45B-FDC4-0A42-9700-75FCCD88A848}" srcId="{9D72897A-397A-844B-B766-B55404391683}" destId="{8CC719F4-63EB-9841-9FBC-213365C527B8}" srcOrd="1" destOrd="0" parTransId="{548A4BB6-689A-634C-A0BD-7DE7DE92BFBA}" sibTransId="{EC598E88-C8C5-B54D-ACFD-D4723F4641FF}"/>
    <dgm:cxn modelId="{BAB8C2BE-5F6D-0B49-8121-CB9DE51BF42A}" srcId="{9D72897A-397A-844B-B766-B55404391683}" destId="{94A01063-64FE-5B40-AE42-7B757896DBC9}" srcOrd="0" destOrd="0" parTransId="{9DD23378-52A1-A146-A3CC-B7A92D11CB6E}" sibTransId="{61B55ED0-D034-194F-A52C-621F1FF1C5DE}"/>
    <dgm:cxn modelId="{E41801C0-BEA4-DB46-90EB-65C104990831}" type="presOf" srcId="{9D72897A-397A-844B-B766-B55404391683}" destId="{D38A838B-ED34-A840-AE1C-CAD27C404607}" srcOrd="0" destOrd="0" presId="urn:microsoft.com/office/officeart/2008/layout/VerticalCurvedList"/>
    <dgm:cxn modelId="{E2879139-1438-B447-AD16-0B0644A08498}" type="presParOf" srcId="{D38A838B-ED34-A840-AE1C-CAD27C404607}" destId="{228BC345-0EFD-BF40-91CA-163AF3BEF843}" srcOrd="0" destOrd="0" presId="urn:microsoft.com/office/officeart/2008/layout/VerticalCurvedList"/>
    <dgm:cxn modelId="{A1C20E8B-0A12-814F-872C-CE047CCF85B2}" type="presParOf" srcId="{228BC345-0EFD-BF40-91CA-163AF3BEF843}" destId="{7167CB9C-DB23-774E-BCA9-527E61A40BCD}" srcOrd="0" destOrd="0" presId="urn:microsoft.com/office/officeart/2008/layout/VerticalCurvedList"/>
    <dgm:cxn modelId="{C2984E62-A02E-F544-876A-DF97894F24BA}" type="presParOf" srcId="{7167CB9C-DB23-774E-BCA9-527E61A40BCD}" destId="{35FEA3E5-3865-0941-B999-CD6D0C35C449}" srcOrd="0" destOrd="0" presId="urn:microsoft.com/office/officeart/2008/layout/VerticalCurvedList"/>
    <dgm:cxn modelId="{6DC03FC9-9141-5248-A034-49B7EB8E94F1}" type="presParOf" srcId="{7167CB9C-DB23-774E-BCA9-527E61A40BCD}" destId="{897D9CF7-BE1F-2F4F-8BBE-E7E1A141A1BB}" srcOrd="1" destOrd="0" presId="urn:microsoft.com/office/officeart/2008/layout/VerticalCurvedList"/>
    <dgm:cxn modelId="{1203AC03-065D-8F4D-AB22-DBDC39D0C173}" type="presParOf" srcId="{7167CB9C-DB23-774E-BCA9-527E61A40BCD}" destId="{319B9C5A-5894-C14B-AB6B-589BA7DA9D07}" srcOrd="2" destOrd="0" presId="urn:microsoft.com/office/officeart/2008/layout/VerticalCurvedList"/>
    <dgm:cxn modelId="{0EF64B61-225B-3943-B295-603E99478E3D}" type="presParOf" srcId="{7167CB9C-DB23-774E-BCA9-527E61A40BCD}" destId="{65D9CDB4-403B-774D-9D51-882796AEE006}" srcOrd="3" destOrd="0" presId="urn:microsoft.com/office/officeart/2008/layout/VerticalCurvedList"/>
    <dgm:cxn modelId="{FF8A50F5-4A1F-6A4D-BFD2-95F48CEC101F}" type="presParOf" srcId="{228BC345-0EFD-BF40-91CA-163AF3BEF843}" destId="{6187A51A-AD14-FF49-97C6-21E3C84F0FD5}" srcOrd="1" destOrd="0" presId="urn:microsoft.com/office/officeart/2008/layout/VerticalCurvedList"/>
    <dgm:cxn modelId="{9492E3ED-88CA-0643-AA9D-4280C3E60C01}" type="presParOf" srcId="{228BC345-0EFD-BF40-91CA-163AF3BEF843}" destId="{95EB04DB-B135-1849-8413-EEEB2D68D7D7}" srcOrd="2" destOrd="0" presId="urn:microsoft.com/office/officeart/2008/layout/VerticalCurvedList"/>
    <dgm:cxn modelId="{513A5427-F8D5-4F41-B0D0-C416224CB904}" type="presParOf" srcId="{95EB04DB-B135-1849-8413-EEEB2D68D7D7}" destId="{DCB145DF-5E12-8B4B-855A-80A2C5045F25}" srcOrd="0" destOrd="0" presId="urn:microsoft.com/office/officeart/2008/layout/VerticalCurvedList"/>
    <dgm:cxn modelId="{45528CE9-EB33-8246-8793-39C026363986}" type="presParOf" srcId="{228BC345-0EFD-BF40-91CA-163AF3BEF843}" destId="{B8D6CFAD-7FC5-6E49-BCA5-3F4875693BFA}" srcOrd="3" destOrd="0" presId="urn:microsoft.com/office/officeart/2008/layout/VerticalCurvedList"/>
    <dgm:cxn modelId="{A2379541-C83C-3A41-B3BF-F9A4090C393F}" type="presParOf" srcId="{228BC345-0EFD-BF40-91CA-163AF3BEF843}" destId="{164DCED1-99AB-4547-8FC8-A64B55713E3D}" srcOrd="4" destOrd="0" presId="urn:microsoft.com/office/officeart/2008/layout/VerticalCurvedList"/>
    <dgm:cxn modelId="{A402C8E4-93E2-FF46-BDCB-4FF2B57472DF}" type="presParOf" srcId="{164DCED1-99AB-4547-8FC8-A64B55713E3D}" destId="{D84A5AC3-C354-0C45-B496-87681965C0E4}" srcOrd="0" destOrd="0" presId="urn:microsoft.com/office/officeart/2008/layout/VerticalCurvedList"/>
    <dgm:cxn modelId="{BBFE82BD-BDF2-BD48-9EEB-8C087B11F435}" type="presParOf" srcId="{228BC345-0EFD-BF40-91CA-163AF3BEF843}" destId="{CB4432CC-AC7C-704C-8761-33286D7FA0C9}" srcOrd="5" destOrd="0" presId="urn:microsoft.com/office/officeart/2008/layout/VerticalCurvedList"/>
    <dgm:cxn modelId="{9EC491EA-6269-4E49-8B6C-AA687586B358}" type="presParOf" srcId="{228BC345-0EFD-BF40-91CA-163AF3BEF843}" destId="{72B94C86-3677-7843-854C-FF50FF4F9072}" srcOrd="6" destOrd="0" presId="urn:microsoft.com/office/officeart/2008/layout/VerticalCurvedList"/>
    <dgm:cxn modelId="{34FEE185-EE18-CA44-AD42-FCCA2AF387B0}" type="presParOf" srcId="{72B94C86-3677-7843-854C-FF50FF4F9072}" destId="{66067CFA-81BD-9241-9A2A-72F2773CDED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D9CF7-BE1F-2F4F-8BBE-E7E1A141A1BB}">
      <dsp:nvSpPr>
        <dsp:cNvPr id="0" name=""/>
        <dsp:cNvSpPr/>
      </dsp:nvSpPr>
      <dsp:spPr>
        <a:xfrm>
          <a:off x="-4872127" y="-746639"/>
          <a:ext cx="5802812" cy="5802812"/>
        </a:xfrm>
        <a:prstGeom prst="blockArc">
          <a:avLst>
            <a:gd name="adj1" fmla="val 18900000"/>
            <a:gd name="adj2" fmla="val 2700000"/>
            <a:gd name="adj3" fmla="val 372"/>
          </a:avLst>
        </a:pr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187A51A-AD14-FF49-97C6-21E3C84F0FD5}">
      <dsp:nvSpPr>
        <dsp:cNvPr id="0" name=""/>
        <dsp:cNvSpPr/>
      </dsp:nvSpPr>
      <dsp:spPr>
        <a:xfrm>
          <a:off x="598570" y="430953"/>
          <a:ext cx="7470365" cy="861906"/>
        </a:xfrm>
        <a:prstGeom prst="rect">
          <a:avLst/>
        </a:prstGeom>
        <a:solidFill>
          <a:srgbClr val="77E1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A Primer</a:t>
          </a:r>
        </a:p>
      </dsp:txBody>
      <dsp:txXfrm>
        <a:off x="598570" y="430953"/>
        <a:ext cx="7470365" cy="861906"/>
      </dsp:txXfrm>
    </dsp:sp>
    <dsp:sp modelId="{DCB145DF-5E12-8B4B-855A-80A2C5045F25}">
      <dsp:nvSpPr>
        <dsp:cNvPr id="0" name=""/>
        <dsp:cNvSpPr/>
      </dsp:nvSpPr>
      <dsp:spPr>
        <a:xfrm>
          <a:off x="59878" y="323214"/>
          <a:ext cx="1077383" cy="1077383"/>
        </a:xfrm>
        <a:prstGeom prst="ellipse">
          <a:avLst/>
        </a:prstGeom>
        <a:solidFill>
          <a:srgbClr val="77E1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B8D6CFAD-7FC5-6E49-BCA5-3F4875693BFA}">
      <dsp:nvSpPr>
        <dsp:cNvPr id="0" name=""/>
        <dsp:cNvSpPr/>
      </dsp:nvSpPr>
      <dsp:spPr>
        <a:xfrm>
          <a:off x="911873" y="1723813"/>
          <a:ext cx="7157062" cy="861906"/>
        </a:xfrm>
        <a:prstGeom prst="rect">
          <a:avLst/>
        </a:prstGeom>
        <a:solidFill>
          <a:srgbClr val="FCE8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solidFill>
                <a:schemeClr val="tx1"/>
              </a:solidFill>
            </a:rPr>
            <a:t>Network Considerations and Types</a:t>
          </a:r>
        </a:p>
      </dsp:txBody>
      <dsp:txXfrm>
        <a:off x="911873" y="1723813"/>
        <a:ext cx="7157062" cy="861906"/>
      </dsp:txXfrm>
    </dsp:sp>
    <dsp:sp modelId="{D84A5AC3-C354-0C45-B496-87681965C0E4}">
      <dsp:nvSpPr>
        <dsp:cNvPr id="0" name=""/>
        <dsp:cNvSpPr/>
      </dsp:nvSpPr>
      <dsp:spPr>
        <a:xfrm>
          <a:off x="373181" y="1616074"/>
          <a:ext cx="1077383" cy="1077383"/>
        </a:xfrm>
        <a:prstGeom prst="ellipse">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CB4432CC-AC7C-704C-8761-33286D7FA0C9}">
      <dsp:nvSpPr>
        <dsp:cNvPr id="0" name=""/>
        <dsp:cNvSpPr/>
      </dsp:nvSpPr>
      <dsp:spPr>
        <a:xfrm>
          <a:off x="598570" y="3016673"/>
          <a:ext cx="7470365" cy="861906"/>
        </a:xfrm>
        <a:prstGeom prst="rect">
          <a:avLst/>
        </a:prstGeom>
        <a:solidFill>
          <a:srgbClr val="EF72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Network Principles</a:t>
          </a:r>
        </a:p>
      </dsp:txBody>
      <dsp:txXfrm>
        <a:off x="598570" y="3016673"/>
        <a:ext cx="7470365" cy="861906"/>
      </dsp:txXfrm>
    </dsp:sp>
    <dsp:sp modelId="{66067CFA-81BD-9241-9A2A-72F2773CDED7}">
      <dsp:nvSpPr>
        <dsp:cNvPr id="0" name=""/>
        <dsp:cNvSpPr/>
      </dsp:nvSpPr>
      <dsp:spPr>
        <a:xfrm>
          <a:off x="59878" y="2908934"/>
          <a:ext cx="1077383" cy="1077383"/>
        </a:xfrm>
        <a:prstGeom prst="ellipse">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D9CF7-BE1F-2F4F-8BBE-E7E1A141A1BB}">
      <dsp:nvSpPr>
        <dsp:cNvPr id="0" name=""/>
        <dsp:cNvSpPr/>
      </dsp:nvSpPr>
      <dsp:spPr>
        <a:xfrm>
          <a:off x="-4872127" y="-746639"/>
          <a:ext cx="5802812" cy="5802812"/>
        </a:xfrm>
        <a:prstGeom prst="blockArc">
          <a:avLst>
            <a:gd name="adj1" fmla="val 18900000"/>
            <a:gd name="adj2" fmla="val 2700000"/>
            <a:gd name="adj3" fmla="val 372"/>
          </a:avLst>
        </a:pr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187A51A-AD14-FF49-97C6-21E3C84F0FD5}">
      <dsp:nvSpPr>
        <dsp:cNvPr id="0" name=""/>
        <dsp:cNvSpPr/>
      </dsp:nvSpPr>
      <dsp:spPr>
        <a:xfrm>
          <a:off x="598570" y="430953"/>
          <a:ext cx="7470365" cy="861906"/>
        </a:xfrm>
        <a:prstGeom prst="rect">
          <a:avLst/>
        </a:prstGeom>
        <a:solidFill>
          <a:srgbClr val="77E1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A Primer</a:t>
          </a:r>
        </a:p>
      </dsp:txBody>
      <dsp:txXfrm>
        <a:off x="598570" y="430953"/>
        <a:ext cx="7470365" cy="861906"/>
      </dsp:txXfrm>
    </dsp:sp>
    <dsp:sp modelId="{DCB145DF-5E12-8B4B-855A-80A2C5045F25}">
      <dsp:nvSpPr>
        <dsp:cNvPr id="0" name=""/>
        <dsp:cNvSpPr/>
      </dsp:nvSpPr>
      <dsp:spPr>
        <a:xfrm>
          <a:off x="59878" y="323214"/>
          <a:ext cx="1077383" cy="1077383"/>
        </a:xfrm>
        <a:prstGeom prst="ellipse">
          <a:avLst/>
        </a:prstGeom>
        <a:solidFill>
          <a:srgbClr val="77E1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B8D6CFAD-7FC5-6E49-BCA5-3F4875693BFA}">
      <dsp:nvSpPr>
        <dsp:cNvPr id="0" name=""/>
        <dsp:cNvSpPr/>
      </dsp:nvSpPr>
      <dsp:spPr>
        <a:xfrm>
          <a:off x="911873" y="1723813"/>
          <a:ext cx="7157062" cy="861906"/>
        </a:xfrm>
        <a:prstGeom prst="rect">
          <a:avLst/>
        </a:prstGeom>
        <a:solidFill>
          <a:srgbClr val="FCE8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solidFill>
                <a:schemeClr val="tx1"/>
              </a:solidFill>
            </a:rPr>
            <a:t>Network Considerations and Types</a:t>
          </a:r>
        </a:p>
      </dsp:txBody>
      <dsp:txXfrm>
        <a:off x="911873" y="1723813"/>
        <a:ext cx="7157062" cy="861906"/>
      </dsp:txXfrm>
    </dsp:sp>
    <dsp:sp modelId="{D84A5AC3-C354-0C45-B496-87681965C0E4}">
      <dsp:nvSpPr>
        <dsp:cNvPr id="0" name=""/>
        <dsp:cNvSpPr/>
      </dsp:nvSpPr>
      <dsp:spPr>
        <a:xfrm>
          <a:off x="373181" y="1616074"/>
          <a:ext cx="1077383" cy="1077383"/>
        </a:xfrm>
        <a:prstGeom prst="ellipse">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CB4432CC-AC7C-704C-8761-33286D7FA0C9}">
      <dsp:nvSpPr>
        <dsp:cNvPr id="0" name=""/>
        <dsp:cNvSpPr/>
      </dsp:nvSpPr>
      <dsp:spPr>
        <a:xfrm>
          <a:off x="598570" y="3016673"/>
          <a:ext cx="7470365" cy="861906"/>
        </a:xfrm>
        <a:prstGeom prst="rect">
          <a:avLst/>
        </a:prstGeom>
        <a:solidFill>
          <a:srgbClr val="EF72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Network Principles</a:t>
          </a:r>
        </a:p>
      </dsp:txBody>
      <dsp:txXfrm>
        <a:off x="598570" y="3016673"/>
        <a:ext cx="7470365" cy="861906"/>
      </dsp:txXfrm>
    </dsp:sp>
    <dsp:sp modelId="{66067CFA-81BD-9241-9A2A-72F2773CDED7}">
      <dsp:nvSpPr>
        <dsp:cNvPr id="0" name=""/>
        <dsp:cNvSpPr/>
      </dsp:nvSpPr>
      <dsp:spPr>
        <a:xfrm>
          <a:off x="59878" y="2908934"/>
          <a:ext cx="1077383" cy="1077383"/>
        </a:xfrm>
        <a:prstGeom prst="ellipse">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D9CF7-BE1F-2F4F-8BBE-E7E1A141A1BB}">
      <dsp:nvSpPr>
        <dsp:cNvPr id="0" name=""/>
        <dsp:cNvSpPr/>
      </dsp:nvSpPr>
      <dsp:spPr>
        <a:xfrm>
          <a:off x="-4872127" y="-746639"/>
          <a:ext cx="5802812" cy="5802812"/>
        </a:xfrm>
        <a:prstGeom prst="blockArc">
          <a:avLst>
            <a:gd name="adj1" fmla="val 18900000"/>
            <a:gd name="adj2" fmla="val 2700000"/>
            <a:gd name="adj3" fmla="val 372"/>
          </a:avLst>
        </a:pr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6187A51A-AD14-FF49-97C6-21E3C84F0FD5}">
      <dsp:nvSpPr>
        <dsp:cNvPr id="0" name=""/>
        <dsp:cNvSpPr/>
      </dsp:nvSpPr>
      <dsp:spPr>
        <a:xfrm>
          <a:off x="598570" y="430953"/>
          <a:ext cx="7470365" cy="861906"/>
        </a:xfrm>
        <a:prstGeom prst="rect">
          <a:avLst/>
        </a:prstGeom>
        <a:solidFill>
          <a:srgbClr val="77E1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A Primer</a:t>
          </a:r>
        </a:p>
      </dsp:txBody>
      <dsp:txXfrm>
        <a:off x="598570" y="430953"/>
        <a:ext cx="7470365" cy="861906"/>
      </dsp:txXfrm>
    </dsp:sp>
    <dsp:sp modelId="{DCB145DF-5E12-8B4B-855A-80A2C5045F25}">
      <dsp:nvSpPr>
        <dsp:cNvPr id="0" name=""/>
        <dsp:cNvSpPr/>
      </dsp:nvSpPr>
      <dsp:spPr>
        <a:xfrm>
          <a:off x="59878" y="323214"/>
          <a:ext cx="1077383" cy="1077383"/>
        </a:xfrm>
        <a:prstGeom prst="ellipse">
          <a:avLst/>
        </a:prstGeom>
        <a:solidFill>
          <a:srgbClr val="77E1FF"/>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B8D6CFAD-7FC5-6E49-BCA5-3F4875693BFA}">
      <dsp:nvSpPr>
        <dsp:cNvPr id="0" name=""/>
        <dsp:cNvSpPr/>
      </dsp:nvSpPr>
      <dsp:spPr>
        <a:xfrm>
          <a:off x="911873" y="1723813"/>
          <a:ext cx="7157062" cy="861906"/>
        </a:xfrm>
        <a:prstGeom prst="rect">
          <a:avLst/>
        </a:prstGeom>
        <a:solidFill>
          <a:srgbClr val="FCE8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solidFill>
                <a:schemeClr val="tx1"/>
              </a:solidFill>
            </a:rPr>
            <a:t>Network Considerations and Types</a:t>
          </a:r>
        </a:p>
      </dsp:txBody>
      <dsp:txXfrm>
        <a:off x="911873" y="1723813"/>
        <a:ext cx="7157062" cy="861906"/>
      </dsp:txXfrm>
    </dsp:sp>
    <dsp:sp modelId="{D84A5AC3-C354-0C45-B496-87681965C0E4}">
      <dsp:nvSpPr>
        <dsp:cNvPr id="0" name=""/>
        <dsp:cNvSpPr/>
      </dsp:nvSpPr>
      <dsp:spPr>
        <a:xfrm>
          <a:off x="373181" y="1616074"/>
          <a:ext cx="1077383" cy="1077383"/>
        </a:xfrm>
        <a:prstGeom prst="ellipse">
          <a:avLst/>
        </a:prstGeom>
        <a:solidFill>
          <a:srgbClr val="FCE8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CB4432CC-AC7C-704C-8761-33286D7FA0C9}">
      <dsp:nvSpPr>
        <dsp:cNvPr id="0" name=""/>
        <dsp:cNvSpPr/>
      </dsp:nvSpPr>
      <dsp:spPr>
        <a:xfrm>
          <a:off x="598570" y="3016673"/>
          <a:ext cx="7470365" cy="861906"/>
        </a:xfrm>
        <a:prstGeom prst="rect">
          <a:avLst/>
        </a:prstGeom>
        <a:solidFill>
          <a:srgbClr val="EF72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413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Network Principles</a:t>
          </a:r>
        </a:p>
      </dsp:txBody>
      <dsp:txXfrm>
        <a:off x="598570" y="3016673"/>
        <a:ext cx="7470365" cy="861906"/>
      </dsp:txXfrm>
    </dsp:sp>
    <dsp:sp modelId="{66067CFA-81BD-9241-9A2A-72F2773CDED7}">
      <dsp:nvSpPr>
        <dsp:cNvPr id="0" name=""/>
        <dsp:cNvSpPr/>
      </dsp:nvSpPr>
      <dsp:spPr>
        <a:xfrm>
          <a:off x="59878" y="2908934"/>
          <a:ext cx="1077383" cy="1077383"/>
        </a:xfrm>
        <a:prstGeom prst="ellipse">
          <a:avLst/>
        </a:prstGeom>
        <a:solidFill>
          <a:srgbClr val="EF7273"/>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3D10B35-9BA1-4EFA-A97F-0211293A2C5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2D032ABD-858A-4141-BD3D-167BF0670D4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C3A2AF2-EAB5-42F2-843B-AA3BF1E3EBBC}" type="datetimeFigureOut">
              <a:rPr lang="en-US"/>
              <a:pPr>
                <a:defRPr/>
              </a:pPr>
              <a:t>8/27/23</a:t>
            </a:fld>
            <a:endParaRPr lang="en-US"/>
          </a:p>
        </p:txBody>
      </p:sp>
      <p:sp>
        <p:nvSpPr>
          <p:cNvPr id="4" name="Slide Image Placeholder 3">
            <a:extLst>
              <a:ext uri="{FF2B5EF4-FFF2-40B4-BE49-F238E27FC236}">
                <a16:creationId xmlns:a16="http://schemas.microsoft.com/office/drawing/2014/main" id="{1880E8C9-A5BB-4031-B299-4CCF520C1C8C}"/>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9436C3B-EB8A-427C-BE86-4D0071B52B9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32F2E70-4588-480E-ADA4-514F61F8A79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79F909F0-F412-4739-A97E-A81CDD501852}"/>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02F5186-457B-48E6-B657-30D0534A8E16}" type="slidenum">
              <a:rPr lang="en-US" altLang="en-US"/>
              <a:pPr>
                <a:defRPr/>
              </a:pPr>
              <a:t>‹#›</a:t>
            </a:fld>
            <a:endParaRPr lang="en-US" altLang="en-US"/>
          </a:p>
        </p:txBody>
      </p:sp>
    </p:spTree>
    <p:extLst>
      <p:ext uri="{BB962C8B-B14F-4D97-AF65-F5344CB8AC3E}">
        <p14:creationId xmlns:p14="http://schemas.microsoft.com/office/powerpoint/2010/main" val="32665006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6A4980-84F6-4B8A-ADD0-4F4AA28FDBCF}" type="slidenum">
              <a:rPr lang="en-US" smtClean="0"/>
              <a:t>1</a:t>
            </a:fld>
            <a:endParaRPr lang="en-US"/>
          </a:p>
        </p:txBody>
      </p:sp>
    </p:spTree>
    <p:extLst>
      <p:ext uri="{BB962C8B-B14F-4D97-AF65-F5344CB8AC3E}">
        <p14:creationId xmlns:p14="http://schemas.microsoft.com/office/powerpoint/2010/main" val="2696464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FD8B6349-3622-4D00-B253-484A25080CD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219E96F-8B9F-4214-9800-DE94614733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B882536D-1E36-46BD-AA08-D163C2D3D8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D1E04A-E270-45D7-85AF-744DBFA48D97}" type="slidenum">
              <a:rPr lang="en-US" altLang="en-US" smtClean="0">
                <a:latin typeface="Arial" panose="020B0604020202020204" pitchFamily="34" charset="0"/>
              </a:rPr>
              <a:pPr>
                <a:spcBef>
                  <a:spcPct val="0"/>
                </a:spcBef>
              </a:pPr>
              <a:t>30</a:t>
            </a:fld>
            <a:endParaRPr lang="en-US" altLang="en-US">
              <a:latin typeface="Arial" panose="020B0604020202020204" pitchFamily="34" charset="0"/>
            </a:endParaRPr>
          </a:p>
        </p:txBody>
      </p:sp>
    </p:spTree>
    <p:extLst>
      <p:ext uri="{BB962C8B-B14F-4D97-AF65-F5344CB8AC3E}">
        <p14:creationId xmlns:p14="http://schemas.microsoft.com/office/powerpoint/2010/main" val="1927358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714929F-51BA-4F6B-9F18-3879B60F860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F541074-1383-42FB-8765-3B7B33CEC1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a:extLst>
              <a:ext uri="{FF2B5EF4-FFF2-40B4-BE49-F238E27FC236}">
                <a16:creationId xmlns:a16="http://schemas.microsoft.com/office/drawing/2014/main" id="{3C2F837B-4817-4B35-A67E-D62437863B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BCAFA28-C898-43FC-9775-9DF8E0EAED29}" type="slidenum">
              <a:rPr lang="en-US" altLang="en-US" smtClean="0">
                <a:latin typeface="Arial" panose="020B0604020202020204" pitchFamily="34" charset="0"/>
              </a:rPr>
              <a:pPr>
                <a:spcBef>
                  <a:spcPct val="0"/>
                </a:spcBef>
              </a:pPr>
              <a:t>38</a:t>
            </a:fld>
            <a:endParaRPr lang="en-US" altLang="en-US">
              <a:latin typeface="Arial" panose="020B0604020202020204" pitchFamily="34" charset="0"/>
            </a:endParaRPr>
          </a:p>
        </p:txBody>
      </p:sp>
    </p:spTree>
    <p:extLst>
      <p:ext uri="{BB962C8B-B14F-4D97-AF65-F5344CB8AC3E}">
        <p14:creationId xmlns:p14="http://schemas.microsoft.com/office/powerpoint/2010/main" val="969354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BBE24B92-18A3-47CF-B251-E7F14D9EE5D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62F5FCD1-A1D7-4EE6-929F-5DD757EFAC84}"/>
              </a:ext>
            </a:extLst>
          </p:cNvPr>
          <p:cNvSpPr>
            <a:spLocks noGrp="1"/>
          </p:cNvSpPr>
          <p:nvPr>
            <p:ph type="body" idx="1"/>
          </p:nvPr>
        </p:nvSpPr>
        <p:spPr bwMode="auto"/>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6F42453-465A-4416-97F7-BC3DB4C986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B75140-EBC8-41F8-A0AC-47F25E3E0F47}" type="slidenum">
              <a:rPr lang="en-US" altLang="en-US" smtClean="0">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2178066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BBE24B92-18A3-47CF-B251-E7F14D9EE5D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62F5FCD1-A1D7-4EE6-929F-5DD757EFAC84}"/>
              </a:ext>
            </a:extLst>
          </p:cNvPr>
          <p:cNvSpPr>
            <a:spLocks noGrp="1"/>
          </p:cNvSpPr>
          <p:nvPr>
            <p:ph type="body" idx="1"/>
          </p:nvPr>
        </p:nvSpPr>
        <p:spPr bwMode="auto"/>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124" name="Slide Number Placeholder 3">
            <a:extLst>
              <a:ext uri="{FF2B5EF4-FFF2-40B4-BE49-F238E27FC236}">
                <a16:creationId xmlns:a16="http://schemas.microsoft.com/office/drawing/2014/main" id="{36F42453-465A-4416-97F7-BC3DB4C986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B75140-EBC8-41F8-A0AC-47F25E3E0F47}" type="slidenum">
              <a:rPr lang="en-US" altLang="en-US" smtClean="0">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315811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b="0" i="0" dirty="0">
                <a:solidFill>
                  <a:srgbClr val="212121"/>
                </a:solidFill>
                <a:effectLst/>
                <a:latin typeface="acumin-pro-wide"/>
              </a:rPr>
              <a:t>Think of network connection as a highway; the cars driving along it are data packets. A five-lane highway typically has a bigger bandwidth than a two-lane local road because the former can accommodate a greater number of cars. Because of this, there’s a smaller chance of vehicles getting stuck in traffic jams.</a:t>
            </a:r>
          </a:p>
          <a:p>
            <a:pPr algn="l" fontAlgn="base"/>
            <a:endParaRPr lang="en-US" b="0" i="0" dirty="0">
              <a:solidFill>
                <a:srgbClr val="212121"/>
              </a:solidFill>
              <a:effectLst/>
              <a:latin typeface="acumin-pro-wide"/>
            </a:endParaRPr>
          </a:p>
          <a:p>
            <a:pPr algn="l" fontAlgn="base"/>
            <a:r>
              <a:rPr lang="en-US" b="0" i="0" dirty="0">
                <a:solidFill>
                  <a:srgbClr val="212121"/>
                </a:solidFill>
                <a:effectLst/>
                <a:latin typeface="acumin-pro-wide"/>
              </a:rPr>
              <a:t>However, having a wide highway will tell you nothing about how fast the cars are going, similar to how bandwidth alone can’t determine the internet speed. It simply tells how much data can be received at a given time.</a:t>
            </a:r>
          </a:p>
          <a:p>
            <a:endParaRPr lang="en-US" dirty="0"/>
          </a:p>
        </p:txBody>
      </p:sp>
      <p:sp>
        <p:nvSpPr>
          <p:cNvPr id="4" name="Slide Number Placeholder 3"/>
          <p:cNvSpPr>
            <a:spLocks noGrp="1"/>
          </p:cNvSpPr>
          <p:nvPr>
            <p:ph type="sldNum" sz="quarter" idx="5"/>
          </p:nvPr>
        </p:nvSpPr>
        <p:spPr/>
        <p:txBody>
          <a:bodyPr/>
          <a:lstStyle/>
          <a:p>
            <a:pPr>
              <a:defRPr/>
            </a:pPr>
            <a:fld id="{802F5186-457B-48E6-B657-30D0534A8E16}" type="slidenum">
              <a:rPr lang="en-US" altLang="en-US" smtClean="0"/>
              <a:pPr>
                <a:defRPr/>
              </a:pPr>
              <a:t>15</a:t>
            </a:fld>
            <a:endParaRPr lang="en-US" altLang="en-US"/>
          </a:p>
        </p:txBody>
      </p:sp>
    </p:spTree>
    <p:extLst>
      <p:ext uri="{BB962C8B-B14F-4D97-AF65-F5344CB8AC3E}">
        <p14:creationId xmlns:p14="http://schemas.microsoft.com/office/powerpoint/2010/main" val="1798157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Authentication</a:t>
            </a:r>
            <a:r>
              <a:rPr lang="en-US" sz="1200" b="0" i="0" kern="1200" dirty="0">
                <a:solidFill>
                  <a:schemeClr val="tx1"/>
                </a:solidFill>
                <a:effectLst/>
                <a:latin typeface="+mn-lt"/>
                <a:ea typeface="+mn-ea"/>
                <a:cs typeface="+mn-cs"/>
              </a:rPr>
              <a:t> verifies the identity of a user or a service, and </a:t>
            </a:r>
            <a:r>
              <a:rPr lang="en-US" sz="1200" b="1" i="0" kern="1200" dirty="0">
                <a:solidFill>
                  <a:schemeClr val="tx1"/>
                </a:solidFill>
                <a:effectLst/>
                <a:latin typeface="+mn-lt"/>
                <a:ea typeface="+mn-ea"/>
                <a:cs typeface="+mn-cs"/>
              </a:rPr>
              <a:t>authorization</a:t>
            </a:r>
            <a:r>
              <a:rPr lang="en-US" sz="1200" b="0" i="0" kern="1200" dirty="0">
                <a:solidFill>
                  <a:schemeClr val="tx1"/>
                </a:solidFill>
                <a:effectLst/>
                <a:latin typeface="+mn-lt"/>
                <a:ea typeface="+mn-ea"/>
                <a:cs typeface="+mn-cs"/>
              </a:rPr>
              <a:t> determines their access rights.</a:t>
            </a:r>
            <a:endParaRPr lang="en-QA" b="0" dirty="0"/>
          </a:p>
        </p:txBody>
      </p:sp>
      <p:sp>
        <p:nvSpPr>
          <p:cNvPr id="4" name="Slide Number Placeholder 3"/>
          <p:cNvSpPr>
            <a:spLocks noGrp="1"/>
          </p:cNvSpPr>
          <p:nvPr>
            <p:ph type="sldNum" sz="quarter" idx="5"/>
          </p:nvPr>
        </p:nvSpPr>
        <p:spPr/>
        <p:txBody>
          <a:bodyPr/>
          <a:lstStyle/>
          <a:p>
            <a:pPr>
              <a:defRPr/>
            </a:pPr>
            <a:fld id="{802F5186-457B-48E6-B657-30D0534A8E16}" type="slidenum">
              <a:rPr lang="en-US" altLang="en-US" smtClean="0"/>
              <a:pPr>
                <a:defRPr/>
              </a:pPr>
              <a:t>17</a:t>
            </a:fld>
            <a:endParaRPr lang="en-US" altLang="en-US"/>
          </a:p>
        </p:txBody>
      </p:sp>
    </p:spTree>
    <p:extLst>
      <p:ext uri="{BB962C8B-B14F-4D97-AF65-F5344CB8AC3E}">
        <p14:creationId xmlns:p14="http://schemas.microsoft.com/office/powerpoint/2010/main" val="592677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8">
            <a:extLst>
              <a:ext uri="{FF2B5EF4-FFF2-40B4-BE49-F238E27FC236}">
                <a16:creationId xmlns:a16="http://schemas.microsoft.com/office/drawing/2014/main" id="{0E9FB3B2-69F9-47A4-B9EE-21D8B67ABA7F}"/>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en-US">
                <a:latin typeface="Arial" panose="020B0604020202020204" pitchFamily="34" charset="0"/>
                <a:cs typeface="Arial" panose="020B0604020202020204" pitchFamily="34" charset="0"/>
              </a:rPr>
              <a:t>08/25/11</a:t>
            </a:r>
          </a:p>
        </p:txBody>
      </p:sp>
      <p:sp>
        <p:nvSpPr>
          <p:cNvPr id="11267" name="Rectangle 12">
            <a:extLst>
              <a:ext uri="{FF2B5EF4-FFF2-40B4-BE49-F238E27FC236}">
                <a16:creationId xmlns:a16="http://schemas.microsoft.com/office/drawing/2014/main" id="{F5DEFA04-A13C-4EC5-8027-229BE5B2348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26D0B3-5CC5-43ED-9066-6BA230C5B425}" type="slidenum">
              <a:rPr lang="en-US" altLang="en-US" smtClean="0">
                <a:latin typeface="Arial" panose="020B0604020202020204" pitchFamily="34" charset="0"/>
              </a:rPr>
              <a:pPr>
                <a:spcBef>
                  <a:spcPct val="0"/>
                </a:spcBef>
              </a:pPr>
              <a:t>19</a:t>
            </a:fld>
            <a:endParaRPr lang="en-US" altLang="en-US">
              <a:latin typeface="Arial" panose="020B0604020202020204" pitchFamily="34" charset="0"/>
            </a:endParaRPr>
          </a:p>
        </p:txBody>
      </p:sp>
      <p:sp>
        <p:nvSpPr>
          <p:cNvPr id="11268" name="Text Box 1">
            <a:extLst>
              <a:ext uri="{FF2B5EF4-FFF2-40B4-BE49-F238E27FC236}">
                <a16:creationId xmlns:a16="http://schemas.microsoft.com/office/drawing/2014/main" id="{A4CD7788-B88A-449C-BB49-4AF0A16F07E7}"/>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1pPr>
            <a:lvl2pPr marL="742950" indent="-28575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2pPr>
            <a:lvl3pPr marL="11430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3pPr>
            <a:lvl4pPr marL="16002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4pPr>
            <a:lvl5pPr marL="20574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5pPr>
            <a:lvl6pPr marL="25146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9pPr>
          </a:lstStyle>
          <a:p>
            <a:pPr algn="r" eaLnBrk="1" hangingPunct="1">
              <a:spcBef>
                <a:spcPct val="0"/>
              </a:spcBef>
            </a:pPr>
            <a:fld id="{FB3FF921-3C65-4C73-9E5B-F6A4F598C5AB}" type="slidenum">
              <a:rPr lang="en-US" altLang="en-US">
                <a:solidFill>
                  <a:srgbClr val="000000"/>
                </a:solidFill>
                <a:latin typeface="Arial" panose="020B0604020202020204" pitchFamily="34" charset="0"/>
              </a:rPr>
              <a:pPr algn="r" eaLnBrk="1" hangingPunct="1">
                <a:spcBef>
                  <a:spcPct val="0"/>
                </a:spcBef>
              </a:pPr>
              <a:t>19</a:t>
            </a:fld>
            <a:endParaRPr lang="en-US" altLang="en-US">
              <a:solidFill>
                <a:srgbClr val="000000"/>
              </a:solidFill>
              <a:latin typeface="Arial" panose="020B0604020202020204" pitchFamily="34" charset="0"/>
            </a:endParaRPr>
          </a:p>
        </p:txBody>
      </p:sp>
      <p:sp>
        <p:nvSpPr>
          <p:cNvPr id="11269" name="Rectangle 2">
            <a:extLst>
              <a:ext uri="{FF2B5EF4-FFF2-40B4-BE49-F238E27FC236}">
                <a16:creationId xmlns:a16="http://schemas.microsoft.com/office/drawing/2014/main" id="{880873FA-8CA2-4692-A9C4-E3325B2602F4}"/>
              </a:ext>
            </a:extLst>
          </p:cNvPr>
          <p:cNvSpPr>
            <a:spLocks noGrp="1" noRot="1" noChangeAspect="1" noChangeArrowheads="1" noTextEdit="1"/>
          </p:cNvSpPr>
          <p:nvPr>
            <p:ph type="sldImg"/>
          </p:nvPr>
        </p:nvSpPr>
        <p:spPr bwMode="auto">
          <a:xfrm>
            <a:off x="381000" y="685800"/>
            <a:ext cx="6096000" cy="3429000"/>
          </a:xfrm>
          <a:solidFill>
            <a:srgbClr val="FFFFFF"/>
          </a:solidFill>
          <a:ln>
            <a:solidFill>
              <a:srgbClr val="000000"/>
            </a:solidFill>
            <a:miter lim="800000"/>
            <a:headEnd/>
            <a:tailEnd/>
          </a:ln>
        </p:spPr>
      </p:sp>
      <p:sp>
        <p:nvSpPr>
          <p:cNvPr id="11270" name="Text Box 3">
            <a:extLst>
              <a:ext uri="{FF2B5EF4-FFF2-40B4-BE49-F238E27FC236}">
                <a16:creationId xmlns:a16="http://schemas.microsoft.com/office/drawing/2014/main" id="{91E087EB-EBBD-4735-A9FB-20607DEF63D9}"/>
              </a:ext>
            </a:extLst>
          </p:cNvPr>
          <p:cNvSpPr>
            <a:spLocks noGrp="1" noChangeArrowheads="1"/>
          </p:cNvSpPr>
          <p:nvPr>
            <p:ph type="body" idx="1"/>
          </p:nvPr>
        </p:nvSpPr>
        <p:spPr bwMode="auto">
          <a:xfrm>
            <a:off x="685800" y="4343400"/>
            <a:ext cx="5483225" cy="42052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ltLang="en-US" dirty="0">
              <a:cs typeface="DejaVu Sans" pitchFamily="34" charset="0"/>
            </a:endParaRPr>
          </a:p>
        </p:txBody>
      </p:sp>
    </p:spTree>
    <p:extLst>
      <p:ext uri="{BB962C8B-B14F-4D97-AF65-F5344CB8AC3E}">
        <p14:creationId xmlns:p14="http://schemas.microsoft.com/office/powerpoint/2010/main" val="190546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8">
            <a:extLst>
              <a:ext uri="{FF2B5EF4-FFF2-40B4-BE49-F238E27FC236}">
                <a16:creationId xmlns:a16="http://schemas.microsoft.com/office/drawing/2014/main" id="{452EEF20-5714-4DE2-85F2-DA18CDE8EAC4}"/>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en-US">
                <a:latin typeface="Arial" panose="020B0604020202020204" pitchFamily="34" charset="0"/>
                <a:cs typeface="Arial" panose="020B0604020202020204" pitchFamily="34" charset="0"/>
              </a:rPr>
              <a:t>08/25/11</a:t>
            </a:r>
          </a:p>
        </p:txBody>
      </p:sp>
      <p:sp>
        <p:nvSpPr>
          <p:cNvPr id="13315" name="Rectangle 12">
            <a:extLst>
              <a:ext uri="{FF2B5EF4-FFF2-40B4-BE49-F238E27FC236}">
                <a16:creationId xmlns:a16="http://schemas.microsoft.com/office/drawing/2014/main" id="{8D372D36-0AE7-4E42-8EA1-8CF07EF0C4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1F80B3-6782-4DE2-B096-989C1AAC7BD1}" type="slidenum">
              <a:rPr lang="en-US" altLang="en-US" smtClean="0">
                <a:latin typeface="Arial" panose="020B0604020202020204" pitchFamily="34" charset="0"/>
              </a:rPr>
              <a:pPr>
                <a:spcBef>
                  <a:spcPct val="0"/>
                </a:spcBef>
              </a:pPr>
              <a:t>20</a:t>
            </a:fld>
            <a:endParaRPr lang="en-US" altLang="en-US">
              <a:latin typeface="Arial" panose="020B0604020202020204" pitchFamily="34" charset="0"/>
            </a:endParaRPr>
          </a:p>
        </p:txBody>
      </p:sp>
      <p:sp>
        <p:nvSpPr>
          <p:cNvPr id="13316" name="Text Box 1">
            <a:extLst>
              <a:ext uri="{FF2B5EF4-FFF2-40B4-BE49-F238E27FC236}">
                <a16:creationId xmlns:a16="http://schemas.microsoft.com/office/drawing/2014/main" id="{92682DE3-9B2D-4CE4-AAE3-C89E02F56FDB}"/>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1pPr>
            <a:lvl2pPr marL="742950" indent="-28575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2pPr>
            <a:lvl3pPr marL="11430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3pPr>
            <a:lvl4pPr marL="16002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4pPr>
            <a:lvl5pPr marL="20574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5pPr>
            <a:lvl6pPr marL="25146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9pPr>
          </a:lstStyle>
          <a:p>
            <a:pPr algn="r" eaLnBrk="1" hangingPunct="1">
              <a:spcBef>
                <a:spcPct val="0"/>
              </a:spcBef>
            </a:pPr>
            <a:fld id="{31E61401-123E-4568-B7B8-0D44235429B2}" type="slidenum">
              <a:rPr lang="en-US" altLang="en-US">
                <a:solidFill>
                  <a:srgbClr val="000000"/>
                </a:solidFill>
                <a:latin typeface="Arial" panose="020B0604020202020204" pitchFamily="34" charset="0"/>
              </a:rPr>
              <a:pPr algn="r" eaLnBrk="1" hangingPunct="1">
                <a:spcBef>
                  <a:spcPct val="0"/>
                </a:spcBef>
              </a:pPr>
              <a:t>20</a:t>
            </a:fld>
            <a:endParaRPr lang="en-US" altLang="en-US">
              <a:solidFill>
                <a:srgbClr val="000000"/>
              </a:solidFill>
              <a:latin typeface="Arial" panose="020B0604020202020204" pitchFamily="34" charset="0"/>
            </a:endParaRPr>
          </a:p>
        </p:txBody>
      </p:sp>
      <p:sp>
        <p:nvSpPr>
          <p:cNvPr id="13317" name="Rectangle 2">
            <a:extLst>
              <a:ext uri="{FF2B5EF4-FFF2-40B4-BE49-F238E27FC236}">
                <a16:creationId xmlns:a16="http://schemas.microsoft.com/office/drawing/2014/main" id="{281E9FE1-D503-4D47-9C16-514A5D4C2456}"/>
              </a:ext>
            </a:extLst>
          </p:cNvPr>
          <p:cNvSpPr>
            <a:spLocks noGrp="1" noRot="1" noChangeAspect="1" noChangeArrowheads="1" noTextEdit="1"/>
          </p:cNvSpPr>
          <p:nvPr>
            <p:ph type="sldImg"/>
          </p:nvPr>
        </p:nvSpPr>
        <p:spPr bwMode="auto">
          <a:xfrm>
            <a:off x="381000" y="685800"/>
            <a:ext cx="6096000" cy="3429000"/>
          </a:xfrm>
          <a:solidFill>
            <a:srgbClr val="FFFFFF"/>
          </a:solidFill>
          <a:ln>
            <a:solidFill>
              <a:srgbClr val="000000"/>
            </a:solidFill>
            <a:miter lim="800000"/>
            <a:headEnd/>
            <a:tailEnd/>
          </a:ln>
        </p:spPr>
      </p:sp>
      <p:sp>
        <p:nvSpPr>
          <p:cNvPr id="13318" name="Text Box 3">
            <a:extLst>
              <a:ext uri="{FF2B5EF4-FFF2-40B4-BE49-F238E27FC236}">
                <a16:creationId xmlns:a16="http://schemas.microsoft.com/office/drawing/2014/main" id="{F6E3280A-6BE0-4971-AE6F-14215B7B3787}"/>
              </a:ext>
            </a:extLst>
          </p:cNvPr>
          <p:cNvSpPr>
            <a:spLocks noGrp="1" noChangeArrowheads="1"/>
          </p:cNvSpPr>
          <p:nvPr>
            <p:ph type="body" idx="1"/>
          </p:nvPr>
        </p:nvSpPr>
        <p:spPr bwMode="auto">
          <a:xfrm>
            <a:off x="685800" y="4343400"/>
            <a:ext cx="5483225" cy="42052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en-US" dirty="0">
                <a:cs typeface="DejaVu Sans" pitchFamily="34" charset="0"/>
              </a:rPr>
              <a:t>Local Area Networks: High speed computers connected through a single communication medium (optical, wired or wireless) . “Segment” is a part of the network that is connected by a single medium (e.g. ethernet cable). When a host inside a LAN transmits a packet, all other hosts can receive the packet. Hence, there is no need for routing. The bandwidth available is shared between all the hosts. A LAN can be made up of many segments. There is generally a host, which is called as switch or the hub, that helps to connect two or more segments. Communication between hosts in a LAN generally provides high bandwidth and low-delay. But most popularly used LANs, such as Ethernet-based LAN, does not not guarantee specific bandwidth or delay.</a:t>
            </a:r>
          </a:p>
        </p:txBody>
      </p:sp>
    </p:spTree>
    <p:extLst>
      <p:ext uri="{BB962C8B-B14F-4D97-AF65-F5344CB8AC3E}">
        <p14:creationId xmlns:p14="http://schemas.microsoft.com/office/powerpoint/2010/main" val="1340120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8">
            <a:extLst>
              <a:ext uri="{FF2B5EF4-FFF2-40B4-BE49-F238E27FC236}">
                <a16:creationId xmlns:a16="http://schemas.microsoft.com/office/drawing/2014/main" id="{95EAF1D9-1C3A-4D22-8490-FF697871050A}"/>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r>
              <a:rPr lang="en-US" altLang="en-US">
                <a:latin typeface="Arial" panose="020B0604020202020204" pitchFamily="34" charset="0"/>
                <a:cs typeface="Arial" panose="020B0604020202020204" pitchFamily="34" charset="0"/>
              </a:rPr>
              <a:t>08/25/11</a:t>
            </a:r>
          </a:p>
        </p:txBody>
      </p:sp>
      <p:sp>
        <p:nvSpPr>
          <p:cNvPr id="16387" name="Rectangle 12">
            <a:extLst>
              <a:ext uri="{FF2B5EF4-FFF2-40B4-BE49-F238E27FC236}">
                <a16:creationId xmlns:a16="http://schemas.microsoft.com/office/drawing/2014/main" id="{9C6E2699-B262-488B-9B70-17D4C0AE5BA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A70543-82B0-4F59-8342-8DF1D31216C8}" type="slidenum">
              <a:rPr lang="en-US" altLang="en-US" smtClean="0">
                <a:latin typeface="Arial" panose="020B0604020202020204" pitchFamily="34" charset="0"/>
              </a:rPr>
              <a:pPr>
                <a:spcBef>
                  <a:spcPct val="0"/>
                </a:spcBef>
              </a:pPr>
              <a:t>22</a:t>
            </a:fld>
            <a:endParaRPr lang="en-US" altLang="en-US">
              <a:latin typeface="Arial" panose="020B0604020202020204" pitchFamily="34" charset="0"/>
            </a:endParaRPr>
          </a:p>
        </p:txBody>
      </p:sp>
      <p:sp>
        <p:nvSpPr>
          <p:cNvPr id="16388" name="Text Box 1">
            <a:extLst>
              <a:ext uri="{FF2B5EF4-FFF2-40B4-BE49-F238E27FC236}">
                <a16:creationId xmlns:a16="http://schemas.microsoft.com/office/drawing/2014/main" id="{80FA5BDA-6BC7-4C41-A1C0-E6E225097E1E}"/>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b"/>
          <a:lstStyle>
            <a:lvl1pPr>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1pPr>
            <a:lvl2pPr marL="742950" indent="-28575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2pPr>
            <a:lvl3pPr marL="11430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3pPr>
            <a:lvl4pPr marL="16002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4pPr>
            <a:lvl5pPr marL="20574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5pPr>
            <a:lvl6pPr marL="25146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defRPr>
            </a:lvl9pPr>
          </a:lstStyle>
          <a:p>
            <a:pPr algn="r" eaLnBrk="1" hangingPunct="1">
              <a:spcBef>
                <a:spcPct val="0"/>
              </a:spcBef>
            </a:pPr>
            <a:fld id="{5FD449C6-68C3-442E-B64C-240C52B7B55F}" type="slidenum">
              <a:rPr lang="en-US" altLang="en-US">
                <a:solidFill>
                  <a:srgbClr val="000000"/>
                </a:solidFill>
                <a:latin typeface="Arial" panose="020B0604020202020204" pitchFamily="34" charset="0"/>
              </a:rPr>
              <a:pPr algn="r" eaLnBrk="1" hangingPunct="1">
                <a:spcBef>
                  <a:spcPct val="0"/>
                </a:spcBef>
              </a:pPr>
              <a:t>22</a:t>
            </a:fld>
            <a:endParaRPr lang="en-US" altLang="en-US">
              <a:solidFill>
                <a:srgbClr val="000000"/>
              </a:solidFill>
              <a:latin typeface="Arial" panose="020B0604020202020204" pitchFamily="34" charset="0"/>
            </a:endParaRPr>
          </a:p>
        </p:txBody>
      </p:sp>
      <p:sp>
        <p:nvSpPr>
          <p:cNvPr id="16389" name="Rectangle 2">
            <a:extLst>
              <a:ext uri="{FF2B5EF4-FFF2-40B4-BE49-F238E27FC236}">
                <a16:creationId xmlns:a16="http://schemas.microsoft.com/office/drawing/2014/main" id="{868C3580-F092-4447-972F-B303A185C8F7}"/>
              </a:ext>
            </a:extLst>
          </p:cNvPr>
          <p:cNvSpPr>
            <a:spLocks noGrp="1" noRot="1" noChangeAspect="1" noChangeArrowheads="1" noTextEdit="1"/>
          </p:cNvSpPr>
          <p:nvPr>
            <p:ph type="sldImg"/>
          </p:nvPr>
        </p:nvSpPr>
        <p:spPr bwMode="auto">
          <a:xfrm>
            <a:off x="381000" y="693738"/>
            <a:ext cx="6096000" cy="3429000"/>
          </a:xfrm>
          <a:solidFill>
            <a:srgbClr val="FFFFFF"/>
          </a:solidFill>
          <a:ln>
            <a:solidFill>
              <a:srgbClr val="000000"/>
            </a:solidFill>
            <a:miter lim="800000"/>
            <a:headEnd/>
            <a:tailEnd/>
          </a:ln>
        </p:spPr>
      </p:sp>
      <p:sp>
        <p:nvSpPr>
          <p:cNvPr id="16390" name="Rectangle 3">
            <a:extLst>
              <a:ext uri="{FF2B5EF4-FFF2-40B4-BE49-F238E27FC236}">
                <a16:creationId xmlns:a16="http://schemas.microsoft.com/office/drawing/2014/main" id="{5B4815F1-9FFE-4A37-8639-628FA31E0423}"/>
              </a:ext>
            </a:extLst>
          </p:cNvPr>
          <p:cNvSpPr>
            <a:spLocks noGrp="1" noChangeArrowheads="1"/>
          </p:cNvSpPr>
          <p:nvPr>
            <p:ph type="body" idx="1"/>
          </p:nvPr>
        </p:nvSpPr>
        <p:spPr bwMode="auto">
          <a:xfrm>
            <a:off x="685800" y="4343400"/>
            <a:ext cx="5478463" cy="4200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n-US" altLang="en-US"/>
          </a:p>
        </p:txBody>
      </p:sp>
    </p:spTree>
    <p:extLst>
      <p:ext uri="{BB962C8B-B14F-4D97-AF65-F5344CB8AC3E}">
        <p14:creationId xmlns:p14="http://schemas.microsoft.com/office/powerpoint/2010/main" val="793206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AECAD90-2605-49BF-8500-77CB84243BC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9FE5965-76B0-4B9D-B5A4-87EE9A207F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Networks allow an entity on one machine to communicate with another entity on another machine</a:t>
            </a:r>
          </a:p>
          <a:p>
            <a:endParaRPr lang="en-US" altLang="en-US"/>
          </a:p>
        </p:txBody>
      </p:sp>
      <p:sp>
        <p:nvSpPr>
          <p:cNvPr id="21508" name="Slide Number Placeholder 3">
            <a:extLst>
              <a:ext uri="{FF2B5EF4-FFF2-40B4-BE49-F238E27FC236}">
                <a16:creationId xmlns:a16="http://schemas.microsoft.com/office/drawing/2014/main" id="{57748EB0-6A6D-4580-B06E-370D345384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A02BB2-5D41-4AEE-A780-EDE7B4ACFEEF}" type="slidenum">
              <a:rPr lang="en-US" altLang="en-US" smtClean="0">
                <a:latin typeface="Arial" panose="020B0604020202020204" pitchFamily="34" charset="0"/>
              </a:rPr>
              <a:pPr>
                <a:spcBef>
                  <a:spcPct val="0"/>
                </a:spcBef>
              </a:pPr>
              <a:t>28</a:t>
            </a:fld>
            <a:endParaRPr lang="en-US" altLang="en-US">
              <a:latin typeface="Arial" panose="020B0604020202020204" pitchFamily="34" charset="0"/>
            </a:endParaRPr>
          </a:p>
        </p:txBody>
      </p:sp>
    </p:spTree>
    <p:extLst>
      <p:ext uri="{BB962C8B-B14F-4D97-AF65-F5344CB8AC3E}">
        <p14:creationId xmlns:p14="http://schemas.microsoft.com/office/powerpoint/2010/main" val="134746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7BCBB81-D996-45DD-B471-B5CCC20B796D}"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812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DC6BA19-72E9-4837-A60C-1743973BF13D}"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2332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8B9EA39-B878-4919-926D-201D49DB2F06}"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6724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37BCBB81-D996-45DD-B471-B5CCC20B796D}" type="datetime1">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870927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FB6475CC-4C3C-4985-9A0D-0AD10955CBC3}" type="datetime1">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3509194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8C488CEE-0121-4ADB-B8FD-CCEF6914BF7E}" type="datetime1">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747925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48C9683C-4871-4C8F-BEEA-10AF86B392BF}" type="datetime1">
              <a:rPr lang="en-US" smtClean="0"/>
              <a:t>8/27/23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3481926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4"/>
            <a:ext cx="2743200" cy="365125"/>
          </a:xfrm>
          <a:prstGeom prst="rect">
            <a:avLst/>
          </a:prstGeom>
        </p:spPr>
        <p:txBody>
          <a:bodyPr/>
          <a:lstStyle/>
          <a:p>
            <a:fld id="{DB40BE36-488E-4863-BE8B-D3A83D23C034}" type="datetime1">
              <a:rPr lang="en-US" smtClean="0"/>
              <a:t>8/27/23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11609179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4"/>
            <a:ext cx="2743200" cy="365125"/>
          </a:xfrm>
          <a:prstGeom prst="rect">
            <a:avLst/>
          </a:prstGeom>
        </p:spPr>
        <p:txBody>
          <a:bodyPr/>
          <a:lstStyle/>
          <a:p>
            <a:fld id="{898F92F1-570F-44E4-BBF4-1F8F64D4D95A}" type="datetime1">
              <a:rPr lang="en-US" smtClean="0"/>
              <a:t>8/27/23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14382631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4"/>
            <a:ext cx="2743200" cy="365125"/>
          </a:xfrm>
          <a:prstGeom prst="rect">
            <a:avLst/>
          </a:prstGeom>
        </p:spPr>
        <p:txBody>
          <a:bodyPr/>
          <a:lstStyle/>
          <a:p>
            <a:fld id="{63753877-7FD5-4441-908E-24202D23D682}" type="datetime1">
              <a:rPr lang="en-US" smtClean="0"/>
              <a:t>8/27/23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164801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9733D58C-3E0D-4875-BD18-5F8E67BFAEE4}" type="datetime1">
              <a:rPr lang="en-US" smtClean="0"/>
              <a:t>8/27/23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1955804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81201" y="320676"/>
            <a:ext cx="8228013" cy="1055688"/>
          </a:xfrm>
        </p:spPr>
        <p:txBody>
          <a:bodyPr>
            <a:normAutofit/>
          </a:bodyPr>
          <a:lstStyle>
            <a:lvl1pPr algn="ctr" defTabSz="914400" rtl="0" eaLnBrk="1" fontAlgn="auto" latinLnBrk="0" hangingPunct="1">
              <a:lnSpc>
                <a:spcPct val="90000"/>
              </a:lnSpc>
              <a:spcBef>
                <a:spcPct val="0"/>
              </a:spcBef>
              <a:spcAft>
                <a:spcPts val="0"/>
              </a:spcAft>
              <a:buNone/>
              <a:tabLst>
                <a:tab pos="655638" algn="l"/>
                <a:tab pos="1312863" algn="l"/>
                <a:tab pos="1968500" algn="l"/>
                <a:tab pos="2625725" algn="l"/>
                <a:tab pos="3282950" algn="l"/>
                <a:tab pos="3938588" algn="l"/>
                <a:tab pos="4595813" algn="l"/>
                <a:tab pos="5253038" algn="l"/>
                <a:tab pos="5908675" algn="l"/>
                <a:tab pos="6565900" algn="l"/>
                <a:tab pos="7223125" algn="l"/>
                <a:tab pos="7878763" algn="l"/>
              </a:tabLst>
              <a:defRPr lang="en-US" sz="4400" kern="1200" dirty="0">
                <a:solidFill>
                  <a:schemeClr val="tx1"/>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B6475CC-4C3C-4985-9A0D-0AD10955CBC3}"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13246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9"/>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4"/>
            <a:ext cx="2743200" cy="365125"/>
          </a:xfrm>
          <a:prstGeom prst="rect">
            <a:avLst/>
          </a:prstGeom>
        </p:spPr>
        <p:txBody>
          <a:bodyPr/>
          <a:lstStyle/>
          <a:p>
            <a:fld id="{CBFD6FDA-026B-4FDA-86C9-6656EB6D6CC7}" type="datetime1">
              <a:rPr lang="en-US" smtClean="0"/>
              <a:t>8/27/23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35159632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DDC6BA19-72E9-4837-A60C-1743973BF13D}" type="datetime1">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18606069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4"/>
            <a:ext cx="2743200" cy="365125"/>
          </a:xfrm>
          <a:prstGeom prst="rect">
            <a:avLst/>
          </a:prstGeom>
        </p:spPr>
        <p:txBody>
          <a:bodyPr/>
          <a:lstStyle/>
          <a:p>
            <a:fld id="{68B9EA39-B878-4919-926D-201D49DB2F06}" type="datetime1">
              <a:rPr lang="en-US" smtClean="0"/>
              <a:t>8/27/23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92489D-B01C-440F-AEFD-22E5E33E5597}" type="slidenum">
              <a:rPr lang="en-US" smtClean="0"/>
              <a:t>‹#›</a:t>
            </a:fld>
            <a:endParaRPr lang="en-US"/>
          </a:p>
        </p:txBody>
      </p:sp>
    </p:spTree>
    <p:extLst>
      <p:ext uri="{BB962C8B-B14F-4D97-AF65-F5344CB8AC3E}">
        <p14:creationId xmlns:p14="http://schemas.microsoft.com/office/powerpoint/2010/main" val="251519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488CEE-0121-4ADB-B8FD-CCEF6914BF7E}"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6236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8C9683C-4871-4C8F-BEEA-10AF86B392BF}"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1926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B40BE36-488E-4863-BE8B-D3A83D23C034}"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87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98F92F1-570F-44E4-BBF4-1F8F64D4D95A}"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61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753877-7FD5-4441-908E-24202D23D682}"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495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733D58C-3E0D-4875-BD18-5F8E67BFAEE4}"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664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FD6FDA-026B-4FDA-86C9-6656EB6D6CC7}" type="datetime1">
              <a:rPr kumimoji="0" lang="en-US"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8/27/23</a:t>
            </a:fld>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954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392489D-B01C-440F-AEFD-22E5E33E5597}"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Picture 6"/>
          <p:cNvPicPr>
            <a:picLocks noChangeAspect="1"/>
          </p:cNvPicPr>
          <p:nvPr userDrawn="1"/>
        </p:nvPicPr>
        <p:blipFill>
          <a:blip r:embed="rId13"/>
          <a:stretch>
            <a:fillRect/>
          </a:stretch>
        </p:blipFill>
        <p:spPr>
          <a:xfrm>
            <a:off x="9733455" y="6266890"/>
            <a:ext cx="2280102" cy="463336"/>
          </a:xfrm>
          <a:prstGeom prst="rect">
            <a:avLst/>
          </a:prstGeom>
        </p:spPr>
      </p:pic>
    </p:spTree>
    <p:extLst>
      <p:ext uri="{BB962C8B-B14F-4D97-AF65-F5344CB8AC3E}">
        <p14:creationId xmlns:p14="http://schemas.microsoft.com/office/powerpoint/2010/main" val="26364811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nb-NO"/>
              <a:t>M. Hammoud &amp; M. Sakr-- 2011</a:t>
            </a:r>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34018BDF-3348-4C5B-99DA-BEA80FC25D1A}" type="slidenum">
              <a:rPr lang="en-US" altLang="en-US" smtClean="0"/>
              <a:pPr>
                <a:defRPr/>
              </a:pPr>
              <a:t>‹#›</a:t>
            </a:fld>
            <a:endParaRPr lang="en-US" altLang="en-US"/>
          </a:p>
        </p:txBody>
      </p:sp>
      <p:pic>
        <p:nvPicPr>
          <p:cNvPr id="7" name="Picture 6"/>
          <p:cNvPicPr>
            <a:picLocks noChangeAspect="1"/>
          </p:cNvPicPr>
          <p:nvPr/>
        </p:nvPicPr>
        <p:blipFill>
          <a:blip r:embed="rId13"/>
          <a:stretch>
            <a:fillRect/>
          </a:stretch>
        </p:blipFill>
        <p:spPr>
          <a:xfrm>
            <a:off x="9733457" y="6266890"/>
            <a:ext cx="2280103" cy="463336"/>
          </a:xfrm>
          <a:prstGeom prst="rect">
            <a:avLst/>
          </a:prstGeom>
        </p:spPr>
      </p:pic>
      <p:pic>
        <p:nvPicPr>
          <p:cNvPr id="8" name="Picture 7">
            <a:extLst>
              <a:ext uri="{FF2B5EF4-FFF2-40B4-BE49-F238E27FC236}">
                <a16:creationId xmlns:a16="http://schemas.microsoft.com/office/drawing/2014/main" id="{CD7FD5F6-C870-44FD-A034-5AC466781757}"/>
              </a:ext>
            </a:extLst>
          </p:cNvPr>
          <p:cNvPicPr>
            <a:picLocks noChangeAspect="1"/>
          </p:cNvPicPr>
          <p:nvPr userDrawn="1"/>
        </p:nvPicPr>
        <p:blipFill>
          <a:blip r:embed="rId13"/>
          <a:stretch>
            <a:fillRect/>
          </a:stretch>
        </p:blipFill>
        <p:spPr>
          <a:xfrm>
            <a:off x="9733457" y="6266890"/>
            <a:ext cx="2280103" cy="463336"/>
          </a:xfrm>
          <a:prstGeom prst="rect">
            <a:avLst/>
          </a:prstGeom>
        </p:spPr>
      </p:pic>
    </p:spTree>
    <p:extLst>
      <p:ext uri="{BB962C8B-B14F-4D97-AF65-F5344CB8AC3E}">
        <p14:creationId xmlns:p14="http://schemas.microsoft.com/office/powerpoint/2010/main" val="4887535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6.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7"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solidFill>
                  <a:srgbClr val="77E1FF"/>
                </a:solidFill>
                <a:latin typeface="Calibri" panose="020F0502020204030204" pitchFamily="34" charset="0"/>
                <a:cs typeface="Calibri" panose="020F0502020204030204" pitchFamily="34" charset="0"/>
              </a:rPr>
              <a:t>Distributed Systems</a:t>
            </a:r>
            <a:br>
              <a:rPr lang="en-US" dirty="0">
                <a:solidFill>
                  <a:srgbClr val="77E1FF"/>
                </a:solidFill>
                <a:latin typeface="Calibri" panose="020F0502020204030204" pitchFamily="34" charset="0"/>
                <a:cs typeface="Calibri" panose="020F0502020204030204" pitchFamily="34" charset="0"/>
              </a:rPr>
            </a:br>
            <a:r>
              <a:rPr lang="en-US" dirty="0">
                <a:solidFill>
                  <a:srgbClr val="77E1FF"/>
                </a:solidFill>
                <a:latin typeface="Calibri" panose="020F0502020204030204" pitchFamily="34" charset="0"/>
                <a:cs typeface="Calibri" panose="020F0502020204030204" pitchFamily="34" charset="0"/>
              </a:rPr>
              <a:t>CS 15-440</a:t>
            </a:r>
            <a:br>
              <a:rPr lang="en-US" dirty="0">
                <a:solidFill>
                  <a:srgbClr val="0070C0"/>
                </a:solidFill>
                <a:latin typeface="Calibri" panose="020F0502020204030204" pitchFamily="34" charset="0"/>
                <a:cs typeface="Calibri" panose="020F0502020204030204" pitchFamily="34" charset="0"/>
              </a:rPr>
            </a:br>
            <a:endParaRPr lang="en-US" dirty="0">
              <a:solidFill>
                <a:srgbClr val="0070C0"/>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524000" y="3347393"/>
            <a:ext cx="9144000" cy="2023258"/>
          </a:xfrm>
        </p:spPr>
        <p:txBody>
          <a:bodyPr>
            <a:normAutofit fontScale="92500" lnSpcReduction="10000"/>
          </a:bodyPr>
          <a:lstStyle/>
          <a:p>
            <a:r>
              <a:rPr lang="en-US" sz="3900" dirty="0"/>
              <a:t>Networks – Part I</a:t>
            </a:r>
          </a:p>
          <a:p>
            <a:r>
              <a:rPr lang="en-US" sz="3000" dirty="0"/>
              <a:t>Lecture 2, August 22, 2023</a:t>
            </a:r>
          </a:p>
          <a:p>
            <a:endParaRPr lang="en-US" dirty="0"/>
          </a:p>
          <a:p>
            <a:r>
              <a:rPr lang="en-US" sz="3000" b="1" dirty="0">
                <a:solidFill>
                  <a:srgbClr val="EF7273"/>
                </a:solidFill>
              </a:rPr>
              <a:t>Mohammad Hammoud</a:t>
            </a:r>
          </a:p>
        </p:txBody>
      </p:sp>
      <p:sp>
        <p:nvSpPr>
          <p:cNvPr id="7" name="Slide Number Placeholder 6"/>
          <p:cNvSpPr>
            <a:spLocks noGrp="1"/>
          </p:cNvSpPr>
          <p:nvPr>
            <p:ph type="sldNum" sz="quarter" idx="12"/>
          </p:nvPr>
        </p:nvSpPr>
        <p:spPr/>
        <p:txBody>
          <a:bodyPr/>
          <a:lstStyle/>
          <a:p>
            <a:fld id="{6392489D-B01C-440F-AEFD-22E5E33E5597}" type="slidenum">
              <a:rPr lang="en-US" smtClean="0"/>
              <a:t>1</a:t>
            </a:fld>
            <a:endParaRPr lang="en-US"/>
          </a:p>
        </p:txBody>
      </p:sp>
    </p:spTree>
    <p:extLst>
      <p:ext uri="{BB962C8B-B14F-4D97-AF65-F5344CB8AC3E}">
        <p14:creationId xmlns:p14="http://schemas.microsoft.com/office/powerpoint/2010/main" val="1720827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15600" cy="4648201"/>
          </a:xfrm>
        </p:spPr>
        <p:txBody>
          <a:bodyPr>
            <a:normAutofit/>
          </a:bodyPr>
          <a:lstStyle/>
          <a:p>
            <a:r>
              <a:rPr lang="en-US" altLang="en-US" dirty="0"/>
              <a:t>To being with, why do we need distributed systems?</a:t>
            </a:r>
          </a:p>
          <a:p>
            <a:pPr lvl="1"/>
            <a:r>
              <a:rPr lang="en-US" altLang="en-US" dirty="0"/>
              <a:t>To run our programs faster (or more </a:t>
            </a:r>
            <a:r>
              <a:rPr lang="en-US" altLang="en-US" i="1" dirty="0">
                <a:solidFill>
                  <a:srgbClr val="77E1FF"/>
                </a:solidFill>
              </a:rPr>
              <a:t>efficient</a:t>
            </a:r>
            <a:r>
              <a:rPr lang="en-US" altLang="en-US" dirty="0"/>
              <a:t>)</a:t>
            </a:r>
          </a:p>
          <a:p>
            <a:pPr lvl="1"/>
            <a:r>
              <a:rPr lang="en-US" altLang="en-US" dirty="0"/>
              <a:t>Sometimes we have no option but to go distributed (Big Data applications)</a:t>
            </a:r>
          </a:p>
          <a:p>
            <a:pPr lvl="1"/>
            <a:endParaRPr lang="en-US" altLang="en-US" dirty="0"/>
          </a:p>
          <a:p>
            <a:r>
              <a:rPr lang="en-US" altLang="en-US" dirty="0"/>
              <a:t>How much faster will a distributed program run compared to its sequential counterpart?</a:t>
            </a:r>
          </a:p>
          <a:p>
            <a:pPr lvl="1"/>
            <a:r>
              <a:rPr lang="en-US" altLang="en-US" dirty="0"/>
              <a:t>Suppose that the sequential execution of the program takes </a:t>
            </a:r>
            <a:r>
              <a:rPr lang="en-US" altLang="en-US" b="1" i="1" dirty="0"/>
              <a:t>T</a:t>
            </a:r>
            <a:r>
              <a:rPr lang="en-US" altLang="en-US" b="1" i="1" baseline="-25000" dirty="0"/>
              <a:t>1</a:t>
            </a:r>
            <a:r>
              <a:rPr lang="en-US" altLang="en-US" dirty="0"/>
              <a:t> time units and the distributed execution on </a:t>
            </a:r>
            <a:r>
              <a:rPr lang="en-US" altLang="en-US" b="1" i="1" dirty="0"/>
              <a:t>m</a:t>
            </a:r>
            <a:r>
              <a:rPr lang="en-US" altLang="en-US" dirty="0"/>
              <a:t> machines takes </a:t>
            </a:r>
            <a:r>
              <a:rPr lang="en-US" altLang="en-US" b="1" i="1" dirty="0"/>
              <a:t>T</a:t>
            </a:r>
            <a:r>
              <a:rPr lang="en-US" altLang="en-US" b="1" i="1" baseline="-25000" dirty="0"/>
              <a:t>m</a:t>
            </a:r>
            <a:r>
              <a:rPr lang="en-US" altLang="en-US" dirty="0"/>
              <a:t> time units</a:t>
            </a:r>
          </a:p>
          <a:p>
            <a:pPr lvl="1"/>
            <a:r>
              <a:rPr lang="en-US" altLang="en-US" dirty="0"/>
              <a:t>Suppose that out of the entire execution of the program, </a:t>
            </a:r>
            <a:r>
              <a:rPr lang="en-US" altLang="en-US" b="1" i="1" dirty="0"/>
              <a:t>s</a:t>
            </a:r>
            <a:r>
              <a:rPr lang="en-US" altLang="en-US" dirty="0"/>
              <a:t> fraction of it is not parallelizable while </a:t>
            </a:r>
            <a:r>
              <a:rPr lang="en-US" altLang="en-US" b="1" i="1" dirty="0"/>
              <a:t>1</a:t>
            </a:r>
            <a:r>
              <a:rPr lang="en-US" altLang="en-US" b="1" dirty="0"/>
              <a:t>-</a:t>
            </a:r>
            <a:r>
              <a:rPr lang="en-US" altLang="en-US" b="1" i="1" dirty="0"/>
              <a:t>s</a:t>
            </a:r>
            <a:r>
              <a:rPr lang="en-US" altLang="en-US" dirty="0"/>
              <a:t> fraction is parallelizable</a:t>
            </a:r>
          </a:p>
          <a:p>
            <a:pPr lvl="1"/>
            <a:endParaRPr lang="en-US" altLang="en-US" dirty="0"/>
          </a:p>
          <a:p>
            <a:pPr lvl="1"/>
            <a:endParaRPr lang="en-US" altLang="en-US" dirty="0"/>
          </a:p>
          <a:p>
            <a:pPr lvl="1"/>
            <a:endParaRPr lang="en-US" altLang="en-US" dirty="0"/>
          </a:p>
          <a:p>
            <a:pPr lvl="1"/>
            <a:endParaRPr lang="en-US" altLang="en-US" dirty="0"/>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Amdahl’s Law</a:t>
            </a:r>
          </a:p>
        </p:txBody>
      </p:sp>
    </p:spTree>
    <p:extLst>
      <p:ext uri="{BB962C8B-B14F-4D97-AF65-F5344CB8AC3E}">
        <p14:creationId xmlns:p14="http://schemas.microsoft.com/office/powerpoint/2010/main" val="333564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15600" cy="4876801"/>
          </a:xfrm>
        </p:spPr>
        <p:txBody>
          <a:bodyPr>
            <a:normAutofit/>
          </a:bodyPr>
          <a:lstStyle/>
          <a:p>
            <a:r>
              <a:rPr lang="en-US" altLang="en-US" dirty="0"/>
              <a:t>Amdahl’s Law formula:</a:t>
            </a:r>
          </a:p>
          <a:p>
            <a:endParaRPr lang="en-US" altLang="en-US" dirty="0"/>
          </a:p>
          <a:p>
            <a:endParaRPr lang="en-US" altLang="en-US" dirty="0"/>
          </a:p>
          <a:p>
            <a:r>
              <a:rPr lang="en-US" altLang="en-US" dirty="0"/>
              <a:t>Example:</a:t>
            </a:r>
          </a:p>
          <a:p>
            <a:pPr lvl="1"/>
            <a:r>
              <a:rPr lang="en-US" altLang="en-US" dirty="0"/>
              <a:t>Assume, 80% of your program is parallelizable </a:t>
            </a:r>
          </a:p>
          <a:p>
            <a:pPr lvl="1"/>
            <a:r>
              <a:rPr lang="en-US" altLang="en-US" dirty="0"/>
              <a:t>You run your program on 4 machines</a:t>
            </a:r>
          </a:p>
          <a:p>
            <a:pPr lvl="1"/>
            <a:endParaRPr lang="en-US" altLang="en-US" dirty="0"/>
          </a:p>
          <a:p>
            <a:pPr lvl="1"/>
            <a:endParaRPr lang="en-US" altLang="en-US" dirty="0"/>
          </a:p>
          <a:p>
            <a:pPr lvl="1"/>
            <a:endParaRPr lang="en-US" altLang="en-US" dirty="0"/>
          </a:p>
          <a:p>
            <a:pPr lvl="1"/>
            <a:r>
              <a:rPr lang="en-US" altLang="en-US" dirty="0"/>
              <a:t>Why did we get a </a:t>
            </a:r>
            <a:r>
              <a:rPr lang="en-US" altLang="en-US" i="1" dirty="0"/>
              <a:t>sub-linear</a:t>
            </a:r>
            <a:r>
              <a:rPr lang="en-US" altLang="en-US" dirty="0"/>
              <a:t> (i.e., 2.5x) and not a </a:t>
            </a:r>
            <a:r>
              <a:rPr lang="en-US" altLang="en-US" i="1" dirty="0"/>
              <a:t>linear</a:t>
            </a:r>
            <a:r>
              <a:rPr lang="en-US" altLang="en-US" dirty="0"/>
              <a:t> (i.e., 4x) speedup?</a:t>
            </a:r>
          </a:p>
          <a:p>
            <a:pPr lvl="1"/>
            <a:endParaRPr lang="en-US" altLang="en-US" dirty="0"/>
          </a:p>
          <a:p>
            <a:pPr marL="457200" lvl="1" indent="0">
              <a:buNone/>
            </a:pPr>
            <a:endParaRPr lang="en-US" altLang="en-US" dirty="0"/>
          </a:p>
          <a:p>
            <a:pPr lvl="1"/>
            <a:endParaRPr lang="en-US" altLang="en-US" dirty="0"/>
          </a:p>
          <a:p>
            <a:pPr lvl="1"/>
            <a:endParaRPr lang="en-US" altLang="en-US" dirty="0"/>
          </a:p>
          <a:p>
            <a:pPr lvl="1"/>
            <a:endParaRPr lang="en-US" altLang="en-US" dirty="0"/>
          </a:p>
          <a:p>
            <a:pPr lvl="1"/>
            <a:endParaRPr lang="en-US" altLang="en-US" dirty="0"/>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Amdahl’s Law</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EC142FF5-DBBA-F61D-2756-3B00F414A1F7}"/>
                  </a:ext>
                </a:extLst>
              </p:cNvPr>
              <p:cNvSpPr txBox="1"/>
              <p:nvPr/>
            </p:nvSpPr>
            <p:spPr>
              <a:xfrm>
                <a:off x="3458945" y="2438400"/>
                <a:ext cx="4969309" cy="74392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𝑆𝑝𝑒𝑒𝑑𝑢𝑝</m:t>
                      </m:r>
                      <m:r>
                        <a:rPr lang="en-US" b="0" i="1" smtClean="0">
                          <a:latin typeface="Cambria Math" panose="02040503050406030204" pitchFamily="18" charset="0"/>
                        </a:rPr>
                        <m:t>= </m:t>
                      </m:r>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b="0" i="1" smtClean="0">
                                  <a:latin typeface="Cambria Math" panose="02040503050406030204" pitchFamily="18" charset="0"/>
                                </a:rPr>
                                <m:t>𝑚</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num>
                        <m:den>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𝑠</m:t>
                          </m:r>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𝑇</m:t>
                              </m:r>
                            </m:e>
                            <m:sub>
                              <m:r>
                                <a:rPr lang="en-US" i="1">
                                  <a:latin typeface="Cambria Math" panose="02040503050406030204" pitchFamily="18" charset="0"/>
                                </a:rPr>
                                <m:t>1</m:t>
                              </m:r>
                            </m:sub>
                          </m:sSub>
                          <m:r>
                            <a:rPr lang="en-US" i="1" smtClean="0">
                              <a:latin typeface="Cambria Math" panose="02040503050406030204" pitchFamily="18" charset="0"/>
                              <a:ea typeface="Cambria Math" panose="02040503050406030204" pitchFamily="18" charset="0"/>
                            </a:rPr>
                            <m:t>×</m:t>
                          </m:r>
                          <m:f>
                            <m:fPr>
                              <m:ctrlPr>
                                <a:rPr lang="en-US"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𝑠</m:t>
                              </m:r>
                            </m:num>
                            <m:den>
                              <m:r>
                                <a:rPr lang="en-US" b="0" i="1" smtClean="0">
                                  <a:latin typeface="Cambria Math" panose="02040503050406030204" pitchFamily="18" charset="0"/>
                                  <a:ea typeface="Cambria Math" panose="02040503050406030204" pitchFamily="18" charset="0"/>
                                </a:rPr>
                                <m:t>𝑚</m:t>
                              </m:r>
                            </m:den>
                          </m:f>
                          <m:r>
                            <a:rPr lang="en-US" b="0" i="1" smtClean="0">
                              <a:latin typeface="Cambria Math" panose="02040503050406030204" pitchFamily="18" charset="0"/>
                            </a:rPr>
                            <m:t>)</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𝑠</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r>
                                <a:rPr lang="en-US" b="0" i="1" smtClean="0">
                                  <a:latin typeface="Cambria Math" panose="02040503050406030204" pitchFamily="18" charset="0"/>
                                </a:rPr>
                                <m:t>𝑠</m:t>
                              </m:r>
                            </m:num>
                            <m:den>
                              <m:r>
                                <a:rPr lang="en-US" b="0" i="1" smtClean="0">
                                  <a:latin typeface="Cambria Math" panose="02040503050406030204" pitchFamily="18" charset="0"/>
                                </a:rPr>
                                <m:t>𝑚</m:t>
                              </m:r>
                            </m:den>
                          </m:f>
                        </m:den>
                      </m:f>
                    </m:oMath>
                  </m:oMathPara>
                </a14:m>
                <a:endParaRPr lang="en-US" dirty="0"/>
              </a:p>
            </p:txBody>
          </p:sp>
        </mc:Choice>
        <mc:Fallback xmlns="">
          <p:sp>
            <p:nvSpPr>
              <p:cNvPr id="3" name="TextBox 2">
                <a:extLst>
                  <a:ext uri="{FF2B5EF4-FFF2-40B4-BE49-F238E27FC236}">
                    <a16:creationId xmlns:a16="http://schemas.microsoft.com/office/drawing/2014/main" id="{EC142FF5-DBBA-F61D-2756-3B00F414A1F7}"/>
                  </a:ext>
                </a:extLst>
              </p:cNvPr>
              <p:cNvSpPr txBox="1">
                <a:spLocks noRot="1" noChangeAspect="1" noMove="1" noResize="1" noEditPoints="1" noAdjustHandles="1" noChangeArrowheads="1" noChangeShapeType="1" noTextEdit="1"/>
              </p:cNvSpPr>
              <p:nvPr/>
            </p:nvSpPr>
            <p:spPr>
              <a:xfrm>
                <a:off x="3458945" y="2438400"/>
                <a:ext cx="4969309" cy="743922"/>
              </a:xfrm>
              <a:prstGeom prst="rect">
                <a:avLst/>
              </a:prstGeom>
              <a:blipFill>
                <a:blip r:embed="rId2"/>
                <a:stretch>
                  <a:fillRect l="-1276" t="-3390" b="-678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ACB3DBC-E20C-1E6C-165B-E7E19D76A6A9}"/>
                  </a:ext>
                </a:extLst>
              </p:cNvPr>
              <p:cNvSpPr txBox="1"/>
              <p:nvPr/>
            </p:nvSpPr>
            <p:spPr>
              <a:xfrm>
                <a:off x="2590800" y="4800600"/>
                <a:ext cx="5029200" cy="83625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mtClean="0">
                          <a:latin typeface="Cambria Math" panose="02040503050406030204" pitchFamily="18" charset="0"/>
                        </a:rPr>
                        <m:t>S</m:t>
                      </m:r>
                      <m:r>
                        <a:rPr lang="en-US" b="0" i="1" smtClean="0">
                          <a:latin typeface="Cambria Math" panose="02040503050406030204" pitchFamily="18" charset="0"/>
                        </a:rPr>
                        <m:t>𝑝𝑒𝑒𝑑𝑢𝑝</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𝑠</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r>
                                <a:rPr lang="en-US" b="0" i="1" smtClean="0">
                                  <a:latin typeface="Cambria Math" panose="02040503050406030204" pitchFamily="18" charset="0"/>
                                </a:rPr>
                                <m:t>𝑠</m:t>
                              </m:r>
                            </m:num>
                            <m:den>
                              <m:r>
                                <a:rPr lang="en-US" b="0" i="1" smtClean="0">
                                  <a:latin typeface="Cambria Math" panose="02040503050406030204" pitchFamily="18" charset="0"/>
                                </a:rPr>
                                <m:t>𝑚</m:t>
                              </m:r>
                            </m:den>
                          </m:f>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0.2+</m:t>
                          </m:r>
                          <m:f>
                            <m:fPr>
                              <m:ctrlPr>
                                <a:rPr lang="en-US" b="0" i="1" smtClean="0">
                                  <a:latin typeface="Cambria Math" panose="02040503050406030204" pitchFamily="18" charset="0"/>
                                </a:rPr>
                              </m:ctrlPr>
                            </m:fPr>
                            <m:num>
                              <m:r>
                                <a:rPr lang="en-US" b="0" i="1" smtClean="0">
                                  <a:latin typeface="Cambria Math" panose="02040503050406030204" pitchFamily="18" charset="0"/>
                                </a:rPr>
                                <m:t>0.8</m:t>
                              </m:r>
                            </m:num>
                            <m:den>
                              <m:r>
                                <a:rPr lang="en-US" b="0" i="1" smtClean="0">
                                  <a:latin typeface="Cambria Math" panose="02040503050406030204" pitchFamily="18" charset="0"/>
                                </a:rPr>
                                <m:t>4</m:t>
                              </m:r>
                            </m:den>
                          </m:f>
                        </m:den>
                      </m:f>
                      <m:r>
                        <a:rPr lang="en-US" b="0" i="1" smtClean="0">
                          <a:latin typeface="Cambria Math" panose="02040503050406030204" pitchFamily="18" charset="0"/>
                        </a:rPr>
                        <m:t>=2.5</m:t>
                      </m:r>
                    </m:oMath>
                  </m:oMathPara>
                </a14:m>
                <a:endParaRPr lang="en-US" dirty="0"/>
              </a:p>
            </p:txBody>
          </p:sp>
        </mc:Choice>
        <mc:Fallback xmlns="">
          <p:sp>
            <p:nvSpPr>
              <p:cNvPr id="5" name="TextBox 4">
                <a:extLst>
                  <a:ext uri="{FF2B5EF4-FFF2-40B4-BE49-F238E27FC236}">
                    <a16:creationId xmlns:a16="http://schemas.microsoft.com/office/drawing/2014/main" id="{3ACB3DBC-E20C-1E6C-165B-E7E19D76A6A9}"/>
                  </a:ext>
                </a:extLst>
              </p:cNvPr>
              <p:cNvSpPr txBox="1">
                <a:spLocks noRot="1" noChangeAspect="1" noMove="1" noResize="1" noEditPoints="1" noAdjustHandles="1" noChangeArrowheads="1" noChangeShapeType="1" noTextEdit="1"/>
              </p:cNvSpPr>
              <p:nvPr/>
            </p:nvSpPr>
            <p:spPr>
              <a:xfrm>
                <a:off x="2590800" y="4800600"/>
                <a:ext cx="5029200" cy="836255"/>
              </a:xfrm>
              <a:prstGeom prst="rect">
                <a:avLst/>
              </a:prstGeom>
              <a:blipFill>
                <a:blip r:embed="rId3"/>
                <a:stretch>
                  <a:fillRect b="-1493"/>
                </a:stretch>
              </a:blipFill>
            </p:spPr>
            <p:txBody>
              <a:bodyPr/>
              <a:lstStyle/>
              <a:p>
                <a:r>
                  <a:rPr lang="en-US">
                    <a:noFill/>
                  </a:rPr>
                  <a:t> </a:t>
                </a:r>
              </a:p>
            </p:txBody>
          </p:sp>
        </mc:Fallback>
      </mc:AlternateContent>
    </p:spTree>
    <p:extLst>
      <p:ext uri="{BB962C8B-B14F-4D97-AF65-F5344CB8AC3E}">
        <p14:creationId xmlns:p14="http://schemas.microsoft.com/office/powerpoint/2010/main" val="205001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15600" cy="4876801"/>
          </a:xfrm>
        </p:spPr>
        <p:txBody>
          <a:bodyPr>
            <a:normAutofit/>
          </a:bodyPr>
          <a:lstStyle/>
          <a:p>
            <a:r>
              <a:rPr lang="en-US" altLang="en-US" dirty="0"/>
              <a:t>Amdahl’s argument is too simplified</a:t>
            </a:r>
          </a:p>
          <a:p>
            <a:pPr lvl="1"/>
            <a:r>
              <a:rPr lang="en-US" altLang="en-US" dirty="0"/>
              <a:t>There is not only a part of the program that is not parallelizable, but also some critical systems aspects that are not captured in the law and may slow down the program</a:t>
            </a:r>
          </a:p>
          <a:p>
            <a:endParaRPr lang="en-US" altLang="en-US" dirty="0"/>
          </a:p>
          <a:p>
            <a:pPr lvl="1"/>
            <a:endParaRPr lang="en-US" altLang="en-US" dirty="0"/>
          </a:p>
          <a:p>
            <a:pPr marL="457200" lvl="1" indent="0">
              <a:buNone/>
            </a:pPr>
            <a:endParaRPr lang="en-US" altLang="en-US" dirty="0"/>
          </a:p>
          <a:p>
            <a:pPr lvl="1"/>
            <a:endParaRPr lang="en-US" altLang="en-US" dirty="0"/>
          </a:p>
          <a:p>
            <a:pPr lvl="1"/>
            <a:endParaRPr lang="en-US" altLang="en-US" dirty="0"/>
          </a:p>
          <a:p>
            <a:pPr lvl="1"/>
            <a:endParaRPr lang="en-US" altLang="en-US" dirty="0"/>
          </a:p>
          <a:p>
            <a:pPr lvl="1"/>
            <a:endParaRPr lang="en-US" altLang="en-US" dirty="0"/>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Amdahl’s Law</a:t>
            </a:r>
          </a:p>
        </p:txBody>
      </p:sp>
      <p:sp>
        <p:nvSpPr>
          <p:cNvPr id="2" name="Rectangle 1">
            <a:extLst>
              <a:ext uri="{FF2B5EF4-FFF2-40B4-BE49-F238E27FC236}">
                <a16:creationId xmlns:a16="http://schemas.microsoft.com/office/drawing/2014/main" id="{BDCE2546-2F01-3C6E-C0D0-B260C76D36A1}"/>
              </a:ext>
            </a:extLst>
          </p:cNvPr>
          <p:cNvSpPr>
            <a:spLocks noChangeArrowheads="1"/>
          </p:cNvSpPr>
          <p:nvPr/>
        </p:nvSpPr>
        <p:spPr bwMode="auto">
          <a:xfrm>
            <a:off x="2819400" y="35814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4" name="Rectangle 3">
            <a:extLst>
              <a:ext uri="{FF2B5EF4-FFF2-40B4-BE49-F238E27FC236}">
                <a16:creationId xmlns:a16="http://schemas.microsoft.com/office/drawing/2014/main" id="{E1549A41-B103-395D-B35D-AF2CF90C4427}"/>
              </a:ext>
            </a:extLst>
          </p:cNvPr>
          <p:cNvSpPr>
            <a:spLocks noChangeArrowheads="1"/>
          </p:cNvSpPr>
          <p:nvPr/>
        </p:nvSpPr>
        <p:spPr bwMode="auto">
          <a:xfrm>
            <a:off x="3352800" y="3581400"/>
            <a:ext cx="2174875"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7" name="Rectangle 6">
            <a:extLst>
              <a:ext uri="{FF2B5EF4-FFF2-40B4-BE49-F238E27FC236}">
                <a16:creationId xmlns:a16="http://schemas.microsoft.com/office/drawing/2014/main" id="{A95B4246-AD71-5DD8-2AB9-145452479ECE}"/>
              </a:ext>
            </a:extLst>
          </p:cNvPr>
          <p:cNvSpPr>
            <a:spLocks noChangeArrowheads="1"/>
          </p:cNvSpPr>
          <p:nvPr/>
        </p:nvSpPr>
        <p:spPr bwMode="auto">
          <a:xfrm>
            <a:off x="2819400" y="41148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8" name="Rectangle 7">
            <a:extLst>
              <a:ext uri="{FF2B5EF4-FFF2-40B4-BE49-F238E27FC236}">
                <a16:creationId xmlns:a16="http://schemas.microsoft.com/office/drawing/2014/main" id="{20E3EDF3-8502-8984-6133-7F7053D24153}"/>
              </a:ext>
            </a:extLst>
          </p:cNvPr>
          <p:cNvSpPr>
            <a:spLocks noChangeArrowheads="1"/>
          </p:cNvSpPr>
          <p:nvPr/>
        </p:nvSpPr>
        <p:spPr bwMode="auto">
          <a:xfrm>
            <a:off x="2819400" y="46482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9" name="Rectangle 8">
            <a:extLst>
              <a:ext uri="{FF2B5EF4-FFF2-40B4-BE49-F238E27FC236}">
                <a16:creationId xmlns:a16="http://schemas.microsoft.com/office/drawing/2014/main" id="{4CB7E419-2C36-B9D1-6B28-650537C748EB}"/>
              </a:ext>
            </a:extLst>
          </p:cNvPr>
          <p:cNvSpPr>
            <a:spLocks noChangeArrowheads="1"/>
          </p:cNvSpPr>
          <p:nvPr/>
        </p:nvSpPr>
        <p:spPr bwMode="auto">
          <a:xfrm>
            <a:off x="2819400" y="51816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10" name="Rectangle 9">
            <a:extLst>
              <a:ext uri="{FF2B5EF4-FFF2-40B4-BE49-F238E27FC236}">
                <a16:creationId xmlns:a16="http://schemas.microsoft.com/office/drawing/2014/main" id="{49166BAF-63E9-9C73-BFC6-71877C5EB192}"/>
              </a:ext>
            </a:extLst>
          </p:cNvPr>
          <p:cNvSpPr>
            <a:spLocks noChangeArrowheads="1"/>
          </p:cNvSpPr>
          <p:nvPr/>
        </p:nvSpPr>
        <p:spPr bwMode="auto">
          <a:xfrm>
            <a:off x="2819400" y="57150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11" name="Rectangle 10">
            <a:extLst>
              <a:ext uri="{FF2B5EF4-FFF2-40B4-BE49-F238E27FC236}">
                <a16:creationId xmlns:a16="http://schemas.microsoft.com/office/drawing/2014/main" id="{A89E9D9C-8C94-025C-607A-238E9F7D26E9}"/>
              </a:ext>
            </a:extLst>
          </p:cNvPr>
          <p:cNvSpPr>
            <a:spLocks noChangeArrowheads="1"/>
          </p:cNvSpPr>
          <p:nvPr/>
        </p:nvSpPr>
        <p:spPr bwMode="auto">
          <a:xfrm>
            <a:off x="3352800" y="4114800"/>
            <a:ext cx="53340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12" name="Rectangle 11">
            <a:extLst>
              <a:ext uri="{FF2B5EF4-FFF2-40B4-BE49-F238E27FC236}">
                <a16:creationId xmlns:a16="http://schemas.microsoft.com/office/drawing/2014/main" id="{90289A96-5339-9901-3316-37E37439A8AD}"/>
              </a:ext>
            </a:extLst>
          </p:cNvPr>
          <p:cNvSpPr>
            <a:spLocks noChangeArrowheads="1"/>
          </p:cNvSpPr>
          <p:nvPr/>
        </p:nvSpPr>
        <p:spPr bwMode="auto">
          <a:xfrm>
            <a:off x="3352800" y="4648200"/>
            <a:ext cx="53340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13" name="Rectangle 12">
            <a:extLst>
              <a:ext uri="{FF2B5EF4-FFF2-40B4-BE49-F238E27FC236}">
                <a16:creationId xmlns:a16="http://schemas.microsoft.com/office/drawing/2014/main" id="{4D08D85E-4CAD-A7AD-F32E-BB50C57E4C6E}"/>
              </a:ext>
            </a:extLst>
          </p:cNvPr>
          <p:cNvSpPr>
            <a:spLocks noChangeArrowheads="1"/>
          </p:cNvSpPr>
          <p:nvPr/>
        </p:nvSpPr>
        <p:spPr bwMode="auto">
          <a:xfrm>
            <a:off x="3352800" y="5181600"/>
            <a:ext cx="53340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14" name="Rectangle 13">
            <a:extLst>
              <a:ext uri="{FF2B5EF4-FFF2-40B4-BE49-F238E27FC236}">
                <a16:creationId xmlns:a16="http://schemas.microsoft.com/office/drawing/2014/main" id="{B70D1D9A-733F-4692-5895-90BD9C1E2FCD}"/>
              </a:ext>
            </a:extLst>
          </p:cNvPr>
          <p:cNvSpPr>
            <a:spLocks noChangeArrowheads="1"/>
          </p:cNvSpPr>
          <p:nvPr/>
        </p:nvSpPr>
        <p:spPr bwMode="auto">
          <a:xfrm>
            <a:off x="3352800" y="5715000"/>
            <a:ext cx="53340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15" name="TextBox 14">
            <a:extLst>
              <a:ext uri="{FF2B5EF4-FFF2-40B4-BE49-F238E27FC236}">
                <a16:creationId xmlns:a16="http://schemas.microsoft.com/office/drawing/2014/main" id="{F7BFA33D-81E4-D7F7-2CDC-8BF5EA8BA086}"/>
              </a:ext>
            </a:extLst>
          </p:cNvPr>
          <p:cNvSpPr txBox="1">
            <a:spLocks noChangeArrowheads="1"/>
          </p:cNvSpPr>
          <p:nvPr/>
        </p:nvSpPr>
        <p:spPr bwMode="auto">
          <a:xfrm>
            <a:off x="3048000" y="3321050"/>
            <a:ext cx="1698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20</a:t>
            </a:r>
          </a:p>
        </p:txBody>
      </p:sp>
      <p:sp>
        <p:nvSpPr>
          <p:cNvPr id="16" name="TextBox 15">
            <a:extLst>
              <a:ext uri="{FF2B5EF4-FFF2-40B4-BE49-F238E27FC236}">
                <a16:creationId xmlns:a16="http://schemas.microsoft.com/office/drawing/2014/main" id="{08349810-D597-CECD-63BC-5AA4FBCD04A2}"/>
              </a:ext>
            </a:extLst>
          </p:cNvPr>
          <p:cNvSpPr txBox="1">
            <a:spLocks noChangeArrowheads="1"/>
          </p:cNvSpPr>
          <p:nvPr/>
        </p:nvSpPr>
        <p:spPr bwMode="auto">
          <a:xfrm>
            <a:off x="4402138" y="3321050"/>
            <a:ext cx="1698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80</a:t>
            </a:r>
          </a:p>
        </p:txBody>
      </p:sp>
      <p:cxnSp>
        <p:nvCxnSpPr>
          <p:cNvPr id="17" name="Straight Connector 16">
            <a:extLst>
              <a:ext uri="{FF2B5EF4-FFF2-40B4-BE49-F238E27FC236}">
                <a16:creationId xmlns:a16="http://schemas.microsoft.com/office/drawing/2014/main" id="{4B5B0BA3-7A10-059B-8E05-089487219BF0}"/>
              </a:ext>
            </a:extLst>
          </p:cNvPr>
          <p:cNvCxnSpPr/>
          <p:nvPr/>
        </p:nvCxnSpPr>
        <p:spPr>
          <a:xfrm>
            <a:off x="2819400" y="3810000"/>
            <a:ext cx="0" cy="3048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8A6119BA-48D6-FD75-BDB3-09CE6A901F35}"/>
              </a:ext>
            </a:extLst>
          </p:cNvPr>
          <p:cNvCxnSpPr/>
          <p:nvPr/>
        </p:nvCxnSpPr>
        <p:spPr>
          <a:xfrm>
            <a:off x="3352800" y="3810000"/>
            <a:ext cx="0" cy="3048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1D3D36B-4A92-9AAB-3C92-F5BF3DFD5599}"/>
              </a:ext>
            </a:extLst>
          </p:cNvPr>
          <p:cNvCxnSpPr/>
          <p:nvPr/>
        </p:nvCxnSpPr>
        <p:spPr>
          <a:xfrm flipH="1">
            <a:off x="3886200" y="3810000"/>
            <a:ext cx="1641475" cy="3048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7C0080CC-E771-0E9F-600A-974CE0268C6D}"/>
              </a:ext>
            </a:extLst>
          </p:cNvPr>
          <p:cNvSpPr txBox="1">
            <a:spLocks noChangeArrowheads="1"/>
          </p:cNvSpPr>
          <p:nvPr/>
        </p:nvSpPr>
        <p:spPr bwMode="auto">
          <a:xfrm>
            <a:off x="3048000" y="3930650"/>
            <a:ext cx="1698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20</a:t>
            </a:r>
          </a:p>
        </p:txBody>
      </p:sp>
      <p:sp>
        <p:nvSpPr>
          <p:cNvPr id="21" name="TextBox 20">
            <a:extLst>
              <a:ext uri="{FF2B5EF4-FFF2-40B4-BE49-F238E27FC236}">
                <a16:creationId xmlns:a16="http://schemas.microsoft.com/office/drawing/2014/main" id="{1D32B6C1-F395-90F9-F276-73DF6E8F5D14}"/>
              </a:ext>
            </a:extLst>
          </p:cNvPr>
          <p:cNvSpPr txBox="1">
            <a:spLocks noChangeArrowheads="1"/>
          </p:cNvSpPr>
          <p:nvPr/>
        </p:nvSpPr>
        <p:spPr bwMode="auto">
          <a:xfrm>
            <a:off x="3563938" y="3930650"/>
            <a:ext cx="1698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20</a:t>
            </a:r>
          </a:p>
        </p:txBody>
      </p:sp>
      <p:sp>
        <p:nvSpPr>
          <p:cNvPr id="22" name="TextBox 21">
            <a:extLst>
              <a:ext uri="{FF2B5EF4-FFF2-40B4-BE49-F238E27FC236}">
                <a16:creationId xmlns:a16="http://schemas.microsoft.com/office/drawing/2014/main" id="{1B30E5FF-2EF0-8C19-C140-5F24DA2C22FF}"/>
              </a:ext>
            </a:extLst>
          </p:cNvPr>
          <p:cNvSpPr txBox="1">
            <a:spLocks noChangeArrowheads="1"/>
          </p:cNvSpPr>
          <p:nvPr/>
        </p:nvSpPr>
        <p:spPr bwMode="auto">
          <a:xfrm>
            <a:off x="2076450" y="4159250"/>
            <a:ext cx="68127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dirty="0">
                <a:solidFill>
                  <a:schemeClr val="tx1"/>
                </a:solidFill>
              </a:rPr>
              <a:t>Machine 1</a:t>
            </a:r>
          </a:p>
        </p:txBody>
      </p:sp>
      <p:sp>
        <p:nvSpPr>
          <p:cNvPr id="23" name="TextBox 22">
            <a:extLst>
              <a:ext uri="{FF2B5EF4-FFF2-40B4-BE49-F238E27FC236}">
                <a16:creationId xmlns:a16="http://schemas.microsoft.com/office/drawing/2014/main" id="{2D7CE664-E100-D8F0-D1BA-0446305381A7}"/>
              </a:ext>
            </a:extLst>
          </p:cNvPr>
          <p:cNvSpPr txBox="1">
            <a:spLocks noChangeArrowheads="1"/>
          </p:cNvSpPr>
          <p:nvPr/>
        </p:nvSpPr>
        <p:spPr bwMode="auto">
          <a:xfrm>
            <a:off x="2057400" y="4692650"/>
            <a:ext cx="68127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dirty="0">
                <a:solidFill>
                  <a:schemeClr val="tx1"/>
                </a:solidFill>
              </a:rPr>
              <a:t>Machine 2</a:t>
            </a:r>
          </a:p>
        </p:txBody>
      </p:sp>
      <p:sp>
        <p:nvSpPr>
          <p:cNvPr id="24" name="TextBox 23">
            <a:extLst>
              <a:ext uri="{FF2B5EF4-FFF2-40B4-BE49-F238E27FC236}">
                <a16:creationId xmlns:a16="http://schemas.microsoft.com/office/drawing/2014/main" id="{C441F51E-80DB-8170-5D70-9D88895A3D0B}"/>
              </a:ext>
            </a:extLst>
          </p:cNvPr>
          <p:cNvSpPr txBox="1">
            <a:spLocks noChangeArrowheads="1"/>
          </p:cNvSpPr>
          <p:nvPr/>
        </p:nvSpPr>
        <p:spPr bwMode="auto">
          <a:xfrm>
            <a:off x="2057400" y="5226050"/>
            <a:ext cx="68127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dirty="0">
                <a:solidFill>
                  <a:schemeClr val="tx1"/>
                </a:solidFill>
              </a:rPr>
              <a:t>Machine 3</a:t>
            </a:r>
          </a:p>
        </p:txBody>
      </p:sp>
      <p:sp>
        <p:nvSpPr>
          <p:cNvPr id="25" name="TextBox 24">
            <a:extLst>
              <a:ext uri="{FF2B5EF4-FFF2-40B4-BE49-F238E27FC236}">
                <a16:creationId xmlns:a16="http://schemas.microsoft.com/office/drawing/2014/main" id="{4ECBD456-A79C-3581-FF86-53874B88C53B}"/>
              </a:ext>
            </a:extLst>
          </p:cNvPr>
          <p:cNvSpPr txBox="1">
            <a:spLocks noChangeArrowheads="1"/>
          </p:cNvSpPr>
          <p:nvPr/>
        </p:nvSpPr>
        <p:spPr bwMode="auto">
          <a:xfrm>
            <a:off x="2057400" y="5711826"/>
            <a:ext cx="76199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dirty="0">
                <a:solidFill>
                  <a:schemeClr val="tx1"/>
                </a:solidFill>
              </a:rPr>
              <a:t>Machine 4</a:t>
            </a:r>
          </a:p>
        </p:txBody>
      </p:sp>
      <p:sp>
        <p:nvSpPr>
          <p:cNvPr id="26" name="TextBox 25">
            <a:extLst>
              <a:ext uri="{FF2B5EF4-FFF2-40B4-BE49-F238E27FC236}">
                <a16:creationId xmlns:a16="http://schemas.microsoft.com/office/drawing/2014/main" id="{EB84CD8B-2722-F7F1-7988-5EF6714B8395}"/>
              </a:ext>
            </a:extLst>
          </p:cNvPr>
          <p:cNvSpPr txBox="1">
            <a:spLocks noChangeArrowheads="1"/>
          </p:cNvSpPr>
          <p:nvPr/>
        </p:nvSpPr>
        <p:spPr bwMode="auto">
          <a:xfrm>
            <a:off x="905046" y="3578225"/>
            <a:ext cx="4175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dirty="0">
                <a:solidFill>
                  <a:schemeClr val="tx1"/>
                </a:solidFill>
              </a:rPr>
              <a:t>Serial</a:t>
            </a:r>
          </a:p>
        </p:txBody>
      </p:sp>
      <p:sp>
        <p:nvSpPr>
          <p:cNvPr id="27" name="TextBox 26">
            <a:extLst>
              <a:ext uri="{FF2B5EF4-FFF2-40B4-BE49-F238E27FC236}">
                <a16:creationId xmlns:a16="http://schemas.microsoft.com/office/drawing/2014/main" id="{E64D8939-828C-2217-769F-2C3252E3103C}"/>
              </a:ext>
            </a:extLst>
          </p:cNvPr>
          <p:cNvSpPr txBox="1">
            <a:spLocks noChangeArrowheads="1"/>
          </p:cNvSpPr>
          <p:nvPr/>
        </p:nvSpPr>
        <p:spPr bwMode="auto">
          <a:xfrm>
            <a:off x="685800" y="4755642"/>
            <a:ext cx="85600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i="1" dirty="0">
                <a:solidFill>
                  <a:schemeClr val="tx1"/>
                </a:solidFill>
              </a:rPr>
              <a:t>Distributed </a:t>
            </a:r>
          </a:p>
        </p:txBody>
      </p:sp>
      <p:sp>
        <p:nvSpPr>
          <p:cNvPr id="28" name="TextBox 27">
            <a:extLst>
              <a:ext uri="{FF2B5EF4-FFF2-40B4-BE49-F238E27FC236}">
                <a16:creationId xmlns:a16="http://schemas.microsoft.com/office/drawing/2014/main" id="{2D457BA5-1490-99AF-3728-91C7369C30F6}"/>
              </a:ext>
            </a:extLst>
          </p:cNvPr>
          <p:cNvSpPr txBox="1">
            <a:spLocks noChangeArrowheads="1"/>
          </p:cNvSpPr>
          <p:nvPr/>
        </p:nvSpPr>
        <p:spPr bwMode="auto">
          <a:xfrm>
            <a:off x="3648869" y="6302412"/>
            <a:ext cx="1071240" cy="400110"/>
          </a:xfrm>
          <a:prstGeom prst="rect">
            <a:avLst/>
          </a:prstGeom>
          <a:solidFill>
            <a:srgbClr val="77E1FF"/>
          </a:solidFill>
          <a:ln>
            <a:noFill/>
          </a:ln>
        </p:spPr>
        <p:txBody>
          <a:bodyPr wrap="square">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000" b="1" dirty="0">
                <a:solidFill>
                  <a:schemeClr val="bg1"/>
                </a:solidFill>
              </a:rPr>
              <a:t>Ideal</a:t>
            </a:r>
          </a:p>
        </p:txBody>
      </p:sp>
      <p:sp>
        <p:nvSpPr>
          <p:cNvPr id="29" name="Rectangle 28">
            <a:extLst>
              <a:ext uri="{FF2B5EF4-FFF2-40B4-BE49-F238E27FC236}">
                <a16:creationId xmlns:a16="http://schemas.microsoft.com/office/drawing/2014/main" id="{92323715-CD65-44D9-6A69-D162F939194D}"/>
              </a:ext>
            </a:extLst>
          </p:cNvPr>
          <p:cNvSpPr>
            <a:spLocks noChangeArrowheads="1"/>
          </p:cNvSpPr>
          <p:nvPr/>
        </p:nvSpPr>
        <p:spPr bwMode="auto">
          <a:xfrm>
            <a:off x="4132263" y="53340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0" name="Rectangle 29">
            <a:extLst>
              <a:ext uri="{FF2B5EF4-FFF2-40B4-BE49-F238E27FC236}">
                <a16:creationId xmlns:a16="http://schemas.microsoft.com/office/drawing/2014/main" id="{64BFAEE9-1A84-E50B-4FF3-0C8B077FE121}"/>
              </a:ext>
            </a:extLst>
          </p:cNvPr>
          <p:cNvSpPr>
            <a:spLocks noChangeArrowheads="1"/>
          </p:cNvSpPr>
          <p:nvPr/>
        </p:nvSpPr>
        <p:spPr bwMode="auto">
          <a:xfrm>
            <a:off x="4132263" y="5715000"/>
            <a:ext cx="53340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1" name="TextBox 30">
            <a:extLst>
              <a:ext uri="{FF2B5EF4-FFF2-40B4-BE49-F238E27FC236}">
                <a16:creationId xmlns:a16="http://schemas.microsoft.com/office/drawing/2014/main" id="{12CBC3B7-64F7-7A7E-95B3-DDA8194EBBD3}"/>
              </a:ext>
            </a:extLst>
          </p:cNvPr>
          <p:cNvSpPr txBox="1">
            <a:spLocks noChangeArrowheads="1"/>
          </p:cNvSpPr>
          <p:nvPr/>
        </p:nvSpPr>
        <p:spPr bwMode="auto">
          <a:xfrm>
            <a:off x="4760913" y="5364163"/>
            <a:ext cx="14065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a:solidFill>
                  <a:schemeClr val="tx1"/>
                </a:solidFill>
              </a:rPr>
              <a:t>Cannot be parallelized</a:t>
            </a:r>
          </a:p>
        </p:txBody>
      </p:sp>
      <p:sp>
        <p:nvSpPr>
          <p:cNvPr id="32" name="TextBox 31">
            <a:extLst>
              <a:ext uri="{FF2B5EF4-FFF2-40B4-BE49-F238E27FC236}">
                <a16:creationId xmlns:a16="http://schemas.microsoft.com/office/drawing/2014/main" id="{A79E219C-5DE0-FEA6-9F8C-BB6A811D8F2E}"/>
              </a:ext>
            </a:extLst>
          </p:cNvPr>
          <p:cNvSpPr txBox="1">
            <a:spLocks noChangeArrowheads="1"/>
          </p:cNvSpPr>
          <p:nvPr/>
        </p:nvSpPr>
        <p:spPr bwMode="auto">
          <a:xfrm>
            <a:off x="4741863" y="5773738"/>
            <a:ext cx="1211262"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a:solidFill>
                  <a:schemeClr val="tx1"/>
                </a:solidFill>
              </a:rPr>
              <a:t>Can be parallelized</a:t>
            </a:r>
          </a:p>
        </p:txBody>
      </p:sp>
      <p:sp>
        <p:nvSpPr>
          <p:cNvPr id="33" name="Rectangle 32">
            <a:extLst>
              <a:ext uri="{FF2B5EF4-FFF2-40B4-BE49-F238E27FC236}">
                <a16:creationId xmlns:a16="http://schemas.microsoft.com/office/drawing/2014/main" id="{0DC5C30B-9BE9-8930-FB4D-3864233F5AA8}"/>
              </a:ext>
            </a:extLst>
          </p:cNvPr>
          <p:cNvSpPr/>
          <p:nvPr/>
        </p:nvSpPr>
        <p:spPr>
          <a:xfrm>
            <a:off x="4114800" y="5257800"/>
            <a:ext cx="2052638" cy="822325"/>
          </a:xfrm>
          <a:prstGeom prst="rect">
            <a:avLst/>
          </a:prstGeom>
          <a:no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4" name="Rectangle 33">
            <a:extLst>
              <a:ext uri="{FF2B5EF4-FFF2-40B4-BE49-F238E27FC236}">
                <a16:creationId xmlns:a16="http://schemas.microsoft.com/office/drawing/2014/main" id="{CDDC9EE6-4A60-D214-8C63-93191E15EA80}"/>
              </a:ext>
            </a:extLst>
          </p:cNvPr>
          <p:cNvSpPr>
            <a:spLocks noChangeArrowheads="1"/>
          </p:cNvSpPr>
          <p:nvPr/>
        </p:nvSpPr>
        <p:spPr bwMode="auto">
          <a:xfrm>
            <a:off x="7167563" y="3578225"/>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5" name="Rectangle 34">
            <a:extLst>
              <a:ext uri="{FF2B5EF4-FFF2-40B4-BE49-F238E27FC236}">
                <a16:creationId xmlns:a16="http://schemas.microsoft.com/office/drawing/2014/main" id="{D6B30006-F535-0396-68A0-E1C641FAB06B}"/>
              </a:ext>
            </a:extLst>
          </p:cNvPr>
          <p:cNvSpPr>
            <a:spLocks noChangeArrowheads="1"/>
          </p:cNvSpPr>
          <p:nvPr/>
        </p:nvSpPr>
        <p:spPr bwMode="auto">
          <a:xfrm>
            <a:off x="7700963" y="3578225"/>
            <a:ext cx="2174875"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6" name="Rectangle 35">
            <a:extLst>
              <a:ext uri="{FF2B5EF4-FFF2-40B4-BE49-F238E27FC236}">
                <a16:creationId xmlns:a16="http://schemas.microsoft.com/office/drawing/2014/main" id="{4B754339-BAD9-FA6C-DAFC-0C0A6CE57FA2}"/>
              </a:ext>
            </a:extLst>
          </p:cNvPr>
          <p:cNvSpPr>
            <a:spLocks noChangeArrowheads="1"/>
          </p:cNvSpPr>
          <p:nvPr/>
        </p:nvSpPr>
        <p:spPr bwMode="auto">
          <a:xfrm>
            <a:off x="7167563" y="4111625"/>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7" name="Rectangle 36">
            <a:extLst>
              <a:ext uri="{FF2B5EF4-FFF2-40B4-BE49-F238E27FC236}">
                <a16:creationId xmlns:a16="http://schemas.microsoft.com/office/drawing/2014/main" id="{690D982A-5AF3-909D-647E-A98B3FFC454C}"/>
              </a:ext>
            </a:extLst>
          </p:cNvPr>
          <p:cNvSpPr>
            <a:spLocks noChangeArrowheads="1"/>
          </p:cNvSpPr>
          <p:nvPr/>
        </p:nvSpPr>
        <p:spPr bwMode="auto">
          <a:xfrm>
            <a:off x="7167563" y="4645025"/>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8" name="Rectangle 37">
            <a:extLst>
              <a:ext uri="{FF2B5EF4-FFF2-40B4-BE49-F238E27FC236}">
                <a16:creationId xmlns:a16="http://schemas.microsoft.com/office/drawing/2014/main" id="{0837358B-5217-0BE1-D58F-79C1A3F8F406}"/>
              </a:ext>
            </a:extLst>
          </p:cNvPr>
          <p:cNvSpPr>
            <a:spLocks noChangeArrowheads="1"/>
          </p:cNvSpPr>
          <p:nvPr/>
        </p:nvSpPr>
        <p:spPr bwMode="auto">
          <a:xfrm>
            <a:off x="7167563" y="5178425"/>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39" name="Rectangle 38">
            <a:extLst>
              <a:ext uri="{FF2B5EF4-FFF2-40B4-BE49-F238E27FC236}">
                <a16:creationId xmlns:a16="http://schemas.microsoft.com/office/drawing/2014/main" id="{65150AFC-9AC9-96F6-B60C-177CED171A0B}"/>
              </a:ext>
            </a:extLst>
          </p:cNvPr>
          <p:cNvSpPr>
            <a:spLocks noChangeArrowheads="1"/>
          </p:cNvSpPr>
          <p:nvPr/>
        </p:nvSpPr>
        <p:spPr bwMode="auto">
          <a:xfrm>
            <a:off x="7167563" y="5711825"/>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40" name="Rectangle 39">
            <a:extLst>
              <a:ext uri="{FF2B5EF4-FFF2-40B4-BE49-F238E27FC236}">
                <a16:creationId xmlns:a16="http://schemas.microsoft.com/office/drawing/2014/main" id="{0ECEDC62-B615-4FA1-4E3F-5721E4C73405}"/>
              </a:ext>
            </a:extLst>
          </p:cNvPr>
          <p:cNvSpPr>
            <a:spLocks noChangeArrowheads="1"/>
          </p:cNvSpPr>
          <p:nvPr/>
        </p:nvSpPr>
        <p:spPr bwMode="auto">
          <a:xfrm>
            <a:off x="7700963" y="4114800"/>
            <a:ext cx="533400" cy="225425"/>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41" name="Rectangle 40">
            <a:extLst>
              <a:ext uri="{FF2B5EF4-FFF2-40B4-BE49-F238E27FC236}">
                <a16:creationId xmlns:a16="http://schemas.microsoft.com/office/drawing/2014/main" id="{B8B3982F-DAE4-5B39-6EAB-356A75183C6B}"/>
              </a:ext>
            </a:extLst>
          </p:cNvPr>
          <p:cNvSpPr>
            <a:spLocks noChangeArrowheads="1"/>
          </p:cNvSpPr>
          <p:nvPr/>
        </p:nvSpPr>
        <p:spPr bwMode="auto">
          <a:xfrm>
            <a:off x="7700963" y="4648200"/>
            <a:ext cx="381000" cy="225425"/>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42" name="Rectangle 41">
            <a:extLst>
              <a:ext uri="{FF2B5EF4-FFF2-40B4-BE49-F238E27FC236}">
                <a16:creationId xmlns:a16="http://schemas.microsoft.com/office/drawing/2014/main" id="{888D8F54-1E82-0F36-A964-A88C632F29AA}"/>
              </a:ext>
            </a:extLst>
          </p:cNvPr>
          <p:cNvSpPr>
            <a:spLocks noChangeArrowheads="1"/>
          </p:cNvSpPr>
          <p:nvPr/>
        </p:nvSpPr>
        <p:spPr bwMode="auto">
          <a:xfrm>
            <a:off x="7700963" y="5178425"/>
            <a:ext cx="604837"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43" name="Rectangle 42">
            <a:extLst>
              <a:ext uri="{FF2B5EF4-FFF2-40B4-BE49-F238E27FC236}">
                <a16:creationId xmlns:a16="http://schemas.microsoft.com/office/drawing/2014/main" id="{94ADB343-FA3B-27C4-36F1-B6CB89109E0C}"/>
              </a:ext>
            </a:extLst>
          </p:cNvPr>
          <p:cNvSpPr>
            <a:spLocks noChangeArrowheads="1"/>
          </p:cNvSpPr>
          <p:nvPr/>
        </p:nvSpPr>
        <p:spPr bwMode="auto">
          <a:xfrm>
            <a:off x="7700963" y="5711825"/>
            <a:ext cx="61595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44" name="TextBox 43">
            <a:extLst>
              <a:ext uri="{FF2B5EF4-FFF2-40B4-BE49-F238E27FC236}">
                <a16:creationId xmlns:a16="http://schemas.microsoft.com/office/drawing/2014/main" id="{0F581850-9AC8-ABBA-3D6F-56449B060A08}"/>
              </a:ext>
            </a:extLst>
          </p:cNvPr>
          <p:cNvSpPr txBox="1">
            <a:spLocks noChangeArrowheads="1"/>
          </p:cNvSpPr>
          <p:nvPr/>
        </p:nvSpPr>
        <p:spPr bwMode="auto">
          <a:xfrm>
            <a:off x="7396163" y="3317875"/>
            <a:ext cx="1698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20</a:t>
            </a:r>
          </a:p>
        </p:txBody>
      </p:sp>
      <p:sp>
        <p:nvSpPr>
          <p:cNvPr id="45" name="TextBox 44">
            <a:extLst>
              <a:ext uri="{FF2B5EF4-FFF2-40B4-BE49-F238E27FC236}">
                <a16:creationId xmlns:a16="http://schemas.microsoft.com/office/drawing/2014/main" id="{295950BE-FD65-742F-C6E4-04E41B8BF7A1}"/>
              </a:ext>
            </a:extLst>
          </p:cNvPr>
          <p:cNvSpPr txBox="1">
            <a:spLocks noChangeArrowheads="1"/>
          </p:cNvSpPr>
          <p:nvPr/>
        </p:nvSpPr>
        <p:spPr bwMode="auto">
          <a:xfrm>
            <a:off x="8750300" y="3317875"/>
            <a:ext cx="1698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80</a:t>
            </a:r>
          </a:p>
        </p:txBody>
      </p:sp>
      <p:cxnSp>
        <p:nvCxnSpPr>
          <p:cNvPr id="46" name="Straight Connector 45">
            <a:extLst>
              <a:ext uri="{FF2B5EF4-FFF2-40B4-BE49-F238E27FC236}">
                <a16:creationId xmlns:a16="http://schemas.microsoft.com/office/drawing/2014/main" id="{B2E3E6A7-9FA0-BAC7-990B-CBAAE2081DB5}"/>
              </a:ext>
            </a:extLst>
          </p:cNvPr>
          <p:cNvCxnSpPr/>
          <p:nvPr/>
        </p:nvCxnSpPr>
        <p:spPr>
          <a:xfrm>
            <a:off x="7167563" y="3806825"/>
            <a:ext cx="0" cy="3048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CFABF9F1-9197-935B-B76C-596E2E2FE882}"/>
              </a:ext>
            </a:extLst>
          </p:cNvPr>
          <p:cNvCxnSpPr/>
          <p:nvPr/>
        </p:nvCxnSpPr>
        <p:spPr>
          <a:xfrm>
            <a:off x="7700963" y="3806825"/>
            <a:ext cx="0" cy="30480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6BA9826A-61FC-5FBA-5371-46956E4A2774}"/>
              </a:ext>
            </a:extLst>
          </p:cNvPr>
          <p:cNvSpPr txBox="1">
            <a:spLocks noChangeArrowheads="1"/>
          </p:cNvSpPr>
          <p:nvPr/>
        </p:nvSpPr>
        <p:spPr bwMode="auto">
          <a:xfrm>
            <a:off x="7396163" y="3927475"/>
            <a:ext cx="1698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20</a:t>
            </a:r>
          </a:p>
        </p:txBody>
      </p:sp>
      <p:sp>
        <p:nvSpPr>
          <p:cNvPr id="49" name="TextBox 48">
            <a:extLst>
              <a:ext uri="{FF2B5EF4-FFF2-40B4-BE49-F238E27FC236}">
                <a16:creationId xmlns:a16="http://schemas.microsoft.com/office/drawing/2014/main" id="{162F5CEF-6D87-DABB-3F37-D03E1B484F83}"/>
              </a:ext>
            </a:extLst>
          </p:cNvPr>
          <p:cNvSpPr txBox="1">
            <a:spLocks noChangeArrowheads="1"/>
          </p:cNvSpPr>
          <p:nvPr/>
        </p:nvSpPr>
        <p:spPr bwMode="auto">
          <a:xfrm>
            <a:off x="7912100" y="3927475"/>
            <a:ext cx="1698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b="1">
                <a:solidFill>
                  <a:schemeClr val="tx1"/>
                </a:solidFill>
              </a:rPr>
              <a:t>20</a:t>
            </a:r>
          </a:p>
        </p:txBody>
      </p:sp>
      <p:sp>
        <p:nvSpPr>
          <p:cNvPr id="56" name="TextBox 55">
            <a:extLst>
              <a:ext uri="{FF2B5EF4-FFF2-40B4-BE49-F238E27FC236}">
                <a16:creationId xmlns:a16="http://schemas.microsoft.com/office/drawing/2014/main" id="{3925BEF9-CF8C-CC82-B061-21F4CFB228A0}"/>
              </a:ext>
            </a:extLst>
          </p:cNvPr>
          <p:cNvSpPr txBox="1">
            <a:spLocks noChangeArrowheads="1"/>
          </p:cNvSpPr>
          <p:nvPr/>
        </p:nvSpPr>
        <p:spPr bwMode="auto">
          <a:xfrm>
            <a:off x="7840933" y="6305490"/>
            <a:ext cx="1532984" cy="400110"/>
          </a:xfrm>
          <a:prstGeom prst="rect">
            <a:avLst/>
          </a:prstGeom>
          <a:solidFill>
            <a:srgbClr val="EF7273"/>
          </a:solidFill>
          <a:ln>
            <a:noFill/>
          </a:ln>
        </p:spPr>
        <p:txBody>
          <a:bodyPr wrap="none">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dirty="0">
                <a:solidFill>
                  <a:schemeClr val="bg1"/>
                </a:solidFill>
              </a:rPr>
              <a:t>Real-World</a:t>
            </a:r>
          </a:p>
        </p:txBody>
      </p:sp>
      <p:sp>
        <p:nvSpPr>
          <p:cNvPr id="57" name="Rectangle 56">
            <a:extLst>
              <a:ext uri="{FF2B5EF4-FFF2-40B4-BE49-F238E27FC236}">
                <a16:creationId xmlns:a16="http://schemas.microsoft.com/office/drawing/2014/main" id="{DACAF5CD-B217-88FA-F4DE-E4026BD8C246}"/>
              </a:ext>
            </a:extLst>
          </p:cNvPr>
          <p:cNvSpPr>
            <a:spLocks noChangeArrowheads="1"/>
          </p:cNvSpPr>
          <p:nvPr/>
        </p:nvSpPr>
        <p:spPr bwMode="auto">
          <a:xfrm>
            <a:off x="8785225" y="4953000"/>
            <a:ext cx="533400" cy="228600"/>
          </a:xfrm>
          <a:prstGeom prst="rect">
            <a:avLst/>
          </a:prstGeom>
          <a:blipFill dpi="0" rotWithShape="0">
            <a:blip r:embed="rId2"/>
            <a:srcRect/>
            <a:tile tx="0" ty="0" sx="100000" sy="100000" flip="none" algn="tl"/>
          </a:blipFill>
          <a:ln w="9525" algn="ctr">
            <a:solidFill>
              <a:srgbClr val="C0000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58" name="Rectangle 57">
            <a:extLst>
              <a:ext uri="{FF2B5EF4-FFF2-40B4-BE49-F238E27FC236}">
                <a16:creationId xmlns:a16="http://schemas.microsoft.com/office/drawing/2014/main" id="{1EF8201A-CCED-9A1C-6414-59A94E26AFAF}"/>
              </a:ext>
            </a:extLst>
          </p:cNvPr>
          <p:cNvSpPr>
            <a:spLocks noChangeArrowheads="1"/>
          </p:cNvSpPr>
          <p:nvPr/>
        </p:nvSpPr>
        <p:spPr bwMode="auto">
          <a:xfrm>
            <a:off x="8785225" y="5334000"/>
            <a:ext cx="533400" cy="228600"/>
          </a:xfrm>
          <a:prstGeom prst="rect">
            <a:avLst/>
          </a:prstGeom>
          <a:blipFill dpi="0" rotWithShape="0">
            <a:blip r:embed="rId3"/>
            <a:srcRect/>
            <a:tile tx="0" ty="0" sx="100000" sy="100000" flip="none" algn="tl"/>
          </a:blipFill>
          <a:ln w="9525" algn="ctr">
            <a:solidFill>
              <a:srgbClr val="0000FF"/>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59" name="TextBox 58">
            <a:extLst>
              <a:ext uri="{FF2B5EF4-FFF2-40B4-BE49-F238E27FC236}">
                <a16:creationId xmlns:a16="http://schemas.microsoft.com/office/drawing/2014/main" id="{0CA24416-BA98-65B2-3AC7-5D17FA569AC0}"/>
              </a:ext>
            </a:extLst>
          </p:cNvPr>
          <p:cNvSpPr txBox="1">
            <a:spLocks noChangeArrowheads="1"/>
          </p:cNvSpPr>
          <p:nvPr/>
        </p:nvSpPr>
        <p:spPr bwMode="auto">
          <a:xfrm>
            <a:off x="9413875" y="4983163"/>
            <a:ext cx="14065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a:solidFill>
                  <a:schemeClr val="tx1"/>
                </a:solidFill>
              </a:rPr>
              <a:t>Cannot be parallelized</a:t>
            </a:r>
          </a:p>
        </p:txBody>
      </p:sp>
      <p:sp>
        <p:nvSpPr>
          <p:cNvPr id="60" name="TextBox 59">
            <a:extLst>
              <a:ext uri="{FF2B5EF4-FFF2-40B4-BE49-F238E27FC236}">
                <a16:creationId xmlns:a16="http://schemas.microsoft.com/office/drawing/2014/main" id="{AC5DE2FA-A0B6-340C-AFF1-9E7DCD270B03}"/>
              </a:ext>
            </a:extLst>
          </p:cNvPr>
          <p:cNvSpPr txBox="1">
            <a:spLocks noChangeArrowheads="1"/>
          </p:cNvSpPr>
          <p:nvPr/>
        </p:nvSpPr>
        <p:spPr bwMode="auto">
          <a:xfrm>
            <a:off x="9394825" y="5392738"/>
            <a:ext cx="1211263"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a:solidFill>
                  <a:schemeClr val="tx1"/>
                </a:solidFill>
              </a:rPr>
              <a:t>Can be parallelized</a:t>
            </a:r>
          </a:p>
        </p:txBody>
      </p:sp>
      <p:sp>
        <p:nvSpPr>
          <p:cNvPr id="61" name="Rectangle 60">
            <a:extLst>
              <a:ext uri="{FF2B5EF4-FFF2-40B4-BE49-F238E27FC236}">
                <a16:creationId xmlns:a16="http://schemas.microsoft.com/office/drawing/2014/main" id="{F5F36452-B84C-190F-B23A-230554C06668}"/>
              </a:ext>
            </a:extLst>
          </p:cNvPr>
          <p:cNvSpPr/>
          <p:nvPr/>
        </p:nvSpPr>
        <p:spPr>
          <a:xfrm>
            <a:off x="8767763" y="4876800"/>
            <a:ext cx="2052637" cy="1047750"/>
          </a:xfrm>
          <a:prstGeom prst="rect">
            <a:avLst/>
          </a:prstGeom>
          <a:no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2" name="Rectangle 61">
            <a:extLst>
              <a:ext uri="{FF2B5EF4-FFF2-40B4-BE49-F238E27FC236}">
                <a16:creationId xmlns:a16="http://schemas.microsoft.com/office/drawing/2014/main" id="{0DCF220C-ABF5-69B8-C120-52375FE52585}"/>
              </a:ext>
            </a:extLst>
          </p:cNvPr>
          <p:cNvSpPr>
            <a:spLocks noChangeArrowheads="1"/>
          </p:cNvSpPr>
          <p:nvPr/>
        </p:nvSpPr>
        <p:spPr bwMode="auto">
          <a:xfrm>
            <a:off x="8310563" y="4111625"/>
            <a:ext cx="147637" cy="215900"/>
          </a:xfrm>
          <a:prstGeom prst="rect">
            <a:avLst/>
          </a:prstGeom>
          <a:blipFill dpi="0" rotWithShape="0">
            <a:blip r:embed="rId5"/>
            <a:srcRect/>
            <a:tile tx="0" ty="0" sx="100000" sy="100000" flip="none" algn="tl"/>
          </a:blipFill>
          <a:ln w="9525" algn="ctr">
            <a:solidFill>
              <a:srgbClr val="00B05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63" name="Rectangle 62">
            <a:extLst>
              <a:ext uri="{FF2B5EF4-FFF2-40B4-BE49-F238E27FC236}">
                <a16:creationId xmlns:a16="http://schemas.microsoft.com/office/drawing/2014/main" id="{CB7223BF-95A2-9506-F171-6EDF94A923C6}"/>
              </a:ext>
            </a:extLst>
          </p:cNvPr>
          <p:cNvSpPr>
            <a:spLocks noChangeArrowheads="1"/>
          </p:cNvSpPr>
          <p:nvPr/>
        </p:nvSpPr>
        <p:spPr bwMode="auto">
          <a:xfrm>
            <a:off x="8305800" y="4648200"/>
            <a:ext cx="147638" cy="215900"/>
          </a:xfrm>
          <a:prstGeom prst="rect">
            <a:avLst/>
          </a:prstGeom>
          <a:blipFill dpi="0" rotWithShape="0">
            <a:blip r:embed="rId5"/>
            <a:srcRect/>
            <a:tile tx="0" ty="0" sx="100000" sy="100000" flip="none" algn="tl"/>
          </a:blipFill>
          <a:ln w="9525" algn="ctr">
            <a:solidFill>
              <a:srgbClr val="00B05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5120" name="Rectangle 5119">
            <a:extLst>
              <a:ext uri="{FF2B5EF4-FFF2-40B4-BE49-F238E27FC236}">
                <a16:creationId xmlns:a16="http://schemas.microsoft.com/office/drawing/2014/main" id="{75196FDB-C4D5-2FF8-51EC-B3A9A4260C56}"/>
              </a:ext>
            </a:extLst>
          </p:cNvPr>
          <p:cNvSpPr>
            <a:spLocks noChangeArrowheads="1"/>
          </p:cNvSpPr>
          <p:nvPr/>
        </p:nvSpPr>
        <p:spPr bwMode="auto">
          <a:xfrm>
            <a:off x="8310563" y="5164138"/>
            <a:ext cx="142875" cy="246062"/>
          </a:xfrm>
          <a:prstGeom prst="rect">
            <a:avLst/>
          </a:prstGeom>
          <a:blipFill dpi="0" rotWithShape="0">
            <a:blip r:embed="rId5"/>
            <a:srcRect/>
            <a:tile tx="0" ty="0" sx="100000" sy="100000" flip="none" algn="tl"/>
          </a:blipFill>
          <a:ln w="9525" algn="ctr">
            <a:solidFill>
              <a:srgbClr val="00B05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5121" name="Rectangle 5120">
            <a:extLst>
              <a:ext uri="{FF2B5EF4-FFF2-40B4-BE49-F238E27FC236}">
                <a16:creationId xmlns:a16="http://schemas.microsoft.com/office/drawing/2014/main" id="{83003A4C-ABD5-69FB-EE52-457CBAA35A53}"/>
              </a:ext>
            </a:extLst>
          </p:cNvPr>
          <p:cNvSpPr>
            <a:spLocks noChangeArrowheads="1"/>
          </p:cNvSpPr>
          <p:nvPr/>
        </p:nvSpPr>
        <p:spPr bwMode="auto">
          <a:xfrm>
            <a:off x="8316913" y="5697538"/>
            <a:ext cx="141287" cy="246062"/>
          </a:xfrm>
          <a:prstGeom prst="rect">
            <a:avLst/>
          </a:prstGeom>
          <a:blipFill dpi="0" rotWithShape="0">
            <a:blip r:embed="rId5"/>
            <a:srcRect/>
            <a:tile tx="0" ty="0" sx="100000" sy="100000" flip="none" algn="tl"/>
          </a:blipFill>
          <a:ln w="9525" algn="ctr">
            <a:solidFill>
              <a:srgbClr val="00B050"/>
            </a:solidFill>
            <a:miter lim="800000"/>
            <a:headEnd/>
            <a:tailEnd/>
          </a:ln>
        </p:spPr>
        <p:txBody>
          <a:bodyPr anchor="ctr"/>
          <a:lstStyle/>
          <a:p>
            <a:pPr algn="ctr" eaLnBrk="1" hangingPunct="1">
              <a:defRPr/>
            </a:pPr>
            <a:endParaRPr lang="en-US">
              <a:solidFill>
                <a:schemeClr val="lt1"/>
              </a:solidFill>
              <a:latin typeface="+mn-lt"/>
              <a:cs typeface="+mn-cs"/>
            </a:endParaRPr>
          </a:p>
        </p:txBody>
      </p:sp>
      <p:cxnSp>
        <p:nvCxnSpPr>
          <p:cNvPr id="5122" name="Straight Connector 5121">
            <a:extLst>
              <a:ext uri="{FF2B5EF4-FFF2-40B4-BE49-F238E27FC236}">
                <a16:creationId xmlns:a16="http://schemas.microsoft.com/office/drawing/2014/main" id="{DC3D0EC6-033E-1F9E-B1C8-6553498350D3}"/>
              </a:ext>
            </a:extLst>
          </p:cNvPr>
          <p:cNvCxnSpPr/>
          <p:nvPr/>
        </p:nvCxnSpPr>
        <p:spPr>
          <a:xfrm>
            <a:off x="8234363" y="4019550"/>
            <a:ext cx="0" cy="206057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24" name="Straight Arrow Connector 5123">
            <a:extLst>
              <a:ext uri="{FF2B5EF4-FFF2-40B4-BE49-F238E27FC236}">
                <a16:creationId xmlns:a16="http://schemas.microsoft.com/office/drawing/2014/main" id="{92715852-A6CB-8608-D61C-EE3420FB7EA6}"/>
              </a:ext>
            </a:extLst>
          </p:cNvPr>
          <p:cNvCxnSpPr/>
          <p:nvPr/>
        </p:nvCxnSpPr>
        <p:spPr>
          <a:xfrm>
            <a:off x="8378825" y="6080125"/>
            <a:ext cx="457200" cy="0"/>
          </a:xfrm>
          <a:prstGeom prst="straightConnector1">
            <a:avLst/>
          </a:prstGeom>
          <a:ln w="127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5125" name="TextBox 5124">
            <a:extLst>
              <a:ext uri="{FF2B5EF4-FFF2-40B4-BE49-F238E27FC236}">
                <a16:creationId xmlns:a16="http://schemas.microsoft.com/office/drawing/2014/main" id="{80C555E1-5155-08D9-6B8F-BDA9AC31729A}"/>
              </a:ext>
            </a:extLst>
          </p:cNvPr>
          <p:cNvSpPr txBox="1">
            <a:spLocks noChangeArrowheads="1"/>
          </p:cNvSpPr>
          <p:nvPr/>
        </p:nvSpPr>
        <p:spPr bwMode="auto">
          <a:xfrm>
            <a:off x="8920163" y="5995988"/>
            <a:ext cx="106599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b="1" i="1" dirty="0">
                <a:solidFill>
                  <a:schemeClr val="tx1"/>
                </a:solidFill>
              </a:rPr>
              <a:t>Load Imbalance</a:t>
            </a:r>
          </a:p>
        </p:txBody>
      </p:sp>
      <p:sp>
        <p:nvSpPr>
          <p:cNvPr id="5126" name="Rectangle 5125">
            <a:extLst>
              <a:ext uri="{FF2B5EF4-FFF2-40B4-BE49-F238E27FC236}">
                <a16:creationId xmlns:a16="http://schemas.microsoft.com/office/drawing/2014/main" id="{44692479-4F9B-6480-D7E4-2F4DF0B5056B}"/>
              </a:ext>
            </a:extLst>
          </p:cNvPr>
          <p:cNvSpPr>
            <a:spLocks noChangeArrowheads="1"/>
          </p:cNvSpPr>
          <p:nvPr/>
        </p:nvSpPr>
        <p:spPr bwMode="auto">
          <a:xfrm>
            <a:off x="8920163" y="5651500"/>
            <a:ext cx="147637" cy="215900"/>
          </a:xfrm>
          <a:prstGeom prst="rect">
            <a:avLst/>
          </a:prstGeom>
          <a:blipFill dpi="0" rotWithShape="0">
            <a:blip r:embed="rId5"/>
            <a:srcRect/>
            <a:tile tx="0" ty="0" sx="100000" sy="100000" flip="none" algn="tl"/>
          </a:blipFill>
          <a:ln w="9525" algn="ctr">
            <a:solidFill>
              <a:srgbClr val="00B050"/>
            </a:solidFill>
            <a:miter lim="800000"/>
            <a:headEnd/>
            <a:tailEnd/>
          </a:ln>
        </p:spPr>
        <p:txBody>
          <a:bodyPr anchor="ctr"/>
          <a:lstStyle/>
          <a:p>
            <a:pPr algn="ctr" eaLnBrk="1" hangingPunct="1">
              <a:defRPr/>
            </a:pPr>
            <a:endParaRPr lang="en-US">
              <a:solidFill>
                <a:schemeClr val="lt1"/>
              </a:solidFill>
              <a:latin typeface="+mn-lt"/>
              <a:cs typeface="+mn-cs"/>
            </a:endParaRPr>
          </a:p>
        </p:txBody>
      </p:sp>
      <p:sp>
        <p:nvSpPr>
          <p:cNvPr id="5127" name="TextBox 5126">
            <a:extLst>
              <a:ext uri="{FF2B5EF4-FFF2-40B4-BE49-F238E27FC236}">
                <a16:creationId xmlns:a16="http://schemas.microsoft.com/office/drawing/2014/main" id="{230C37AB-1E4A-3B54-D501-72DACCAC1E9F}"/>
              </a:ext>
            </a:extLst>
          </p:cNvPr>
          <p:cNvSpPr txBox="1">
            <a:spLocks noChangeArrowheads="1"/>
          </p:cNvSpPr>
          <p:nvPr/>
        </p:nvSpPr>
        <p:spPr bwMode="auto">
          <a:xfrm>
            <a:off x="9144000" y="5697538"/>
            <a:ext cx="1608138"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100">
                <a:solidFill>
                  <a:schemeClr val="tx1"/>
                </a:solidFill>
              </a:rPr>
              <a:t>Communication overhead</a:t>
            </a:r>
          </a:p>
        </p:txBody>
      </p:sp>
      <p:sp>
        <p:nvSpPr>
          <p:cNvPr id="5128" name="Curved Up Arrow 5127">
            <a:extLst>
              <a:ext uri="{FF2B5EF4-FFF2-40B4-BE49-F238E27FC236}">
                <a16:creationId xmlns:a16="http://schemas.microsoft.com/office/drawing/2014/main" id="{57F4ED4E-9DC8-005F-29D3-3943ED5D0E6E}"/>
              </a:ext>
            </a:extLst>
          </p:cNvPr>
          <p:cNvSpPr/>
          <p:nvPr/>
        </p:nvSpPr>
        <p:spPr>
          <a:xfrm>
            <a:off x="5913819" y="6172200"/>
            <a:ext cx="1244600" cy="378491"/>
          </a:xfrm>
          <a:prstGeom prst="curvedUpArrow">
            <a:avLst/>
          </a:prstGeom>
          <a:solidFill>
            <a:srgbClr val="FCE8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5129" name="Left Bracket 5128">
            <a:extLst>
              <a:ext uri="{FF2B5EF4-FFF2-40B4-BE49-F238E27FC236}">
                <a16:creationId xmlns:a16="http://schemas.microsoft.com/office/drawing/2014/main" id="{A7489C37-3D6C-3805-2261-F0FC5E232772}"/>
              </a:ext>
            </a:extLst>
          </p:cNvPr>
          <p:cNvSpPr/>
          <p:nvPr/>
        </p:nvSpPr>
        <p:spPr>
          <a:xfrm>
            <a:off x="1708150" y="3429000"/>
            <a:ext cx="45719" cy="498475"/>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30" name="Left Bracket 5129">
            <a:extLst>
              <a:ext uri="{FF2B5EF4-FFF2-40B4-BE49-F238E27FC236}">
                <a16:creationId xmlns:a16="http://schemas.microsoft.com/office/drawing/2014/main" id="{1E8DE5F7-E1F5-3C04-E9D7-A14FEFB588E4}"/>
              </a:ext>
            </a:extLst>
          </p:cNvPr>
          <p:cNvSpPr/>
          <p:nvPr/>
        </p:nvSpPr>
        <p:spPr>
          <a:xfrm>
            <a:off x="1706881" y="4090987"/>
            <a:ext cx="67936" cy="179011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7909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12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3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5128"/>
                                        </p:tgtEl>
                                        <p:attrNameLst>
                                          <p:attrName>style.visibility</p:attrName>
                                        </p:attrNameLst>
                                      </p:cBhvr>
                                      <p:to>
                                        <p:strVal val="visible"/>
                                      </p:to>
                                    </p:set>
                                    <p:animEffect transition="in" filter="wipe(left)">
                                      <p:cBhvr>
                                        <p:cTn id="77" dur="500"/>
                                        <p:tgtEl>
                                          <p:spTgt spid="5128"/>
                                        </p:tgtEl>
                                      </p:cBhvr>
                                    </p:animEffect>
                                  </p:childTnLst>
                                </p:cTn>
                              </p:par>
                              <p:par>
                                <p:cTn id="78" presetID="1" presetClass="entr" presetSubtype="0" fill="hold" nodeType="withEffect">
                                  <p:stCondLst>
                                    <p:cond delay="0"/>
                                  </p:stCondLst>
                                  <p:childTnLst>
                                    <p:set>
                                      <p:cBhvr>
                                        <p:cTn id="79" dur="1" fill="hold">
                                          <p:stCondLst>
                                            <p:cond delay="0"/>
                                          </p:stCondLst>
                                        </p:cTn>
                                        <p:tgtEl>
                                          <p:spTgt spid="34"/>
                                        </p:tgtEl>
                                        <p:attrNameLst>
                                          <p:attrName>style.visibility</p:attrName>
                                        </p:attrNameLst>
                                      </p:cBhvr>
                                      <p:to>
                                        <p:strVal val="visible"/>
                                      </p:to>
                                    </p:set>
                                  </p:childTnLst>
                                </p:cTn>
                              </p:par>
                              <p:par>
                                <p:cTn id="80" presetID="1" presetClass="entr" presetSubtype="0" fill="hold" nodeType="withEffect">
                                  <p:stCondLst>
                                    <p:cond delay="0"/>
                                  </p:stCondLst>
                                  <p:childTnLst>
                                    <p:set>
                                      <p:cBhvr>
                                        <p:cTn id="81" dur="1" fill="hold">
                                          <p:stCondLst>
                                            <p:cond delay="0"/>
                                          </p:stCondLst>
                                        </p:cTn>
                                        <p:tgtEl>
                                          <p:spTgt spid="35"/>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36"/>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37"/>
                                        </p:tgtEl>
                                        <p:attrNameLst>
                                          <p:attrName>style.visibility</p:attrName>
                                        </p:attrNameLst>
                                      </p:cBhvr>
                                      <p:to>
                                        <p:strVal val="visible"/>
                                      </p:to>
                                    </p:set>
                                  </p:childTnLst>
                                </p:cTn>
                              </p:par>
                              <p:par>
                                <p:cTn id="86" presetID="1" presetClass="entr" presetSubtype="0" fill="hold" nodeType="withEffect">
                                  <p:stCondLst>
                                    <p:cond delay="0"/>
                                  </p:stCondLst>
                                  <p:childTnLst>
                                    <p:set>
                                      <p:cBhvr>
                                        <p:cTn id="87" dur="1" fill="hold">
                                          <p:stCondLst>
                                            <p:cond delay="0"/>
                                          </p:stCondLst>
                                        </p:cTn>
                                        <p:tgtEl>
                                          <p:spTgt spid="38"/>
                                        </p:tgtEl>
                                        <p:attrNameLst>
                                          <p:attrName>style.visibility</p:attrName>
                                        </p:attrNameLst>
                                      </p:cBhvr>
                                      <p:to>
                                        <p:strVal val="visible"/>
                                      </p:to>
                                    </p:set>
                                  </p:childTnLst>
                                </p:cTn>
                              </p:par>
                              <p:par>
                                <p:cTn id="88" presetID="1" presetClass="entr" presetSubtype="0" fill="hold" nodeType="withEffect">
                                  <p:stCondLst>
                                    <p:cond delay="0"/>
                                  </p:stCondLst>
                                  <p:childTnLst>
                                    <p:set>
                                      <p:cBhvr>
                                        <p:cTn id="89" dur="1" fill="hold">
                                          <p:stCondLst>
                                            <p:cond delay="0"/>
                                          </p:stCondLst>
                                        </p:cTn>
                                        <p:tgtEl>
                                          <p:spTgt spid="39"/>
                                        </p:tgtEl>
                                        <p:attrNameLst>
                                          <p:attrName>style.visibility</p:attrName>
                                        </p:attrNameLst>
                                      </p:cBhvr>
                                      <p:to>
                                        <p:strVal val="visible"/>
                                      </p:to>
                                    </p:set>
                                  </p:childTnLst>
                                </p:cTn>
                              </p:par>
                              <p:par>
                                <p:cTn id="90" presetID="1" presetClass="entr" presetSubtype="0" fill="hold" nodeType="withEffect">
                                  <p:stCondLst>
                                    <p:cond delay="0"/>
                                  </p:stCondLst>
                                  <p:childTnLst>
                                    <p:set>
                                      <p:cBhvr>
                                        <p:cTn id="91" dur="1" fill="hold">
                                          <p:stCondLst>
                                            <p:cond delay="0"/>
                                          </p:stCondLst>
                                        </p:cTn>
                                        <p:tgtEl>
                                          <p:spTgt spid="40"/>
                                        </p:tgtEl>
                                        <p:attrNameLst>
                                          <p:attrName>style.visibility</p:attrName>
                                        </p:attrNameLst>
                                      </p:cBhvr>
                                      <p:to>
                                        <p:strVal val="visible"/>
                                      </p:to>
                                    </p:set>
                                  </p:childTnLst>
                                </p:cTn>
                              </p:par>
                              <p:par>
                                <p:cTn id="92" presetID="1" presetClass="entr" presetSubtype="0" fill="hold" nodeType="withEffect">
                                  <p:stCondLst>
                                    <p:cond delay="0"/>
                                  </p:stCondLst>
                                  <p:childTnLst>
                                    <p:set>
                                      <p:cBhvr>
                                        <p:cTn id="93" dur="1" fill="hold">
                                          <p:stCondLst>
                                            <p:cond delay="0"/>
                                          </p:stCondLst>
                                        </p:cTn>
                                        <p:tgtEl>
                                          <p:spTgt spid="41"/>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42"/>
                                        </p:tgtEl>
                                        <p:attrNameLst>
                                          <p:attrName>style.visibility</p:attrName>
                                        </p:attrNameLst>
                                      </p:cBhvr>
                                      <p:to>
                                        <p:strVal val="visible"/>
                                      </p:to>
                                    </p:set>
                                  </p:childTnLst>
                                </p:cTn>
                              </p:par>
                              <p:par>
                                <p:cTn id="96" presetID="1" presetClass="entr" presetSubtype="0" fill="hold" nodeType="withEffect">
                                  <p:stCondLst>
                                    <p:cond delay="0"/>
                                  </p:stCondLst>
                                  <p:childTnLst>
                                    <p:set>
                                      <p:cBhvr>
                                        <p:cTn id="97" dur="1" fill="hold">
                                          <p:stCondLst>
                                            <p:cond delay="0"/>
                                          </p:stCondLst>
                                        </p:cTn>
                                        <p:tgtEl>
                                          <p:spTgt spid="43"/>
                                        </p:tgtEl>
                                        <p:attrNameLst>
                                          <p:attrName>style.visibility</p:attrName>
                                        </p:attrNameLst>
                                      </p:cBhvr>
                                      <p:to>
                                        <p:strVal val="visible"/>
                                      </p:to>
                                    </p:set>
                                  </p:childTnLst>
                                </p:cTn>
                              </p:par>
                              <p:par>
                                <p:cTn id="98" presetID="1" presetClass="entr" presetSubtype="0" fill="hold" nodeType="withEffect">
                                  <p:stCondLst>
                                    <p:cond delay="0"/>
                                  </p:stCondLst>
                                  <p:childTnLst>
                                    <p:set>
                                      <p:cBhvr>
                                        <p:cTn id="99" dur="1" fill="hold">
                                          <p:stCondLst>
                                            <p:cond delay="0"/>
                                          </p:stCondLst>
                                        </p:cTn>
                                        <p:tgtEl>
                                          <p:spTgt spid="44"/>
                                        </p:tgtEl>
                                        <p:attrNameLst>
                                          <p:attrName>style.visibility</p:attrName>
                                        </p:attrNameLst>
                                      </p:cBhvr>
                                      <p:to>
                                        <p:strVal val="visible"/>
                                      </p:to>
                                    </p:set>
                                  </p:childTnLst>
                                </p:cTn>
                              </p:par>
                              <p:par>
                                <p:cTn id="100" presetID="1" presetClass="entr" presetSubtype="0" fill="hold" nodeType="withEffect">
                                  <p:stCondLst>
                                    <p:cond delay="0"/>
                                  </p:stCondLst>
                                  <p:childTnLst>
                                    <p:set>
                                      <p:cBhvr>
                                        <p:cTn id="101" dur="1" fill="hold">
                                          <p:stCondLst>
                                            <p:cond delay="0"/>
                                          </p:stCondLst>
                                        </p:cTn>
                                        <p:tgtEl>
                                          <p:spTgt spid="45"/>
                                        </p:tgtEl>
                                        <p:attrNameLst>
                                          <p:attrName>style.visibility</p:attrName>
                                        </p:attrNameLst>
                                      </p:cBhvr>
                                      <p:to>
                                        <p:strVal val="visible"/>
                                      </p:to>
                                    </p:set>
                                  </p:childTnLst>
                                </p:cTn>
                              </p:par>
                              <p:par>
                                <p:cTn id="102" presetID="1" presetClass="entr" presetSubtype="0" fill="hold" nodeType="withEffect">
                                  <p:stCondLst>
                                    <p:cond delay="0"/>
                                  </p:stCondLst>
                                  <p:childTnLst>
                                    <p:set>
                                      <p:cBhvr>
                                        <p:cTn id="103" dur="1" fill="hold">
                                          <p:stCondLst>
                                            <p:cond delay="0"/>
                                          </p:stCondLst>
                                        </p:cTn>
                                        <p:tgtEl>
                                          <p:spTgt spid="46"/>
                                        </p:tgtEl>
                                        <p:attrNameLst>
                                          <p:attrName>style.visibility</p:attrName>
                                        </p:attrNameLst>
                                      </p:cBhvr>
                                      <p:to>
                                        <p:strVal val="visible"/>
                                      </p:to>
                                    </p:set>
                                  </p:childTnLst>
                                </p:cTn>
                              </p:par>
                              <p:par>
                                <p:cTn id="104" presetID="1" presetClass="entr" presetSubtype="0" fill="hold" nodeType="withEffect">
                                  <p:stCondLst>
                                    <p:cond delay="0"/>
                                  </p:stCondLst>
                                  <p:childTnLst>
                                    <p:set>
                                      <p:cBhvr>
                                        <p:cTn id="105" dur="1" fill="hold">
                                          <p:stCondLst>
                                            <p:cond delay="0"/>
                                          </p:stCondLst>
                                        </p:cTn>
                                        <p:tgtEl>
                                          <p:spTgt spid="47"/>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48"/>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49"/>
                                        </p:tgtEl>
                                        <p:attrNameLst>
                                          <p:attrName>style.visibility</p:attrName>
                                        </p:attrNameLst>
                                      </p:cBhvr>
                                      <p:to>
                                        <p:strVal val="visible"/>
                                      </p:to>
                                    </p:set>
                                  </p:childTnLst>
                                </p:cTn>
                              </p:par>
                              <p:par>
                                <p:cTn id="110" presetID="1" presetClass="entr" presetSubtype="0" fill="hold" nodeType="withEffect">
                                  <p:stCondLst>
                                    <p:cond delay="0"/>
                                  </p:stCondLst>
                                  <p:childTnLst>
                                    <p:set>
                                      <p:cBhvr>
                                        <p:cTn id="111" dur="1" fill="hold">
                                          <p:stCondLst>
                                            <p:cond delay="0"/>
                                          </p:stCondLst>
                                        </p:cTn>
                                        <p:tgtEl>
                                          <p:spTgt spid="57"/>
                                        </p:tgtEl>
                                        <p:attrNameLst>
                                          <p:attrName>style.visibility</p:attrName>
                                        </p:attrNameLst>
                                      </p:cBhvr>
                                      <p:to>
                                        <p:strVal val="visible"/>
                                      </p:to>
                                    </p:set>
                                  </p:childTnLst>
                                </p:cTn>
                              </p:par>
                              <p:par>
                                <p:cTn id="112" presetID="1" presetClass="entr" presetSubtype="0" fill="hold" nodeType="withEffect">
                                  <p:stCondLst>
                                    <p:cond delay="0"/>
                                  </p:stCondLst>
                                  <p:childTnLst>
                                    <p:set>
                                      <p:cBhvr>
                                        <p:cTn id="113" dur="1" fill="hold">
                                          <p:stCondLst>
                                            <p:cond delay="0"/>
                                          </p:stCondLst>
                                        </p:cTn>
                                        <p:tgtEl>
                                          <p:spTgt spid="58"/>
                                        </p:tgtEl>
                                        <p:attrNameLst>
                                          <p:attrName>style.visibility</p:attrName>
                                        </p:attrNameLst>
                                      </p:cBhvr>
                                      <p:to>
                                        <p:strVal val="visible"/>
                                      </p:to>
                                    </p:set>
                                  </p:childTnLst>
                                </p:cTn>
                              </p:par>
                              <p:par>
                                <p:cTn id="114" presetID="1" presetClass="entr" presetSubtype="0"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60"/>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61"/>
                                        </p:tgtEl>
                                        <p:attrNameLst>
                                          <p:attrName>style.visibility</p:attrName>
                                        </p:attrNameLst>
                                      </p:cBhvr>
                                      <p:to>
                                        <p:strVal val="visible"/>
                                      </p:to>
                                    </p:set>
                                  </p:childTnLst>
                                </p:cTn>
                              </p:par>
                              <p:par>
                                <p:cTn id="120" presetID="1" presetClass="entr" presetSubtype="0" fill="hold" nodeType="withEffect">
                                  <p:stCondLst>
                                    <p:cond delay="0"/>
                                  </p:stCondLst>
                                  <p:childTnLst>
                                    <p:set>
                                      <p:cBhvr>
                                        <p:cTn id="121" dur="1" fill="hold">
                                          <p:stCondLst>
                                            <p:cond delay="0"/>
                                          </p:stCondLst>
                                        </p:cTn>
                                        <p:tgtEl>
                                          <p:spTgt spid="62"/>
                                        </p:tgtEl>
                                        <p:attrNameLst>
                                          <p:attrName>style.visibility</p:attrName>
                                        </p:attrNameLst>
                                      </p:cBhvr>
                                      <p:to>
                                        <p:strVal val="visible"/>
                                      </p:to>
                                    </p:set>
                                  </p:childTnLst>
                                </p:cTn>
                              </p:par>
                              <p:par>
                                <p:cTn id="122" presetID="1" presetClass="entr" presetSubtype="0" fill="hold" nodeType="withEffect">
                                  <p:stCondLst>
                                    <p:cond delay="0"/>
                                  </p:stCondLst>
                                  <p:childTnLst>
                                    <p:set>
                                      <p:cBhvr>
                                        <p:cTn id="123" dur="1" fill="hold">
                                          <p:stCondLst>
                                            <p:cond delay="0"/>
                                          </p:stCondLst>
                                        </p:cTn>
                                        <p:tgtEl>
                                          <p:spTgt spid="63"/>
                                        </p:tgtEl>
                                        <p:attrNameLst>
                                          <p:attrName>style.visibility</p:attrName>
                                        </p:attrNameLst>
                                      </p:cBhvr>
                                      <p:to>
                                        <p:strVal val="visible"/>
                                      </p:to>
                                    </p:set>
                                  </p:childTnLst>
                                </p:cTn>
                              </p:par>
                              <p:par>
                                <p:cTn id="124" presetID="1" presetClass="entr" presetSubtype="0" fill="hold" nodeType="withEffect">
                                  <p:stCondLst>
                                    <p:cond delay="0"/>
                                  </p:stCondLst>
                                  <p:childTnLst>
                                    <p:set>
                                      <p:cBhvr>
                                        <p:cTn id="125" dur="1" fill="hold">
                                          <p:stCondLst>
                                            <p:cond delay="0"/>
                                          </p:stCondLst>
                                        </p:cTn>
                                        <p:tgtEl>
                                          <p:spTgt spid="5120"/>
                                        </p:tgtEl>
                                        <p:attrNameLst>
                                          <p:attrName>style.visibility</p:attrName>
                                        </p:attrNameLst>
                                      </p:cBhvr>
                                      <p:to>
                                        <p:strVal val="visible"/>
                                      </p:to>
                                    </p:set>
                                  </p:childTnLst>
                                </p:cTn>
                              </p:par>
                              <p:par>
                                <p:cTn id="126" presetID="1" presetClass="entr" presetSubtype="0" fill="hold" nodeType="withEffect">
                                  <p:stCondLst>
                                    <p:cond delay="0"/>
                                  </p:stCondLst>
                                  <p:childTnLst>
                                    <p:set>
                                      <p:cBhvr>
                                        <p:cTn id="127" dur="1" fill="hold">
                                          <p:stCondLst>
                                            <p:cond delay="0"/>
                                          </p:stCondLst>
                                        </p:cTn>
                                        <p:tgtEl>
                                          <p:spTgt spid="5121"/>
                                        </p:tgtEl>
                                        <p:attrNameLst>
                                          <p:attrName>style.visibility</p:attrName>
                                        </p:attrNameLst>
                                      </p:cBhvr>
                                      <p:to>
                                        <p:strVal val="visible"/>
                                      </p:to>
                                    </p:set>
                                  </p:childTnLst>
                                </p:cTn>
                              </p:par>
                              <p:par>
                                <p:cTn id="128" presetID="1" presetClass="entr" presetSubtype="0" fill="hold" nodeType="withEffect">
                                  <p:stCondLst>
                                    <p:cond delay="0"/>
                                  </p:stCondLst>
                                  <p:childTnLst>
                                    <p:set>
                                      <p:cBhvr>
                                        <p:cTn id="129" dur="1" fill="hold">
                                          <p:stCondLst>
                                            <p:cond delay="0"/>
                                          </p:stCondLst>
                                        </p:cTn>
                                        <p:tgtEl>
                                          <p:spTgt spid="5122"/>
                                        </p:tgtEl>
                                        <p:attrNameLst>
                                          <p:attrName>style.visibility</p:attrName>
                                        </p:attrNameLst>
                                      </p:cBhvr>
                                      <p:to>
                                        <p:strVal val="visible"/>
                                      </p:to>
                                    </p:set>
                                  </p:childTnLst>
                                </p:cTn>
                              </p:par>
                              <p:par>
                                <p:cTn id="130" presetID="1" presetClass="entr" presetSubtype="0" fill="hold" nodeType="withEffect">
                                  <p:stCondLst>
                                    <p:cond delay="0"/>
                                  </p:stCondLst>
                                  <p:childTnLst>
                                    <p:set>
                                      <p:cBhvr>
                                        <p:cTn id="131" dur="1" fill="hold">
                                          <p:stCondLst>
                                            <p:cond delay="0"/>
                                          </p:stCondLst>
                                        </p:cTn>
                                        <p:tgtEl>
                                          <p:spTgt spid="5124"/>
                                        </p:tgtEl>
                                        <p:attrNameLst>
                                          <p:attrName>style.visibility</p:attrName>
                                        </p:attrNameLst>
                                      </p:cBhvr>
                                      <p:to>
                                        <p:strVal val="visible"/>
                                      </p:to>
                                    </p:set>
                                  </p:childTnLst>
                                </p:cTn>
                              </p:par>
                              <p:par>
                                <p:cTn id="132" presetID="1" presetClass="entr" presetSubtype="0" fill="hold" nodeType="withEffect">
                                  <p:stCondLst>
                                    <p:cond delay="0"/>
                                  </p:stCondLst>
                                  <p:childTnLst>
                                    <p:set>
                                      <p:cBhvr>
                                        <p:cTn id="133" dur="1" fill="hold">
                                          <p:stCondLst>
                                            <p:cond delay="0"/>
                                          </p:stCondLst>
                                        </p:cTn>
                                        <p:tgtEl>
                                          <p:spTgt spid="5125"/>
                                        </p:tgtEl>
                                        <p:attrNameLst>
                                          <p:attrName>style.visibility</p:attrName>
                                        </p:attrNameLst>
                                      </p:cBhvr>
                                      <p:to>
                                        <p:strVal val="visible"/>
                                      </p:to>
                                    </p:set>
                                  </p:childTnLst>
                                </p:cTn>
                              </p:par>
                              <p:par>
                                <p:cTn id="134" presetID="1" presetClass="entr" presetSubtype="0" fill="hold" nodeType="withEffect">
                                  <p:stCondLst>
                                    <p:cond delay="0"/>
                                  </p:stCondLst>
                                  <p:childTnLst>
                                    <p:set>
                                      <p:cBhvr>
                                        <p:cTn id="135" dur="1" fill="hold">
                                          <p:stCondLst>
                                            <p:cond delay="0"/>
                                          </p:stCondLst>
                                        </p:cTn>
                                        <p:tgtEl>
                                          <p:spTgt spid="5126"/>
                                        </p:tgtEl>
                                        <p:attrNameLst>
                                          <p:attrName>style.visibility</p:attrName>
                                        </p:attrNameLst>
                                      </p:cBhvr>
                                      <p:to>
                                        <p:strVal val="visible"/>
                                      </p:to>
                                    </p:set>
                                  </p:childTnLst>
                                </p:cTn>
                              </p:par>
                              <p:par>
                                <p:cTn id="136" presetID="1" presetClass="entr" presetSubtype="0" fill="hold" nodeType="withEffect">
                                  <p:stCondLst>
                                    <p:cond delay="0"/>
                                  </p:stCondLst>
                                  <p:childTnLst>
                                    <p:set>
                                      <p:cBhvr>
                                        <p:cTn id="137" dur="1" fill="hold">
                                          <p:stCondLst>
                                            <p:cond delay="0"/>
                                          </p:stCondLst>
                                        </p:cTn>
                                        <p:tgtEl>
                                          <p:spTgt spid="5127"/>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nodeType="clickEffect">
                                  <p:stCondLst>
                                    <p:cond delay="0"/>
                                  </p:stCondLst>
                                  <p:childTnLst>
                                    <p:set>
                                      <p:cBhvr>
                                        <p:cTn id="141"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animBg="1"/>
      <p:bldP spid="8" grpId="0" animBg="1"/>
      <p:bldP spid="9" grpId="0" animBg="1"/>
      <p:bldP spid="10" grpId="0" animBg="1"/>
      <p:bldP spid="11" grpId="0" animBg="1"/>
      <p:bldP spid="12" grpId="0" animBg="1"/>
      <p:bldP spid="13" grpId="0" animBg="1"/>
      <p:bldP spid="14" grpId="0" animBg="1"/>
      <p:bldP spid="15" grpId="0"/>
      <p:bldP spid="16" grpId="0"/>
      <p:bldP spid="20" grpId="0"/>
      <p:bldP spid="21" grpId="0"/>
      <p:bldP spid="22" grpId="0"/>
      <p:bldP spid="23" grpId="0"/>
      <p:bldP spid="24" grpId="0"/>
      <p:bldP spid="25" grpId="0"/>
      <p:bldP spid="26" grpId="0"/>
      <p:bldP spid="27" grpId="0"/>
      <p:bldP spid="28" grpId="0" animBg="1"/>
      <p:bldP spid="29" grpId="0" animBg="1"/>
      <p:bldP spid="30" grpId="0" animBg="1"/>
      <p:bldP spid="31" grpId="0"/>
      <p:bldP spid="32" grpId="0"/>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p:bldP spid="45" grpId="0"/>
      <p:bldP spid="48" grpId="0"/>
      <p:bldP spid="49" grpId="0"/>
      <p:bldP spid="56" grpId="0" animBg="1"/>
      <p:bldP spid="57" grpId="0" animBg="1"/>
      <p:bldP spid="58" grpId="0" animBg="1"/>
      <p:bldP spid="59" grpId="0"/>
      <p:bldP spid="60" grpId="0"/>
      <p:bldP spid="61" grpId="0" animBg="1"/>
      <p:bldP spid="62" grpId="0" animBg="1"/>
      <p:bldP spid="63" grpId="0" animBg="1"/>
      <p:bldP spid="5120" grpId="0" animBg="1"/>
      <p:bldP spid="5121" grpId="0" animBg="1"/>
      <p:bldP spid="5125" grpId="0"/>
      <p:bldP spid="5126" grpId="0" animBg="1"/>
      <p:bldP spid="5127" grpId="0"/>
      <p:bldP spid="5128" grpId="0" animBg="1"/>
      <p:bldP spid="5129" grpId="0" animBg="1"/>
      <p:bldP spid="51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15600" cy="4648201"/>
          </a:xfrm>
        </p:spPr>
        <p:txBody>
          <a:bodyPr>
            <a:normAutofit/>
          </a:bodyPr>
          <a:lstStyle/>
          <a:p>
            <a:r>
              <a:rPr lang="en-US" altLang="en-US" dirty="0"/>
              <a:t>How to improve the efficiency of your distributed program?</a:t>
            </a:r>
          </a:p>
          <a:p>
            <a:pPr lvl="1"/>
            <a:r>
              <a:rPr lang="en-US" altLang="en-US" dirty="0"/>
              <a:t>Maximize the fraction of the program that can be parallelized </a:t>
            </a:r>
          </a:p>
          <a:p>
            <a:pPr lvl="2"/>
            <a:r>
              <a:rPr lang="en-US" altLang="en-US" dirty="0"/>
              <a:t>Typically, inherent to the program </a:t>
            </a:r>
          </a:p>
          <a:p>
            <a:pPr lvl="1"/>
            <a:r>
              <a:rPr lang="en-US" altLang="en-US" dirty="0"/>
              <a:t>Maximize the efficiency of each machine</a:t>
            </a:r>
          </a:p>
          <a:p>
            <a:pPr lvl="2"/>
            <a:r>
              <a:rPr lang="en-US" altLang="en-US" dirty="0"/>
              <a:t>Scale up resources and/or optimize operations</a:t>
            </a:r>
          </a:p>
          <a:p>
            <a:pPr lvl="2"/>
            <a:r>
              <a:rPr lang="en-US" altLang="en-US" b="1" dirty="0">
                <a:solidFill>
                  <a:srgbClr val="77E1FF"/>
                </a:solidFill>
              </a:rPr>
              <a:t>Fully</a:t>
            </a:r>
            <a:r>
              <a:rPr lang="en-US" altLang="en-US" dirty="0">
                <a:solidFill>
                  <a:srgbClr val="77E1FF"/>
                </a:solidFill>
              </a:rPr>
              <a:t> </a:t>
            </a:r>
            <a:r>
              <a:rPr lang="en-US" altLang="en-US" b="1" dirty="0">
                <a:solidFill>
                  <a:srgbClr val="77E1FF"/>
                </a:solidFill>
              </a:rPr>
              <a:t>utilize</a:t>
            </a:r>
            <a:r>
              <a:rPr lang="en-US" altLang="en-US" dirty="0">
                <a:solidFill>
                  <a:srgbClr val="77E1FF"/>
                </a:solidFill>
              </a:rPr>
              <a:t> </a:t>
            </a:r>
            <a:r>
              <a:rPr lang="en-US" altLang="en-US" dirty="0"/>
              <a:t>(do not </a:t>
            </a:r>
            <a:r>
              <a:rPr lang="en-US" altLang="en-US" b="1" dirty="0">
                <a:solidFill>
                  <a:srgbClr val="EF7273"/>
                </a:solidFill>
              </a:rPr>
              <a:t>underutilize</a:t>
            </a:r>
            <a:r>
              <a:rPr lang="en-US" altLang="en-US" b="1" i="1" dirty="0"/>
              <a:t> </a:t>
            </a:r>
            <a:r>
              <a:rPr lang="en-US" altLang="en-US" dirty="0"/>
              <a:t>or </a:t>
            </a:r>
            <a:r>
              <a:rPr lang="en-US" altLang="en-US" b="1" dirty="0">
                <a:solidFill>
                  <a:srgbClr val="EF7273"/>
                </a:solidFill>
              </a:rPr>
              <a:t>overutilize</a:t>
            </a:r>
            <a:r>
              <a:rPr lang="en-US" altLang="en-US" dirty="0"/>
              <a:t>)</a:t>
            </a:r>
            <a:r>
              <a:rPr lang="en-US" altLang="en-US" b="1" i="1" dirty="0"/>
              <a:t> </a:t>
            </a:r>
            <a:r>
              <a:rPr lang="en-US" altLang="en-US" dirty="0"/>
              <a:t>each machine </a:t>
            </a:r>
          </a:p>
          <a:p>
            <a:pPr lvl="2"/>
            <a:r>
              <a:rPr lang="en-US" altLang="en-US" dirty="0"/>
              <a:t>Choose the right number of machines (or </a:t>
            </a:r>
            <a:r>
              <a:rPr lang="en-US" altLang="en-US" b="1" i="1" dirty="0">
                <a:solidFill>
                  <a:srgbClr val="77E1FF"/>
                </a:solidFill>
              </a:rPr>
              <a:t>cluster size</a:t>
            </a:r>
            <a:r>
              <a:rPr lang="en-US" altLang="en-US" dirty="0"/>
              <a:t>)</a:t>
            </a:r>
          </a:p>
          <a:p>
            <a:pPr lvl="1"/>
            <a:r>
              <a:rPr lang="en-US" altLang="en-US" dirty="0"/>
              <a:t>Balance the workload across machines</a:t>
            </a:r>
          </a:p>
          <a:p>
            <a:pPr lvl="2"/>
            <a:r>
              <a:rPr lang="en-US" altLang="en-US" b="1" dirty="0">
                <a:solidFill>
                  <a:srgbClr val="77E1FF"/>
                </a:solidFill>
              </a:rPr>
              <a:t>Heterogeneity</a:t>
            </a:r>
            <a:r>
              <a:rPr lang="en-US" altLang="en-US" dirty="0"/>
              <a:t> is not only caused by differences in the underlying platform, but also by resource availability (most critical on </a:t>
            </a:r>
            <a:r>
              <a:rPr lang="en-US" altLang="en-US" i="1" dirty="0"/>
              <a:t>shared</a:t>
            </a:r>
            <a:r>
              <a:rPr lang="en-US" altLang="en-US" dirty="0"/>
              <a:t> machines like on the Cloud)  </a:t>
            </a:r>
          </a:p>
          <a:p>
            <a:pPr lvl="1"/>
            <a:r>
              <a:rPr lang="en-US" altLang="en-US" dirty="0"/>
              <a:t>Minimize the time spent on communication</a:t>
            </a:r>
          </a:p>
          <a:p>
            <a:pPr lvl="2"/>
            <a:r>
              <a:rPr lang="en-US" altLang="en-US" b="1" dirty="0">
                <a:solidFill>
                  <a:srgbClr val="77E1FF"/>
                </a:solidFill>
              </a:rPr>
              <a:t>Latency </a:t>
            </a:r>
            <a:r>
              <a:rPr lang="en-US" altLang="en-US" dirty="0"/>
              <a:t>and</a:t>
            </a:r>
            <a:r>
              <a:rPr lang="en-US" altLang="en-US" b="1" dirty="0">
                <a:solidFill>
                  <a:srgbClr val="77E1FF"/>
                </a:solidFill>
              </a:rPr>
              <a:t> bandwidth </a:t>
            </a:r>
          </a:p>
          <a:p>
            <a:pPr marL="457200" lvl="1" indent="0">
              <a:buNone/>
            </a:pPr>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Guidelines </a:t>
            </a:r>
          </a:p>
        </p:txBody>
      </p:sp>
    </p:spTree>
    <p:extLst>
      <p:ext uri="{BB962C8B-B14F-4D97-AF65-F5344CB8AC3E}">
        <p14:creationId xmlns:p14="http://schemas.microsoft.com/office/powerpoint/2010/main" val="161250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15600" cy="4648201"/>
          </a:xfrm>
        </p:spPr>
        <p:txBody>
          <a:bodyPr>
            <a:normAutofit/>
          </a:bodyPr>
          <a:lstStyle/>
          <a:p>
            <a:r>
              <a:rPr lang="en-US" altLang="en-US" dirty="0"/>
              <a:t>In summary, be aware of:</a:t>
            </a:r>
          </a:p>
          <a:p>
            <a:pPr lvl="1"/>
            <a:r>
              <a:rPr lang="en-US" altLang="en-US" dirty="0"/>
              <a:t>The </a:t>
            </a:r>
            <a:r>
              <a:rPr lang="en-US" altLang="en-US" dirty="0">
                <a:solidFill>
                  <a:srgbClr val="77E1FF"/>
                </a:solidFill>
              </a:rPr>
              <a:t>parallel</a:t>
            </a:r>
            <a:r>
              <a:rPr lang="en-US" altLang="en-US" dirty="0"/>
              <a:t> structures in your program</a:t>
            </a:r>
          </a:p>
          <a:p>
            <a:pPr lvl="1"/>
            <a:r>
              <a:rPr lang="en-US" altLang="en-US" dirty="0"/>
              <a:t>The </a:t>
            </a:r>
            <a:r>
              <a:rPr lang="en-US" altLang="en-US" dirty="0">
                <a:solidFill>
                  <a:srgbClr val="77E1FF"/>
                </a:solidFill>
              </a:rPr>
              <a:t>efficiency</a:t>
            </a:r>
            <a:r>
              <a:rPr lang="en-US" altLang="en-US" dirty="0"/>
              <a:t> of each machine in your cluster</a:t>
            </a:r>
          </a:p>
          <a:p>
            <a:pPr lvl="1"/>
            <a:r>
              <a:rPr lang="en-US" altLang="en-US" dirty="0"/>
              <a:t>The </a:t>
            </a:r>
            <a:r>
              <a:rPr lang="en-US" altLang="en-US" dirty="0">
                <a:solidFill>
                  <a:srgbClr val="77E1FF"/>
                </a:solidFill>
              </a:rPr>
              <a:t>utilization</a:t>
            </a:r>
            <a:r>
              <a:rPr lang="en-US" altLang="en-US" dirty="0"/>
              <a:t> of each machine in your cluster</a:t>
            </a:r>
          </a:p>
          <a:p>
            <a:pPr lvl="1"/>
            <a:r>
              <a:rPr lang="en-US" altLang="en-US" dirty="0"/>
              <a:t>The </a:t>
            </a:r>
            <a:r>
              <a:rPr lang="en-US" altLang="en-US" dirty="0">
                <a:solidFill>
                  <a:srgbClr val="77E1FF"/>
                </a:solidFill>
              </a:rPr>
              <a:t>heterogeneity</a:t>
            </a:r>
            <a:r>
              <a:rPr lang="en-US" altLang="en-US" dirty="0"/>
              <a:t> across machines in your cluster</a:t>
            </a:r>
          </a:p>
          <a:p>
            <a:pPr lvl="1"/>
            <a:r>
              <a:rPr lang="en-US" altLang="en-US" dirty="0"/>
              <a:t> The </a:t>
            </a:r>
            <a:r>
              <a:rPr lang="en-US" altLang="en-US" dirty="0">
                <a:solidFill>
                  <a:srgbClr val="77E1FF"/>
                </a:solidFill>
              </a:rPr>
              <a:t>latency</a:t>
            </a:r>
            <a:r>
              <a:rPr lang="en-US" altLang="en-US" dirty="0"/>
              <a:t> and </a:t>
            </a:r>
            <a:r>
              <a:rPr lang="en-US" altLang="en-US" dirty="0">
                <a:solidFill>
                  <a:srgbClr val="77E1FF"/>
                </a:solidFill>
              </a:rPr>
              <a:t>bandwidth</a:t>
            </a:r>
            <a:r>
              <a:rPr lang="en-US" altLang="en-US" dirty="0"/>
              <a:t> of your network </a:t>
            </a:r>
          </a:p>
          <a:p>
            <a:pPr lvl="1"/>
            <a:endParaRPr lang="en-US" altLang="en-US" dirty="0"/>
          </a:p>
          <a:p>
            <a:pPr lvl="1"/>
            <a:endParaRPr lang="en-US" altLang="en-US" dirty="0"/>
          </a:p>
          <a:p>
            <a:pPr lvl="1"/>
            <a:endParaRPr lang="en-US" altLang="en-US" b="1" dirty="0">
              <a:solidFill>
                <a:srgbClr val="77E1FF"/>
              </a:solidFill>
            </a:endParaRPr>
          </a:p>
          <a:p>
            <a:pPr marL="457200" lvl="1" indent="0">
              <a:buNone/>
            </a:pPr>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Guidelines </a:t>
            </a:r>
          </a:p>
        </p:txBody>
      </p:sp>
    </p:spTree>
    <p:extLst>
      <p:ext uri="{BB962C8B-B14F-4D97-AF65-F5344CB8AC3E}">
        <p14:creationId xmlns:p14="http://schemas.microsoft.com/office/powerpoint/2010/main" val="293074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dirty="0"/>
              <a:t>Latency and Bandwidth</a:t>
            </a:r>
          </a:p>
        </p:txBody>
      </p:sp>
      <p:sp>
        <p:nvSpPr>
          <p:cNvPr id="2" name="Flowchart: Direct Access Storage 1"/>
          <p:cNvSpPr/>
          <p:nvPr/>
        </p:nvSpPr>
        <p:spPr>
          <a:xfrm>
            <a:off x="1600200" y="1371600"/>
            <a:ext cx="1524000" cy="2362202"/>
          </a:xfrm>
          <a:prstGeom prst="flowChartMagneticDrum">
            <a:avLst/>
          </a:prstGeom>
          <a:solidFill>
            <a:srgbClr val="77E1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Case 1</a:t>
            </a:r>
          </a:p>
        </p:txBody>
      </p:sp>
      <p:sp>
        <p:nvSpPr>
          <p:cNvPr id="6" name="Can 5"/>
          <p:cNvSpPr/>
          <p:nvPr/>
        </p:nvSpPr>
        <p:spPr>
          <a:xfrm rot="5400000">
            <a:off x="5636195" y="459804"/>
            <a:ext cx="445532" cy="8517523"/>
          </a:xfrm>
          <a:prstGeom prst="can">
            <a:avLst/>
          </a:prstGeom>
          <a:solidFill>
            <a:srgbClr val="FCE8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Direct Access Storage 8"/>
          <p:cNvSpPr/>
          <p:nvPr/>
        </p:nvSpPr>
        <p:spPr>
          <a:xfrm>
            <a:off x="5469523" y="1962151"/>
            <a:ext cx="4648200" cy="1104477"/>
          </a:xfrm>
          <a:prstGeom prst="flowChartMagneticDrum">
            <a:avLst/>
          </a:prstGeom>
          <a:solidFill>
            <a:srgbClr val="EF72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rPr>
              <a:t>Case 2</a:t>
            </a:r>
          </a:p>
        </p:txBody>
      </p:sp>
      <p:sp>
        <p:nvSpPr>
          <p:cNvPr id="7" name="TextBox 6"/>
          <p:cNvSpPr txBox="1"/>
          <p:nvPr/>
        </p:nvSpPr>
        <p:spPr>
          <a:xfrm>
            <a:off x="5451491" y="4507468"/>
            <a:ext cx="928459" cy="369332"/>
          </a:xfrm>
          <a:prstGeom prst="rect">
            <a:avLst/>
          </a:prstGeom>
          <a:noFill/>
        </p:spPr>
        <p:txBody>
          <a:bodyPr wrap="none" rtlCol="0">
            <a:spAutoFit/>
          </a:bodyPr>
          <a:lstStyle/>
          <a:p>
            <a:r>
              <a:rPr lang="en-US" b="1" dirty="0"/>
              <a:t>Case 3</a:t>
            </a:r>
          </a:p>
        </p:txBody>
      </p:sp>
      <p:cxnSp>
        <p:nvCxnSpPr>
          <p:cNvPr id="10" name="Straight Arrow Connector 9"/>
          <p:cNvCxnSpPr/>
          <p:nvPr/>
        </p:nvCxnSpPr>
        <p:spPr>
          <a:xfrm flipV="1">
            <a:off x="3429000" y="1371600"/>
            <a:ext cx="0" cy="99060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59723" y="2508179"/>
            <a:ext cx="338554" cy="369332"/>
          </a:xfrm>
          <a:prstGeom prst="rect">
            <a:avLst/>
          </a:prstGeom>
          <a:noFill/>
        </p:spPr>
        <p:txBody>
          <a:bodyPr wrap="none" rtlCol="0">
            <a:spAutoFit/>
          </a:bodyPr>
          <a:lstStyle/>
          <a:p>
            <a:r>
              <a:rPr lang="en-US" dirty="0"/>
              <a:t>B</a:t>
            </a:r>
          </a:p>
        </p:txBody>
      </p:sp>
      <p:cxnSp>
        <p:nvCxnSpPr>
          <p:cNvPr id="13" name="Straight Arrow Connector 12"/>
          <p:cNvCxnSpPr>
            <a:stCxn id="11" idx="2"/>
          </p:cNvCxnSpPr>
          <p:nvPr/>
        </p:nvCxnSpPr>
        <p:spPr>
          <a:xfrm>
            <a:off x="3429000" y="2877512"/>
            <a:ext cx="0" cy="93248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752600" y="3902767"/>
            <a:ext cx="1219200" cy="0"/>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192923" y="3886200"/>
            <a:ext cx="312906" cy="369332"/>
          </a:xfrm>
          <a:prstGeom prst="rect">
            <a:avLst/>
          </a:prstGeom>
          <a:noFill/>
        </p:spPr>
        <p:txBody>
          <a:bodyPr wrap="none" rtlCol="0">
            <a:spAutoFit/>
          </a:bodyPr>
          <a:lstStyle/>
          <a:p>
            <a:r>
              <a:rPr lang="en-US" dirty="0"/>
              <a:t>L</a:t>
            </a:r>
          </a:p>
        </p:txBody>
      </p:sp>
      <p:cxnSp>
        <p:nvCxnSpPr>
          <p:cNvPr id="19" name="Straight Arrow Connector 18"/>
          <p:cNvCxnSpPr/>
          <p:nvPr/>
        </p:nvCxnSpPr>
        <p:spPr>
          <a:xfrm flipV="1">
            <a:off x="5621923" y="3207360"/>
            <a:ext cx="4419600" cy="16567"/>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398436" y="3200400"/>
            <a:ext cx="312906" cy="369332"/>
          </a:xfrm>
          <a:prstGeom prst="rect">
            <a:avLst/>
          </a:prstGeom>
          <a:noFill/>
        </p:spPr>
        <p:txBody>
          <a:bodyPr wrap="none" rtlCol="0">
            <a:spAutoFit/>
          </a:bodyPr>
          <a:lstStyle/>
          <a:p>
            <a:r>
              <a:rPr lang="en-US" dirty="0"/>
              <a:t>L</a:t>
            </a:r>
          </a:p>
        </p:txBody>
      </p:sp>
      <p:cxnSp>
        <p:nvCxnSpPr>
          <p:cNvPr id="22" name="Straight Arrow Connector 21"/>
          <p:cNvCxnSpPr/>
          <p:nvPr/>
        </p:nvCxnSpPr>
        <p:spPr>
          <a:xfrm flipV="1">
            <a:off x="10346323" y="1962152"/>
            <a:ext cx="0" cy="32384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177046" y="2373868"/>
            <a:ext cx="338554" cy="369332"/>
          </a:xfrm>
          <a:prstGeom prst="rect">
            <a:avLst/>
          </a:prstGeom>
          <a:noFill/>
        </p:spPr>
        <p:txBody>
          <a:bodyPr wrap="none" rtlCol="0">
            <a:spAutoFit/>
          </a:bodyPr>
          <a:lstStyle/>
          <a:p>
            <a:r>
              <a:rPr lang="en-US" dirty="0"/>
              <a:t>B</a:t>
            </a:r>
          </a:p>
        </p:txBody>
      </p:sp>
      <p:cxnSp>
        <p:nvCxnSpPr>
          <p:cNvPr id="25" name="Straight Arrow Connector 24"/>
          <p:cNvCxnSpPr/>
          <p:nvPr/>
        </p:nvCxnSpPr>
        <p:spPr>
          <a:xfrm>
            <a:off x="10346323" y="2766027"/>
            <a:ext cx="0" cy="30060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676400" y="5081873"/>
            <a:ext cx="8441323" cy="1"/>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096000" y="5117068"/>
            <a:ext cx="312906" cy="369332"/>
          </a:xfrm>
          <a:prstGeom prst="rect">
            <a:avLst/>
          </a:prstGeom>
          <a:noFill/>
        </p:spPr>
        <p:txBody>
          <a:bodyPr wrap="none" rtlCol="0">
            <a:spAutoFit/>
          </a:bodyPr>
          <a:lstStyle/>
          <a:p>
            <a:r>
              <a:rPr lang="en-US" dirty="0"/>
              <a:t>L</a:t>
            </a:r>
          </a:p>
        </p:txBody>
      </p:sp>
      <p:sp>
        <p:nvSpPr>
          <p:cNvPr id="26" name="TextBox 25"/>
          <p:cNvSpPr txBox="1"/>
          <p:nvPr/>
        </p:nvSpPr>
        <p:spPr>
          <a:xfrm>
            <a:off x="2362200" y="5562600"/>
            <a:ext cx="7975155" cy="1477328"/>
          </a:xfrm>
          <a:prstGeom prst="rect">
            <a:avLst/>
          </a:prstGeom>
          <a:noFill/>
        </p:spPr>
        <p:txBody>
          <a:bodyPr wrap="square" rtlCol="0">
            <a:spAutoFit/>
          </a:bodyPr>
          <a:lstStyle/>
          <a:p>
            <a:pPr marL="285750" indent="-285750">
              <a:buFont typeface="Arial" panose="020B0604020202020204" pitchFamily="34" charset="0"/>
              <a:buChar char="•"/>
            </a:pPr>
            <a:r>
              <a:rPr lang="en-US" dirty="0"/>
              <a:t>B = Bandwidth (or </a:t>
            </a:r>
            <a:r>
              <a:rPr lang="en-US" i="1" dirty="0"/>
              <a:t>Capacity</a:t>
            </a:r>
            <a:r>
              <a:rPr lang="en-US" dirty="0"/>
              <a:t>) and L = Latency (or </a:t>
            </a:r>
            <a:r>
              <a:rPr lang="en-US" i="1" dirty="0"/>
              <a:t>Delay</a:t>
            </a:r>
            <a:r>
              <a:rPr lang="en-US" dirty="0"/>
              <a:t>)</a:t>
            </a:r>
          </a:p>
          <a:p>
            <a:pPr marL="285750" indent="-285750">
              <a:buFont typeface="Arial" panose="020B0604020202020204" pitchFamily="34" charset="0"/>
              <a:buChar char="•"/>
            </a:pPr>
            <a:r>
              <a:rPr lang="en-US" dirty="0"/>
              <a:t>B × L gives approximately the number of bits in flight</a:t>
            </a:r>
          </a:p>
          <a:p>
            <a:pPr marL="285750" indent="-285750">
              <a:buFont typeface="Arial" panose="020B0604020202020204" pitchFamily="34" charset="0"/>
              <a:buChar char="•"/>
            </a:pPr>
            <a:r>
              <a:rPr lang="en-US" dirty="0"/>
              <a:t>As B × L increases, </a:t>
            </a:r>
            <a:r>
              <a:rPr lang="en-US" i="1" dirty="0"/>
              <a:t>uncertainty</a:t>
            </a:r>
            <a:r>
              <a:rPr lang="en-US" dirty="0"/>
              <a:t> increases (more bits might get lost)</a:t>
            </a:r>
          </a:p>
          <a:p>
            <a:pPr marL="285750" indent="-285750">
              <a:buFont typeface="Arial" panose="020B0604020202020204" pitchFamily="34" charset="0"/>
              <a:buChar char="•"/>
            </a:pPr>
            <a:r>
              <a:rPr lang="en-US" dirty="0"/>
              <a:t>High value of B × L leads to </a:t>
            </a:r>
            <a:r>
              <a:rPr lang="en-US" i="1" dirty="0"/>
              <a:t>“Buffer Bloat”</a:t>
            </a:r>
          </a:p>
          <a:p>
            <a:endParaRPr lang="en-US" dirty="0"/>
          </a:p>
        </p:txBody>
      </p:sp>
      <p:cxnSp>
        <p:nvCxnSpPr>
          <p:cNvPr id="31" name="Straight Arrow Connector 30"/>
          <p:cNvCxnSpPr>
            <a:stCxn id="32" idx="0"/>
          </p:cNvCxnSpPr>
          <p:nvPr/>
        </p:nvCxnSpPr>
        <p:spPr>
          <a:xfrm flipV="1">
            <a:off x="10346323" y="4387333"/>
            <a:ext cx="0" cy="15240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177046" y="4539733"/>
            <a:ext cx="338554" cy="369332"/>
          </a:xfrm>
          <a:prstGeom prst="rect">
            <a:avLst/>
          </a:prstGeom>
          <a:noFill/>
        </p:spPr>
        <p:txBody>
          <a:bodyPr wrap="none" rtlCol="0">
            <a:spAutoFit/>
          </a:bodyPr>
          <a:lstStyle/>
          <a:p>
            <a:r>
              <a:rPr lang="en-US" dirty="0"/>
              <a:t>B</a:t>
            </a:r>
          </a:p>
        </p:txBody>
      </p:sp>
      <p:cxnSp>
        <p:nvCxnSpPr>
          <p:cNvPr id="33" name="Straight Arrow Connector 32"/>
          <p:cNvCxnSpPr>
            <a:stCxn id="32" idx="2"/>
          </p:cNvCxnSpPr>
          <p:nvPr/>
        </p:nvCxnSpPr>
        <p:spPr>
          <a:xfrm>
            <a:off x="10346323" y="4909066"/>
            <a:ext cx="0" cy="12013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13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9" grpId="0" animBg="1"/>
      <p:bldP spid="7" grpId="0"/>
      <p:bldP spid="11" grpId="0"/>
      <p:bldP spid="18" grpId="0"/>
      <p:bldP spid="20" grpId="0"/>
      <p:bldP spid="24" grpId="0"/>
      <p:bldP spid="28" grpId="0"/>
      <p:bldP spid="26" grpId="0"/>
      <p:bldP spid="3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Outline</a:t>
            </a:r>
            <a:endParaRPr lang="en-US" dirty="0"/>
          </a:p>
        </p:txBody>
      </p:sp>
      <p:graphicFrame>
        <p:nvGraphicFramePr>
          <p:cNvPr id="6" name="Diagram 5">
            <a:extLst>
              <a:ext uri="{FF2B5EF4-FFF2-40B4-BE49-F238E27FC236}">
                <a16:creationId xmlns:a16="http://schemas.microsoft.com/office/drawing/2014/main" id="{B2B077C5-F3D8-81F9-9345-A52C7867A677}"/>
              </a:ext>
            </a:extLst>
          </p:cNvPr>
          <p:cNvGraphicFramePr/>
          <p:nvPr/>
        </p:nvGraphicFramePr>
        <p:xfrm>
          <a:off x="2032000" y="1630363"/>
          <a:ext cx="812800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0CA500C-D8E0-64E0-D8F8-F61F7423C725}"/>
              </a:ext>
            </a:extLst>
          </p:cNvPr>
          <p:cNvSpPr txBox="1"/>
          <p:nvPr/>
        </p:nvSpPr>
        <p:spPr>
          <a:xfrm>
            <a:off x="10160000" y="3323464"/>
            <a:ext cx="920445" cy="923330"/>
          </a:xfrm>
          <a:prstGeom prst="rect">
            <a:avLst/>
          </a:prstGeom>
          <a:noFill/>
        </p:spPr>
        <p:txBody>
          <a:bodyPr wrap="none" rtlCol="0">
            <a:spAutoFit/>
          </a:bodyPr>
          <a:lstStyle/>
          <a:p>
            <a:pPr marL="285750" indent="-285750">
              <a:buFont typeface="Wingdings" pitchFamily="2" charset="2"/>
              <a:buChar char="ü"/>
            </a:pPr>
            <a:r>
              <a:rPr lang="en-US" sz="5400" dirty="0"/>
              <a:t> </a:t>
            </a:r>
          </a:p>
        </p:txBody>
      </p:sp>
    </p:spTree>
    <p:extLst>
      <p:ext uri="{BB962C8B-B14F-4D97-AF65-F5344CB8AC3E}">
        <p14:creationId xmlns:p14="http://schemas.microsoft.com/office/powerpoint/2010/main" val="302757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A77D7D1-908B-4D88-A27D-0811FC5166CF}"/>
              </a:ext>
            </a:extLst>
          </p:cNvPr>
          <p:cNvGraphicFramePr>
            <a:graphicFrameLocks noGrp="1"/>
          </p:cNvGraphicFramePr>
          <p:nvPr>
            <p:extLst>
              <p:ext uri="{D42A27DB-BD31-4B8C-83A1-F6EECF244321}">
                <p14:modId xmlns:p14="http://schemas.microsoft.com/office/powerpoint/2010/main" val="886140734"/>
              </p:ext>
            </p:extLst>
          </p:nvPr>
        </p:nvGraphicFramePr>
        <p:xfrm>
          <a:off x="838200" y="1605282"/>
          <a:ext cx="10668000" cy="4648198"/>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tblGrid>
              <a:tr h="560001">
                <a:tc>
                  <a:txBody>
                    <a:bodyPr/>
                    <a:lstStyle/>
                    <a:p>
                      <a:pPr algn="ctr"/>
                      <a:r>
                        <a:rPr lang="en-US" sz="2200" dirty="0"/>
                        <a:t>Networking Issue</a:t>
                      </a:r>
                    </a:p>
                  </a:txBody>
                  <a:tcPr marT="45713" marB="45713" anchor="ctr">
                    <a:solidFill>
                      <a:srgbClr val="0070C0"/>
                    </a:solidFill>
                  </a:tcPr>
                </a:tc>
                <a:tc>
                  <a:txBody>
                    <a:bodyPr/>
                    <a:lstStyle/>
                    <a:p>
                      <a:pPr algn="ctr"/>
                      <a:r>
                        <a:rPr lang="en-US" sz="2200" dirty="0"/>
                        <a:t>Comments on a Distributed System Design</a:t>
                      </a:r>
                    </a:p>
                  </a:txBody>
                  <a:tcPr marT="45713" marB="45713" anchor="ctr">
                    <a:solidFill>
                      <a:srgbClr val="0070C0"/>
                    </a:solidFill>
                  </a:tcPr>
                </a:tc>
                <a:extLst>
                  <a:ext uri="{0D108BD9-81ED-4DB2-BD59-A6C34878D82A}">
                    <a16:rowId xmlns:a16="http://schemas.microsoft.com/office/drawing/2014/main" val="10000"/>
                  </a:ext>
                </a:extLst>
              </a:tr>
              <a:tr h="560001">
                <a:tc>
                  <a:txBody>
                    <a:bodyPr/>
                    <a:lstStyle/>
                    <a:p>
                      <a:pPr algn="l"/>
                      <a:endParaRPr lang="en-US" sz="2000" dirty="0"/>
                    </a:p>
                  </a:txBody>
                  <a:tcPr anchor="ctr">
                    <a:solidFill>
                      <a:schemeClr val="accent1">
                        <a:lumMod val="20000"/>
                        <a:lumOff val="80000"/>
                      </a:schemeClr>
                    </a:solidFill>
                  </a:tcPr>
                </a:tc>
                <a:tc>
                  <a:txBody>
                    <a:bodyPr/>
                    <a:lstStyle/>
                    <a:p>
                      <a:endParaRPr lang="en-US" sz="2000" dirty="0"/>
                    </a:p>
                  </a:txBody>
                  <a:tcPr marT="45713" marB="45713" anchor="ctr">
                    <a:solidFill>
                      <a:schemeClr val="accent5">
                        <a:lumMod val="20000"/>
                        <a:lumOff val="80000"/>
                      </a:schemeClr>
                    </a:solidFill>
                  </a:tcPr>
                </a:tc>
                <a:extLst>
                  <a:ext uri="{0D108BD9-81ED-4DB2-BD59-A6C34878D82A}">
                    <a16:rowId xmlns:a16="http://schemas.microsoft.com/office/drawing/2014/main" val="10001"/>
                  </a:ext>
                </a:extLst>
              </a:tr>
              <a:tr h="708525">
                <a:tc>
                  <a:txBody>
                    <a:bodyPr/>
                    <a:lstStyle/>
                    <a:p>
                      <a:pPr algn="l"/>
                      <a:endParaRPr lang="en-US" sz="2000" dirty="0"/>
                    </a:p>
                  </a:txBody>
                  <a:tcPr anchor="ctr">
                    <a:solidFill>
                      <a:schemeClr val="bg1">
                        <a:lumMod val="75000"/>
                      </a:schemeClr>
                    </a:solidFill>
                  </a:tcPr>
                </a:tc>
                <a:tc>
                  <a:txBody>
                    <a:bodyPr/>
                    <a:lstStyle/>
                    <a:p>
                      <a:endParaRPr lang="en-US" sz="2000" dirty="0"/>
                    </a:p>
                  </a:txBody>
                  <a:tcPr marT="45713" marB="45713" anchor="ctr">
                    <a:solidFill>
                      <a:schemeClr val="bg1">
                        <a:lumMod val="75000"/>
                      </a:schemeClr>
                    </a:solidFill>
                  </a:tcPr>
                </a:tc>
                <a:extLst>
                  <a:ext uri="{0D108BD9-81ED-4DB2-BD59-A6C34878D82A}">
                    <a16:rowId xmlns:a16="http://schemas.microsoft.com/office/drawing/2014/main" val="10002"/>
                  </a:ext>
                </a:extLst>
              </a:tr>
              <a:tr h="715511">
                <a:tc>
                  <a:txBody>
                    <a:bodyPr/>
                    <a:lstStyle/>
                    <a:p>
                      <a:pPr algn="l"/>
                      <a:endParaRPr lang="en-US" sz="2000" dirty="0"/>
                    </a:p>
                  </a:txBody>
                  <a:tcPr anchor="ctr">
                    <a:solidFill>
                      <a:schemeClr val="accent1">
                        <a:lumMod val="20000"/>
                        <a:lumOff val="80000"/>
                      </a:schemeClr>
                    </a:solidFill>
                  </a:tcPr>
                </a:tc>
                <a:tc>
                  <a:txBody>
                    <a:bodyPr/>
                    <a:lstStyle/>
                    <a:p>
                      <a:endParaRPr lang="en-US" sz="2000" dirty="0"/>
                    </a:p>
                  </a:txBody>
                  <a:tcPr marT="45713" marB="45713" anchor="ctr">
                    <a:solidFill>
                      <a:schemeClr val="accent5">
                        <a:lumMod val="20000"/>
                        <a:lumOff val="80000"/>
                      </a:schemeClr>
                    </a:solidFill>
                  </a:tcPr>
                </a:tc>
                <a:extLst>
                  <a:ext uri="{0D108BD9-81ED-4DB2-BD59-A6C34878D82A}">
                    <a16:rowId xmlns:a16="http://schemas.microsoft.com/office/drawing/2014/main" val="10003"/>
                  </a:ext>
                </a:extLst>
              </a:tr>
              <a:tr h="715511">
                <a:tc>
                  <a:txBody>
                    <a:bodyPr/>
                    <a:lstStyle/>
                    <a:p>
                      <a:pPr algn="l"/>
                      <a:endParaRPr lang="en-US" sz="2000" dirty="0"/>
                    </a:p>
                  </a:txBody>
                  <a:tcPr anchor="ctr">
                    <a:solidFill>
                      <a:schemeClr val="bg1">
                        <a:lumMod val="75000"/>
                      </a:schemeClr>
                    </a:solidFill>
                  </a:tcPr>
                </a:tc>
                <a:tc>
                  <a:txBody>
                    <a:bodyPr/>
                    <a:lstStyle/>
                    <a:p>
                      <a:endParaRPr lang="en-US" sz="2000" dirty="0"/>
                    </a:p>
                  </a:txBody>
                  <a:tcPr marT="45713" marB="45713" anchor="ctr">
                    <a:solidFill>
                      <a:schemeClr val="bg1">
                        <a:lumMod val="75000"/>
                      </a:schemeClr>
                    </a:solidFill>
                  </a:tcPr>
                </a:tc>
                <a:extLst>
                  <a:ext uri="{0D108BD9-81ED-4DB2-BD59-A6C34878D82A}">
                    <a16:rowId xmlns:a16="http://schemas.microsoft.com/office/drawing/2014/main" val="10004"/>
                  </a:ext>
                </a:extLst>
              </a:tr>
              <a:tr h="636009">
                <a:tc>
                  <a:txBody>
                    <a:bodyPr/>
                    <a:lstStyle/>
                    <a:p>
                      <a:pPr algn="l"/>
                      <a:endParaRPr lang="en-US" sz="2000" dirty="0"/>
                    </a:p>
                  </a:txBody>
                  <a:tcPr anchor="ctr">
                    <a:solidFill>
                      <a:schemeClr val="accent1">
                        <a:lumMod val="20000"/>
                        <a:lumOff val="80000"/>
                      </a:schemeClr>
                    </a:solidFill>
                  </a:tcPr>
                </a:tc>
                <a:tc>
                  <a:txBody>
                    <a:bodyPr/>
                    <a:lstStyle/>
                    <a:p>
                      <a:endParaRPr lang="en-US" sz="2000" dirty="0"/>
                    </a:p>
                  </a:txBody>
                  <a:tcPr marT="45713" marB="45713" anchor="ctr">
                    <a:solidFill>
                      <a:schemeClr val="accent5">
                        <a:lumMod val="20000"/>
                        <a:lumOff val="80000"/>
                      </a:schemeClr>
                    </a:solidFill>
                  </a:tcPr>
                </a:tc>
                <a:extLst>
                  <a:ext uri="{0D108BD9-81ED-4DB2-BD59-A6C34878D82A}">
                    <a16:rowId xmlns:a16="http://schemas.microsoft.com/office/drawing/2014/main" val="10005"/>
                  </a:ext>
                </a:extLst>
              </a:tr>
              <a:tr h="752640">
                <a:tc>
                  <a:txBody>
                    <a:bodyPr/>
                    <a:lstStyle/>
                    <a:p>
                      <a:pPr algn="l"/>
                      <a:endParaRPr lang="en-US" sz="2000" dirty="0"/>
                    </a:p>
                  </a:txBody>
                  <a:tcPr anchor="ctr">
                    <a:solidFill>
                      <a:schemeClr val="bg1">
                        <a:lumMod val="75000"/>
                      </a:schemeClr>
                    </a:solidFill>
                  </a:tcPr>
                </a:tc>
                <a:tc>
                  <a:txBody>
                    <a:bodyPr/>
                    <a:lstStyle/>
                    <a:p>
                      <a:endParaRPr lang="en-US" sz="2000" dirty="0"/>
                    </a:p>
                  </a:txBody>
                  <a:tcPr marT="45713" marB="45713" anchor="ctr">
                    <a:solidFill>
                      <a:schemeClr val="bg1">
                        <a:lumMod val="75000"/>
                      </a:schemeClr>
                    </a:solidFill>
                  </a:tcPr>
                </a:tc>
                <a:extLst>
                  <a:ext uri="{0D108BD9-81ED-4DB2-BD59-A6C34878D82A}">
                    <a16:rowId xmlns:a16="http://schemas.microsoft.com/office/drawing/2014/main" val="10006"/>
                  </a:ext>
                </a:extLst>
              </a:tr>
            </a:tbl>
          </a:graphicData>
        </a:graphic>
      </p:graphicFrame>
      <p:graphicFrame>
        <p:nvGraphicFramePr>
          <p:cNvPr id="7" name="Content Placeholder 6">
            <a:extLst>
              <a:ext uri="{FF2B5EF4-FFF2-40B4-BE49-F238E27FC236}">
                <a16:creationId xmlns:a16="http://schemas.microsoft.com/office/drawing/2014/main" id="{1FD0D8A9-6300-4033-8850-BB4CA30711CD}"/>
              </a:ext>
            </a:extLst>
          </p:cNvPr>
          <p:cNvGraphicFramePr>
            <a:graphicFrameLocks noGrp="1"/>
          </p:cNvGraphicFramePr>
          <p:nvPr>
            <p:ph idx="1"/>
            <p:extLst>
              <p:ext uri="{D42A27DB-BD31-4B8C-83A1-F6EECF244321}">
                <p14:modId xmlns:p14="http://schemas.microsoft.com/office/powerpoint/2010/main" val="2488584451"/>
              </p:ext>
            </p:extLst>
          </p:nvPr>
        </p:nvGraphicFramePr>
        <p:xfrm>
          <a:off x="843776" y="2170860"/>
          <a:ext cx="2737624" cy="4082620"/>
        </p:xfrm>
        <a:graphic>
          <a:graphicData uri="http://schemas.openxmlformats.org/drawingml/2006/table">
            <a:tbl>
              <a:tblPr bandRow="1">
                <a:tableStyleId>{21E4AEA4-8DFA-4A89-87EB-49C32662AFE0}</a:tableStyleId>
              </a:tblPr>
              <a:tblGrid>
                <a:gridCol w="2737624">
                  <a:extLst>
                    <a:ext uri="{9D8B030D-6E8A-4147-A177-3AD203B41FA5}">
                      <a16:colId xmlns:a16="http://schemas.microsoft.com/office/drawing/2014/main" val="20000"/>
                    </a:ext>
                  </a:extLst>
                </a:gridCol>
              </a:tblGrid>
              <a:tr h="546940">
                <a:tc>
                  <a:txBody>
                    <a:bodyPr/>
                    <a:lstStyle/>
                    <a:p>
                      <a:r>
                        <a:rPr lang="en-US" sz="2000" b="1" dirty="0"/>
                        <a:t>Performance</a:t>
                      </a:r>
                      <a:r>
                        <a:rPr lang="en-US" sz="2000" b="1" baseline="0" dirty="0"/>
                        <a:t> </a:t>
                      </a:r>
                      <a:endParaRPr lang="en-US" sz="2000" b="1" dirty="0"/>
                    </a:p>
                  </a:txBody>
                  <a:tcPr marT="41564" marB="41564" anchor="ctr">
                    <a:solidFill>
                      <a:schemeClr val="accent5">
                        <a:lumMod val="20000"/>
                        <a:lumOff val="80000"/>
                      </a:schemeClr>
                    </a:solidFill>
                  </a:tcPr>
                </a:tc>
                <a:extLst>
                  <a:ext uri="{0D108BD9-81ED-4DB2-BD59-A6C34878D82A}">
                    <a16:rowId xmlns:a16="http://schemas.microsoft.com/office/drawing/2014/main" val="10000"/>
                  </a:ext>
                </a:extLst>
              </a:tr>
              <a:tr h="711200">
                <a:tc>
                  <a:txBody>
                    <a:bodyPr/>
                    <a:lstStyle/>
                    <a:p>
                      <a:r>
                        <a:rPr lang="en-US" sz="2000" b="1" dirty="0"/>
                        <a:t>Scalability</a:t>
                      </a:r>
                    </a:p>
                  </a:txBody>
                  <a:tcPr marT="41564" marB="41564" anchor="ctr">
                    <a:solidFill>
                      <a:schemeClr val="bg1">
                        <a:lumMod val="75000"/>
                      </a:schemeClr>
                    </a:solidFill>
                  </a:tcPr>
                </a:tc>
                <a:extLst>
                  <a:ext uri="{0D108BD9-81ED-4DB2-BD59-A6C34878D82A}">
                    <a16:rowId xmlns:a16="http://schemas.microsoft.com/office/drawing/2014/main" val="10001"/>
                  </a:ext>
                </a:extLst>
              </a:tr>
              <a:tr h="716280">
                <a:tc>
                  <a:txBody>
                    <a:bodyPr/>
                    <a:lstStyle/>
                    <a:p>
                      <a:r>
                        <a:rPr lang="en-US" sz="2000" b="1" dirty="0"/>
                        <a:t>Reliability</a:t>
                      </a:r>
                    </a:p>
                  </a:txBody>
                  <a:tcPr marT="41564" marB="41564" anchor="ctr">
                    <a:solidFill>
                      <a:schemeClr val="accent5">
                        <a:lumMod val="20000"/>
                        <a:lumOff val="80000"/>
                      </a:schemeClr>
                    </a:solidFill>
                  </a:tcPr>
                </a:tc>
                <a:extLst>
                  <a:ext uri="{0D108BD9-81ED-4DB2-BD59-A6C34878D82A}">
                    <a16:rowId xmlns:a16="http://schemas.microsoft.com/office/drawing/2014/main" val="10002"/>
                  </a:ext>
                </a:extLst>
              </a:tr>
              <a:tr h="716280">
                <a:tc>
                  <a:txBody>
                    <a:bodyPr/>
                    <a:lstStyle/>
                    <a:p>
                      <a:r>
                        <a:rPr lang="en-US" sz="2000" b="1" dirty="0"/>
                        <a:t>Security</a:t>
                      </a:r>
                    </a:p>
                  </a:txBody>
                  <a:tcPr marT="41564" marB="41564" anchor="ctr">
                    <a:solidFill>
                      <a:schemeClr val="bg1">
                        <a:lumMod val="75000"/>
                      </a:schemeClr>
                    </a:solidFill>
                  </a:tcPr>
                </a:tc>
                <a:extLst>
                  <a:ext uri="{0D108BD9-81ED-4DB2-BD59-A6C34878D82A}">
                    <a16:rowId xmlns:a16="http://schemas.microsoft.com/office/drawing/2014/main" val="10003"/>
                  </a:ext>
                </a:extLst>
              </a:tr>
              <a:tr h="635000">
                <a:tc>
                  <a:txBody>
                    <a:bodyPr/>
                    <a:lstStyle/>
                    <a:p>
                      <a:r>
                        <a:rPr lang="en-US" sz="2000" b="1" dirty="0"/>
                        <a:t>Mobility</a:t>
                      </a:r>
                    </a:p>
                  </a:txBody>
                  <a:tcPr marT="41564" marB="41564" anchor="ctr">
                    <a:solidFill>
                      <a:schemeClr val="accent5">
                        <a:lumMod val="20000"/>
                        <a:lumOff val="80000"/>
                      </a:schemeClr>
                    </a:solidFill>
                  </a:tcPr>
                </a:tc>
                <a:extLst>
                  <a:ext uri="{0D108BD9-81ED-4DB2-BD59-A6C34878D82A}">
                    <a16:rowId xmlns:a16="http://schemas.microsoft.com/office/drawing/2014/main" val="10004"/>
                  </a:ext>
                </a:extLst>
              </a:tr>
              <a:tr h="756920">
                <a:tc>
                  <a:txBody>
                    <a:bodyPr/>
                    <a:lstStyle/>
                    <a:p>
                      <a:r>
                        <a:rPr lang="en-US" sz="2000" b="1" dirty="0"/>
                        <a:t>Quality-of-service</a:t>
                      </a:r>
                    </a:p>
                  </a:txBody>
                  <a:tcPr marT="41564" marB="41564" anchor="ctr">
                    <a:solidFill>
                      <a:schemeClr val="bg1">
                        <a:lumMod val="75000"/>
                      </a:schemeClr>
                    </a:solidFill>
                  </a:tcPr>
                </a:tc>
                <a:extLst>
                  <a:ext uri="{0D108BD9-81ED-4DB2-BD59-A6C34878D82A}">
                    <a16:rowId xmlns:a16="http://schemas.microsoft.com/office/drawing/2014/main" val="10005"/>
                  </a:ext>
                </a:extLst>
              </a:tr>
            </a:tbl>
          </a:graphicData>
        </a:graphic>
      </p:graphicFrame>
      <p:sp>
        <p:nvSpPr>
          <p:cNvPr id="9" name="TextBox 8">
            <a:extLst>
              <a:ext uri="{FF2B5EF4-FFF2-40B4-BE49-F238E27FC236}">
                <a16:creationId xmlns:a16="http://schemas.microsoft.com/office/drawing/2014/main" id="{CA97925B-042B-4826-874F-8FA4E73E1BF1}"/>
              </a:ext>
            </a:extLst>
          </p:cNvPr>
          <p:cNvSpPr txBox="1">
            <a:spLocks noChangeArrowheads="1"/>
          </p:cNvSpPr>
          <p:nvPr/>
        </p:nvSpPr>
        <p:spPr bwMode="auto">
          <a:xfrm>
            <a:off x="3608462" y="2224935"/>
            <a:ext cx="75438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3"/>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900" dirty="0">
                <a:solidFill>
                  <a:schemeClr val="tx1"/>
                </a:solidFill>
              </a:rPr>
              <a:t>Affects choices of whether to optimize for network or other resources</a:t>
            </a:r>
          </a:p>
        </p:txBody>
      </p:sp>
      <p:sp>
        <p:nvSpPr>
          <p:cNvPr id="10" name="TextBox 9">
            <a:extLst>
              <a:ext uri="{FF2B5EF4-FFF2-40B4-BE49-F238E27FC236}">
                <a16:creationId xmlns:a16="http://schemas.microsoft.com/office/drawing/2014/main" id="{2CB7BC87-ED02-4C85-A0CD-E26961E9390B}"/>
              </a:ext>
            </a:extLst>
          </p:cNvPr>
          <p:cNvSpPr txBox="1">
            <a:spLocks noChangeArrowheads="1"/>
          </p:cNvSpPr>
          <p:nvPr/>
        </p:nvSpPr>
        <p:spPr bwMode="auto">
          <a:xfrm>
            <a:off x="3608462" y="2886971"/>
            <a:ext cx="79248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3"/>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900" dirty="0">
                <a:solidFill>
                  <a:schemeClr val="tx1"/>
                </a:solidFill>
              </a:rPr>
              <a:t>Size of Internet is increasing; expect greater traffic and latency in future</a:t>
            </a:r>
          </a:p>
        </p:txBody>
      </p:sp>
      <p:sp>
        <p:nvSpPr>
          <p:cNvPr id="12" name="TextBox 11">
            <a:extLst>
              <a:ext uri="{FF2B5EF4-FFF2-40B4-BE49-F238E27FC236}">
                <a16:creationId xmlns:a16="http://schemas.microsoft.com/office/drawing/2014/main" id="{5C3A9D10-A45A-4D37-B1BE-5EE2C8267B3F}"/>
              </a:ext>
            </a:extLst>
          </p:cNvPr>
          <p:cNvSpPr txBox="1">
            <a:spLocks noChangeArrowheads="1"/>
          </p:cNvSpPr>
          <p:nvPr/>
        </p:nvSpPr>
        <p:spPr bwMode="auto">
          <a:xfrm>
            <a:off x="3622704" y="3455788"/>
            <a:ext cx="7883496" cy="677108"/>
          </a:xfrm>
          <a:prstGeom prst="rect">
            <a:avLst/>
          </a:prstGeom>
          <a:solidFill>
            <a:schemeClr val="accent5">
              <a:lumMod val="20000"/>
              <a:lumOff val="80000"/>
            </a:schemeClr>
          </a:solidFill>
          <a:ln>
            <a:noFill/>
          </a:ln>
        </p:spPr>
        <p:txBody>
          <a:bodyPr wrap="square">
            <a:spAutoFit/>
          </a:bodyPr>
          <a:lstStyle>
            <a:lvl1pPr>
              <a:spcBef>
                <a:spcPct val="20000"/>
              </a:spcBef>
              <a:buBlip>
                <a:blip r:embed="rId3"/>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3"/>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900" dirty="0">
                <a:solidFill>
                  <a:schemeClr val="tx1"/>
                </a:solidFill>
              </a:rPr>
              <a:t>Detect communication errors and perform error-checks at the application layer (</a:t>
            </a:r>
            <a:r>
              <a:rPr lang="en-US" altLang="en-US" sz="1900" i="1" dirty="0">
                <a:solidFill>
                  <a:schemeClr val="tx1"/>
                </a:solidFill>
              </a:rPr>
              <a:t>end-to-end argument!</a:t>
            </a:r>
            <a:r>
              <a:rPr lang="en-US" altLang="en-US" sz="1900" dirty="0">
                <a:solidFill>
                  <a:schemeClr val="tx1"/>
                </a:solidFill>
              </a:rPr>
              <a:t>)</a:t>
            </a:r>
          </a:p>
        </p:txBody>
      </p:sp>
      <p:sp>
        <p:nvSpPr>
          <p:cNvPr id="13" name="TextBox 12">
            <a:extLst>
              <a:ext uri="{FF2B5EF4-FFF2-40B4-BE49-F238E27FC236}">
                <a16:creationId xmlns:a16="http://schemas.microsoft.com/office/drawing/2014/main" id="{7ECDE060-6706-4901-9F1D-3C618F09E937}"/>
              </a:ext>
            </a:extLst>
          </p:cNvPr>
          <p:cNvSpPr txBox="1">
            <a:spLocks noChangeArrowheads="1"/>
          </p:cNvSpPr>
          <p:nvPr/>
        </p:nvSpPr>
        <p:spPr bwMode="auto">
          <a:xfrm>
            <a:off x="3620568" y="4170169"/>
            <a:ext cx="7809432"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3"/>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900" dirty="0">
                <a:solidFill>
                  <a:schemeClr val="tx1"/>
                </a:solidFill>
              </a:rPr>
              <a:t>Install firewalls at gateways; deploy end-to-end authentication; employ encryption, etc.,</a:t>
            </a:r>
          </a:p>
        </p:txBody>
      </p:sp>
      <p:sp>
        <p:nvSpPr>
          <p:cNvPr id="16" name="TextBox 15">
            <a:extLst>
              <a:ext uri="{FF2B5EF4-FFF2-40B4-BE49-F238E27FC236}">
                <a16:creationId xmlns:a16="http://schemas.microsoft.com/office/drawing/2014/main" id="{ADFF5ECC-E559-4E1A-AF62-7ECA796DFF42}"/>
              </a:ext>
            </a:extLst>
          </p:cNvPr>
          <p:cNvSpPr txBox="1">
            <a:spLocks noChangeArrowheads="1"/>
          </p:cNvSpPr>
          <p:nvPr/>
        </p:nvSpPr>
        <p:spPr bwMode="auto">
          <a:xfrm>
            <a:off x="3631962" y="4973297"/>
            <a:ext cx="67437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3"/>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900" dirty="0">
                <a:solidFill>
                  <a:schemeClr val="tx1"/>
                </a:solidFill>
              </a:rPr>
              <a:t>Expect intermittent connection for mobile devices</a:t>
            </a:r>
          </a:p>
        </p:txBody>
      </p:sp>
      <p:sp>
        <p:nvSpPr>
          <p:cNvPr id="18" name="TextBox 17">
            <a:extLst>
              <a:ext uri="{FF2B5EF4-FFF2-40B4-BE49-F238E27FC236}">
                <a16:creationId xmlns:a16="http://schemas.microsoft.com/office/drawing/2014/main" id="{E0D57C1E-7BAE-4962-B0E2-19F6696251C1}"/>
              </a:ext>
            </a:extLst>
          </p:cNvPr>
          <p:cNvSpPr txBox="1">
            <a:spLocks noChangeArrowheads="1"/>
          </p:cNvSpPr>
          <p:nvPr/>
        </p:nvSpPr>
        <p:spPr bwMode="auto">
          <a:xfrm>
            <a:off x="3631962" y="5484038"/>
            <a:ext cx="787423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3"/>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3"/>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3"/>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3"/>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3"/>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900" dirty="0">
                <a:solidFill>
                  <a:schemeClr val="tx1"/>
                </a:solidFill>
              </a:rPr>
              <a:t>Internet is best-effort. It is hard to ensure strict </a:t>
            </a:r>
            <a:r>
              <a:rPr lang="en-US" altLang="en-US" sz="1900" dirty="0" err="1">
                <a:solidFill>
                  <a:schemeClr val="tx1"/>
                </a:solidFill>
              </a:rPr>
              <a:t>QoS</a:t>
            </a:r>
            <a:r>
              <a:rPr lang="en-US" altLang="en-US" sz="1900" dirty="0">
                <a:solidFill>
                  <a:schemeClr val="tx1"/>
                </a:solidFill>
              </a:rPr>
              <a:t> guarantees for, say, multimedia data</a:t>
            </a:r>
          </a:p>
        </p:txBody>
      </p:sp>
      <p:sp>
        <p:nvSpPr>
          <p:cNvPr id="14" name="Rectangle 2">
            <a:extLst>
              <a:ext uri="{FF2B5EF4-FFF2-40B4-BE49-F238E27FC236}">
                <a16:creationId xmlns:a16="http://schemas.microsoft.com/office/drawing/2014/main" id="{43FE96F0-34E6-427F-9736-FAE32F3FF5A7}"/>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Networks in Distributed Systems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animBg="1"/>
      <p:bldP spid="13" grpId="0"/>
      <p:bldP spid="16"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7D0C48-5EB9-49F7-92AC-BEFB9F8F4163}"/>
              </a:ext>
            </a:extLst>
          </p:cNvPr>
          <p:cNvSpPr>
            <a:spLocks noGrp="1"/>
          </p:cNvSpPr>
          <p:nvPr>
            <p:ph idx="1"/>
          </p:nvPr>
        </p:nvSpPr>
        <p:spPr>
          <a:xfrm>
            <a:off x="685800" y="1825625"/>
            <a:ext cx="10515600" cy="4351338"/>
          </a:xfrm>
        </p:spPr>
        <p:txBody>
          <a:bodyPr/>
          <a:lstStyle/>
          <a:p>
            <a:r>
              <a:rPr lang="en-US" altLang="en-US" sz="2800" dirty="0"/>
              <a:t>Important ways to classify networks</a:t>
            </a:r>
          </a:p>
          <a:p>
            <a:pPr marL="971550" lvl="1" indent="-514350">
              <a:buFontTx/>
              <a:buAutoNum type="arabicPeriod"/>
            </a:pPr>
            <a:r>
              <a:rPr lang="en-US" altLang="en-US" sz="2400" dirty="0"/>
              <a:t>Based on size</a:t>
            </a:r>
          </a:p>
          <a:p>
            <a:pPr lvl="2"/>
            <a:r>
              <a:rPr lang="en-US" altLang="en-US" sz="2200" dirty="0"/>
              <a:t>Body Area Networks (BAN)</a:t>
            </a:r>
          </a:p>
          <a:p>
            <a:pPr lvl="2"/>
            <a:r>
              <a:rPr lang="en-US" altLang="en-US" sz="2200" dirty="0"/>
              <a:t>Personal Area Networks (PAN)</a:t>
            </a:r>
          </a:p>
          <a:p>
            <a:pPr lvl="2"/>
            <a:r>
              <a:rPr lang="en-US" altLang="en-US" sz="2200" dirty="0"/>
              <a:t>Local Area Networks (LAN)</a:t>
            </a:r>
          </a:p>
          <a:p>
            <a:pPr lvl="2"/>
            <a:r>
              <a:rPr lang="en-US" altLang="en-US" sz="2200" dirty="0"/>
              <a:t>Wide Area Networks (WAN)</a:t>
            </a:r>
          </a:p>
          <a:p>
            <a:pPr lvl="4"/>
            <a:endParaRPr lang="en-US" altLang="en-US" sz="1600" dirty="0"/>
          </a:p>
          <a:p>
            <a:pPr marL="971550" lvl="1" indent="-514350">
              <a:buFontTx/>
              <a:buAutoNum type="arabicPeriod"/>
            </a:pPr>
            <a:r>
              <a:rPr lang="en-US" altLang="en-US" sz="2400" dirty="0"/>
              <a:t>Based on technology</a:t>
            </a:r>
          </a:p>
          <a:p>
            <a:pPr lvl="2"/>
            <a:r>
              <a:rPr lang="en-US" altLang="en-US" sz="2200" dirty="0"/>
              <a:t>Ethernet Networks</a:t>
            </a:r>
          </a:p>
          <a:p>
            <a:pPr lvl="2"/>
            <a:r>
              <a:rPr lang="en-US" altLang="en-US" sz="2200" dirty="0"/>
              <a:t>Wireless Networks</a:t>
            </a:r>
          </a:p>
          <a:p>
            <a:pPr lvl="2"/>
            <a:r>
              <a:rPr lang="en-US" altLang="en-US" sz="2200" dirty="0"/>
              <a:t>Cellular Networks </a:t>
            </a:r>
          </a:p>
          <a:p>
            <a:pPr marL="971550" lvl="1" indent="-514350">
              <a:buNone/>
            </a:pPr>
            <a:endParaRPr lang="en-US" altLang="en-US" sz="2400" dirty="0"/>
          </a:p>
        </p:txBody>
      </p:sp>
      <p:sp>
        <p:nvSpPr>
          <p:cNvPr id="4" name="Rectangle 2">
            <a:extLst>
              <a:ext uri="{FF2B5EF4-FFF2-40B4-BE49-F238E27FC236}">
                <a16:creationId xmlns:a16="http://schemas.microsoft.com/office/drawing/2014/main" id="{292F8F04-0BB1-4DE5-BF1C-8A735B8392CA}"/>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 Classification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2EB8F7AF-39DA-4C93-B1FB-59835B7744A3}"/>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 Classification – BANs and PANs</a:t>
            </a:r>
          </a:p>
        </p:txBody>
      </p:sp>
      <p:sp>
        <p:nvSpPr>
          <p:cNvPr id="6" name="Content Placeholder 2">
            <a:extLst>
              <a:ext uri="{FF2B5EF4-FFF2-40B4-BE49-F238E27FC236}">
                <a16:creationId xmlns:a16="http://schemas.microsoft.com/office/drawing/2014/main" id="{C2A9DE69-7F10-418F-B8B6-B072E76AC15C}"/>
              </a:ext>
            </a:extLst>
          </p:cNvPr>
          <p:cNvSpPr txBox="1">
            <a:spLocks/>
          </p:cNvSpPr>
          <p:nvPr/>
        </p:nvSpPr>
        <p:spPr>
          <a:xfrm>
            <a:off x="685800" y="1825624"/>
            <a:ext cx="8229600" cy="4727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t>Body Area Networks (BAN):</a:t>
            </a:r>
          </a:p>
          <a:p>
            <a:pPr lvl="1">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Devices form wearable computing units</a:t>
            </a:r>
          </a:p>
          <a:p>
            <a:pPr lvl="1">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Several Body Sensor Units (BSUs) communicate with Body Central Unit (BCU)</a:t>
            </a:r>
          </a:p>
          <a:p>
            <a:pPr lvl="1">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Typically, low-cost and low-energy networking</a:t>
            </a:r>
          </a:p>
          <a:p>
            <a:pPr lvl="6">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1200" dirty="0">
              <a:cs typeface="Arial" charset="0"/>
            </a:endParaRPr>
          </a:p>
          <a:p>
            <a:pPr>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t>Personal Area Networks (PAN):</a:t>
            </a:r>
          </a:p>
          <a:p>
            <a:pPr lvl="1">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PAN connects various digital devices carried by a user (mobile phones, tablets, cameras)</a:t>
            </a:r>
          </a:p>
          <a:p>
            <a:pPr lvl="1">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Low-cost and low-energy networking</a:t>
            </a:r>
          </a:p>
          <a:p>
            <a:pPr lvl="1">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E.g., Bluetooth</a:t>
            </a:r>
          </a:p>
        </p:txBody>
      </p:sp>
      <p:grpSp>
        <p:nvGrpSpPr>
          <p:cNvPr id="3" name="Group 2">
            <a:extLst>
              <a:ext uri="{FF2B5EF4-FFF2-40B4-BE49-F238E27FC236}">
                <a16:creationId xmlns:a16="http://schemas.microsoft.com/office/drawing/2014/main" id="{99615AFE-7DDA-BBE0-B0EB-8ED7445861A7}"/>
              </a:ext>
            </a:extLst>
          </p:cNvPr>
          <p:cNvGrpSpPr/>
          <p:nvPr/>
        </p:nvGrpSpPr>
        <p:grpSpPr>
          <a:xfrm>
            <a:off x="8839200" y="1981200"/>
            <a:ext cx="2667000" cy="1604962"/>
            <a:chOff x="8839200" y="1981200"/>
            <a:chExt cx="2667000" cy="1604962"/>
          </a:xfrm>
        </p:grpSpPr>
        <p:pic>
          <p:nvPicPr>
            <p:cNvPr id="10242" name="Picture 6">
              <a:extLst>
                <a:ext uri="{FF2B5EF4-FFF2-40B4-BE49-F238E27FC236}">
                  <a16:creationId xmlns:a16="http://schemas.microsoft.com/office/drawing/2014/main" id="{4DF36E73-282E-4A25-84EA-59335E3C90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9200" y="1981200"/>
              <a:ext cx="2667000" cy="160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F65A50B5-B8E4-1452-9CDD-A0C165FD7450}"/>
                </a:ext>
              </a:extLst>
            </p:cNvPr>
            <p:cNvSpPr txBox="1"/>
            <p:nvPr/>
          </p:nvSpPr>
          <p:spPr>
            <a:xfrm>
              <a:off x="10591800" y="2721466"/>
              <a:ext cx="609600" cy="261610"/>
            </a:xfrm>
            <a:prstGeom prst="rect">
              <a:avLst/>
            </a:prstGeom>
            <a:solidFill>
              <a:schemeClr val="bg1"/>
            </a:solidFill>
          </p:spPr>
          <p:txBody>
            <a:bodyPr wrap="square" rtlCol="0">
              <a:spAutoFit/>
            </a:bodyPr>
            <a:lstStyle/>
            <a:p>
              <a:r>
                <a:rPr lang="en-US" sz="1100" dirty="0"/>
                <a:t>5G</a:t>
              </a: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505A975-4A4F-4F59-9A1C-E56C0634C761}"/>
              </a:ext>
            </a:extLst>
          </p:cNvPr>
          <p:cNvSpPr>
            <a:spLocks noGrp="1" noChangeArrowheads="1"/>
          </p:cNvSpPr>
          <p:nvPr>
            <p:ph type="title"/>
          </p:nvPr>
        </p:nvSpPr>
        <p:spPr>
          <a:xfrm>
            <a:off x="838200" y="304800"/>
            <a:ext cx="10515600" cy="1325563"/>
          </a:xfrm>
        </p:spPr>
        <p:txBody>
          <a:bodyPr vert="horz" lIns="91440" tIns="45720" rIns="91440" bIns="45720" rtlCol="0" anchor="ctr">
            <a:normAutofit/>
          </a:bodyPr>
          <a:lstStyle/>
          <a:p>
            <a:pPr algn="ctr"/>
            <a:r>
              <a:rPr lang="en-US" altLang="en-US" dirty="0"/>
              <a:t>Today…</a:t>
            </a:r>
          </a:p>
        </p:txBody>
      </p:sp>
      <p:sp>
        <p:nvSpPr>
          <p:cNvPr id="3075" name="Rectangle 3">
            <a:extLst>
              <a:ext uri="{FF2B5EF4-FFF2-40B4-BE49-F238E27FC236}">
                <a16:creationId xmlns:a16="http://schemas.microsoft.com/office/drawing/2014/main" id="{F6CF7890-BA4C-4174-8CA8-27ED98FB76A9}"/>
              </a:ext>
            </a:extLst>
          </p:cNvPr>
          <p:cNvSpPr>
            <a:spLocks noGrp="1" noChangeArrowheads="1"/>
          </p:cNvSpPr>
          <p:nvPr>
            <p:ph idx="1"/>
          </p:nvPr>
        </p:nvSpPr>
        <p:spPr>
          <a:xfrm>
            <a:off x="838200" y="1447800"/>
            <a:ext cx="10668000" cy="4800600"/>
          </a:xfrm>
        </p:spPr>
        <p:txBody>
          <a:bodyPr>
            <a:normAutofit fontScale="92500" lnSpcReduction="10000"/>
          </a:bodyPr>
          <a:lstStyle/>
          <a:p>
            <a:pPr algn="just" eaLnBrk="1" hangingPunct="1">
              <a:buFont typeface="Wingdings" pitchFamily="2" charset="2"/>
              <a:buChar char="§"/>
              <a:defRPr/>
            </a:pPr>
            <a:r>
              <a:rPr lang="en-US" sz="3200" dirty="0">
                <a:solidFill>
                  <a:srgbClr val="77E1FF"/>
                </a:solidFill>
              </a:rPr>
              <a:t>Last Session:</a:t>
            </a:r>
          </a:p>
          <a:p>
            <a:pPr lvl="1">
              <a:buFont typeface="Wingdings" pitchFamily="2" charset="2"/>
              <a:buChar char="§"/>
              <a:defRPr/>
            </a:pPr>
            <a:r>
              <a:rPr lang="en-US" sz="2800" dirty="0"/>
              <a:t>Introduction</a:t>
            </a:r>
          </a:p>
          <a:p>
            <a:pPr marL="1828800" lvl="4" indent="0" algn="just" eaLnBrk="1" hangingPunct="1">
              <a:buNone/>
              <a:defRPr/>
            </a:pPr>
            <a:endParaRPr lang="en-US" sz="1600" dirty="0">
              <a:solidFill>
                <a:schemeClr val="bg1">
                  <a:lumMod val="50000"/>
                </a:schemeClr>
              </a:solidFill>
            </a:endParaRPr>
          </a:p>
          <a:p>
            <a:pPr algn="just" eaLnBrk="1" hangingPunct="1">
              <a:buFont typeface="Wingdings" pitchFamily="2" charset="2"/>
              <a:buChar char="§"/>
              <a:defRPr/>
            </a:pPr>
            <a:r>
              <a:rPr lang="en-US" sz="3200" dirty="0">
                <a:solidFill>
                  <a:srgbClr val="77E1FF"/>
                </a:solidFill>
              </a:rPr>
              <a:t>Today’s Session :</a:t>
            </a:r>
          </a:p>
          <a:p>
            <a:pPr lvl="1" eaLnBrk="1" hangingPunct="1">
              <a:buFont typeface="Wingdings" pitchFamily="2" charset="2"/>
              <a:buChar char="§"/>
              <a:defRPr/>
            </a:pPr>
            <a:r>
              <a:rPr lang="en-US" sz="2800" dirty="0"/>
              <a:t>Network Types (</a:t>
            </a:r>
            <a:r>
              <a:rPr lang="en-US" sz="2800" i="1" dirty="0"/>
              <a:t>Sections 3.1 and 3.2 in </a:t>
            </a:r>
            <a:r>
              <a:rPr lang="en-US" sz="2800" i="1" dirty="0" err="1"/>
              <a:t>Coulouris</a:t>
            </a:r>
            <a:r>
              <a:rPr lang="en-US" sz="2800" i="1" dirty="0"/>
              <a:t> et al.</a:t>
            </a:r>
            <a:r>
              <a:rPr lang="en-US" sz="2800" dirty="0"/>
              <a:t>)</a:t>
            </a:r>
          </a:p>
          <a:p>
            <a:pPr lvl="1" eaLnBrk="1" hangingPunct="1">
              <a:buFont typeface="Wingdings" pitchFamily="2" charset="2"/>
              <a:buChar char="§"/>
              <a:defRPr/>
            </a:pPr>
            <a:r>
              <a:rPr lang="en-US" sz="2800" dirty="0"/>
              <a:t>Networking Principles: Layering and Encapsulation (</a:t>
            </a:r>
            <a:r>
              <a:rPr lang="en-US" sz="2800" i="1" dirty="0"/>
              <a:t>Section 3.3 in </a:t>
            </a:r>
            <a:r>
              <a:rPr lang="en-US" sz="2800" i="1" dirty="0" err="1"/>
              <a:t>Coulouris</a:t>
            </a:r>
            <a:r>
              <a:rPr lang="en-US" sz="2800" i="1" dirty="0"/>
              <a:t> et al.</a:t>
            </a:r>
            <a:r>
              <a:rPr lang="en-US" sz="2800" dirty="0"/>
              <a:t>)</a:t>
            </a:r>
          </a:p>
          <a:p>
            <a:pPr lvl="1" eaLnBrk="1" hangingPunct="1">
              <a:buFont typeface="Wingdings" pitchFamily="2" charset="2"/>
              <a:buChar char="§"/>
              <a:defRPr/>
            </a:pPr>
            <a:endParaRPr lang="en-US" sz="3200" dirty="0"/>
          </a:p>
          <a:p>
            <a:pPr algn="just">
              <a:buFont typeface="Wingdings" pitchFamily="2" charset="2"/>
              <a:buChar char="§"/>
              <a:defRPr/>
            </a:pPr>
            <a:r>
              <a:rPr lang="en-US" sz="3200" dirty="0">
                <a:solidFill>
                  <a:srgbClr val="77E1FF"/>
                </a:solidFill>
              </a:rPr>
              <a:t>Announcements:</a:t>
            </a:r>
          </a:p>
          <a:p>
            <a:pPr lvl="1" algn="just">
              <a:buFont typeface="Wingdings" pitchFamily="2" charset="2"/>
              <a:buChar char="§"/>
              <a:defRPr/>
            </a:pPr>
            <a:r>
              <a:rPr lang="en-US" sz="2800" dirty="0"/>
              <a:t>PS1 will be released on Thursday. It is due on September 03 </a:t>
            </a:r>
          </a:p>
          <a:p>
            <a:pPr lvl="1" algn="just">
              <a:buFont typeface="Wingdings" pitchFamily="2" charset="2"/>
              <a:buChar char="§"/>
              <a:defRPr/>
            </a:pPr>
            <a:r>
              <a:rPr lang="en-US" sz="2800" dirty="0"/>
              <a:t>In Thursday’s recitation, we will practice on Java programming (Projects I and II will be in Java)</a:t>
            </a:r>
          </a:p>
          <a:p>
            <a:pPr marL="457200" lvl="1" indent="0" algn="just">
              <a:buNone/>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DFF61888-86A5-448C-89A4-043E8C3E19C3}"/>
              </a:ext>
            </a:extLst>
          </p:cNvPr>
          <p:cNvSpPr txBox="1">
            <a:spLocks noChangeArrowheads="1"/>
          </p:cNvSpPr>
          <p:nvPr/>
        </p:nvSpPr>
        <p:spPr bwMode="auto">
          <a:xfrm>
            <a:off x="685800" y="1828800"/>
            <a:ext cx="9372600" cy="4462462"/>
          </a:xfrm>
          <a:prstGeom prst="rect">
            <a:avLst/>
          </a:prstGeom>
          <a:noFill/>
          <a:ln w="9525">
            <a:noFill/>
            <a:round/>
            <a:headEnd/>
            <a:tailEnd/>
          </a:ln>
        </p:spPr>
        <p:txBody>
          <a:bodyPr/>
          <a:lstStyle/>
          <a:p>
            <a:pPr marL="228600" indent="-228600" eaLnBrk="1" hangingPunct="1">
              <a:lnSpc>
                <a:spcPct val="90000"/>
              </a:lnSpc>
              <a:spcBef>
                <a:spcPts val="1000"/>
              </a:spcBef>
              <a:buSzPct val="100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800" dirty="0">
                <a:latin typeface="+mn-lt"/>
                <a:cs typeface="+mn-cs"/>
              </a:rPr>
              <a:t>Computers connected by single communication medium</a:t>
            </a:r>
          </a:p>
          <a:p>
            <a:pPr marL="685800" lvl="1" indent="-228600" eaLnBrk="1" hangingPunct="1">
              <a:lnSpc>
                <a:spcPct val="90000"/>
              </a:lnSpc>
              <a:spcBef>
                <a:spcPts val="800"/>
              </a:spcBef>
              <a:buSzPct val="100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a:latin typeface="+mn-lt"/>
                <a:cs typeface="Arial" charset="0"/>
              </a:rPr>
              <a:t>E.g., Twisted copper wire, optical fiber</a:t>
            </a:r>
          </a:p>
          <a:p>
            <a:pPr marL="228600" indent="-228600" eaLnBrk="1" hangingPunct="1">
              <a:lnSpc>
                <a:spcPct val="90000"/>
              </a:lnSpc>
              <a:spcBef>
                <a:spcPts val="1000"/>
              </a:spcBef>
              <a:buSzPct val="100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800" dirty="0">
                <a:latin typeface="+mn-lt"/>
                <a:cs typeface="+mn-cs"/>
              </a:rPr>
              <a:t>High data-transfer-rate and low latency</a:t>
            </a:r>
          </a:p>
          <a:p>
            <a:pPr marL="228600" indent="-228600" eaLnBrk="1" hangingPunct="1">
              <a:lnSpc>
                <a:spcPct val="90000"/>
              </a:lnSpc>
              <a:spcBef>
                <a:spcPts val="1000"/>
              </a:spcBef>
              <a:buSzPct val="100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800" dirty="0">
                <a:latin typeface="+mn-lt"/>
                <a:cs typeface="+mn-cs"/>
              </a:rPr>
              <a:t>LAN consists of</a:t>
            </a:r>
          </a:p>
          <a:p>
            <a:pPr marL="685800" lvl="1" indent="-228600" eaLnBrk="1" hangingPunct="1">
              <a:lnSpc>
                <a:spcPct val="90000"/>
              </a:lnSpc>
              <a:spcBef>
                <a:spcPts val="800"/>
              </a:spcBef>
              <a:buSzPct val="100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a:latin typeface="+mn-lt"/>
                <a:cs typeface="Arial" charset="0"/>
              </a:rPr>
              <a:t>Segment</a:t>
            </a:r>
          </a:p>
          <a:p>
            <a:pPr marL="1143000" lvl="2" indent="-228600" eaLnBrk="1" hangingPunct="1">
              <a:lnSpc>
                <a:spcPct val="90000"/>
              </a:lnSpc>
              <a:spcBef>
                <a:spcPts val="500"/>
              </a:spcBef>
              <a:buSzPct val="114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200" dirty="0">
                <a:latin typeface="+mn-lt"/>
                <a:cs typeface="+mn-cs"/>
              </a:rPr>
              <a:t>Usually within a department/floor of a building</a:t>
            </a:r>
          </a:p>
          <a:p>
            <a:pPr marL="1143000" lvl="2" indent="-228600" eaLnBrk="1" hangingPunct="1">
              <a:lnSpc>
                <a:spcPct val="90000"/>
              </a:lnSpc>
              <a:spcBef>
                <a:spcPts val="500"/>
              </a:spcBef>
              <a:buSzPct val="114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200" dirty="0">
                <a:latin typeface="+mn-lt"/>
                <a:cs typeface="+mn-cs"/>
              </a:rPr>
              <a:t>Shared bandwidth, no routing necessary</a:t>
            </a:r>
          </a:p>
          <a:p>
            <a:pPr marL="685800" lvl="1" indent="-228600" eaLnBrk="1" hangingPunct="1">
              <a:lnSpc>
                <a:spcPct val="90000"/>
              </a:lnSpc>
              <a:spcBef>
                <a:spcPts val="800"/>
              </a:spcBef>
              <a:buSzPct val="100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400" dirty="0">
                <a:latin typeface="+mn-lt"/>
                <a:cs typeface="Arial" charset="0"/>
              </a:rPr>
              <a:t>Local Networks</a:t>
            </a:r>
          </a:p>
          <a:p>
            <a:pPr marL="1143000" lvl="2" indent="-228600" eaLnBrk="1" hangingPunct="1">
              <a:lnSpc>
                <a:spcPct val="90000"/>
              </a:lnSpc>
              <a:spcBef>
                <a:spcPts val="500"/>
              </a:spcBef>
              <a:buSzPct val="114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200" dirty="0">
                <a:latin typeface="+mn-lt"/>
                <a:cs typeface="+mn-cs"/>
              </a:rPr>
              <a:t>Serves campus/office building</a:t>
            </a:r>
          </a:p>
          <a:p>
            <a:pPr marL="1143000" lvl="2" indent="-228600" eaLnBrk="1" hangingPunct="1">
              <a:lnSpc>
                <a:spcPct val="90000"/>
              </a:lnSpc>
              <a:spcBef>
                <a:spcPts val="500"/>
              </a:spcBef>
              <a:buSzPct val="114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200" dirty="0">
                <a:latin typeface="+mn-lt"/>
                <a:cs typeface="+mn-cs"/>
              </a:rPr>
              <a:t>Many segments connected by a switch/hub</a:t>
            </a:r>
          </a:p>
          <a:p>
            <a:pPr marL="1143000" lvl="2" indent="-228600" eaLnBrk="1" hangingPunct="1">
              <a:lnSpc>
                <a:spcPct val="90000"/>
              </a:lnSpc>
              <a:spcBef>
                <a:spcPts val="500"/>
              </a:spcBef>
              <a:buSzPct val="114000"/>
              <a:buFont typeface="Arial" panose="020B0604020202020204" pitchFamily="34" charset="0"/>
              <a:buChar cha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200" dirty="0">
                <a:latin typeface="+mn-lt"/>
                <a:cs typeface="+mn-cs"/>
              </a:rPr>
              <a:t>Typically, represents a network within an organization</a:t>
            </a:r>
          </a:p>
          <a:p>
            <a:pPr marL="790575" lvl="1" indent="-333375" eaLnBrk="1" hangingPunct="1">
              <a:spcBef>
                <a:spcPts val="800"/>
              </a:spcBef>
              <a:buClr>
                <a:srgbClr val="808080"/>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400" dirty="0">
              <a:solidFill>
                <a:srgbClr val="808080"/>
              </a:solidFill>
              <a:latin typeface="Arial" charset="0"/>
              <a:cs typeface="Arial" charset="0"/>
            </a:endParaRPr>
          </a:p>
        </p:txBody>
      </p:sp>
      <p:grpSp>
        <p:nvGrpSpPr>
          <p:cNvPr id="12292" name="Group 49">
            <a:extLst>
              <a:ext uri="{FF2B5EF4-FFF2-40B4-BE49-F238E27FC236}">
                <a16:creationId xmlns:a16="http://schemas.microsoft.com/office/drawing/2014/main" id="{5291B63C-574E-4C30-B7A8-05B663EE1D5F}"/>
              </a:ext>
            </a:extLst>
          </p:cNvPr>
          <p:cNvGrpSpPr>
            <a:grpSpLocks/>
          </p:cNvGrpSpPr>
          <p:nvPr/>
        </p:nvGrpSpPr>
        <p:grpSpPr bwMode="auto">
          <a:xfrm>
            <a:off x="7805185" y="3642114"/>
            <a:ext cx="2743200" cy="533400"/>
            <a:chOff x="4579938" y="1600200"/>
            <a:chExt cx="3276600" cy="838200"/>
          </a:xfrm>
        </p:grpSpPr>
        <p:sp>
          <p:nvSpPr>
            <p:cNvPr id="51" name="Can 50">
              <a:extLst>
                <a:ext uri="{FF2B5EF4-FFF2-40B4-BE49-F238E27FC236}">
                  <a16:creationId xmlns:a16="http://schemas.microsoft.com/office/drawing/2014/main" id="{3461E283-E5CC-4AA6-9CB1-23DA129986C7}"/>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2" name="Can 51">
              <a:extLst>
                <a:ext uri="{FF2B5EF4-FFF2-40B4-BE49-F238E27FC236}">
                  <a16:creationId xmlns:a16="http://schemas.microsoft.com/office/drawing/2014/main" id="{F9B9F2C5-5C4D-4104-A0CC-93A293D807B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2366" name="Picture 9">
              <a:extLst>
                <a:ext uri="{FF2B5EF4-FFF2-40B4-BE49-F238E27FC236}">
                  <a16:creationId xmlns:a16="http://schemas.microsoft.com/office/drawing/2014/main" id="{C4634FC2-16F2-4ABE-BD6D-00767EC9D5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67" name="Picture 11">
              <a:extLst>
                <a:ext uri="{FF2B5EF4-FFF2-40B4-BE49-F238E27FC236}">
                  <a16:creationId xmlns:a16="http://schemas.microsoft.com/office/drawing/2014/main" id="{1A4B6D20-A5D2-4164-87FA-63109C2B5E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68" name="Picture 12">
              <a:extLst>
                <a:ext uri="{FF2B5EF4-FFF2-40B4-BE49-F238E27FC236}">
                  <a16:creationId xmlns:a16="http://schemas.microsoft.com/office/drawing/2014/main" id="{C3154DB2-B0AD-403D-B411-A0D17C114C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69" name="Picture 13">
              <a:extLst>
                <a:ext uri="{FF2B5EF4-FFF2-40B4-BE49-F238E27FC236}">
                  <a16:creationId xmlns:a16="http://schemas.microsoft.com/office/drawing/2014/main" id="{DC59625C-771D-4C8D-8D80-FE84F52391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7" name="Can 56">
              <a:extLst>
                <a:ext uri="{FF2B5EF4-FFF2-40B4-BE49-F238E27FC236}">
                  <a16:creationId xmlns:a16="http://schemas.microsoft.com/office/drawing/2014/main" id="{15197D35-390D-4C22-8911-1E702080D67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8" name="Can 57">
              <a:extLst>
                <a:ext uri="{FF2B5EF4-FFF2-40B4-BE49-F238E27FC236}">
                  <a16:creationId xmlns:a16="http://schemas.microsoft.com/office/drawing/2014/main" id="{D5042DAF-2FA7-4D8D-A500-70E23CEDB247}"/>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9" name="Can 58">
              <a:extLst>
                <a:ext uri="{FF2B5EF4-FFF2-40B4-BE49-F238E27FC236}">
                  <a16:creationId xmlns:a16="http://schemas.microsoft.com/office/drawing/2014/main" id="{ACC2FD56-37C7-4198-A87F-91FFC3710E2A}"/>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2293" name="Group 59">
            <a:extLst>
              <a:ext uri="{FF2B5EF4-FFF2-40B4-BE49-F238E27FC236}">
                <a16:creationId xmlns:a16="http://schemas.microsoft.com/office/drawing/2014/main" id="{CE3244BE-3283-414D-877F-D239DB014310}"/>
              </a:ext>
            </a:extLst>
          </p:cNvPr>
          <p:cNvGrpSpPr>
            <a:grpSpLocks/>
          </p:cNvGrpSpPr>
          <p:nvPr/>
        </p:nvGrpSpPr>
        <p:grpSpPr bwMode="auto">
          <a:xfrm>
            <a:off x="8403595" y="4648200"/>
            <a:ext cx="1905000" cy="1295400"/>
            <a:chOff x="5029200" y="3657600"/>
            <a:chExt cx="3200400" cy="1905000"/>
          </a:xfrm>
        </p:grpSpPr>
        <p:sp>
          <p:nvSpPr>
            <p:cNvPr id="61" name="Can 60">
              <a:extLst>
                <a:ext uri="{FF2B5EF4-FFF2-40B4-BE49-F238E27FC236}">
                  <a16:creationId xmlns:a16="http://schemas.microsoft.com/office/drawing/2014/main" id="{E9CED274-F6A2-4447-B894-7FDBB54D8EAC}"/>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2297" name="Group 209">
              <a:extLst>
                <a:ext uri="{FF2B5EF4-FFF2-40B4-BE49-F238E27FC236}">
                  <a16:creationId xmlns:a16="http://schemas.microsoft.com/office/drawing/2014/main" id="{EA3C01A3-A208-4101-A47A-F6C24E0B0F8A}"/>
                </a:ext>
              </a:extLst>
            </p:cNvPr>
            <p:cNvGrpSpPr>
              <a:grpSpLocks/>
            </p:cNvGrpSpPr>
            <p:nvPr/>
          </p:nvGrpSpPr>
          <p:grpSpPr bwMode="auto">
            <a:xfrm>
              <a:off x="5029212" y="4343402"/>
              <a:ext cx="2286009" cy="533401"/>
              <a:chOff x="4579938" y="1600200"/>
              <a:chExt cx="3276600" cy="838200"/>
            </a:xfrm>
          </p:grpSpPr>
          <p:sp>
            <p:nvSpPr>
              <p:cNvPr id="84" name="Can 83">
                <a:extLst>
                  <a:ext uri="{FF2B5EF4-FFF2-40B4-BE49-F238E27FC236}">
                    <a16:creationId xmlns:a16="http://schemas.microsoft.com/office/drawing/2014/main" id="{0B18769C-F3D4-4A67-B1FB-B30D594CC17C}"/>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5" name="Can 84">
                <a:extLst>
                  <a:ext uri="{FF2B5EF4-FFF2-40B4-BE49-F238E27FC236}">
                    <a16:creationId xmlns:a16="http://schemas.microsoft.com/office/drawing/2014/main" id="{5C8A551F-FF55-4883-9755-B2B5F301A3D4}"/>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2347" name="Picture 9">
                <a:extLst>
                  <a:ext uri="{FF2B5EF4-FFF2-40B4-BE49-F238E27FC236}">
                    <a16:creationId xmlns:a16="http://schemas.microsoft.com/office/drawing/2014/main" id="{030E5436-4616-4C6C-8CDF-F9F82E03EC6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48" name="Picture 11">
                <a:extLst>
                  <a:ext uri="{FF2B5EF4-FFF2-40B4-BE49-F238E27FC236}">
                    <a16:creationId xmlns:a16="http://schemas.microsoft.com/office/drawing/2014/main" id="{9AA0410B-509C-4ED3-89BB-A0172F70F6C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49" name="Picture 12">
                <a:extLst>
                  <a:ext uri="{FF2B5EF4-FFF2-40B4-BE49-F238E27FC236}">
                    <a16:creationId xmlns:a16="http://schemas.microsoft.com/office/drawing/2014/main" id="{C4AFFACB-2E27-4B85-A0FF-71B06363D61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50" name="Picture 13">
                <a:extLst>
                  <a:ext uri="{FF2B5EF4-FFF2-40B4-BE49-F238E27FC236}">
                    <a16:creationId xmlns:a16="http://schemas.microsoft.com/office/drawing/2014/main" id="{250E7CD2-278F-4D4E-A3C5-269733C3FB6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0" name="Can 89">
                <a:extLst>
                  <a:ext uri="{FF2B5EF4-FFF2-40B4-BE49-F238E27FC236}">
                    <a16:creationId xmlns:a16="http://schemas.microsoft.com/office/drawing/2014/main" id="{F2D1FD13-A867-4DF9-A695-CEEA3F5EA902}"/>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1" name="Can 90">
                <a:extLst>
                  <a:ext uri="{FF2B5EF4-FFF2-40B4-BE49-F238E27FC236}">
                    <a16:creationId xmlns:a16="http://schemas.microsoft.com/office/drawing/2014/main" id="{9CF42FB9-FDC4-4EF3-9A96-0EB2F1856543}"/>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2" name="Can 91">
                <a:extLst>
                  <a:ext uri="{FF2B5EF4-FFF2-40B4-BE49-F238E27FC236}">
                    <a16:creationId xmlns:a16="http://schemas.microsoft.com/office/drawing/2014/main" id="{4CDBBDDB-7FC5-4B5E-8E2F-9CA98AFD7480}"/>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2298" name="Group 219">
              <a:extLst>
                <a:ext uri="{FF2B5EF4-FFF2-40B4-BE49-F238E27FC236}">
                  <a16:creationId xmlns:a16="http://schemas.microsoft.com/office/drawing/2014/main" id="{90F8F3F9-9904-465D-81F0-C057ED22EA9F}"/>
                </a:ext>
              </a:extLst>
            </p:cNvPr>
            <p:cNvGrpSpPr>
              <a:grpSpLocks/>
            </p:cNvGrpSpPr>
            <p:nvPr/>
          </p:nvGrpSpPr>
          <p:grpSpPr bwMode="auto">
            <a:xfrm>
              <a:off x="5943612" y="5029202"/>
              <a:ext cx="2286009" cy="533401"/>
              <a:chOff x="4579938" y="1600200"/>
              <a:chExt cx="3276600" cy="838200"/>
            </a:xfrm>
          </p:grpSpPr>
          <p:sp>
            <p:nvSpPr>
              <p:cNvPr id="75" name="Can 74">
                <a:extLst>
                  <a:ext uri="{FF2B5EF4-FFF2-40B4-BE49-F238E27FC236}">
                    <a16:creationId xmlns:a16="http://schemas.microsoft.com/office/drawing/2014/main" id="{E633131F-DD2B-4AC8-B7EC-FA4C9E89A275}"/>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6" name="Can 75">
                <a:extLst>
                  <a:ext uri="{FF2B5EF4-FFF2-40B4-BE49-F238E27FC236}">
                    <a16:creationId xmlns:a16="http://schemas.microsoft.com/office/drawing/2014/main" id="{2857D15D-B6C5-4771-968F-C9691227717A}"/>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2328" name="Picture 9">
                <a:extLst>
                  <a:ext uri="{FF2B5EF4-FFF2-40B4-BE49-F238E27FC236}">
                    <a16:creationId xmlns:a16="http://schemas.microsoft.com/office/drawing/2014/main" id="{4E80072A-21AC-488E-9648-B2B05069786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29" name="Picture 11">
                <a:extLst>
                  <a:ext uri="{FF2B5EF4-FFF2-40B4-BE49-F238E27FC236}">
                    <a16:creationId xmlns:a16="http://schemas.microsoft.com/office/drawing/2014/main" id="{63F37AA6-103F-4490-9AC6-7F07FAC358E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30" name="Picture 12">
                <a:extLst>
                  <a:ext uri="{FF2B5EF4-FFF2-40B4-BE49-F238E27FC236}">
                    <a16:creationId xmlns:a16="http://schemas.microsoft.com/office/drawing/2014/main" id="{8B681B96-A8B7-4983-9BD3-BF21E7E6112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31" name="Picture 13">
                <a:extLst>
                  <a:ext uri="{FF2B5EF4-FFF2-40B4-BE49-F238E27FC236}">
                    <a16:creationId xmlns:a16="http://schemas.microsoft.com/office/drawing/2014/main" id="{C9FEA5FF-4341-4CC6-8D2C-B56D6FF58E3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 name="Can 80">
                <a:extLst>
                  <a:ext uri="{FF2B5EF4-FFF2-40B4-BE49-F238E27FC236}">
                    <a16:creationId xmlns:a16="http://schemas.microsoft.com/office/drawing/2014/main" id="{9E535C75-92B8-41A1-8944-D92180DA06E5}"/>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2" name="Can 81">
                <a:extLst>
                  <a:ext uri="{FF2B5EF4-FFF2-40B4-BE49-F238E27FC236}">
                    <a16:creationId xmlns:a16="http://schemas.microsoft.com/office/drawing/2014/main" id="{6E6DBE27-FDBF-49A2-B72D-5E4E6D7D9850}"/>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3" name="Can 82">
                <a:extLst>
                  <a:ext uri="{FF2B5EF4-FFF2-40B4-BE49-F238E27FC236}">
                    <a16:creationId xmlns:a16="http://schemas.microsoft.com/office/drawing/2014/main" id="{710EF65F-93BA-4152-8906-310D86E262F0}"/>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64" name="Can 63">
              <a:extLst>
                <a:ext uri="{FF2B5EF4-FFF2-40B4-BE49-F238E27FC236}">
                  <a16:creationId xmlns:a16="http://schemas.microsoft.com/office/drawing/2014/main" id="{33074BEF-79C1-4FC7-8405-8EB1C19F1D6D}"/>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2302" name="Group 198">
              <a:extLst>
                <a:ext uri="{FF2B5EF4-FFF2-40B4-BE49-F238E27FC236}">
                  <a16:creationId xmlns:a16="http://schemas.microsoft.com/office/drawing/2014/main" id="{25A190AB-433D-4BA7-9F68-4C825DBCF708}"/>
                </a:ext>
              </a:extLst>
            </p:cNvPr>
            <p:cNvGrpSpPr>
              <a:grpSpLocks/>
            </p:cNvGrpSpPr>
            <p:nvPr/>
          </p:nvGrpSpPr>
          <p:grpSpPr bwMode="auto">
            <a:xfrm>
              <a:off x="5486412" y="3657602"/>
              <a:ext cx="2286009" cy="533401"/>
              <a:chOff x="4579938" y="1600200"/>
              <a:chExt cx="3276600" cy="838200"/>
            </a:xfrm>
          </p:grpSpPr>
          <p:sp>
            <p:nvSpPr>
              <p:cNvPr id="66" name="Can 65">
                <a:extLst>
                  <a:ext uri="{FF2B5EF4-FFF2-40B4-BE49-F238E27FC236}">
                    <a16:creationId xmlns:a16="http://schemas.microsoft.com/office/drawing/2014/main" id="{2D43DE77-C150-4311-9351-65D967726A72}"/>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7" name="Can 66">
                <a:extLst>
                  <a:ext uri="{FF2B5EF4-FFF2-40B4-BE49-F238E27FC236}">
                    <a16:creationId xmlns:a16="http://schemas.microsoft.com/office/drawing/2014/main" id="{08F7F8C7-7316-49AD-9CF0-CD710DA79714}"/>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2309" name="Picture 9">
                <a:extLst>
                  <a:ext uri="{FF2B5EF4-FFF2-40B4-BE49-F238E27FC236}">
                    <a16:creationId xmlns:a16="http://schemas.microsoft.com/office/drawing/2014/main" id="{B593CC08-CCAB-482F-A0AC-E803D841591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0" name="Picture 11">
                <a:extLst>
                  <a:ext uri="{FF2B5EF4-FFF2-40B4-BE49-F238E27FC236}">
                    <a16:creationId xmlns:a16="http://schemas.microsoft.com/office/drawing/2014/main" id="{B1CD7892-EE18-4B0A-A289-664BAA4BC31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1" name="Picture 12">
                <a:extLst>
                  <a:ext uri="{FF2B5EF4-FFF2-40B4-BE49-F238E27FC236}">
                    <a16:creationId xmlns:a16="http://schemas.microsoft.com/office/drawing/2014/main" id="{2454D997-38E6-4865-B2B0-8D5EC595B323}"/>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312" name="Picture 13">
                <a:extLst>
                  <a:ext uri="{FF2B5EF4-FFF2-40B4-BE49-F238E27FC236}">
                    <a16:creationId xmlns:a16="http://schemas.microsoft.com/office/drawing/2014/main" id="{6E4E5F23-ADFA-4B26-B4C5-4E113E87B2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2" name="Can 71">
                <a:extLst>
                  <a:ext uri="{FF2B5EF4-FFF2-40B4-BE49-F238E27FC236}">
                    <a16:creationId xmlns:a16="http://schemas.microsoft.com/office/drawing/2014/main" id="{649FBEC8-9F3A-410C-9476-6CEF526D300C}"/>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3" name="Can 72">
                <a:extLst>
                  <a:ext uri="{FF2B5EF4-FFF2-40B4-BE49-F238E27FC236}">
                    <a16:creationId xmlns:a16="http://schemas.microsoft.com/office/drawing/2014/main" id="{84F2F0EE-D04A-4FC3-AD8C-145900360087}"/>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4" name="Can 73">
                <a:extLst>
                  <a:ext uri="{FF2B5EF4-FFF2-40B4-BE49-F238E27FC236}">
                    <a16:creationId xmlns:a16="http://schemas.microsoft.com/office/drawing/2014/main" id="{AF7A584B-5061-4545-8072-EB505C3ED10F}"/>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47" name="Rectangle 2">
            <a:extLst>
              <a:ext uri="{FF2B5EF4-FFF2-40B4-BE49-F238E27FC236}">
                <a16:creationId xmlns:a16="http://schemas.microsoft.com/office/drawing/2014/main" id="{877A9B5E-4AD2-474A-9B80-FD9BED087328}"/>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endParaRPr lang="en-US" altLang="en-US" dirty="0"/>
          </a:p>
        </p:txBody>
      </p:sp>
      <p:sp>
        <p:nvSpPr>
          <p:cNvPr id="48" name="Rectangle 2">
            <a:extLst>
              <a:ext uri="{FF2B5EF4-FFF2-40B4-BE49-F238E27FC236}">
                <a16:creationId xmlns:a16="http://schemas.microsoft.com/office/drawing/2014/main" id="{57CAEADB-AB95-41F6-9516-B6CABABB0D30}"/>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 Classification – LAN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55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355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555">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555">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a:extLst>
              <a:ext uri="{FF2B5EF4-FFF2-40B4-BE49-F238E27FC236}">
                <a16:creationId xmlns:a16="http://schemas.microsoft.com/office/drawing/2014/main" id="{2C85E660-F719-4E9E-8B0F-1876801EF815}"/>
              </a:ext>
            </a:extLst>
          </p:cNvPr>
          <p:cNvSpPr>
            <a:spLocks noGrp="1"/>
          </p:cNvSpPr>
          <p:nvPr>
            <p:ph idx="1"/>
          </p:nvPr>
        </p:nvSpPr>
        <p:spPr>
          <a:xfrm>
            <a:off x="685800" y="1825624"/>
            <a:ext cx="10515600" cy="4651375"/>
          </a:xfrm>
        </p:spPr>
        <p:txBody>
          <a:bodyPr>
            <a:normAutofit/>
          </a:bodyPr>
          <a:lstStyle/>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Generally, covers a wider area (cities, countries,...)</a:t>
            </a:r>
          </a:p>
          <a:p>
            <a:pPr lvl="4"/>
            <a:endParaRPr lang="en-US" altLang="en-US" sz="1200"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Consists of networks of different organizations</a:t>
            </a:r>
          </a:p>
          <a:p>
            <a:pPr lvl="4"/>
            <a:endParaRPr lang="en-US" altLang="en-US" sz="1200"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Traffic is routed from one organization to another</a:t>
            </a:r>
          </a:p>
          <a:p>
            <a:pPr lvl="1"/>
            <a:r>
              <a:rPr lang="en-US" altLang="en-US" dirty="0">
                <a:cs typeface="Arial" charset="0"/>
              </a:rPr>
              <a:t>Routers</a:t>
            </a:r>
          </a:p>
          <a:p>
            <a:pPr lvl="4"/>
            <a:endParaRPr lang="en-US" altLang="en-US" sz="1200"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Bandwidth and latency</a:t>
            </a:r>
          </a:p>
          <a:p>
            <a:pPr lvl="1"/>
            <a:r>
              <a:rPr lang="en-US" altLang="en-US" dirty="0">
                <a:cs typeface="Arial" charset="0"/>
              </a:rPr>
              <a:t>Vary</a:t>
            </a:r>
          </a:p>
          <a:p>
            <a:pPr lvl="1"/>
            <a:r>
              <a:rPr lang="en-US" altLang="en-US" dirty="0">
                <a:cs typeface="Arial" charset="0"/>
              </a:rPr>
              <a:t>Worse than a LAN</a:t>
            </a:r>
          </a:p>
          <a:p>
            <a:pPr lvl="4"/>
            <a:endParaRPr lang="en-US" altLang="en-US" sz="1200"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Largest WAN = Internet</a:t>
            </a:r>
          </a:p>
        </p:txBody>
      </p:sp>
      <p:grpSp>
        <p:nvGrpSpPr>
          <p:cNvPr id="14340" name="Group 3">
            <a:extLst>
              <a:ext uri="{FF2B5EF4-FFF2-40B4-BE49-F238E27FC236}">
                <a16:creationId xmlns:a16="http://schemas.microsoft.com/office/drawing/2014/main" id="{CC38801D-C8FB-43EC-AA44-A39F239FCA9A}"/>
              </a:ext>
            </a:extLst>
          </p:cNvPr>
          <p:cNvGrpSpPr>
            <a:grpSpLocks/>
          </p:cNvGrpSpPr>
          <p:nvPr/>
        </p:nvGrpSpPr>
        <p:grpSpPr bwMode="auto">
          <a:xfrm>
            <a:off x="5105400" y="3846510"/>
            <a:ext cx="4038600" cy="2667000"/>
            <a:chOff x="533400" y="3810000"/>
            <a:chExt cx="3124200" cy="2286000"/>
          </a:xfrm>
        </p:grpSpPr>
        <p:grpSp>
          <p:nvGrpSpPr>
            <p:cNvPr id="14341" name="Group 305">
              <a:extLst>
                <a:ext uri="{FF2B5EF4-FFF2-40B4-BE49-F238E27FC236}">
                  <a16:creationId xmlns:a16="http://schemas.microsoft.com/office/drawing/2014/main" id="{12467196-6B8B-4C8C-B031-3AD7EB030A2D}"/>
                </a:ext>
              </a:extLst>
            </p:cNvPr>
            <p:cNvGrpSpPr>
              <a:grpSpLocks/>
            </p:cNvGrpSpPr>
            <p:nvPr/>
          </p:nvGrpSpPr>
          <p:grpSpPr bwMode="auto">
            <a:xfrm>
              <a:off x="2362200" y="3810000"/>
              <a:ext cx="1295400" cy="762000"/>
              <a:chOff x="2057400" y="3810000"/>
              <a:chExt cx="1600200" cy="914400"/>
            </a:xfrm>
          </p:grpSpPr>
          <p:sp>
            <p:nvSpPr>
              <p:cNvPr id="118" name="Rectangle 117">
                <a:extLst>
                  <a:ext uri="{FF2B5EF4-FFF2-40B4-BE49-F238E27FC236}">
                    <a16:creationId xmlns:a16="http://schemas.microsoft.com/office/drawing/2014/main" id="{9CEA9A4A-E48F-484F-8238-3A018397B117}"/>
                  </a:ext>
                </a:extLst>
              </p:cNvPr>
              <p:cNvSpPr/>
              <p:nvPr/>
            </p:nvSpPr>
            <p:spPr>
              <a:xfrm>
                <a:off x="2057141" y="3810000"/>
                <a:ext cx="1600459"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4565" name="Group 271">
                <a:extLst>
                  <a:ext uri="{FF2B5EF4-FFF2-40B4-BE49-F238E27FC236}">
                    <a16:creationId xmlns:a16="http://schemas.microsoft.com/office/drawing/2014/main" id="{A39F5F31-6026-462F-A098-914EE8B88F90}"/>
                  </a:ext>
                </a:extLst>
              </p:cNvPr>
              <p:cNvGrpSpPr>
                <a:grpSpLocks/>
              </p:cNvGrpSpPr>
              <p:nvPr/>
            </p:nvGrpSpPr>
            <p:grpSpPr bwMode="auto">
              <a:xfrm>
                <a:off x="2133609" y="3962400"/>
                <a:ext cx="1447806" cy="609600"/>
                <a:chOff x="5029212" y="3657602"/>
                <a:chExt cx="3200409" cy="1905001"/>
              </a:xfrm>
            </p:grpSpPr>
            <p:sp>
              <p:nvSpPr>
                <p:cNvPr id="120" name="Can 119">
                  <a:extLst>
                    <a:ext uri="{FF2B5EF4-FFF2-40B4-BE49-F238E27FC236}">
                      <a16:creationId xmlns:a16="http://schemas.microsoft.com/office/drawing/2014/main" id="{F0A8DDF9-3260-4E0C-968C-C49DC2E91198}"/>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569" name="Group 209">
                  <a:extLst>
                    <a:ext uri="{FF2B5EF4-FFF2-40B4-BE49-F238E27FC236}">
                      <a16:creationId xmlns:a16="http://schemas.microsoft.com/office/drawing/2014/main" id="{A905D0B9-8061-45F2-9278-8B992DEA8903}"/>
                    </a:ext>
                  </a:extLst>
                </p:cNvPr>
                <p:cNvGrpSpPr>
                  <a:grpSpLocks/>
                </p:cNvGrpSpPr>
                <p:nvPr/>
              </p:nvGrpSpPr>
              <p:grpSpPr bwMode="auto">
                <a:xfrm>
                  <a:off x="5029212" y="4343402"/>
                  <a:ext cx="2286009" cy="533401"/>
                  <a:chOff x="4579938" y="1600200"/>
                  <a:chExt cx="3276600" cy="838200"/>
                </a:xfrm>
              </p:grpSpPr>
              <p:sp>
                <p:nvSpPr>
                  <p:cNvPr id="143" name="Can 142">
                    <a:extLst>
                      <a:ext uri="{FF2B5EF4-FFF2-40B4-BE49-F238E27FC236}">
                        <a16:creationId xmlns:a16="http://schemas.microsoft.com/office/drawing/2014/main" id="{E0628FE7-D9C2-4238-BAC6-9ACD5FC618B6}"/>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4" name="Can 143">
                    <a:extLst>
                      <a:ext uri="{FF2B5EF4-FFF2-40B4-BE49-F238E27FC236}">
                        <a16:creationId xmlns:a16="http://schemas.microsoft.com/office/drawing/2014/main" id="{D6560A56-FF11-4935-B20E-0BAC7AE1B9F3}"/>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619" name="Picture 9">
                    <a:extLst>
                      <a:ext uri="{FF2B5EF4-FFF2-40B4-BE49-F238E27FC236}">
                        <a16:creationId xmlns:a16="http://schemas.microsoft.com/office/drawing/2014/main" id="{75EEA893-80C3-463E-8CDB-C7B9D28DEED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620" name="Picture 11">
                    <a:extLst>
                      <a:ext uri="{FF2B5EF4-FFF2-40B4-BE49-F238E27FC236}">
                        <a16:creationId xmlns:a16="http://schemas.microsoft.com/office/drawing/2014/main" id="{87FE3A49-355A-4BEF-A686-CC5229670AE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621" name="Picture 12">
                    <a:extLst>
                      <a:ext uri="{FF2B5EF4-FFF2-40B4-BE49-F238E27FC236}">
                        <a16:creationId xmlns:a16="http://schemas.microsoft.com/office/drawing/2014/main" id="{06ECAC08-6D94-4C59-98D6-3B5F5C4FE43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622" name="Picture 13">
                    <a:extLst>
                      <a:ext uri="{FF2B5EF4-FFF2-40B4-BE49-F238E27FC236}">
                        <a16:creationId xmlns:a16="http://schemas.microsoft.com/office/drawing/2014/main" id="{06146AA8-26BC-46D1-BD8B-BCE58227C37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9" name="Can 148">
                    <a:extLst>
                      <a:ext uri="{FF2B5EF4-FFF2-40B4-BE49-F238E27FC236}">
                        <a16:creationId xmlns:a16="http://schemas.microsoft.com/office/drawing/2014/main" id="{F0851EDD-ECA7-40BD-A120-1798E86C0C63}"/>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0" name="Can 149">
                    <a:extLst>
                      <a:ext uri="{FF2B5EF4-FFF2-40B4-BE49-F238E27FC236}">
                        <a16:creationId xmlns:a16="http://schemas.microsoft.com/office/drawing/2014/main" id="{1102A110-90B9-4899-A9ED-02ED7D081FA8}"/>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1" name="Can 150">
                    <a:extLst>
                      <a:ext uri="{FF2B5EF4-FFF2-40B4-BE49-F238E27FC236}">
                        <a16:creationId xmlns:a16="http://schemas.microsoft.com/office/drawing/2014/main" id="{8BE91313-BFC3-4790-997D-6BC7147F3238}"/>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4570" name="Group 219">
                  <a:extLst>
                    <a:ext uri="{FF2B5EF4-FFF2-40B4-BE49-F238E27FC236}">
                      <a16:creationId xmlns:a16="http://schemas.microsoft.com/office/drawing/2014/main" id="{BF77FBA1-C9AA-44DF-97F7-FB5D91403161}"/>
                    </a:ext>
                  </a:extLst>
                </p:cNvPr>
                <p:cNvGrpSpPr>
                  <a:grpSpLocks/>
                </p:cNvGrpSpPr>
                <p:nvPr/>
              </p:nvGrpSpPr>
              <p:grpSpPr bwMode="auto">
                <a:xfrm>
                  <a:off x="5943612" y="5029202"/>
                  <a:ext cx="2286009" cy="533401"/>
                  <a:chOff x="4579938" y="1600200"/>
                  <a:chExt cx="3276600" cy="838200"/>
                </a:xfrm>
              </p:grpSpPr>
              <p:sp>
                <p:nvSpPr>
                  <p:cNvPr id="134" name="Can 133">
                    <a:extLst>
                      <a:ext uri="{FF2B5EF4-FFF2-40B4-BE49-F238E27FC236}">
                        <a16:creationId xmlns:a16="http://schemas.microsoft.com/office/drawing/2014/main" id="{7A1EC3B5-AF02-4434-A43A-15D13C0CBA5E}"/>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5" name="Can 134">
                    <a:extLst>
                      <a:ext uri="{FF2B5EF4-FFF2-40B4-BE49-F238E27FC236}">
                        <a16:creationId xmlns:a16="http://schemas.microsoft.com/office/drawing/2014/main" id="{5210EF6A-C06F-42C7-A7EA-4FA1E1FA95CA}"/>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600" name="Picture 9">
                    <a:extLst>
                      <a:ext uri="{FF2B5EF4-FFF2-40B4-BE49-F238E27FC236}">
                        <a16:creationId xmlns:a16="http://schemas.microsoft.com/office/drawing/2014/main" id="{1F3A6FB1-AD3B-4979-B0FA-3319C8E1FB6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601" name="Picture 11">
                    <a:extLst>
                      <a:ext uri="{FF2B5EF4-FFF2-40B4-BE49-F238E27FC236}">
                        <a16:creationId xmlns:a16="http://schemas.microsoft.com/office/drawing/2014/main" id="{EBD90B34-FF29-4924-899B-57A9E4D617F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602" name="Picture 12">
                    <a:extLst>
                      <a:ext uri="{FF2B5EF4-FFF2-40B4-BE49-F238E27FC236}">
                        <a16:creationId xmlns:a16="http://schemas.microsoft.com/office/drawing/2014/main" id="{691B07D3-799C-487E-A66D-5AF83275AD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603" name="Picture 13">
                    <a:extLst>
                      <a:ext uri="{FF2B5EF4-FFF2-40B4-BE49-F238E27FC236}">
                        <a16:creationId xmlns:a16="http://schemas.microsoft.com/office/drawing/2014/main" id="{96EE3CFE-A7F6-4CBB-8DC3-25B6FF6868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0" name="Can 139">
                    <a:extLst>
                      <a:ext uri="{FF2B5EF4-FFF2-40B4-BE49-F238E27FC236}">
                        <a16:creationId xmlns:a16="http://schemas.microsoft.com/office/drawing/2014/main" id="{3D7FA1BA-A274-4216-AC95-3C3F7B1D58C6}"/>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1" name="Can 140">
                    <a:extLst>
                      <a:ext uri="{FF2B5EF4-FFF2-40B4-BE49-F238E27FC236}">
                        <a16:creationId xmlns:a16="http://schemas.microsoft.com/office/drawing/2014/main" id="{7E339A94-1B75-4085-B00F-EA9F18893AE6}"/>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2" name="Can 141">
                    <a:extLst>
                      <a:ext uri="{FF2B5EF4-FFF2-40B4-BE49-F238E27FC236}">
                        <a16:creationId xmlns:a16="http://schemas.microsoft.com/office/drawing/2014/main" id="{99744145-E82B-44D3-B504-340689515579}"/>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123" name="Can 122">
                  <a:extLst>
                    <a:ext uri="{FF2B5EF4-FFF2-40B4-BE49-F238E27FC236}">
                      <a16:creationId xmlns:a16="http://schemas.microsoft.com/office/drawing/2014/main" id="{D3979916-ECE6-45C4-AEEC-CD3F0DB28480}"/>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574" name="Group 198">
                  <a:extLst>
                    <a:ext uri="{FF2B5EF4-FFF2-40B4-BE49-F238E27FC236}">
                      <a16:creationId xmlns:a16="http://schemas.microsoft.com/office/drawing/2014/main" id="{2720AD46-1506-4BC2-8B5D-2EA17FFA8F09}"/>
                    </a:ext>
                  </a:extLst>
                </p:cNvPr>
                <p:cNvGrpSpPr>
                  <a:grpSpLocks/>
                </p:cNvGrpSpPr>
                <p:nvPr/>
              </p:nvGrpSpPr>
              <p:grpSpPr bwMode="auto">
                <a:xfrm>
                  <a:off x="5486412" y="3657602"/>
                  <a:ext cx="2286009" cy="533401"/>
                  <a:chOff x="4579938" y="1600200"/>
                  <a:chExt cx="3276600" cy="838200"/>
                </a:xfrm>
              </p:grpSpPr>
              <p:sp>
                <p:nvSpPr>
                  <p:cNvPr id="125" name="Can 124">
                    <a:extLst>
                      <a:ext uri="{FF2B5EF4-FFF2-40B4-BE49-F238E27FC236}">
                        <a16:creationId xmlns:a16="http://schemas.microsoft.com/office/drawing/2014/main" id="{FD28E434-EF39-42BB-9967-A28CA164D9D6}"/>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6" name="Can 125">
                    <a:extLst>
                      <a:ext uri="{FF2B5EF4-FFF2-40B4-BE49-F238E27FC236}">
                        <a16:creationId xmlns:a16="http://schemas.microsoft.com/office/drawing/2014/main" id="{4D73488D-7A28-41A0-A94C-AEBE7563B24B}"/>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581" name="Picture 9">
                    <a:extLst>
                      <a:ext uri="{FF2B5EF4-FFF2-40B4-BE49-F238E27FC236}">
                        <a16:creationId xmlns:a16="http://schemas.microsoft.com/office/drawing/2014/main" id="{DEFD54FE-6414-4AB0-AB73-19F70E6B39B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82" name="Picture 11">
                    <a:extLst>
                      <a:ext uri="{FF2B5EF4-FFF2-40B4-BE49-F238E27FC236}">
                        <a16:creationId xmlns:a16="http://schemas.microsoft.com/office/drawing/2014/main" id="{9FC34F5B-C06E-4827-A36E-D10BDE353DC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83" name="Picture 12">
                    <a:extLst>
                      <a:ext uri="{FF2B5EF4-FFF2-40B4-BE49-F238E27FC236}">
                        <a16:creationId xmlns:a16="http://schemas.microsoft.com/office/drawing/2014/main" id="{2146AF29-7142-4257-9B17-8C611B959BC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84" name="Picture 13">
                    <a:extLst>
                      <a:ext uri="{FF2B5EF4-FFF2-40B4-BE49-F238E27FC236}">
                        <a16:creationId xmlns:a16="http://schemas.microsoft.com/office/drawing/2014/main" id="{1F2B1294-0DEE-489E-BAF5-845C9298F68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31" name="Can 130">
                    <a:extLst>
                      <a:ext uri="{FF2B5EF4-FFF2-40B4-BE49-F238E27FC236}">
                        <a16:creationId xmlns:a16="http://schemas.microsoft.com/office/drawing/2014/main" id="{97831315-156C-46EB-B212-2A67A4B36A96}"/>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2" name="Can 131">
                    <a:extLst>
                      <a:ext uri="{FF2B5EF4-FFF2-40B4-BE49-F238E27FC236}">
                        <a16:creationId xmlns:a16="http://schemas.microsoft.com/office/drawing/2014/main" id="{5366BC75-0C35-4708-9873-392B94E8CC27}"/>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3" name="Can 132">
                    <a:extLst>
                      <a:ext uri="{FF2B5EF4-FFF2-40B4-BE49-F238E27FC236}">
                        <a16:creationId xmlns:a16="http://schemas.microsoft.com/office/drawing/2014/main" id="{445A2B9B-563A-4138-B0DA-75F86D1357AB}"/>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14342" name="Group 306">
              <a:extLst>
                <a:ext uri="{FF2B5EF4-FFF2-40B4-BE49-F238E27FC236}">
                  <a16:creationId xmlns:a16="http://schemas.microsoft.com/office/drawing/2014/main" id="{0393A127-1566-44F3-88F8-AE8EE7466831}"/>
                </a:ext>
              </a:extLst>
            </p:cNvPr>
            <p:cNvGrpSpPr>
              <a:grpSpLocks/>
            </p:cNvGrpSpPr>
            <p:nvPr/>
          </p:nvGrpSpPr>
          <p:grpSpPr bwMode="auto">
            <a:xfrm>
              <a:off x="2362200" y="5334000"/>
              <a:ext cx="1295400" cy="762000"/>
              <a:chOff x="2057400" y="3810000"/>
              <a:chExt cx="1600200" cy="914400"/>
            </a:xfrm>
          </p:grpSpPr>
          <p:sp>
            <p:nvSpPr>
              <p:cNvPr id="84" name="Rectangle 83">
                <a:extLst>
                  <a:ext uri="{FF2B5EF4-FFF2-40B4-BE49-F238E27FC236}">
                    <a16:creationId xmlns:a16="http://schemas.microsoft.com/office/drawing/2014/main" id="{F0762C1D-F40F-42E5-A76F-0C2CD7E818F5}"/>
                  </a:ext>
                </a:extLst>
              </p:cNvPr>
              <p:cNvSpPr/>
              <p:nvPr/>
            </p:nvSpPr>
            <p:spPr>
              <a:xfrm>
                <a:off x="2057141" y="3810000"/>
                <a:ext cx="1600459"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4497" name="Group 271">
                <a:extLst>
                  <a:ext uri="{FF2B5EF4-FFF2-40B4-BE49-F238E27FC236}">
                    <a16:creationId xmlns:a16="http://schemas.microsoft.com/office/drawing/2014/main" id="{E5FC2534-E825-4309-A4E6-A5376CFA5C7A}"/>
                  </a:ext>
                </a:extLst>
              </p:cNvPr>
              <p:cNvGrpSpPr>
                <a:grpSpLocks/>
              </p:cNvGrpSpPr>
              <p:nvPr/>
            </p:nvGrpSpPr>
            <p:grpSpPr bwMode="auto">
              <a:xfrm>
                <a:off x="2133609" y="3962400"/>
                <a:ext cx="1447806" cy="609600"/>
                <a:chOff x="5029212" y="3657602"/>
                <a:chExt cx="3200409" cy="1905001"/>
              </a:xfrm>
            </p:grpSpPr>
            <p:sp>
              <p:nvSpPr>
                <p:cNvPr id="86" name="Can 85">
                  <a:extLst>
                    <a:ext uri="{FF2B5EF4-FFF2-40B4-BE49-F238E27FC236}">
                      <a16:creationId xmlns:a16="http://schemas.microsoft.com/office/drawing/2014/main" id="{98255567-BD35-4B90-B3EE-3E2DE4D66492}"/>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501" name="Group 209">
                  <a:extLst>
                    <a:ext uri="{FF2B5EF4-FFF2-40B4-BE49-F238E27FC236}">
                      <a16:creationId xmlns:a16="http://schemas.microsoft.com/office/drawing/2014/main" id="{EF1B5A13-BBDC-4CDE-8A0D-89B720E574A7}"/>
                    </a:ext>
                  </a:extLst>
                </p:cNvPr>
                <p:cNvGrpSpPr>
                  <a:grpSpLocks/>
                </p:cNvGrpSpPr>
                <p:nvPr/>
              </p:nvGrpSpPr>
              <p:grpSpPr bwMode="auto">
                <a:xfrm>
                  <a:off x="5029212" y="4343402"/>
                  <a:ext cx="2286009" cy="533401"/>
                  <a:chOff x="4579938" y="1600200"/>
                  <a:chExt cx="3276600" cy="838200"/>
                </a:xfrm>
              </p:grpSpPr>
              <p:sp>
                <p:nvSpPr>
                  <p:cNvPr id="109" name="Can 108">
                    <a:extLst>
                      <a:ext uri="{FF2B5EF4-FFF2-40B4-BE49-F238E27FC236}">
                        <a16:creationId xmlns:a16="http://schemas.microsoft.com/office/drawing/2014/main" id="{1B010833-9E0A-4B9A-8411-35907F559B9D}"/>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0" name="Can 109">
                    <a:extLst>
                      <a:ext uri="{FF2B5EF4-FFF2-40B4-BE49-F238E27FC236}">
                        <a16:creationId xmlns:a16="http://schemas.microsoft.com/office/drawing/2014/main" id="{51082E22-42E1-4B30-829E-DA1C8B96E59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551" name="Picture 9">
                    <a:extLst>
                      <a:ext uri="{FF2B5EF4-FFF2-40B4-BE49-F238E27FC236}">
                        <a16:creationId xmlns:a16="http://schemas.microsoft.com/office/drawing/2014/main" id="{B3D5535A-7F79-49CB-B6C0-5CCB1D8E27D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52" name="Picture 11">
                    <a:extLst>
                      <a:ext uri="{FF2B5EF4-FFF2-40B4-BE49-F238E27FC236}">
                        <a16:creationId xmlns:a16="http://schemas.microsoft.com/office/drawing/2014/main" id="{080D2270-8015-4F80-8535-ACAA386C64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53" name="Picture 12">
                    <a:extLst>
                      <a:ext uri="{FF2B5EF4-FFF2-40B4-BE49-F238E27FC236}">
                        <a16:creationId xmlns:a16="http://schemas.microsoft.com/office/drawing/2014/main" id="{CEF43A9D-A283-4F3D-8E96-31964827846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54" name="Picture 13">
                    <a:extLst>
                      <a:ext uri="{FF2B5EF4-FFF2-40B4-BE49-F238E27FC236}">
                        <a16:creationId xmlns:a16="http://schemas.microsoft.com/office/drawing/2014/main" id="{BA69107E-BB3C-4C8B-866C-0962504BF6A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15" name="Can 114">
                    <a:extLst>
                      <a:ext uri="{FF2B5EF4-FFF2-40B4-BE49-F238E27FC236}">
                        <a16:creationId xmlns:a16="http://schemas.microsoft.com/office/drawing/2014/main" id="{5B1BA6EA-C025-482F-8656-26220EDDD8C3}"/>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6" name="Can 115">
                    <a:extLst>
                      <a:ext uri="{FF2B5EF4-FFF2-40B4-BE49-F238E27FC236}">
                        <a16:creationId xmlns:a16="http://schemas.microsoft.com/office/drawing/2014/main" id="{D1CA27E5-DF21-430F-A7B3-97B1AEA4CE36}"/>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7" name="Can 116">
                    <a:extLst>
                      <a:ext uri="{FF2B5EF4-FFF2-40B4-BE49-F238E27FC236}">
                        <a16:creationId xmlns:a16="http://schemas.microsoft.com/office/drawing/2014/main" id="{63A37D02-09B2-43FB-8F16-2515B1A75F86}"/>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4502" name="Group 219">
                  <a:extLst>
                    <a:ext uri="{FF2B5EF4-FFF2-40B4-BE49-F238E27FC236}">
                      <a16:creationId xmlns:a16="http://schemas.microsoft.com/office/drawing/2014/main" id="{6DA1C02C-BEF6-4C62-A7E1-3D022A4ACB4C}"/>
                    </a:ext>
                  </a:extLst>
                </p:cNvPr>
                <p:cNvGrpSpPr>
                  <a:grpSpLocks/>
                </p:cNvGrpSpPr>
                <p:nvPr/>
              </p:nvGrpSpPr>
              <p:grpSpPr bwMode="auto">
                <a:xfrm>
                  <a:off x="5943612" y="5029202"/>
                  <a:ext cx="2286009" cy="533401"/>
                  <a:chOff x="4579938" y="1600200"/>
                  <a:chExt cx="3276600" cy="838200"/>
                </a:xfrm>
              </p:grpSpPr>
              <p:sp>
                <p:nvSpPr>
                  <p:cNvPr id="100" name="Can 99">
                    <a:extLst>
                      <a:ext uri="{FF2B5EF4-FFF2-40B4-BE49-F238E27FC236}">
                        <a16:creationId xmlns:a16="http://schemas.microsoft.com/office/drawing/2014/main" id="{B6A9944E-2637-4828-B880-857BED8DA164}"/>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1" name="Can 100">
                    <a:extLst>
                      <a:ext uri="{FF2B5EF4-FFF2-40B4-BE49-F238E27FC236}">
                        <a16:creationId xmlns:a16="http://schemas.microsoft.com/office/drawing/2014/main" id="{557E89F1-0CD1-448B-82C9-CAA6C1518D0E}"/>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532" name="Picture 9">
                    <a:extLst>
                      <a:ext uri="{FF2B5EF4-FFF2-40B4-BE49-F238E27FC236}">
                        <a16:creationId xmlns:a16="http://schemas.microsoft.com/office/drawing/2014/main" id="{F9DF9312-F6AF-49D9-B002-C94657F4499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33" name="Picture 11">
                    <a:extLst>
                      <a:ext uri="{FF2B5EF4-FFF2-40B4-BE49-F238E27FC236}">
                        <a16:creationId xmlns:a16="http://schemas.microsoft.com/office/drawing/2014/main" id="{7A397D49-C1F1-4594-BDAB-23DFA78886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34" name="Picture 12">
                    <a:extLst>
                      <a:ext uri="{FF2B5EF4-FFF2-40B4-BE49-F238E27FC236}">
                        <a16:creationId xmlns:a16="http://schemas.microsoft.com/office/drawing/2014/main" id="{37EDBF3A-6F03-483F-8C6A-10F9DE09197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35" name="Picture 13">
                    <a:extLst>
                      <a:ext uri="{FF2B5EF4-FFF2-40B4-BE49-F238E27FC236}">
                        <a16:creationId xmlns:a16="http://schemas.microsoft.com/office/drawing/2014/main" id="{16B211B0-00E3-411D-89EB-B7044C5216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6" name="Can 105">
                    <a:extLst>
                      <a:ext uri="{FF2B5EF4-FFF2-40B4-BE49-F238E27FC236}">
                        <a16:creationId xmlns:a16="http://schemas.microsoft.com/office/drawing/2014/main" id="{9DEC85F6-D361-48CE-9C2B-4A9B0B2D0AD3}"/>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7" name="Can 106">
                    <a:extLst>
                      <a:ext uri="{FF2B5EF4-FFF2-40B4-BE49-F238E27FC236}">
                        <a16:creationId xmlns:a16="http://schemas.microsoft.com/office/drawing/2014/main" id="{019F8ECA-A08F-44A7-8FC8-88D55F287EEA}"/>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8" name="Can 107">
                    <a:extLst>
                      <a:ext uri="{FF2B5EF4-FFF2-40B4-BE49-F238E27FC236}">
                        <a16:creationId xmlns:a16="http://schemas.microsoft.com/office/drawing/2014/main" id="{FDB6EE51-342B-4BB0-8707-1A8BEB722BA7}"/>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89" name="Can 88">
                  <a:extLst>
                    <a:ext uri="{FF2B5EF4-FFF2-40B4-BE49-F238E27FC236}">
                      <a16:creationId xmlns:a16="http://schemas.microsoft.com/office/drawing/2014/main" id="{CF352C18-9C5E-4A39-8011-6E76A06822BD}"/>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506" name="Group 198">
                  <a:extLst>
                    <a:ext uri="{FF2B5EF4-FFF2-40B4-BE49-F238E27FC236}">
                      <a16:creationId xmlns:a16="http://schemas.microsoft.com/office/drawing/2014/main" id="{17D547C9-D9A5-4955-B51B-FA875A23740E}"/>
                    </a:ext>
                  </a:extLst>
                </p:cNvPr>
                <p:cNvGrpSpPr>
                  <a:grpSpLocks/>
                </p:cNvGrpSpPr>
                <p:nvPr/>
              </p:nvGrpSpPr>
              <p:grpSpPr bwMode="auto">
                <a:xfrm>
                  <a:off x="5486412" y="3657602"/>
                  <a:ext cx="2286009" cy="533401"/>
                  <a:chOff x="4579938" y="1600200"/>
                  <a:chExt cx="3276600" cy="838200"/>
                </a:xfrm>
              </p:grpSpPr>
              <p:sp>
                <p:nvSpPr>
                  <p:cNvPr id="91" name="Can 90">
                    <a:extLst>
                      <a:ext uri="{FF2B5EF4-FFF2-40B4-BE49-F238E27FC236}">
                        <a16:creationId xmlns:a16="http://schemas.microsoft.com/office/drawing/2014/main" id="{1EC13A25-253C-4D26-B561-579BE1D7B2AE}"/>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2" name="Can 91">
                    <a:extLst>
                      <a:ext uri="{FF2B5EF4-FFF2-40B4-BE49-F238E27FC236}">
                        <a16:creationId xmlns:a16="http://schemas.microsoft.com/office/drawing/2014/main" id="{48E7A218-CAEA-44B4-8BA9-7719ABDB296D}"/>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513" name="Picture 9">
                    <a:extLst>
                      <a:ext uri="{FF2B5EF4-FFF2-40B4-BE49-F238E27FC236}">
                        <a16:creationId xmlns:a16="http://schemas.microsoft.com/office/drawing/2014/main" id="{A1B4DD7D-FB04-485B-8F01-14FD632A7F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14" name="Picture 11">
                    <a:extLst>
                      <a:ext uri="{FF2B5EF4-FFF2-40B4-BE49-F238E27FC236}">
                        <a16:creationId xmlns:a16="http://schemas.microsoft.com/office/drawing/2014/main" id="{2E0C74F2-88BF-4992-87B4-40B5C1D7619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15" name="Picture 12">
                    <a:extLst>
                      <a:ext uri="{FF2B5EF4-FFF2-40B4-BE49-F238E27FC236}">
                        <a16:creationId xmlns:a16="http://schemas.microsoft.com/office/drawing/2014/main" id="{35A47F87-B2B6-4357-8F81-667E924B665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516" name="Picture 13">
                    <a:extLst>
                      <a:ext uri="{FF2B5EF4-FFF2-40B4-BE49-F238E27FC236}">
                        <a16:creationId xmlns:a16="http://schemas.microsoft.com/office/drawing/2014/main" id="{C1C41D15-2EAE-4363-8361-1894A51E0DC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7" name="Can 96">
                    <a:extLst>
                      <a:ext uri="{FF2B5EF4-FFF2-40B4-BE49-F238E27FC236}">
                        <a16:creationId xmlns:a16="http://schemas.microsoft.com/office/drawing/2014/main" id="{E0731734-C0D2-4B50-B928-3939688EAC72}"/>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8" name="Can 97">
                    <a:extLst>
                      <a:ext uri="{FF2B5EF4-FFF2-40B4-BE49-F238E27FC236}">
                        <a16:creationId xmlns:a16="http://schemas.microsoft.com/office/drawing/2014/main" id="{70DEF25A-6AB6-47F3-A79F-CA5A03FDAB23}"/>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9" name="Can 98">
                    <a:extLst>
                      <a:ext uri="{FF2B5EF4-FFF2-40B4-BE49-F238E27FC236}">
                        <a16:creationId xmlns:a16="http://schemas.microsoft.com/office/drawing/2014/main" id="{CAA414B1-97F3-4E7B-B7A4-C61882A72BAB}"/>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14343" name="Group 341">
              <a:extLst>
                <a:ext uri="{FF2B5EF4-FFF2-40B4-BE49-F238E27FC236}">
                  <a16:creationId xmlns:a16="http://schemas.microsoft.com/office/drawing/2014/main" id="{932BE933-0543-4ED1-B056-278DC7698AF4}"/>
                </a:ext>
              </a:extLst>
            </p:cNvPr>
            <p:cNvGrpSpPr>
              <a:grpSpLocks/>
            </p:cNvGrpSpPr>
            <p:nvPr/>
          </p:nvGrpSpPr>
          <p:grpSpPr bwMode="auto">
            <a:xfrm>
              <a:off x="533400" y="3810000"/>
              <a:ext cx="1295400" cy="762000"/>
              <a:chOff x="2057400" y="3810000"/>
              <a:chExt cx="1600200" cy="914400"/>
            </a:xfrm>
          </p:grpSpPr>
          <p:sp>
            <p:nvSpPr>
              <p:cNvPr id="51" name="Rectangle 50">
                <a:extLst>
                  <a:ext uri="{FF2B5EF4-FFF2-40B4-BE49-F238E27FC236}">
                    <a16:creationId xmlns:a16="http://schemas.microsoft.com/office/drawing/2014/main" id="{44890CAF-6B17-4015-AC8D-CAE9E38E6727}"/>
                  </a:ext>
                </a:extLst>
              </p:cNvPr>
              <p:cNvSpPr/>
              <p:nvPr/>
            </p:nvSpPr>
            <p:spPr>
              <a:xfrm>
                <a:off x="2057400" y="3810000"/>
                <a:ext cx="1600460"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4430" name="Group 271">
                <a:extLst>
                  <a:ext uri="{FF2B5EF4-FFF2-40B4-BE49-F238E27FC236}">
                    <a16:creationId xmlns:a16="http://schemas.microsoft.com/office/drawing/2014/main" id="{5A825FD1-8C4A-4719-9564-E7D115B6248F}"/>
                  </a:ext>
                </a:extLst>
              </p:cNvPr>
              <p:cNvGrpSpPr>
                <a:grpSpLocks/>
              </p:cNvGrpSpPr>
              <p:nvPr/>
            </p:nvGrpSpPr>
            <p:grpSpPr bwMode="auto">
              <a:xfrm>
                <a:off x="2133611" y="3962400"/>
                <a:ext cx="1447806" cy="609600"/>
                <a:chOff x="5029214" y="3657602"/>
                <a:chExt cx="3200407" cy="1905001"/>
              </a:xfrm>
            </p:grpSpPr>
            <p:sp>
              <p:nvSpPr>
                <p:cNvPr id="53" name="Can 52">
                  <a:extLst>
                    <a:ext uri="{FF2B5EF4-FFF2-40B4-BE49-F238E27FC236}">
                      <a16:creationId xmlns:a16="http://schemas.microsoft.com/office/drawing/2014/main" id="{D366DAA8-2E4C-456D-9993-3993F29993E7}"/>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434" name="Group 209">
                  <a:extLst>
                    <a:ext uri="{FF2B5EF4-FFF2-40B4-BE49-F238E27FC236}">
                      <a16:creationId xmlns:a16="http://schemas.microsoft.com/office/drawing/2014/main" id="{5D2B9C12-0473-4625-94AC-F2F45C3C80C8}"/>
                    </a:ext>
                  </a:extLst>
                </p:cNvPr>
                <p:cNvGrpSpPr>
                  <a:grpSpLocks/>
                </p:cNvGrpSpPr>
                <p:nvPr/>
              </p:nvGrpSpPr>
              <p:grpSpPr bwMode="auto">
                <a:xfrm>
                  <a:off x="5029214" y="4343402"/>
                  <a:ext cx="2174145" cy="533401"/>
                  <a:chOff x="4579938" y="1600200"/>
                  <a:chExt cx="3116262" cy="838200"/>
                </a:xfrm>
              </p:grpSpPr>
              <p:sp>
                <p:nvSpPr>
                  <p:cNvPr id="76" name="Can 75">
                    <a:extLst>
                      <a:ext uri="{FF2B5EF4-FFF2-40B4-BE49-F238E27FC236}">
                        <a16:creationId xmlns:a16="http://schemas.microsoft.com/office/drawing/2014/main" id="{6656B92C-6DF0-4459-95CF-17B9D38AFB5D}"/>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7" name="Can 76">
                    <a:extLst>
                      <a:ext uri="{FF2B5EF4-FFF2-40B4-BE49-F238E27FC236}">
                        <a16:creationId xmlns:a16="http://schemas.microsoft.com/office/drawing/2014/main" id="{F1FB5560-86EE-4F0A-84C8-53710BCF5496}"/>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484" name="Picture 9">
                    <a:extLst>
                      <a:ext uri="{FF2B5EF4-FFF2-40B4-BE49-F238E27FC236}">
                        <a16:creationId xmlns:a16="http://schemas.microsoft.com/office/drawing/2014/main" id="{5D945FB3-A1C0-4BF5-9433-27506E2A614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85" name="Picture 11">
                    <a:extLst>
                      <a:ext uri="{FF2B5EF4-FFF2-40B4-BE49-F238E27FC236}">
                        <a16:creationId xmlns:a16="http://schemas.microsoft.com/office/drawing/2014/main" id="{F4DB56AC-E804-4EE0-900E-49733C3E438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86" name="Picture 12">
                    <a:extLst>
                      <a:ext uri="{FF2B5EF4-FFF2-40B4-BE49-F238E27FC236}">
                        <a16:creationId xmlns:a16="http://schemas.microsoft.com/office/drawing/2014/main" id="{4EBBB796-9FA1-416C-89B1-BE8918DDA56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 name="Can 80">
                    <a:extLst>
                      <a:ext uri="{FF2B5EF4-FFF2-40B4-BE49-F238E27FC236}">
                        <a16:creationId xmlns:a16="http://schemas.microsoft.com/office/drawing/2014/main" id="{21CB4925-647C-47F9-B11C-1716A7F9C7A7}"/>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2" name="Can 81">
                    <a:extLst>
                      <a:ext uri="{FF2B5EF4-FFF2-40B4-BE49-F238E27FC236}">
                        <a16:creationId xmlns:a16="http://schemas.microsoft.com/office/drawing/2014/main" id="{FB2CDF4B-9587-4D92-A226-E4901B8C9675}"/>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3" name="Can 82">
                    <a:extLst>
                      <a:ext uri="{FF2B5EF4-FFF2-40B4-BE49-F238E27FC236}">
                        <a16:creationId xmlns:a16="http://schemas.microsoft.com/office/drawing/2014/main" id="{A68E418A-8868-4EFE-A1B9-42C7B3EA7A97}"/>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4435" name="Group 219">
                  <a:extLst>
                    <a:ext uri="{FF2B5EF4-FFF2-40B4-BE49-F238E27FC236}">
                      <a16:creationId xmlns:a16="http://schemas.microsoft.com/office/drawing/2014/main" id="{4BFA6651-BEF7-45C6-9E29-71D2EE5C5C0C}"/>
                    </a:ext>
                  </a:extLst>
                </p:cNvPr>
                <p:cNvGrpSpPr>
                  <a:grpSpLocks/>
                </p:cNvGrpSpPr>
                <p:nvPr/>
              </p:nvGrpSpPr>
              <p:grpSpPr bwMode="auto">
                <a:xfrm>
                  <a:off x="5943612" y="5029202"/>
                  <a:ext cx="2286009" cy="533401"/>
                  <a:chOff x="4579938" y="1600200"/>
                  <a:chExt cx="3276600" cy="838200"/>
                </a:xfrm>
              </p:grpSpPr>
              <p:sp>
                <p:nvSpPr>
                  <p:cNvPr id="67" name="Can 66">
                    <a:extLst>
                      <a:ext uri="{FF2B5EF4-FFF2-40B4-BE49-F238E27FC236}">
                        <a16:creationId xmlns:a16="http://schemas.microsoft.com/office/drawing/2014/main" id="{CEA5BF6B-78DB-4EF1-8186-B068C7FB0DA2}"/>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8" name="Can 67">
                    <a:extLst>
                      <a:ext uri="{FF2B5EF4-FFF2-40B4-BE49-F238E27FC236}">
                        <a16:creationId xmlns:a16="http://schemas.microsoft.com/office/drawing/2014/main" id="{FA8E840B-3993-4B5F-A355-951FA8D719B2}"/>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465" name="Picture 9">
                    <a:extLst>
                      <a:ext uri="{FF2B5EF4-FFF2-40B4-BE49-F238E27FC236}">
                        <a16:creationId xmlns:a16="http://schemas.microsoft.com/office/drawing/2014/main" id="{2CA9D739-E975-4977-BE94-64072F146E6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66" name="Picture 11">
                    <a:extLst>
                      <a:ext uri="{FF2B5EF4-FFF2-40B4-BE49-F238E27FC236}">
                        <a16:creationId xmlns:a16="http://schemas.microsoft.com/office/drawing/2014/main" id="{6DEAB2DB-A2C7-4CCB-A61C-35D64DC1FB8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67" name="Picture 12">
                    <a:extLst>
                      <a:ext uri="{FF2B5EF4-FFF2-40B4-BE49-F238E27FC236}">
                        <a16:creationId xmlns:a16="http://schemas.microsoft.com/office/drawing/2014/main" id="{502BAD33-B461-4F1C-9016-7D61DF86D71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68" name="Picture 13">
                    <a:extLst>
                      <a:ext uri="{FF2B5EF4-FFF2-40B4-BE49-F238E27FC236}">
                        <a16:creationId xmlns:a16="http://schemas.microsoft.com/office/drawing/2014/main" id="{048E9CE0-D196-437E-AC74-51139D01EFF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3" name="Can 72">
                    <a:extLst>
                      <a:ext uri="{FF2B5EF4-FFF2-40B4-BE49-F238E27FC236}">
                        <a16:creationId xmlns:a16="http://schemas.microsoft.com/office/drawing/2014/main" id="{8DF2809B-2269-4802-96D1-2BB517CDD97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4" name="Can 73">
                    <a:extLst>
                      <a:ext uri="{FF2B5EF4-FFF2-40B4-BE49-F238E27FC236}">
                        <a16:creationId xmlns:a16="http://schemas.microsoft.com/office/drawing/2014/main" id="{DCC8D5F3-FD59-4DEB-83BB-D3CCF56FA840}"/>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5" name="Can 74">
                    <a:extLst>
                      <a:ext uri="{FF2B5EF4-FFF2-40B4-BE49-F238E27FC236}">
                        <a16:creationId xmlns:a16="http://schemas.microsoft.com/office/drawing/2014/main" id="{12136999-FF49-4BE8-9A1F-2DA5222F8DAF}"/>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56" name="Can 55">
                  <a:extLst>
                    <a:ext uri="{FF2B5EF4-FFF2-40B4-BE49-F238E27FC236}">
                      <a16:creationId xmlns:a16="http://schemas.microsoft.com/office/drawing/2014/main" id="{9C59624B-764D-4260-8992-0638B37262DA}"/>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439" name="Group 198">
                  <a:extLst>
                    <a:ext uri="{FF2B5EF4-FFF2-40B4-BE49-F238E27FC236}">
                      <a16:creationId xmlns:a16="http://schemas.microsoft.com/office/drawing/2014/main" id="{F499858D-410A-4531-A575-D9F69B34F104}"/>
                    </a:ext>
                  </a:extLst>
                </p:cNvPr>
                <p:cNvGrpSpPr>
                  <a:grpSpLocks/>
                </p:cNvGrpSpPr>
                <p:nvPr/>
              </p:nvGrpSpPr>
              <p:grpSpPr bwMode="auto">
                <a:xfrm>
                  <a:off x="5486412" y="3657602"/>
                  <a:ext cx="2286009" cy="533401"/>
                  <a:chOff x="4579938" y="1600200"/>
                  <a:chExt cx="3276600" cy="838200"/>
                </a:xfrm>
              </p:grpSpPr>
              <p:sp>
                <p:nvSpPr>
                  <p:cNvPr id="58" name="Can 57">
                    <a:extLst>
                      <a:ext uri="{FF2B5EF4-FFF2-40B4-BE49-F238E27FC236}">
                        <a16:creationId xmlns:a16="http://schemas.microsoft.com/office/drawing/2014/main" id="{2800EDF9-AFAB-4C98-B049-B2CBE7928BB2}"/>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9" name="Can 58">
                    <a:extLst>
                      <a:ext uri="{FF2B5EF4-FFF2-40B4-BE49-F238E27FC236}">
                        <a16:creationId xmlns:a16="http://schemas.microsoft.com/office/drawing/2014/main" id="{760470B5-602D-44D4-B2F5-B06E3BF4CF53}"/>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446" name="Picture 9">
                    <a:extLst>
                      <a:ext uri="{FF2B5EF4-FFF2-40B4-BE49-F238E27FC236}">
                        <a16:creationId xmlns:a16="http://schemas.microsoft.com/office/drawing/2014/main" id="{D8487564-F72F-4E0C-80B9-3D5C439B5FB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47" name="Picture 11">
                    <a:extLst>
                      <a:ext uri="{FF2B5EF4-FFF2-40B4-BE49-F238E27FC236}">
                        <a16:creationId xmlns:a16="http://schemas.microsoft.com/office/drawing/2014/main" id="{2F77820E-A649-4873-88EB-C6DC3F01F5C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48" name="Picture 12">
                    <a:extLst>
                      <a:ext uri="{FF2B5EF4-FFF2-40B4-BE49-F238E27FC236}">
                        <a16:creationId xmlns:a16="http://schemas.microsoft.com/office/drawing/2014/main" id="{2E91EDC3-FF05-403F-8B17-1670C44C105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49" name="Picture 13">
                    <a:extLst>
                      <a:ext uri="{FF2B5EF4-FFF2-40B4-BE49-F238E27FC236}">
                        <a16:creationId xmlns:a16="http://schemas.microsoft.com/office/drawing/2014/main" id="{F83D41CC-69C9-4994-A24B-3ACE8FDC08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4" name="Can 63">
                    <a:extLst>
                      <a:ext uri="{FF2B5EF4-FFF2-40B4-BE49-F238E27FC236}">
                        <a16:creationId xmlns:a16="http://schemas.microsoft.com/office/drawing/2014/main" id="{22919A1C-8326-4C40-95D3-13A62DCEA8A3}"/>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5" name="Can 64">
                    <a:extLst>
                      <a:ext uri="{FF2B5EF4-FFF2-40B4-BE49-F238E27FC236}">
                        <a16:creationId xmlns:a16="http://schemas.microsoft.com/office/drawing/2014/main" id="{25405088-BE8F-4101-A716-8071F3C09C2D}"/>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6" name="Can 65">
                    <a:extLst>
                      <a:ext uri="{FF2B5EF4-FFF2-40B4-BE49-F238E27FC236}">
                        <a16:creationId xmlns:a16="http://schemas.microsoft.com/office/drawing/2014/main" id="{7D206740-A05D-4480-8C1E-94CD5AA49041}"/>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14344" name="Group 376">
              <a:extLst>
                <a:ext uri="{FF2B5EF4-FFF2-40B4-BE49-F238E27FC236}">
                  <a16:creationId xmlns:a16="http://schemas.microsoft.com/office/drawing/2014/main" id="{D3F1E9DF-92BA-4B2C-A16B-BAC54F417C0B}"/>
                </a:ext>
              </a:extLst>
            </p:cNvPr>
            <p:cNvGrpSpPr>
              <a:grpSpLocks/>
            </p:cNvGrpSpPr>
            <p:nvPr/>
          </p:nvGrpSpPr>
          <p:grpSpPr bwMode="auto">
            <a:xfrm>
              <a:off x="609600" y="5181600"/>
              <a:ext cx="1295400" cy="762000"/>
              <a:chOff x="2057400" y="3810000"/>
              <a:chExt cx="1600200" cy="914400"/>
            </a:xfrm>
          </p:grpSpPr>
          <p:sp>
            <p:nvSpPr>
              <p:cNvPr id="17" name="Rectangle 16">
                <a:extLst>
                  <a:ext uri="{FF2B5EF4-FFF2-40B4-BE49-F238E27FC236}">
                    <a16:creationId xmlns:a16="http://schemas.microsoft.com/office/drawing/2014/main" id="{B905BFDE-8097-4E51-8273-6DEBD44DB689}"/>
                  </a:ext>
                </a:extLst>
              </p:cNvPr>
              <p:cNvSpPr/>
              <p:nvPr/>
            </p:nvSpPr>
            <p:spPr>
              <a:xfrm>
                <a:off x="2057326" y="3810000"/>
                <a:ext cx="1600460"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4362" name="Group 271">
                <a:extLst>
                  <a:ext uri="{FF2B5EF4-FFF2-40B4-BE49-F238E27FC236}">
                    <a16:creationId xmlns:a16="http://schemas.microsoft.com/office/drawing/2014/main" id="{248DC4DF-F90A-4BCE-B734-7E279AF4734B}"/>
                  </a:ext>
                </a:extLst>
              </p:cNvPr>
              <p:cNvGrpSpPr>
                <a:grpSpLocks/>
              </p:cNvGrpSpPr>
              <p:nvPr/>
            </p:nvGrpSpPr>
            <p:grpSpPr bwMode="auto">
              <a:xfrm>
                <a:off x="2133609" y="3962400"/>
                <a:ext cx="1447806" cy="609600"/>
                <a:chOff x="5029212" y="3657602"/>
                <a:chExt cx="3200409" cy="1905001"/>
              </a:xfrm>
            </p:grpSpPr>
            <p:sp>
              <p:nvSpPr>
                <p:cNvPr id="19" name="Can 18">
                  <a:extLst>
                    <a:ext uri="{FF2B5EF4-FFF2-40B4-BE49-F238E27FC236}">
                      <a16:creationId xmlns:a16="http://schemas.microsoft.com/office/drawing/2014/main" id="{A97D78C8-4557-416C-9A41-B1476D4305A1}"/>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366" name="Group 209">
                  <a:extLst>
                    <a:ext uri="{FF2B5EF4-FFF2-40B4-BE49-F238E27FC236}">
                      <a16:creationId xmlns:a16="http://schemas.microsoft.com/office/drawing/2014/main" id="{0617504D-81A6-40D7-A58E-D62AC7943F67}"/>
                    </a:ext>
                  </a:extLst>
                </p:cNvPr>
                <p:cNvGrpSpPr>
                  <a:grpSpLocks/>
                </p:cNvGrpSpPr>
                <p:nvPr/>
              </p:nvGrpSpPr>
              <p:grpSpPr bwMode="auto">
                <a:xfrm>
                  <a:off x="5029212" y="4343402"/>
                  <a:ext cx="2286009" cy="533401"/>
                  <a:chOff x="4579938" y="1600200"/>
                  <a:chExt cx="3276600" cy="838200"/>
                </a:xfrm>
              </p:grpSpPr>
              <p:sp>
                <p:nvSpPr>
                  <p:cNvPr id="42" name="Can 41">
                    <a:extLst>
                      <a:ext uri="{FF2B5EF4-FFF2-40B4-BE49-F238E27FC236}">
                        <a16:creationId xmlns:a16="http://schemas.microsoft.com/office/drawing/2014/main" id="{6A677784-F842-409A-A6FF-95FF245F3EDB}"/>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3" name="Can 42">
                    <a:extLst>
                      <a:ext uri="{FF2B5EF4-FFF2-40B4-BE49-F238E27FC236}">
                        <a16:creationId xmlns:a16="http://schemas.microsoft.com/office/drawing/2014/main" id="{237298AF-89B8-4D72-BE68-3B1B3139F58B}"/>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416" name="Picture 9">
                    <a:extLst>
                      <a:ext uri="{FF2B5EF4-FFF2-40B4-BE49-F238E27FC236}">
                        <a16:creationId xmlns:a16="http://schemas.microsoft.com/office/drawing/2014/main" id="{6351C473-DC70-4604-B8BA-F9F2D876B48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17" name="Picture 11">
                    <a:extLst>
                      <a:ext uri="{FF2B5EF4-FFF2-40B4-BE49-F238E27FC236}">
                        <a16:creationId xmlns:a16="http://schemas.microsoft.com/office/drawing/2014/main" id="{CCD0363A-7940-432E-BC6A-08B36B08C8D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18" name="Picture 12">
                    <a:extLst>
                      <a:ext uri="{FF2B5EF4-FFF2-40B4-BE49-F238E27FC236}">
                        <a16:creationId xmlns:a16="http://schemas.microsoft.com/office/drawing/2014/main" id="{56FAE24D-94F8-4B9B-8829-6411105D9FA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19" name="Picture 13">
                    <a:extLst>
                      <a:ext uri="{FF2B5EF4-FFF2-40B4-BE49-F238E27FC236}">
                        <a16:creationId xmlns:a16="http://schemas.microsoft.com/office/drawing/2014/main" id="{BA08EA0A-8CC8-4CD0-AE9F-7214664838A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8" name="Can 47">
                    <a:extLst>
                      <a:ext uri="{FF2B5EF4-FFF2-40B4-BE49-F238E27FC236}">
                        <a16:creationId xmlns:a16="http://schemas.microsoft.com/office/drawing/2014/main" id="{C6D8FA4E-DD72-4E81-9F8E-543295D048EA}"/>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9" name="Can 48">
                    <a:extLst>
                      <a:ext uri="{FF2B5EF4-FFF2-40B4-BE49-F238E27FC236}">
                        <a16:creationId xmlns:a16="http://schemas.microsoft.com/office/drawing/2014/main" id="{21AD5BDA-0BDD-4877-8F1E-EF8035939D1C}"/>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0" name="Can 49">
                    <a:extLst>
                      <a:ext uri="{FF2B5EF4-FFF2-40B4-BE49-F238E27FC236}">
                        <a16:creationId xmlns:a16="http://schemas.microsoft.com/office/drawing/2014/main" id="{D554B079-2033-495E-A799-4E5644630F26}"/>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4367" name="Group 219">
                  <a:extLst>
                    <a:ext uri="{FF2B5EF4-FFF2-40B4-BE49-F238E27FC236}">
                      <a16:creationId xmlns:a16="http://schemas.microsoft.com/office/drawing/2014/main" id="{8A8EB622-13E3-458A-8D20-69CBD873AB52}"/>
                    </a:ext>
                  </a:extLst>
                </p:cNvPr>
                <p:cNvGrpSpPr>
                  <a:grpSpLocks/>
                </p:cNvGrpSpPr>
                <p:nvPr/>
              </p:nvGrpSpPr>
              <p:grpSpPr bwMode="auto">
                <a:xfrm>
                  <a:off x="5943612" y="5029202"/>
                  <a:ext cx="2286009" cy="533401"/>
                  <a:chOff x="4579938" y="1600200"/>
                  <a:chExt cx="3276600" cy="838200"/>
                </a:xfrm>
              </p:grpSpPr>
              <p:sp>
                <p:nvSpPr>
                  <p:cNvPr id="33" name="Can 32">
                    <a:extLst>
                      <a:ext uri="{FF2B5EF4-FFF2-40B4-BE49-F238E27FC236}">
                        <a16:creationId xmlns:a16="http://schemas.microsoft.com/office/drawing/2014/main" id="{A0DEEA71-21EB-4373-BC42-B47C2C285347}"/>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4" name="Can 33">
                    <a:extLst>
                      <a:ext uri="{FF2B5EF4-FFF2-40B4-BE49-F238E27FC236}">
                        <a16:creationId xmlns:a16="http://schemas.microsoft.com/office/drawing/2014/main" id="{3FA22FFC-9F2A-40E2-8953-4D6C7C673547}"/>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397" name="Picture 9">
                    <a:extLst>
                      <a:ext uri="{FF2B5EF4-FFF2-40B4-BE49-F238E27FC236}">
                        <a16:creationId xmlns:a16="http://schemas.microsoft.com/office/drawing/2014/main" id="{DD5CAE0F-38A0-4B99-80C5-D5EA029850F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98" name="Picture 11">
                    <a:extLst>
                      <a:ext uri="{FF2B5EF4-FFF2-40B4-BE49-F238E27FC236}">
                        <a16:creationId xmlns:a16="http://schemas.microsoft.com/office/drawing/2014/main" id="{9F297716-FD69-4963-AF40-D769C96567F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99" name="Picture 12">
                    <a:extLst>
                      <a:ext uri="{FF2B5EF4-FFF2-40B4-BE49-F238E27FC236}">
                        <a16:creationId xmlns:a16="http://schemas.microsoft.com/office/drawing/2014/main" id="{01978138-5625-49CE-AC94-492B7CDAA8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400" name="Picture 13">
                    <a:extLst>
                      <a:ext uri="{FF2B5EF4-FFF2-40B4-BE49-F238E27FC236}">
                        <a16:creationId xmlns:a16="http://schemas.microsoft.com/office/drawing/2014/main" id="{07D1CE03-03E6-4396-957C-FACC0B89500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9" name="Can 38">
                    <a:extLst>
                      <a:ext uri="{FF2B5EF4-FFF2-40B4-BE49-F238E27FC236}">
                        <a16:creationId xmlns:a16="http://schemas.microsoft.com/office/drawing/2014/main" id="{926111AC-71E8-4A97-BDD9-A15CFBF50DF5}"/>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0" name="Can 39">
                    <a:extLst>
                      <a:ext uri="{FF2B5EF4-FFF2-40B4-BE49-F238E27FC236}">
                        <a16:creationId xmlns:a16="http://schemas.microsoft.com/office/drawing/2014/main" id="{C66E1B13-65CD-4F26-84D6-C5C0678E2FED}"/>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 name="Can 40">
                    <a:extLst>
                      <a:ext uri="{FF2B5EF4-FFF2-40B4-BE49-F238E27FC236}">
                        <a16:creationId xmlns:a16="http://schemas.microsoft.com/office/drawing/2014/main" id="{9B519F9A-551A-4D1B-B5AA-AD8E3F804765}"/>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22" name="Can 21">
                  <a:extLst>
                    <a:ext uri="{FF2B5EF4-FFF2-40B4-BE49-F238E27FC236}">
                      <a16:creationId xmlns:a16="http://schemas.microsoft.com/office/drawing/2014/main" id="{5A6ADBB9-8B00-4F2F-8B16-7CB1E794DC2C}"/>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4371" name="Group 198">
                  <a:extLst>
                    <a:ext uri="{FF2B5EF4-FFF2-40B4-BE49-F238E27FC236}">
                      <a16:creationId xmlns:a16="http://schemas.microsoft.com/office/drawing/2014/main" id="{60958207-EC29-4E5E-A25E-2F49604CFE2F}"/>
                    </a:ext>
                  </a:extLst>
                </p:cNvPr>
                <p:cNvGrpSpPr>
                  <a:grpSpLocks/>
                </p:cNvGrpSpPr>
                <p:nvPr/>
              </p:nvGrpSpPr>
              <p:grpSpPr bwMode="auto">
                <a:xfrm>
                  <a:off x="5486412" y="3657602"/>
                  <a:ext cx="2286009" cy="533401"/>
                  <a:chOff x="4579938" y="1600200"/>
                  <a:chExt cx="3276600" cy="838200"/>
                </a:xfrm>
              </p:grpSpPr>
              <p:sp>
                <p:nvSpPr>
                  <p:cNvPr id="24" name="Can 23">
                    <a:extLst>
                      <a:ext uri="{FF2B5EF4-FFF2-40B4-BE49-F238E27FC236}">
                        <a16:creationId xmlns:a16="http://schemas.microsoft.com/office/drawing/2014/main" id="{8EC48B4D-E5C5-43E3-82DE-9CEA069EAFB7}"/>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5" name="Can 24">
                    <a:extLst>
                      <a:ext uri="{FF2B5EF4-FFF2-40B4-BE49-F238E27FC236}">
                        <a16:creationId xmlns:a16="http://schemas.microsoft.com/office/drawing/2014/main" id="{DDCFF2FA-1ECE-4FA3-B661-FBDED64DE8A3}"/>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378" name="Picture 9">
                    <a:extLst>
                      <a:ext uri="{FF2B5EF4-FFF2-40B4-BE49-F238E27FC236}">
                        <a16:creationId xmlns:a16="http://schemas.microsoft.com/office/drawing/2014/main" id="{9B1262F9-A2C6-4E34-B077-59DB68757EC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79" name="Picture 11">
                    <a:extLst>
                      <a:ext uri="{FF2B5EF4-FFF2-40B4-BE49-F238E27FC236}">
                        <a16:creationId xmlns:a16="http://schemas.microsoft.com/office/drawing/2014/main" id="{BE49EEDA-F03C-4EB2-AE9A-C67B4A871C4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80" name="Picture 12">
                    <a:extLst>
                      <a:ext uri="{FF2B5EF4-FFF2-40B4-BE49-F238E27FC236}">
                        <a16:creationId xmlns:a16="http://schemas.microsoft.com/office/drawing/2014/main" id="{966DE1CF-1E51-4428-B537-14DD7159605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81" name="Picture 13">
                    <a:extLst>
                      <a:ext uri="{FF2B5EF4-FFF2-40B4-BE49-F238E27FC236}">
                        <a16:creationId xmlns:a16="http://schemas.microsoft.com/office/drawing/2014/main" id="{C5F93D06-78C5-4655-B878-7A1E807ECCE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 name="Can 29">
                    <a:extLst>
                      <a:ext uri="{FF2B5EF4-FFF2-40B4-BE49-F238E27FC236}">
                        <a16:creationId xmlns:a16="http://schemas.microsoft.com/office/drawing/2014/main" id="{34504B65-71C9-4719-BC71-EE172659182B}"/>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1" name="Can 30">
                    <a:extLst>
                      <a:ext uri="{FF2B5EF4-FFF2-40B4-BE49-F238E27FC236}">
                        <a16:creationId xmlns:a16="http://schemas.microsoft.com/office/drawing/2014/main" id="{68837247-E8CD-482E-AEFD-8D767F429B8D}"/>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2" name="Can 31">
                    <a:extLst>
                      <a:ext uri="{FF2B5EF4-FFF2-40B4-BE49-F238E27FC236}">
                        <a16:creationId xmlns:a16="http://schemas.microsoft.com/office/drawing/2014/main" id="{C40408BB-5C03-4CCC-B4D4-215E46CD581B}"/>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sp>
          <p:nvSpPr>
            <p:cNvPr id="9" name="Can 8">
              <a:extLst>
                <a:ext uri="{FF2B5EF4-FFF2-40B4-BE49-F238E27FC236}">
                  <a16:creationId xmlns:a16="http://schemas.microsoft.com/office/drawing/2014/main" id="{4B56244A-7638-4EEB-811C-D4E3FC46DCDE}"/>
                </a:ext>
              </a:extLst>
            </p:cNvPr>
            <p:cNvSpPr/>
            <p:nvPr/>
          </p:nvSpPr>
          <p:spPr>
            <a:xfrm rot="5400000">
              <a:off x="1905000" y="3657600"/>
              <a:ext cx="76200" cy="990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 name="Can 9">
              <a:extLst>
                <a:ext uri="{FF2B5EF4-FFF2-40B4-BE49-F238E27FC236}">
                  <a16:creationId xmlns:a16="http://schemas.microsoft.com/office/drawing/2014/main" id="{4C427843-780E-447B-B4BD-C6F1A4461E2A}"/>
                </a:ext>
              </a:extLst>
            </p:cNvPr>
            <p:cNvSpPr/>
            <p:nvPr/>
          </p:nvSpPr>
          <p:spPr>
            <a:xfrm rot="5400000">
              <a:off x="2095500" y="5219700"/>
              <a:ext cx="76200" cy="609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 name="Can 10">
              <a:extLst>
                <a:ext uri="{FF2B5EF4-FFF2-40B4-BE49-F238E27FC236}">
                  <a16:creationId xmlns:a16="http://schemas.microsoft.com/office/drawing/2014/main" id="{25460587-DF64-432A-A796-C10789D31817}"/>
                </a:ext>
              </a:extLst>
            </p:cNvPr>
            <p:cNvSpPr/>
            <p:nvPr/>
          </p:nvSpPr>
          <p:spPr>
            <a:xfrm>
              <a:off x="2438400" y="4191000"/>
              <a:ext cx="76200" cy="11430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5E6CB209-E9A3-421D-B305-ABBE36CDAED6}"/>
                </a:ext>
              </a:extLst>
            </p:cNvPr>
            <p:cNvSpPr/>
            <p:nvPr/>
          </p:nvSpPr>
          <p:spPr>
            <a:xfrm>
              <a:off x="1676400" y="4436425"/>
              <a:ext cx="76200" cy="12192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4357" name="Picture 6">
              <a:extLst>
                <a:ext uri="{FF2B5EF4-FFF2-40B4-BE49-F238E27FC236}">
                  <a16:creationId xmlns:a16="http://schemas.microsoft.com/office/drawing/2014/main" id="{25320A61-B5BB-4B7F-AB69-E0CA1A57FA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58" name="Picture 6">
              <a:extLst>
                <a:ext uri="{FF2B5EF4-FFF2-40B4-BE49-F238E27FC236}">
                  <a16:creationId xmlns:a16="http://schemas.microsoft.com/office/drawing/2014/main" id="{74B6C4FF-767E-4BE0-AEF7-E6CD2C646E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59" name="Picture 6">
              <a:extLst>
                <a:ext uri="{FF2B5EF4-FFF2-40B4-BE49-F238E27FC236}">
                  <a16:creationId xmlns:a16="http://schemas.microsoft.com/office/drawing/2014/main" id="{C293D56D-F800-4321-8A71-1D5C0193F9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360" name="Picture 6">
              <a:extLst>
                <a:ext uri="{FF2B5EF4-FFF2-40B4-BE49-F238E27FC236}">
                  <a16:creationId xmlns:a16="http://schemas.microsoft.com/office/drawing/2014/main" id="{81C1F8FA-C5E5-4F9B-8046-75041A98B7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152" name="Rectangle 2">
            <a:extLst>
              <a:ext uri="{FF2B5EF4-FFF2-40B4-BE49-F238E27FC236}">
                <a16:creationId xmlns:a16="http://schemas.microsoft.com/office/drawing/2014/main" id="{AF98750C-8B2D-4CE2-B4C1-9B7F28048099}"/>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 Classification – WAN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33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9">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08" name="Text Box 79">
            <a:extLst>
              <a:ext uri="{FF2B5EF4-FFF2-40B4-BE49-F238E27FC236}">
                <a16:creationId xmlns:a16="http://schemas.microsoft.com/office/drawing/2014/main" id="{00260B49-B04D-4036-A0C7-96A680D4FF2F}"/>
              </a:ext>
            </a:extLst>
          </p:cNvPr>
          <p:cNvSpPr txBox="1">
            <a:spLocks noChangeArrowheads="1"/>
          </p:cNvSpPr>
          <p:nvPr/>
        </p:nvSpPr>
        <p:spPr bwMode="auto">
          <a:xfrm>
            <a:off x="2438400" y="3063878"/>
            <a:ext cx="2514600" cy="365125"/>
          </a:xfrm>
          <a:prstGeom prst="rect">
            <a:avLst/>
          </a:prstGeom>
          <a:noFill/>
          <a:ln w="9525">
            <a:noFill/>
            <a:round/>
            <a:headEnd/>
            <a:tailEnd/>
          </a:ln>
        </p:spPr>
        <p:txBody>
          <a:bodyPr lIns="90000" tIns="45000" rIns="90000" bIns="4500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b="1" dirty="0">
                <a:ln/>
                <a:solidFill>
                  <a:srgbClr val="77E1FF"/>
                </a:solidFill>
                <a:latin typeface="Arial" charset="0"/>
                <a:cs typeface="Arial" charset="0"/>
              </a:rPr>
              <a:t>  A Point-to-point link</a:t>
            </a:r>
          </a:p>
        </p:txBody>
      </p:sp>
      <p:grpSp>
        <p:nvGrpSpPr>
          <p:cNvPr id="15366" name="Group 196">
            <a:extLst>
              <a:ext uri="{FF2B5EF4-FFF2-40B4-BE49-F238E27FC236}">
                <a16:creationId xmlns:a16="http://schemas.microsoft.com/office/drawing/2014/main" id="{4A0087A1-FB0E-493C-A12D-1CA0E0D5BA21}"/>
              </a:ext>
            </a:extLst>
          </p:cNvPr>
          <p:cNvGrpSpPr>
            <a:grpSpLocks/>
          </p:cNvGrpSpPr>
          <p:nvPr/>
        </p:nvGrpSpPr>
        <p:grpSpPr bwMode="auto">
          <a:xfrm>
            <a:off x="2514600" y="2133600"/>
            <a:ext cx="2286000" cy="685800"/>
            <a:chOff x="228600" y="1600200"/>
            <a:chExt cx="2286000" cy="685800"/>
          </a:xfrm>
        </p:grpSpPr>
        <p:pic>
          <p:nvPicPr>
            <p:cNvPr id="15763" name="Picture 6">
              <a:extLst>
                <a:ext uri="{FF2B5EF4-FFF2-40B4-BE49-F238E27FC236}">
                  <a16:creationId xmlns:a16="http://schemas.microsoft.com/office/drawing/2014/main" id="{C2C73C00-CD42-4296-8061-6F1C52019F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00200"/>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64" name="Picture 8">
              <a:extLst>
                <a:ext uri="{FF2B5EF4-FFF2-40B4-BE49-F238E27FC236}">
                  <a16:creationId xmlns:a16="http://schemas.microsoft.com/office/drawing/2014/main" id="{924F222F-01BE-499B-98A7-2D12E7A76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600200"/>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91" name="Can 190">
              <a:extLst>
                <a:ext uri="{FF2B5EF4-FFF2-40B4-BE49-F238E27FC236}">
                  <a16:creationId xmlns:a16="http://schemas.microsoft.com/office/drawing/2014/main" id="{4EF169D1-8DFA-40F4-8C27-E4334620F245}"/>
                </a:ext>
              </a:extLst>
            </p:cNvPr>
            <p:cNvSpPr/>
            <p:nvPr/>
          </p:nvSpPr>
          <p:spPr>
            <a:xfrm rot="5400000">
              <a:off x="1333500" y="1714500"/>
              <a:ext cx="152400" cy="5334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47111" name="Group 197">
            <a:extLst>
              <a:ext uri="{FF2B5EF4-FFF2-40B4-BE49-F238E27FC236}">
                <a16:creationId xmlns:a16="http://schemas.microsoft.com/office/drawing/2014/main" id="{6498F800-E646-452E-801E-23A240D6CDA3}"/>
              </a:ext>
            </a:extLst>
          </p:cNvPr>
          <p:cNvGrpSpPr>
            <a:grpSpLocks/>
          </p:cNvGrpSpPr>
          <p:nvPr/>
        </p:nvGrpSpPr>
        <p:grpSpPr bwMode="auto">
          <a:xfrm>
            <a:off x="6400800" y="1981200"/>
            <a:ext cx="3276600" cy="838200"/>
            <a:chOff x="4579938" y="1600200"/>
            <a:chExt cx="3276600" cy="838200"/>
          </a:xfrm>
        </p:grpSpPr>
        <p:sp>
          <p:nvSpPr>
            <p:cNvPr id="194" name="Can 193">
              <a:extLst>
                <a:ext uri="{FF2B5EF4-FFF2-40B4-BE49-F238E27FC236}">
                  <a16:creationId xmlns:a16="http://schemas.microsoft.com/office/drawing/2014/main" id="{532629A1-09C0-4A07-86BC-8E7CCFDFDEB9}"/>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93" name="Can 192">
              <a:extLst>
                <a:ext uri="{FF2B5EF4-FFF2-40B4-BE49-F238E27FC236}">
                  <a16:creationId xmlns:a16="http://schemas.microsoft.com/office/drawing/2014/main" id="{24BB984F-8A77-44AD-BA2B-70362D9C125C}"/>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750" name="Picture 9">
              <a:extLst>
                <a:ext uri="{FF2B5EF4-FFF2-40B4-BE49-F238E27FC236}">
                  <a16:creationId xmlns:a16="http://schemas.microsoft.com/office/drawing/2014/main" id="{A294508D-A223-4AC7-B339-30CA48AB22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51" name="Picture 11">
              <a:extLst>
                <a:ext uri="{FF2B5EF4-FFF2-40B4-BE49-F238E27FC236}">
                  <a16:creationId xmlns:a16="http://schemas.microsoft.com/office/drawing/2014/main" id="{DEC37D71-4B08-4CDF-9A73-5ADB440139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52" name="Picture 12">
              <a:extLst>
                <a:ext uri="{FF2B5EF4-FFF2-40B4-BE49-F238E27FC236}">
                  <a16:creationId xmlns:a16="http://schemas.microsoft.com/office/drawing/2014/main" id="{A146ECBE-9E5A-4BDF-878D-2AA0F37C94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53" name="Picture 13">
              <a:extLst>
                <a:ext uri="{FF2B5EF4-FFF2-40B4-BE49-F238E27FC236}">
                  <a16:creationId xmlns:a16="http://schemas.microsoft.com/office/drawing/2014/main" id="{D64DDBD7-6075-4A6E-8D2E-841530268F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95" name="Can 194">
              <a:extLst>
                <a:ext uri="{FF2B5EF4-FFF2-40B4-BE49-F238E27FC236}">
                  <a16:creationId xmlns:a16="http://schemas.microsoft.com/office/drawing/2014/main" id="{F373EE91-FF47-4E3D-86B9-789FB09E543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96" name="Can 195">
              <a:extLst>
                <a:ext uri="{FF2B5EF4-FFF2-40B4-BE49-F238E27FC236}">
                  <a16:creationId xmlns:a16="http://schemas.microsoft.com/office/drawing/2014/main" id="{04E803E2-0247-456C-86A6-A0F824CAA28F}"/>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92" name="Can 191">
              <a:extLst>
                <a:ext uri="{FF2B5EF4-FFF2-40B4-BE49-F238E27FC236}">
                  <a16:creationId xmlns:a16="http://schemas.microsoft.com/office/drawing/2014/main" id="{92F0127F-9F3C-458C-926B-C30C526A623C}"/>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47112" name="TextBox 208">
            <a:extLst>
              <a:ext uri="{FF2B5EF4-FFF2-40B4-BE49-F238E27FC236}">
                <a16:creationId xmlns:a16="http://schemas.microsoft.com/office/drawing/2014/main" id="{431BCFAB-F810-40D4-978E-30B6313D0269}"/>
              </a:ext>
            </a:extLst>
          </p:cNvPr>
          <p:cNvSpPr txBox="1">
            <a:spLocks noChangeArrowheads="1"/>
          </p:cNvSpPr>
          <p:nvPr/>
        </p:nvSpPr>
        <p:spPr bwMode="auto">
          <a:xfrm>
            <a:off x="7391400" y="28194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5"/>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5"/>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5"/>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5"/>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5"/>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77E1FF"/>
                </a:solidFill>
              </a:rPr>
              <a:t>A  Segment</a:t>
            </a:r>
          </a:p>
        </p:txBody>
      </p:sp>
      <p:grpSp>
        <p:nvGrpSpPr>
          <p:cNvPr id="47113" name="Group 235">
            <a:extLst>
              <a:ext uri="{FF2B5EF4-FFF2-40B4-BE49-F238E27FC236}">
                <a16:creationId xmlns:a16="http://schemas.microsoft.com/office/drawing/2014/main" id="{5E812822-7288-4E48-8D83-7896C3F4AAA1}"/>
              </a:ext>
            </a:extLst>
          </p:cNvPr>
          <p:cNvGrpSpPr>
            <a:grpSpLocks/>
          </p:cNvGrpSpPr>
          <p:nvPr/>
        </p:nvGrpSpPr>
        <p:grpSpPr bwMode="auto">
          <a:xfrm>
            <a:off x="6374813" y="4224654"/>
            <a:ext cx="3200400" cy="1905000"/>
            <a:chOff x="5029200" y="3657600"/>
            <a:chExt cx="3200400" cy="1905000"/>
          </a:xfrm>
        </p:grpSpPr>
        <p:sp>
          <p:nvSpPr>
            <p:cNvPr id="232" name="Can 231">
              <a:extLst>
                <a:ext uri="{FF2B5EF4-FFF2-40B4-BE49-F238E27FC236}">
                  <a16:creationId xmlns:a16="http://schemas.microsoft.com/office/drawing/2014/main" id="{DCBEC492-09AE-44DE-A74F-8CB54DE075B7}"/>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681" name="Group 209">
              <a:extLst>
                <a:ext uri="{FF2B5EF4-FFF2-40B4-BE49-F238E27FC236}">
                  <a16:creationId xmlns:a16="http://schemas.microsoft.com/office/drawing/2014/main" id="{0F1904EF-6680-48EA-8587-9F07E30A0FC2}"/>
                </a:ext>
              </a:extLst>
            </p:cNvPr>
            <p:cNvGrpSpPr>
              <a:grpSpLocks/>
            </p:cNvGrpSpPr>
            <p:nvPr/>
          </p:nvGrpSpPr>
          <p:grpSpPr bwMode="auto">
            <a:xfrm>
              <a:off x="5029200" y="4343400"/>
              <a:ext cx="2286000" cy="533400"/>
              <a:chOff x="4579938" y="1600200"/>
              <a:chExt cx="3276600" cy="838200"/>
            </a:xfrm>
          </p:grpSpPr>
          <p:sp>
            <p:nvSpPr>
              <p:cNvPr id="211" name="Can 210">
                <a:extLst>
                  <a:ext uri="{FF2B5EF4-FFF2-40B4-BE49-F238E27FC236}">
                    <a16:creationId xmlns:a16="http://schemas.microsoft.com/office/drawing/2014/main" id="{D6535350-962A-41C6-994A-47DD589A4587}"/>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12" name="Can 211">
                <a:extLst>
                  <a:ext uri="{FF2B5EF4-FFF2-40B4-BE49-F238E27FC236}">
                    <a16:creationId xmlns:a16="http://schemas.microsoft.com/office/drawing/2014/main" id="{6A42DBAB-5073-4B56-BE23-597B33E35550}"/>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731" name="Picture 9">
                <a:extLst>
                  <a:ext uri="{FF2B5EF4-FFF2-40B4-BE49-F238E27FC236}">
                    <a16:creationId xmlns:a16="http://schemas.microsoft.com/office/drawing/2014/main" id="{F1EEC1DE-8699-42A6-B05E-6E9454F275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32" name="Picture 11">
                <a:extLst>
                  <a:ext uri="{FF2B5EF4-FFF2-40B4-BE49-F238E27FC236}">
                    <a16:creationId xmlns:a16="http://schemas.microsoft.com/office/drawing/2014/main" id="{6B90E723-672E-4A57-BB37-9570A66271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33" name="Picture 12">
                <a:extLst>
                  <a:ext uri="{FF2B5EF4-FFF2-40B4-BE49-F238E27FC236}">
                    <a16:creationId xmlns:a16="http://schemas.microsoft.com/office/drawing/2014/main" id="{9F5D3DBE-1EFB-4FB2-B740-7E11252AF6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34" name="Picture 13">
                <a:extLst>
                  <a:ext uri="{FF2B5EF4-FFF2-40B4-BE49-F238E27FC236}">
                    <a16:creationId xmlns:a16="http://schemas.microsoft.com/office/drawing/2014/main" id="{173BD3E4-BBF4-4A0F-B615-7C813271E5E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17" name="Can 216">
                <a:extLst>
                  <a:ext uri="{FF2B5EF4-FFF2-40B4-BE49-F238E27FC236}">
                    <a16:creationId xmlns:a16="http://schemas.microsoft.com/office/drawing/2014/main" id="{D44FB0B0-2BCA-457E-A3D5-96D5A337307C}"/>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18" name="Can 217">
                <a:extLst>
                  <a:ext uri="{FF2B5EF4-FFF2-40B4-BE49-F238E27FC236}">
                    <a16:creationId xmlns:a16="http://schemas.microsoft.com/office/drawing/2014/main" id="{B34E085C-3D5F-4D43-81CF-6D7DD7F0639C}"/>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19" name="Can 218">
                <a:extLst>
                  <a:ext uri="{FF2B5EF4-FFF2-40B4-BE49-F238E27FC236}">
                    <a16:creationId xmlns:a16="http://schemas.microsoft.com/office/drawing/2014/main" id="{0301F786-CA29-455C-B515-50BE01B0EB10}"/>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5682" name="Group 219">
              <a:extLst>
                <a:ext uri="{FF2B5EF4-FFF2-40B4-BE49-F238E27FC236}">
                  <a16:creationId xmlns:a16="http://schemas.microsoft.com/office/drawing/2014/main" id="{B4E782CF-D766-4F9A-8914-9AE14630C5BE}"/>
                </a:ext>
              </a:extLst>
            </p:cNvPr>
            <p:cNvGrpSpPr>
              <a:grpSpLocks/>
            </p:cNvGrpSpPr>
            <p:nvPr/>
          </p:nvGrpSpPr>
          <p:grpSpPr bwMode="auto">
            <a:xfrm>
              <a:off x="5943600" y="5029200"/>
              <a:ext cx="2286000" cy="533400"/>
              <a:chOff x="4579938" y="1600200"/>
              <a:chExt cx="3276600" cy="838200"/>
            </a:xfrm>
          </p:grpSpPr>
          <p:sp>
            <p:nvSpPr>
              <p:cNvPr id="221" name="Can 220">
                <a:extLst>
                  <a:ext uri="{FF2B5EF4-FFF2-40B4-BE49-F238E27FC236}">
                    <a16:creationId xmlns:a16="http://schemas.microsoft.com/office/drawing/2014/main" id="{4A6EC30D-4BA6-41C5-A8F9-B34247E2D2D5}"/>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22" name="Can 221">
                <a:extLst>
                  <a:ext uri="{FF2B5EF4-FFF2-40B4-BE49-F238E27FC236}">
                    <a16:creationId xmlns:a16="http://schemas.microsoft.com/office/drawing/2014/main" id="{EFCE2543-3893-41DB-B7CE-2CE591A30874}"/>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712" name="Picture 9">
                <a:extLst>
                  <a:ext uri="{FF2B5EF4-FFF2-40B4-BE49-F238E27FC236}">
                    <a16:creationId xmlns:a16="http://schemas.microsoft.com/office/drawing/2014/main" id="{AE872CA8-9E84-459D-A6E0-094649208A6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13" name="Picture 11">
                <a:extLst>
                  <a:ext uri="{FF2B5EF4-FFF2-40B4-BE49-F238E27FC236}">
                    <a16:creationId xmlns:a16="http://schemas.microsoft.com/office/drawing/2014/main" id="{F7BB9CB2-69F7-492F-96A0-5A09CC9AE21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14" name="Picture 12">
                <a:extLst>
                  <a:ext uri="{FF2B5EF4-FFF2-40B4-BE49-F238E27FC236}">
                    <a16:creationId xmlns:a16="http://schemas.microsoft.com/office/drawing/2014/main" id="{D4570140-9E7E-4721-9B05-898A1CE7790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715" name="Picture 13">
                <a:extLst>
                  <a:ext uri="{FF2B5EF4-FFF2-40B4-BE49-F238E27FC236}">
                    <a16:creationId xmlns:a16="http://schemas.microsoft.com/office/drawing/2014/main" id="{51E67487-E545-436D-8B90-3D6A7AA335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7" name="Can 226">
                <a:extLst>
                  <a:ext uri="{FF2B5EF4-FFF2-40B4-BE49-F238E27FC236}">
                    <a16:creationId xmlns:a16="http://schemas.microsoft.com/office/drawing/2014/main" id="{EAE47B5F-52A3-4C90-9769-22A1808DAB76}"/>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28" name="Can 227">
                <a:extLst>
                  <a:ext uri="{FF2B5EF4-FFF2-40B4-BE49-F238E27FC236}">
                    <a16:creationId xmlns:a16="http://schemas.microsoft.com/office/drawing/2014/main" id="{34514FDD-3960-4837-A54F-7C99C7AF72AE}"/>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29" name="Can 228">
                <a:extLst>
                  <a:ext uri="{FF2B5EF4-FFF2-40B4-BE49-F238E27FC236}">
                    <a16:creationId xmlns:a16="http://schemas.microsoft.com/office/drawing/2014/main" id="{275CF44F-6228-48AF-9D51-8A69957AE51C}"/>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231" name="Can 230">
              <a:extLst>
                <a:ext uri="{FF2B5EF4-FFF2-40B4-BE49-F238E27FC236}">
                  <a16:creationId xmlns:a16="http://schemas.microsoft.com/office/drawing/2014/main" id="{2CAA3799-A40A-4534-B4EF-C77AC0828F8F}"/>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686" name="Group 198">
              <a:extLst>
                <a:ext uri="{FF2B5EF4-FFF2-40B4-BE49-F238E27FC236}">
                  <a16:creationId xmlns:a16="http://schemas.microsoft.com/office/drawing/2014/main" id="{44EAFCFB-C937-4A2B-A40D-86899B704DA2}"/>
                </a:ext>
              </a:extLst>
            </p:cNvPr>
            <p:cNvGrpSpPr>
              <a:grpSpLocks/>
            </p:cNvGrpSpPr>
            <p:nvPr/>
          </p:nvGrpSpPr>
          <p:grpSpPr bwMode="auto">
            <a:xfrm>
              <a:off x="5486400" y="3657600"/>
              <a:ext cx="2286000" cy="533400"/>
              <a:chOff x="4579938" y="1600200"/>
              <a:chExt cx="3276600" cy="838200"/>
            </a:xfrm>
          </p:grpSpPr>
          <p:sp>
            <p:nvSpPr>
              <p:cNvPr id="200" name="Can 199">
                <a:extLst>
                  <a:ext uri="{FF2B5EF4-FFF2-40B4-BE49-F238E27FC236}">
                    <a16:creationId xmlns:a16="http://schemas.microsoft.com/office/drawing/2014/main" id="{A924B046-DCFB-4484-96F0-F24DC6D3504B}"/>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01" name="Can 200">
                <a:extLst>
                  <a:ext uri="{FF2B5EF4-FFF2-40B4-BE49-F238E27FC236}">
                    <a16:creationId xmlns:a16="http://schemas.microsoft.com/office/drawing/2014/main" id="{7ED4F1BA-AA65-4D8E-859D-318E80FA65F8}"/>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693" name="Picture 9">
                <a:extLst>
                  <a:ext uri="{FF2B5EF4-FFF2-40B4-BE49-F238E27FC236}">
                    <a16:creationId xmlns:a16="http://schemas.microsoft.com/office/drawing/2014/main" id="{68BD3E3C-C6D1-450D-9C1B-E2CF796033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94" name="Picture 11">
                <a:extLst>
                  <a:ext uri="{FF2B5EF4-FFF2-40B4-BE49-F238E27FC236}">
                    <a16:creationId xmlns:a16="http://schemas.microsoft.com/office/drawing/2014/main" id="{B5AC8F5E-8476-4AC0-A82C-F27DA53C69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95" name="Picture 12">
                <a:extLst>
                  <a:ext uri="{FF2B5EF4-FFF2-40B4-BE49-F238E27FC236}">
                    <a16:creationId xmlns:a16="http://schemas.microsoft.com/office/drawing/2014/main" id="{2725C0ED-6BA7-4BD7-A743-E4F8723BAC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96" name="Picture 13">
                <a:extLst>
                  <a:ext uri="{FF2B5EF4-FFF2-40B4-BE49-F238E27FC236}">
                    <a16:creationId xmlns:a16="http://schemas.microsoft.com/office/drawing/2014/main" id="{D08EEC74-30F4-4BBF-A8F7-769ECCE828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06" name="Can 205">
                <a:extLst>
                  <a:ext uri="{FF2B5EF4-FFF2-40B4-BE49-F238E27FC236}">
                    <a16:creationId xmlns:a16="http://schemas.microsoft.com/office/drawing/2014/main" id="{BEB6087F-441B-44EE-8132-7FEF39C80DBB}"/>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07" name="Can 206">
                <a:extLst>
                  <a:ext uri="{FF2B5EF4-FFF2-40B4-BE49-F238E27FC236}">
                    <a16:creationId xmlns:a16="http://schemas.microsoft.com/office/drawing/2014/main" id="{97D04248-47B4-4895-9540-09F7B9B4FE80}"/>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08" name="Can 207">
                <a:extLst>
                  <a:ext uri="{FF2B5EF4-FFF2-40B4-BE49-F238E27FC236}">
                    <a16:creationId xmlns:a16="http://schemas.microsoft.com/office/drawing/2014/main" id="{0D9D6C2D-6F8B-4A96-B1CE-A02799E9EAAD}"/>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47114" name="TextBox 232">
            <a:extLst>
              <a:ext uri="{FF2B5EF4-FFF2-40B4-BE49-F238E27FC236}">
                <a16:creationId xmlns:a16="http://schemas.microsoft.com/office/drawing/2014/main" id="{8720D6C5-3B18-4075-BFCC-092F7C8BD2F5}"/>
              </a:ext>
            </a:extLst>
          </p:cNvPr>
          <p:cNvSpPr txBox="1">
            <a:spLocks noChangeArrowheads="1"/>
          </p:cNvSpPr>
          <p:nvPr/>
        </p:nvSpPr>
        <p:spPr bwMode="auto">
          <a:xfrm>
            <a:off x="7401025" y="6139656"/>
            <a:ext cx="14387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5"/>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5"/>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5"/>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5"/>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5"/>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5"/>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77E1FF"/>
                </a:solidFill>
              </a:rPr>
              <a:t>A  Network</a:t>
            </a:r>
          </a:p>
        </p:txBody>
      </p:sp>
      <p:sp>
        <p:nvSpPr>
          <p:cNvPr id="234" name="Right Arrow 233">
            <a:extLst>
              <a:ext uri="{FF2B5EF4-FFF2-40B4-BE49-F238E27FC236}">
                <a16:creationId xmlns:a16="http://schemas.microsoft.com/office/drawing/2014/main" id="{F68A8621-CCA5-45D1-BB59-92A210D88E8D}"/>
              </a:ext>
            </a:extLst>
          </p:cNvPr>
          <p:cNvSpPr/>
          <p:nvPr/>
        </p:nvSpPr>
        <p:spPr>
          <a:xfrm>
            <a:off x="5257800" y="2362200"/>
            <a:ext cx="990600" cy="381000"/>
          </a:xfrm>
          <a:prstGeom prst="rightArrow">
            <a:avLst>
              <a:gd name="adj1" fmla="val 50000"/>
              <a:gd name="adj2" fmla="val 90519"/>
            </a:avLst>
          </a:prstGeom>
          <a:solidFill>
            <a:srgbClr val="FCE873"/>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a:p>
        </p:txBody>
      </p:sp>
      <p:sp>
        <p:nvSpPr>
          <p:cNvPr id="237" name="Right Arrow 236">
            <a:extLst>
              <a:ext uri="{FF2B5EF4-FFF2-40B4-BE49-F238E27FC236}">
                <a16:creationId xmlns:a16="http://schemas.microsoft.com/office/drawing/2014/main" id="{54734191-311F-4428-8EB8-909C5214DC57}"/>
              </a:ext>
            </a:extLst>
          </p:cNvPr>
          <p:cNvSpPr/>
          <p:nvPr/>
        </p:nvSpPr>
        <p:spPr>
          <a:xfrm rot="5400000">
            <a:off x="7696200" y="3505200"/>
            <a:ext cx="838200" cy="381000"/>
          </a:xfrm>
          <a:prstGeom prst="rightArrow">
            <a:avLst>
              <a:gd name="adj1" fmla="val 50000"/>
              <a:gd name="adj2" fmla="val 90519"/>
            </a:avLst>
          </a:prstGeom>
          <a:solidFill>
            <a:srgbClr val="FCE873"/>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a:p>
        </p:txBody>
      </p:sp>
      <p:sp>
        <p:nvSpPr>
          <p:cNvPr id="238" name="Right Arrow 237">
            <a:extLst>
              <a:ext uri="{FF2B5EF4-FFF2-40B4-BE49-F238E27FC236}">
                <a16:creationId xmlns:a16="http://schemas.microsoft.com/office/drawing/2014/main" id="{459C86C2-C97F-4FA3-A569-3A0AD137B522}"/>
              </a:ext>
            </a:extLst>
          </p:cNvPr>
          <p:cNvSpPr/>
          <p:nvPr/>
        </p:nvSpPr>
        <p:spPr>
          <a:xfrm rot="10800000">
            <a:off x="5257801" y="4829173"/>
            <a:ext cx="990600" cy="381000"/>
          </a:xfrm>
          <a:prstGeom prst="rightArrow">
            <a:avLst>
              <a:gd name="adj1" fmla="val 50000"/>
              <a:gd name="adj2" fmla="val 90519"/>
            </a:avLst>
          </a:prstGeom>
          <a:solidFill>
            <a:srgbClr val="FCE873"/>
          </a:solidFill>
        </p:spPr>
        <p:style>
          <a:lnRef idx="0">
            <a:schemeClr val="accent4"/>
          </a:lnRef>
          <a:fillRef idx="3">
            <a:schemeClr val="accent4"/>
          </a:fillRef>
          <a:effectRef idx="3">
            <a:schemeClr val="accent4"/>
          </a:effectRef>
          <a:fontRef idx="minor">
            <a:schemeClr val="lt1"/>
          </a:fontRef>
        </p:style>
        <p:txBody>
          <a:bodyPr anchor="ctr"/>
          <a:lstStyle/>
          <a:p>
            <a:pPr algn="ctr" eaLnBrk="1" hangingPunct="1">
              <a:defRPr/>
            </a:pPr>
            <a:endParaRPr lang="en-US"/>
          </a:p>
        </p:txBody>
      </p:sp>
      <p:grpSp>
        <p:nvGrpSpPr>
          <p:cNvPr id="47124" name="Group 428">
            <a:extLst>
              <a:ext uri="{FF2B5EF4-FFF2-40B4-BE49-F238E27FC236}">
                <a16:creationId xmlns:a16="http://schemas.microsoft.com/office/drawing/2014/main" id="{882C2CEF-0E3F-4DE5-A1D3-08905F1FC103}"/>
              </a:ext>
            </a:extLst>
          </p:cNvPr>
          <p:cNvGrpSpPr>
            <a:grpSpLocks/>
          </p:cNvGrpSpPr>
          <p:nvPr/>
        </p:nvGrpSpPr>
        <p:grpSpPr bwMode="auto">
          <a:xfrm>
            <a:off x="2057400" y="3990974"/>
            <a:ext cx="2971800" cy="1752600"/>
            <a:chOff x="533400" y="3810000"/>
            <a:chExt cx="3124200" cy="2286000"/>
          </a:xfrm>
        </p:grpSpPr>
        <p:grpSp>
          <p:nvGrpSpPr>
            <p:cNvPr id="15387" name="Group 305">
              <a:extLst>
                <a:ext uri="{FF2B5EF4-FFF2-40B4-BE49-F238E27FC236}">
                  <a16:creationId xmlns:a16="http://schemas.microsoft.com/office/drawing/2014/main" id="{EB5C99A8-D7F2-4214-8064-6FA5CD008CBB}"/>
                </a:ext>
              </a:extLst>
            </p:cNvPr>
            <p:cNvGrpSpPr>
              <a:grpSpLocks/>
            </p:cNvGrpSpPr>
            <p:nvPr/>
          </p:nvGrpSpPr>
          <p:grpSpPr bwMode="auto">
            <a:xfrm>
              <a:off x="2362200" y="3810000"/>
              <a:ext cx="1295400" cy="762000"/>
              <a:chOff x="2057400" y="3810000"/>
              <a:chExt cx="1600200" cy="914400"/>
            </a:xfrm>
          </p:grpSpPr>
          <p:sp>
            <p:nvSpPr>
              <p:cNvPr id="305" name="Rectangle 304">
                <a:extLst>
                  <a:ext uri="{FF2B5EF4-FFF2-40B4-BE49-F238E27FC236}">
                    <a16:creationId xmlns:a16="http://schemas.microsoft.com/office/drawing/2014/main" id="{3736E782-E0A4-44BE-84B7-10AF8ECB034F}"/>
                  </a:ext>
                </a:extLst>
              </p:cNvPr>
              <p:cNvSpPr/>
              <p:nvPr/>
            </p:nvSpPr>
            <p:spPr>
              <a:xfrm>
                <a:off x="2057803" y="3810000"/>
                <a:ext cx="1599797"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5611" name="Group 271">
                <a:extLst>
                  <a:ext uri="{FF2B5EF4-FFF2-40B4-BE49-F238E27FC236}">
                    <a16:creationId xmlns:a16="http://schemas.microsoft.com/office/drawing/2014/main" id="{BE47DE94-8187-44AF-A2E3-6F6B8B7BE6FD}"/>
                  </a:ext>
                </a:extLst>
              </p:cNvPr>
              <p:cNvGrpSpPr>
                <a:grpSpLocks/>
              </p:cNvGrpSpPr>
              <p:nvPr/>
            </p:nvGrpSpPr>
            <p:grpSpPr bwMode="auto">
              <a:xfrm>
                <a:off x="2133600" y="3962400"/>
                <a:ext cx="1447800" cy="609600"/>
                <a:chOff x="5029200" y="3657600"/>
                <a:chExt cx="3200400" cy="1905000"/>
              </a:xfrm>
            </p:grpSpPr>
            <p:sp>
              <p:nvSpPr>
                <p:cNvPr id="273" name="Can 272">
                  <a:extLst>
                    <a:ext uri="{FF2B5EF4-FFF2-40B4-BE49-F238E27FC236}">
                      <a16:creationId xmlns:a16="http://schemas.microsoft.com/office/drawing/2014/main" id="{1E925625-397F-4D1C-8BFD-F25048EA0D0E}"/>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615" name="Group 209">
                  <a:extLst>
                    <a:ext uri="{FF2B5EF4-FFF2-40B4-BE49-F238E27FC236}">
                      <a16:creationId xmlns:a16="http://schemas.microsoft.com/office/drawing/2014/main" id="{8DE0C410-03B2-4B43-971F-9ADF857C476E}"/>
                    </a:ext>
                  </a:extLst>
                </p:cNvPr>
                <p:cNvGrpSpPr>
                  <a:grpSpLocks/>
                </p:cNvGrpSpPr>
                <p:nvPr/>
              </p:nvGrpSpPr>
              <p:grpSpPr bwMode="auto">
                <a:xfrm>
                  <a:off x="5029212" y="4343402"/>
                  <a:ext cx="2286009" cy="533401"/>
                  <a:chOff x="4579938" y="1600200"/>
                  <a:chExt cx="3276600" cy="838200"/>
                </a:xfrm>
              </p:grpSpPr>
              <p:sp>
                <p:nvSpPr>
                  <p:cNvPr id="296" name="Can 295">
                    <a:extLst>
                      <a:ext uri="{FF2B5EF4-FFF2-40B4-BE49-F238E27FC236}">
                        <a16:creationId xmlns:a16="http://schemas.microsoft.com/office/drawing/2014/main" id="{C306DD1A-89C7-46D6-B4DE-093F5F43396B}"/>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97" name="Can 296">
                    <a:extLst>
                      <a:ext uri="{FF2B5EF4-FFF2-40B4-BE49-F238E27FC236}">
                        <a16:creationId xmlns:a16="http://schemas.microsoft.com/office/drawing/2014/main" id="{4F4E66E2-2D3B-46F9-AC4C-3427B83B4300}"/>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665" name="Picture 9">
                    <a:extLst>
                      <a:ext uri="{FF2B5EF4-FFF2-40B4-BE49-F238E27FC236}">
                        <a16:creationId xmlns:a16="http://schemas.microsoft.com/office/drawing/2014/main" id="{9F1A6C00-DB5D-487E-979F-04413D9B5AE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66" name="Picture 11">
                    <a:extLst>
                      <a:ext uri="{FF2B5EF4-FFF2-40B4-BE49-F238E27FC236}">
                        <a16:creationId xmlns:a16="http://schemas.microsoft.com/office/drawing/2014/main" id="{31E66224-1F95-4EEA-826D-81C7C607F18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67" name="Picture 12">
                    <a:extLst>
                      <a:ext uri="{FF2B5EF4-FFF2-40B4-BE49-F238E27FC236}">
                        <a16:creationId xmlns:a16="http://schemas.microsoft.com/office/drawing/2014/main" id="{37537325-59CD-433C-A963-D9BF8C09500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68" name="Picture 13">
                    <a:extLst>
                      <a:ext uri="{FF2B5EF4-FFF2-40B4-BE49-F238E27FC236}">
                        <a16:creationId xmlns:a16="http://schemas.microsoft.com/office/drawing/2014/main" id="{2AD9E48D-5378-48EE-BE2F-53975C2AB93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2" name="Can 301">
                    <a:extLst>
                      <a:ext uri="{FF2B5EF4-FFF2-40B4-BE49-F238E27FC236}">
                        <a16:creationId xmlns:a16="http://schemas.microsoft.com/office/drawing/2014/main" id="{6F9CC566-251D-4206-AAD2-5017579DBF78}"/>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03" name="Can 302">
                    <a:extLst>
                      <a:ext uri="{FF2B5EF4-FFF2-40B4-BE49-F238E27FC236}">
                        <a16:creationId xmlns:a16="http://schemas.microsoft.com/office/drawing/2014/main" id="{79A5389B-39F3-47F7-B59E-9A008F8E8481}"/>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04" name="Can 303">
                    <a:extLst>
                      <a:ext uri="{FF2B5EF4-FFF2-40B4-BE49-F238E27FC236}">
                        <a16:creationId xmlns:a16="http://schemas.microsoft.com/office/drawing/2014/main" id="{34D685F8-7CE7-48F2-ACB8-640FC5C26729}"/>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5616" name="Group 219">
                  <a:extLst>
                    <a:ext uri="{FF2B5EF4-FFF2-40B4-BE49-F238E27FC236}">
                      <a16:creationId xmlns:a16="http://schemas.microsoft.com/office/drawing/2014/main" id="{E67C5ECB-3D56-4D4A-BC0E-AC1AEF3CF261}"/>
                    </a:ext>
                  </a:extLst>
                </p:cNvPr>
                <p:cNvGrpSpPr>
                  <a:grpSpLocks/>
                </p:cNvGrpSpPr>
                <p:nvPr/>
              </p:nvGrpSpPr>
              <p:grpSpPr bwMode="auto">
                <a:xfrm>
                  <a:off x="5943612" y="5029202"/>
                  <a:ext cx="2286009" cy="533401"/>
                  <a:chOff x="4579938" y="1600200"/>
                  <a:chExt cx="3276600" cy="838200"/>
                </a:xfrm>
              </p:grpSpPr>
              <p:sp>
                <p:nvSpPr>
                  <p:cNvPr id="287" name="Can 286">
                    <a:extLst>
                      <a:ext uri="{FF2B5EF4-FFF2-40B4-BE49-F238E27FC236}">
                        <a16:creationId xmlns:a16="http://schemas.microsoft.com/office/drawing/2014/main" id="{8AB0CD36-1087-48E6-BD81-641F2872A474}"/>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88" name="Can 287">
                    <a:extLst>
                      <a:ext uri="{FF2B5EF4-FFF2-40B4-BE49-F238E27FC236}">
                        <a16:creationId xmlns:a16="http://schemas.microsoft.com/office/drawing/2014/main" id="{8048EB48-6A7D-4EC9-AA9B-96891476334D}"/>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646" name="Picture 9">
                    <a:extLst>
                      <a:ext uri="{FF2B5EF4-FFF2-40B4-BE49-F238E27FC236}">
                        <a16:creationId xmlns:a16="http://schemas.microsoft.com/office/drawing/2014/main" id="{CC15A703-CAF0-4867-91E4-E4202ECE2A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47" name="Picture 11">
                    <a:extLst>
                      <a:ext uri="{FF2B5EF4-FFF2-40B4-BE49-F238E27FC236}">
                        <a16:creationId xmlns:a16="http://schemas.microsoft.com/office/drawing/2014/main" id="{8F824DEE-45DC-4E57-BEC3-66A4E54091F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48" name="Picture 12">
                    <a:extLst>
                      <a:ext uri="{FF2B5EF4-FFF2-40B4-BE49-F238E27FC236}">
                        <a16:creationId xmlns:a16="http://schemas.microsoft.com/office/drawing/2014/main" id="{C55DFD85-8D79-4718-9F39-4351D318C7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49" name="Picture 13">
                    <a:extLst>
                      <a:ext uri="{FF2B5EF4-FFF2-40B4-BE49-F238E27FC236}">
                        <a16:creationId xmlns:a16="http://schemas.microsoft.com/office/drawing/2014/main" id="{79D89483-B8E1-4666-849E-4141F38678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93" name="Can 292">
                    <a:extLst>
                      <a:ext uri="{FF2B5EF4-FFF2-40B4-BE49-F238E27FC236}">
                        <a16:creationId xmlns:a16="http://schemas.microsoft.com/office/drawing/2014/main" id="{10149189-15D6-41F5-B675-304017A37C13}"/>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94" name="Can 293">
                    <a:extLst>
                      <a:ext uri="{FF2B5EF4-FFF2-40B4-BE49-F238E27FC236}">
                        <a16:creationId xmlns:a16="http://schemas.microsoft.com/office/drawing/2014/main" id="{6F8F138A-F1C1-4B18-A6C1-9217D2D80BD1}"/>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95" name="Can 294">
                    <a:extLst>
                      <a:ext uri="{FF2B5EF4-FFF2-40B4-BE49-F238E27FC236}">
                        <a16:creationId xmlns:a16="http://schemas.microsoft.com/office/drawing/2014/main" id="{94F2F088-0941-47D0-9039-B1BCF5AF94D1}"/>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276" name="Can 275">
                  <a:extLst>
                    <a:ext uri="{FF2B5EF4-FFF2-40B4-BE49-F238E27FC236}">
                      <a16:creationId xmlns:a16="http://schemas.microsoft.com/office/drawing/2014/main" id="{313739F3-6328-465B-A6A0-1BC59D8CD19A}"/>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620" name="Group 198">
                  <a:extLst>
                    <a:ext uri="{FF2B5EF4-FFF2-40B4-BE49-F238E27FC236}">
                      <a16:creationId xmlns:a16="http://schemas.microsoft.com/office/drawing/2014/main" id="{B48352ED-6BB6-49EB-A06F-27055F6F45AB}"/>
                    </a:ext>
                  </a:extLst>
                </p:cNvPr>
                <p:cNvGrpSpPr>
                  <a:grpSpLocks/>
                </p:cNvGrpSpPr>
                <p:nvPr/>
              </p:nvGrpSpPr>
              <p:grpSpPr bwMode="auto">
                <a:xfrm>
                  <a:off x="5486412" y="3657602"/>
                  <a:ext cx="2286009" cy="533401"/>
                  <a:chOff x="4579938" y="1600200"/>
                  <a:chExt cx="3276600" cy="838200"/>
                </a:xfrm>
              </p:grpSpPr>
              <p:sp>
                <p:nvSpPr>
                  <p:cNvPr id="278" name="Can 277">
                    <a:extLst>
                      <a:ext uri="{FF2B5EF4-FFF2-40B4-BE49-F238E27FC236}">
                        <a16:creationId xmlns:a16="http://schemas.microsoft.com/office/drawing/2014/main" id="{80498494-701C-4B02-8E3C-9135A0AC977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79" name="Can 278">
                    <a:extLst>
                      <a:ext uri="{FF2B5EF4-FFF2-40B4-BE49-F238E27FC236}">
                        <a16:creationId xmlns:a16="http://schemas.microsoft.com/office/drawing/2014/main" id="{1875CD77-6E98-413E-BD40-E152AC4C5901}"/>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627" name="Picture 9">
                    <a:extLst>
                      <a:ext uri="{FF2B5EF4-FFF2-40B4-BE49-F238E27FC236}">
                        <a16:creationId xmlns:a16="http://schemas.microsoft.com/office/drawing/2014/main" id="{5D673961-B78B-429F-A8F7-9F0112F8212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28" name="Picture 11">
                    <a:extLst>
                      <a:ext uri="{FF2B5EF4-FFF2-40B4-BE49-F238E27FC236}">
                        <a16:creationId xmlns:a16="http://schemas.microsoft.com/office/drawing/2014/main" id="{A072B788-45BA-468C-9555-DAF1F53C678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29" name="Picture 12">
                    <a:extLst>
                      <a:ext uri="{FF2B5EF4-FFF2-40B4-BE49-F238E27FC236}">
                        <a16:creationId xmlns:a16="http://schemas.microsoft.com/office/drawing/2014/main" id="{A917577F-789F-493D-B84F-DA345CEE09E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30" name="Picture 13">
                    <a:extLst>
                      <a:ext uri="{FF2B5EF4-FFF2-40B4-BE49-F238E27FC236}">
                        <a16:creationId xmlns:a16="http://schemas.microsoft.com/office/drawing/2014/main" id="{3363C036-7F06-4CC5-A145-CF21927228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84" name="Can 283">
                    <a:extLst>
                      <a:ext uri="{FF2B5EF4-FFF2-40B4-BE49-F238E27FC236}">
                        <a16:creationId xmlns:a16="http://schemas.microsoft.com/office/drawing/2014/main" id="{80319E02-70FE-4DE8-8FEB-D2363824E8A7}"/>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85" name="Can 284">
                    <a:extLst>
                      <a:ext uri="{FF2B5EF4-FFF2-40B4-BE49-F238E27FC236}">
                        <a16:creationId xmlns:a16="http://schemas.microsoft.com/office/drawing/2014/main" id="{EF24CC4B-080C-49C7-9E62-40D8402BCF74}"/>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86" name="Can 285">
                    <a:extLst>
                      <a:ext uri="{FF2B5EF4-FFF2-40B4-BE49-F238E27FC236}">
                        <a16:creationId xmlns:a16="http://schemas.microsoft.com/office/drawing/2014/main" id="{6D82C67E-5D5F-4F05-B33D-D6D67E5F236E}"/>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15388" name="Group 306">
              <a:extLst>
                <a:ext uri="{FF2B5EF4-FFF2-40B4-BE49-F238E27FC236}">
                  <a16:creationId xmlns:a16="http://schemas.microsoft.com/office/drawing/2014/main" id="{7DF41412-95CB-403F-BD93-7E5192540D5C}"/>
                </a:ext>
              </a:extLst>
            </p:cNvPr>
            <p:cNvGrpSpPr>
              <a:grpSpLocks/>
            </p:cNvGrpSpPr>
            <p:nvPr/>
          </p:nvGrpSpPr>
          <p:grpSpPr bwMode="auto">
            <a:xfrm>
              <a:off x="2362200" y="5334000"/>
              <a:ext cx="1295400" cy="762000"/>
              <a:chOff x="2057400" y="3810000"/>
              <a:chExt cx="1600200" cy="914400"/>
            </a:xfrm>
          </p:grpSpPr>
          <p:sp>
            <p:nvSpPr>
              <p:cNvPr id="308" name="Rectangle 307">
                <a:extLst>
                  <a:ext uri="{FF2B5EF4-FFF2-40B4-BE49-F238E27FC236}">
                    <a16:creationId xmlns:a16="http://schemas.microsoft.com/office/drawing/2014/main" id="{8F4C89E1-B00C-428C-8AF9-83994EE3B1B0}"/>
                  </a:ext>
                </a:extLst>
              </p:cNvPr>
              <p:cNvSpPr/>
              <p:nvPr/>
            </p:nvSpPr>
            <p:spPr>
              <a:xfrm>
                <a:off x="2057803" y="3810000"/>
                <a:ext cx="1599797"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5543" name="Group 271">
                <a:extLst>
                  <a:ext uri="{FF2B5EF4-FFF2-40B4-BE49-F238E27FC236}">
                    <a16:creationId xmlns:a16="http://schemas.microsoft.com/office/drawing/2014/main" id="{B8B8E646-3906-4365-87A2-D4C5EE7AD485}"/>
                  </a:ext>
                </a:extLst>
              </p:cNvPr>
              <p:cNvGrpSpPr>
                <a:grpSpLocks/>
              </p:cNvGrpSpPr>
              <p:nvPr/>
            </p:nvGrpSpPr>
            <p:grpSpPr bwMode="auto">
              <a:xfrm>
                <a:off x="2133609" y="3962400"/>
                <a:ext cx="1447806" cy="609600"/>
                <a:chOff x="5029212" y="3657602"/>
                <a:chExt cx="3200409" cy="1905001"/>
              </a:xfrm>
            </p:grpSpPr>
            <p:sp>
              <p:nvSpPr>
                <p:cNvPr id="310" name="Can 309">
                  <a:extLst>
                    <a:ext uri="{FF2B5EF4-FFF2-40B4-BE49-F238E27FC236}">
                      <a16:creationId xmlns:a16="http://schemas.microsoft.com/office/drawing/2014/main" id="{D76372C8-A29F-450C-9FA8-6FFCDBC639F0}"/>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547" name="Group 209">
                  <a:extLst>
                    <a:ext uri="{FF2B5EF4-FFF2-40B4-BE49-F238E27FC236}">
                      <a16:creationId xmlns:a16="http://schemas.microsoft.com/office/drawing/2014/main" id="{AEABCBE6-C9EA-4606-A65B-854438E501F9}"/>
                    </a:ext>
                  </a:extLst>
                </p:cNvPr>
                <p:cNvGrpSpPr>
                  <a:grpSpLocks/>
                </p:cNvGrpSpPr>
                <p:nvPr/>
              </p:nvGrpSpPr>
              <p:grpSpPr bwMode="auto">
                <a:xfrm>
                  <a:off x="5029212" y="4343402"/>
                  <a:ext cx="2286009" cy="533401"/>
                  <a:chOff x="4579938" y="1600200"/>
                  <a:chExt cx="3276600" cy="838200"/>
                </a:xfrm>
              </p:grpSpPr>
              <p:sp>
                <p:nvSpPr>
                  <p:cNvPr id="333" name="Can 332">
                    <a:extLst>
                      <a:ext uri="{FF2B5EF4-FFF2-40B4-BE49-F238E27FC236}">
                        <a16:creationId xmlns:a16="http://schemas.microsoft.com/office/drawing/2014/main" id="{D5E77D05-BED3-4C65-BA66-E339067BD9C0}"/>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34" name="Can 333">
                    <a:extLst>
                      <a:ext uri="{FF2B5EF4-FFF2-40B4-BE49-F238E27FC236}">
                        <a16:creationId xmlns:a16="http://schemas.microsoft.com/office/drawing/2014/main" id="{059E19F2-DE24-46B1-9A0D-9055DA50540E}"/>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597" name="Picture 9">
                    <a:extLst>
                      <a:ext uri="{FF2B5EF4-FFF2-40B4-BE49-F238E27FC236}">
                        <a16:creationId xmlns:a16="http://schemas.microsoft.com/office/drawing/2014/main" id="{CB52E871-563D-4AC9-BDE6-5253C9D562B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98" name="Picture 11">
                    <a:extLst>
                      <a:ext uri="{FF2B5EF4-FFF2-40B4-BE49-F238E27FC236}">
                        <a16:creationId xmlns:a16="http://schemas.microsoft.com/office/drawing/2014/main" id="{8AE676D5-B629-4DE4-B1D2-3412A9A77C7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99" name="Picture 12">
                    <a:extLst>
                      <a:ext uri="{FF2B5EF4-FFF2-40B4-BE49-F238E27FC236}">
                        <a16:creationId xmlns:a16="http://schemas.microsoft.com/office/drawing/2014/main" id="{8EE3278D-0D5E-4427-A409-66A335A07D9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600" name="Picture 13">
                    <a:extLst>
                      <a:ext uri="{FF2B5EF4-FFF2-40B4-BE49-F238E27FC236}">
                        <a16:creationId xmlns:a16="http://schemas.microsoft.com/office/drawing/2014/main" id="{F806E24D-E93B-4B5A-9CB6-A0B8F4B6248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39" name="Can 338">
                    <a:extLst>
                      <a:ext uri="{FF2B5EF4-FFF2-40B4-BE49-F238E27FC236}">
                        <a16:creationId xmlns:a16="http://schemas.microsoft.com/office/drawing/2014/main" id="{595A217C-6F5E-4231-86F9-F51D65B71202}"/>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40" name="Can 339">
                    <a:extLst>
                      <a:ext uri="{FF2B5EF4-FFF2-40B4-BE49-F238E27FC236}">
                        <a16:creationId xmlns:a16="http://schemas.microsoft.com/office/drawing/2014/main" id="{E17D4ED6-7213-4025-8246-29934C53A8AF}"/>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41" name="Can 340">
                    <a:extLst>
                      <a:ext uri="{FF2B5EF4-FFF2-40B4-BE49-F238E27FC236}">
                        <a16:creationId xmlns:a16="http://schemas.microsoft.com/office/drawing/2014/main" id="{A9832AA3-42A4-40D3-9546-C238A90654BB}"/>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5548" name="Group 219">
                  <a:extLst>
                    <a:ext uri="{FF2B5EF4-FFF2-40B4-BE49-F238E27FC236}">
                      <a16:creationId xmlns:a16="http://schemas.microsoft.com/office/drawing/2014/main" id="{4AC1DBE5-4BF0-4F6A-9F85-CE82EEB758BD}"/>
                    </a:ext>
                  </a:extLst>
                </p:cNvPr>
                <p:cNvGrpSpPr>
                  <a:grpSpLocks/>
                </p:cNvGrpSpPr>
                <p:nvPr/>
              </p:nvGrpSpPr>
              <p:grpSpPr bwMode="auto">
                <a:xfrm>
                  <a:off x="5943612" y="5029202"/>
                  <a:ext cx="2286009" cy="533401"/>
                  <a:chOff x="4579938" y="1600200"/>
                  <a:chExt cx="3276600" cy="838200"/>
                </a:xfrm>
              </p:grpSpPr>
              <p:sp>
                <p:nvSpPr>
                  <p:cNvPr id="324" name="Can 323">
                    <a:extLst>
                      <a:ext uri="{FF2B5EF4-FFF2-40B4-BE49-F238E27FC236}">
                        <a16:creationId xmlns:a16="http://schemas.microsoft.com/office/drawing/2014/main" id="{49F1F6A6-6264-477A-BC4D-D011EAF85DA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25" name="Can 324">
                    <a:extLst>
                      <a:ext uri="{FF2B5EF4-FFF2-40B4-BE49-F238E27FC236}">
                        <a16:creationId xmlns:a16="http://schemas.microsoft.com/office/drawing/2014/main" id="{931EE354-9047-4B8F-B6A8-9F2E791433AB}"/>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578" name="Picture 9">
                    <a:extLst>
                      <a:ext uri="{FF2B5EF4-FFF2-40B4-BE49-F238E27FC236}">
                        <a16:creationId xmlns:a16="http://schemas.microsoft.com/office/drawing/2014/main" id="{6F608D10-1DAB-4166-802D-B776F072F9B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79" name="Picture 11">
                    <a:extLst>
                      <a:ext uri="{FF2B5EF4-FFF2-40B4-BE49-F238E27FC236}">
                        <a16:creationId xmlns:a16="http://schemas.microsoft.com/office/drawing/2014/main" id="{ABE8829F-B7E7-4975-8991-A17BEABE989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80" name="Picture 12">
                    <a:extLst>
                      <a:ext uri="{FF2B5EF4-FFF2-40B4-BE49-F238E27FC236}">
                        <a16:creationId xmlns:a16="http://schemas.microsoft.com/office/drawing/2014/main" id="{D54846C2-7A36-4C07-A62B-461CAB77315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81" name="Picture 13">
                    <a:extLst>
                      <a:ext uri="{FF2B5EF4-FFF2-40B4-BE49-F238E27FC236}">
                        <a16:creationId xmlns:a16="http://schemas.microsoft.com/office/drawing/2014/main" id="{90687A96-6E7F-4A1D-86F9-4F54F512720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30" name="Can 329">
                    <a:extLst>
                      <a:ext uri="{FF2B5EF4-FFF2-40B4-BE49-F238E27FC236}">
                        <a16:creationId xmlns:a16="http://schemas.microsoft.com/office/drawing/2014/main" id="{72C6E9D5-D8E4-48EE-A61F-9F46BB869115}"/>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31" name="Can 330">
                    <a:extLst>
                      <a:ext uri="{FF2B5EF4-FFF2-40B4-BE49-F238E27FC236}">
                        <a16:creationId xmlns:a16="http://schemas.microsoft.com/office/drawing/2014/main" id="{9272F2D3-7273-474A-89C5-65199A8BD934}"/>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32" name="Can 331">
                    <a:extLst>
                      <a:ext uri="{FF2B5EF4-FFF2-40B4-BE49-F238E27FC236}">
                        <a16:creationId xmlns:a16="http://schemas.microsoft.com/office/drawing/2014/main" id="{A306185F-387F-4A85-97B2-A8F633DC30F9}"/>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313" name="Can 312">
                  <a:extLst>
                    <a:ext uri="{FF2B5EF4-FFF2-40B4-BE49-F238E27FC236}">
                      <a16:creationId xmlns:a16="http://schemas.microsoft.com/office/drawing/2014/main" id="{C654783F-8402-493F-995D-7AFC4E2C2724}"/>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552" name="Group 198">
                  <a:extLst>
                    <a:ext uri="{FF2B5EF4-FFF2-40B4-BE49-F238E27FC236}">
                      <a16:creationId xmlns:a16="http://schemas.microsoft.com/office/drawing/2014/main" id="{35EAB6B9-ADB5-4D54-B027-4AEEC68341DC}"/>
                    </a:ext>
                  </a:extLst>
                </p:cNvPr>
                <p:cNvGrpSpPr>
                  <a:grpSpLocks/>
                </p:cNvGrpSpPr>
                <p:nvPr/>
              </p:nvGrpSpPr>
              <p:grpSpPr bwMode="auto">
                <a:xfrm>
                  <a:off x="5486412" y="3657602"/>
                  <a:ext cx="2286009" cy="533401"/>
                  <a:chOff x="4579938" y="1600200"/>
                  <a:chExt cx="3276600" cy="838200"/>
                </a:xfrm>
              </p:grpSpPr>
              <p:sp>
                <p:nvSpPr>
                  <p:cNvPr id="315" name="Can 314">
                    <a:extLst>
                      <a:ext uri="{FF2B5EF4-FFF2-40B4-BE49-F238E27FC236}">
                        <a16:creationId xmlns:a16="http://schemas.microsoft.com/office/drawing/2014/main" id="{DBA21773-79C2-4C35-9FBC-1297DC83200F}"/>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16" name="Can 315">
                    <a:extLst>
                      <a:ext uri="{FF2B5EF4-FFF2-40B4-BE49-F238E27FC236}">
                        <a16:creationId xmlns:a16="http://schemas.microsoft.com/office/drawing/2014/main" id="{BE53D26C-10B4-4E39-9ED8-C1C9C794F8D4}"/>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559" name="Picture 9">
                    <a:extLst>
                      <a:ext uri="{FF2B5EF4-FFF2-40B4-BE49-F238E27FC236}">
                        <a16:creationId xmlns:a16="http://schemas.microsoft.com/office/drawing/2014/main" id="{B035B2A5-F039-43A2-BD19-690B83D1BAB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60" name="Picture 11">
                    <a:extLst>
                      <a:ext uri="{FF2B5EF4-FFF2-40B4-BE49-F238E27FC236}">
                        <a16:creationId xmlns:a16="http://schemas.microsoft.com/office/drawing/2014/main" id="{A0B23F25-DA90-4902-B48E-FE3DD48A05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61" name="Picture 12">
                    <a:extLst>
                      <a:ext uri="{FF2B5EF4-FFF2-40B4-BE49-F238E27FC236}">
                        <a16:creationId xmlns:a16="http://schemas.microsoft.com/office/drawing/2014/main" id="{0E9FC6D2-15D5-4708-B2ED-3B6ED3BE62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62" name="Picture 13">
                    <a:extLst>
                      <a:ext uri="{FF2B5EF4-FFF2-40B4-BE49-F238E27FC236}">
                        <a16:creationId xmlns:a16="http://schemas.microsoft.com/office/drawing/2014/main" id="{9FD3D138-F4E3-4E14-BD30-B863DA42710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21" name="Can 320">
                    <a:extLst>
                      <a:ext uri="{FF2B5EF4-FFF2-40B4-BE49-F238E27FC236}">
                        <a16:creationId xmlns:a16="http://schemas.microsoft.com/office/drawing/2014/main" id="{776007E2-DB9A-4969-A3C5-F305A7EE32D9}"/>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22" name="Can 321">
                    <a:extLst>
                      <a:ext uri="{FF2B5EF4-FFF2-40B4-BE49-F238E27FC236}">
                        <a16:creationId xmlns:a16="http://schemas.microsoft.com/office/drawing/2014/main" id="{10B87B91-CF97-4FE3-A54C-EB39233A9077}"/>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23" name="Can 322">
                    <a:extLst>
                      <a:ext uri="{FF2B5EF4-FFF2-40B4-BE49-F238E27FC236}">
                        <a16:creationId xmlns:a16="http://schemas.microsoft.com/office/drawing/2014/main" id="{44B09FE0-BC08-4542-A5CE-89106F2B36FA}"/>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15389" name="Group 341">
              <a:extLst>
                <a:ext uri="{FF2B5EF4-FFF2-40B4-BE49-F238E27FC236}">
                  <a16:creationId xmlns:a16="http://schemas.microsoft.com/office/drawing/2014/main" id="{E3742EB6-23C6-47FB-B097-4342B629049F}"/>
                </a:ext>
              </a:extLst>
            </p:cNvPr>
            <p:cNvGrpSpPr>
              <a:grpSpLocks/>
            </p:cNvGrpSpPr>
            <p:nvPr/>
          </p:nvGrpSpPr>
          <p:grpSpPr bwMode="auto">
            <a:xfrm>
              <a:off x="533400" y="3810000"/>
              <a:ext cx="1295400" cy="762000"/>
              <a:chOff x="2057400" y="3810000"/>
              <a:chExt cx="1600200" cy="914400"/>
            </a:xfrm>
          </p:grpSpPr>
          <p:sp>
            <p:nvSpPr>
              <p:cNvPr id="343" name="Rectangle 342">
                <a:extLst>
                  <a:ext uri="{FF2B5EF4-FFF2-40B4-BE49-F238E27FC236}">
                    <a16:creationId xmlns:a16="http://schemas.microsoft.com/office/drawing/2014/main" id="{2213716B-01B5-46FE-B16B-AD09544F2C9A}"/>
                  </a:ext>
                </a:extLst>
              </p:cNvPr>
              <p:cNvSpPr/>
              <p:nvPr/>
            </p:nvSpPr>
            <p:spPr>
              <a:xfrm>
                <a:off x="2057400" y="3810000"/>
                <a:ext cx="1599797"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5476" name="Group 271">
                <a:extLst>
                  <a:ext uri="{FF2B5EF4-FFF2-40B4-BE49-F238E27FC236}">
                    <a16:creationId xmlns:a16="http://schemas.microsoft.com/office/drawing/2014/main" id="{1C10FF56-19EC-463B-85DF-16B6D25F60D1}"/>
                  </a:ext>
                </a:extLst>
              </p:cNvPr>
              <p:cNvGrpSpPr>
                <a:grpSpLocks/>
              </p:cNvGrpSpPr>
              <p:nvPr/>
            </p:nvGrpSpPr>
            <p:grpSpPr bwMode="auto">
              <a:xfrm>
                <a:off x="2133609" y="3962400"/>
                <a:ext cx="1447806" cy="609600"/>
                <a:chOff x="5029212" y="3657602"/>
                <a:chExt cx="3200409" cy="1905001"/>
              </a:xfrm>
            </p:grpSpPr>
            <p:sp>
              <p:nvSpPr>
                <p:cNvPr id="345" name="Can 344">
                  <a:extLst>
                    <a:ext uri="{FF2B5EF4-FFF2-40B4-BE49-F238E27FC236}">
                      <a16:creationId xmlns:a16="http://schemas.microsoft.com/office/drawing/2014/main" id="{B6E38B18-71DC-44D8-B036-E6F2C74E8F56}"/>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480" name="Group 209">
                  <a:extLst>
                    <a:ext uri="{FF2B5EF4-FFF2-40B4-BE49-F238E27FC236}">
                      <a16:creationId xmlns:a16="http://schemas.microsoft.com/office/drawing/2014/main" id="{55A0E59A-F1A6-45BE-AB56-DB28E071B379}"/>
                    </a:ext>
                  </a:extLst>
                </p:cNvPr>
                <p:cNvGrpSpPr>
                  <a:grpSpLocks/>
                </p:cNvGrpSpPr>
                <p:nvPr/>
              </p:nvGrpSpPr>
              <p:grpSpPr bwMode="auto">
                <a:xfrm>
                  <a:off x="5029212" y="4343402"/>
                  <a:ext cx="2174145" cy="533401"/>
                  <a:chOff x="4579938" y="1600200"/>
                  <a:chExt cx="3116262" cy="838200"/>
                </a:xfrm>
              </p:grpSpPr>
              <p:sp>
                <p:nvSpPr>
                  <p:cNvPr id="368" name="Can 367">
                    <a:extLst>
                      <a:ext uri="{FF2B5EF4-FFF2-40B4-BE49-F238E27FC236}">
                        <a16:creationId xmlns:a16="http://schemas.microsoft.com/office/drawing/2014/main" id="{294A0BA5-4588-4CFB-81A4-0EAB0139691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69" name="Can 368">
                    <a:extLst>
                      <a:ext uri="{FF2B5EF4-FFF2-40B4-BE49-F238E27FC236}">
                        <a16:creationId xmlns:a16="http://schemas.microsoft.com/office/drawing/2014/main" id="{4A546475-C03B-4D09-9AD4-26A61B2F953E}"/>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530" name="Picture 9">
                    <a:extLst>
                      <a:ext uri="{FF2B5EF4-FFF2-40B4-BE49-F238E27FC236}">
                        <a16:creationId xmlns:a16="http://schemas.microsoft.com/office/drawing/2014/main" id="{B7A7C70D-F5A0-4A23-A03E-E6A0AF859A2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31" name="Picture 11">
                    <a:extLst>
                      <a:ext uri="{FF2B5EF4-FFF2-40B4-BE49-F238E27FC236}">
                        <a16:creationId xmlns:a16="http://schemas.microsoft.com/office/drawing/2014/main" id="{4E50D310-5BF6-426D-9B04-A8EC64CAA6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32" name="Picture 12">
                    <a:extLst>
                      <a:ext uri="{FF2B5EF4-FFF2-40B4-BE49-F238E27FC236}">
                        <a16:creationId xmlns:a16="http://schemas.microsoft.com/office/drawing/2014/main" id="{9AE99130-A137-4B62-8AEA-7C6828379A4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74" name="Can 373">
                    <a:extLst>
                      <a:ext uri="{FF2B5EF4-FFF2-40B4-BE49-F238E27FC236}">
                        <a16:creationId xmlns:a16="http://schemas.microsoft.com/office/drawing/2014/main" id="{C61377DA-E047-47AA-ABEA-A49F52A0E24C}"/>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75" name="Can 374">
                    <a:extLst>
                      <a:ext uri="{FF2B5EF4-FFF2-40B4-BE49-F238E27FC236}">
                        <a16:creationId xmlns:a16="http://schemas.microsoft.com/office/drawing/2014/main" id="{6A76A1A3-672F-4ACA-AE00-99E8C9760575}"/>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76" name="Can 375">
                    <a:extLst>
                      <a:ext uri="{FF2B5EF4-FFF2-40B4-BE49-F238E27FC236}">
                        <a16:creationId xmlns:a16="http://schemas.microsoft.com/office/drawing/2014/main" id="{FAD90484-F6BB-4AB1-B2E0-A881757FA268}"/>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5481" name="Group 219">
                  <a:extLst>
                    <a:ext uri="{FF2B5EF4-FFF2-40B4-BE49-F238E27FC236}">
                      <a16:creationId xmlns:a16="http://schemas.microsoft.com/office/drawing/2014/main" id="{448BF70C-1506-4E45-BC70-69CA67A09B9B}"/>
                    </a:ext>
                  </a:extLst>
                </p:cNvPr>
                <p:cNvGrpSpPr>
                  <a:grpSpLocks/>
                </p:cNvGrpSpPr>
                <p:nvPr/>
              </p:nvGrpSpPr>
              <p:grpSpPr bwMode="auto">
                <a:xfrm>
                  <a:off x="5943612" y="5029202"/>
                  <a:ext cx="2286009" cy="533401"/>
                  <a:chOff x="4579938" y="1600200"/>
                  <a:chExt cx="3276600" cy="838200"/>
                </a:xfrm>
              </p:grpSpPr>
              <p:sp>
                <p:nvSpPr>
                  <p:cNvPr id="359" name="Can 358">
                    <a:extLst>
                      <a:ext uri="{FF2B5EF4-FFF2-40B4-BE49-F238E27FC236}">
                        <a16:creationId xmlns:a16="http://schemas.microsoft.com/office/drawing/2014/main" id="{B71DDCE0-A9B8-47C0-9961-F0DB76DC629D}"/>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60" name="Can 359">
                    <a:extLst>
                      <a:ext uri="{FF2B5EF4-FFF2-40B4-BE49-F238E27FC236}">
                        <a16:creationId xmlns:a16="http://schemas.microsoft.com/office/drawing/2014/main" id="{F2865333-2797-466F-B07C-686B074827D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511" name="Picture 9">
                    <a:extLst>
                      <a:ext uri="{FF2B5EF4-FFF2-40B4-BE49-F238E27FC236}">
                        <a16:creationId xmlns:a16="http://schemas.microsoft.com/office/drawing/2014/main" id="{CF5EF7CD-4633-4665-90C8-69840DC2ACA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12" name="Picture 11">
                    <a:extLst>
                      <a:ext uri="{FF2B5EF4-FFF2-40B4-BE49-F238E27FC236}">
                        <a16:creationId xmlns:a16="http://schemas.microsoft.com/office/drawing/2014/main" id="{708507D5-62E1-4EA8-98BA-108F09E3DF1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13" name="Picture 12">
                    <a:extLst>
                      <a:ext uri="{FF2B5EF4-FFF2-40B4-BE49-F238E27FC236}">
                        <a16:creationId xmlns:a16="http://schemas.microsoft.com/office/drawing/2014/main" id="{D6D9F47B-D4BC-432E-A441-861C251BB7D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514" name="Picture 13">
                    <a:extLst>
                      <a:ext uri="{FF2B5EF4-FFF2-40B4-BE49-F238E27FC236}">
                        <a16:creationId xmlns:a16="http://schemas.microsoft.com/office/drawing/2014/main" id="{ECD977F3-82C2-48BF-B814-8B29AAF761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65" name="Can 364">
                    <a:extLst>
                      <a:ext uri="{FF2B5EF4-FFF2-40B4-BE49-F238E27FC236}">
                        <a16:creationId xmlns:a16="http://schemas.microsoft.com/office/drawing/2014/main" id="{888FA742-17D7-47C0-AA21-68697E80561B}"/>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66" name="Can 365">
                    <a:extLst>
                      <a:ext uri="{FF2B5EF4-FFF2-40B4-BE49-F238E27FC236}">
                        <a16:creationId xmlns:a16="http://schemas.microsoft.com/office/drawing/2014/main" id="{AA1D89A2-6C67-4703-B946-F9B11956C736}"/>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67" name="Can 366">
                    <a:extLst>
                      <a:ext uri="{FF2B5EF4-FFF2-40B4-BE49-F238E27FC236}">
                        <a16:creationId xmlns:a16="http://schemas.microsoft.com/office/drawing/2014/main" id="{FBFD5173-A748-4CB3-B97A-F03AAA2AA1C7}"/>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348" name="Can 347">
                  <a:extLst>
                    <a:ext uri="{FF2B5EF4-FFF2-40B4-BE49-F238E27FC236}">
                      <a16:creationId xmlns:a16="http://schemas.microsoft.com/office/drawing/2014/main" id="{3F96449B-A12F-48EE-AA39-ACCE3BE9A347}"/>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485" name="Group 198">
                  <a:extLst>
                    <a:ext uri="{FF2B5EF4-FFF2-40B4-BE49-F238E27FC236}">
                      <a16:creationId xmlns:a16="http://schemas.microsoft.com/office/drawing/2014/main" id="{8E6ACFB2-DF0F-41E1-A2F4-785F6291F1C5}"/>
                    </a:ext>
                  </a:extLst>
                </p:cNvPr>
                <p:cNvGrpSpPr>
                  <a:grpSpLocks/>
                </p:cNvGrpSpPr>
                <p:nvPr/>
              </p:nvGrpSpPr>
              <p:grpSpPr bwMode="auto">
                <a:xfrm>
                  <a:off x="5486412" y="3657602"/>
                  <a:ext cx="2286009" cy="533401"/>
                  <a:chOff x="4579938" y="1600200"/>
                  <a:chExt cx="3276600" cy="838200"/>
                </a:xfrm>
              </p:grpSpPr>
              <p:sp>
                <p:nvSpPr>
                  <p:cNvPr id="350" name="Can 349">
                    <a:extLst>
                      <a:ext uri="{FF2B5EF4-FFF2-40B4-BE49-F238E27FC236}">
                        <a16:creationId xmlns:a16="http://schemas.microsoft.com/office/drawing/2014/main" id="{D3E284BD-CF96-4EC6-B63C-67B93176284A}"/>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51" name="Can 350">
                    <a:extLst>
                      <a:ext uri="{FF2B5EF4-FFF2-40B4-BE49-F238E27FC236}">
                        <a16:creationId xmlns:a16="http://schemas.microsoft.com/office/drawing/2014/main" id="{BF319245-FC2F-43EA-93FE-05BEA2448473}"/>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492" name="Picture 9">
                    <a:extLst>
                      <a:ext uri="{FF2B5EF4-FFF2-40B4-BE49-F238E27FC236}">
                        <a16:creationId xmlns:a16="http://schemas.microsoft.com/office/drawing/2014/main" id="{34FADD0E-212C-4BC0-9C7B-C347F0FCCB4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93" name="Picture 11">
                    <a:extLst>
                      <a:ext uri="{FF2B5EF4-FFF2-40B4-BE49-F238E27FC236}">
                        <a16:creationId xmlns:a16="http://schemas.microsoft.com/office/drawing/2014/main" id="{02617E7F-3AB6-4A4A-BF00-03A22623953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94" name="Picture 12">
                    <a:extLst>
                      <a:ext uri="{FF2B5EF4-FFF2-40B4-BE49-F238E27FC236}">
                        <a16:creationId xmlns:a16="http://schemas.microsoft.com/office/drawing/2014/main" id="{2C92871E-14FE-45EC-831E-32EA353AC8D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95" name="Picture 13">
                    <a:extLst>
                      <a:ext uri="{FF2B5EF4-FFF2-40B4-BE49-F238E27FC236}">
                        <a16:creationId xmlns:a16="http://schemas.microsoft.com/office/drawing/2014/main" id="{6386B7AB-58EE-4E75-88BE-2BFB0256B0D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56" name="Can 355">
                    <a:extLst>
                      <a:ext uri="{FF2B5EF4-FFF2-40B4-BE49-F238E27FC236}">
                        <a16:creationId xmlns:a16="http://schemas.microsoft.com/office/drawing/2014/main" id="{3E3776AA-0CFB-441B-A85F-891F8B454558}"/>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57" name="Can 356">
                    <a:extLst>
                      <a:ext uri="{FF2B5EF4-FFF2-40B4-BE49-F238E27FC236}">
                        <a16:creationId xmlns:a16="http://schemas.microsoft.com/office/drawing/2014/main" id="{199092CA-24F0-4B6B-916E-277FB54E4A6B}"/>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58" name="Can 357">
                    <a:extLst>
                      <a:ext uri="{FF2B5EF4-FFF2-40B4-BE49-F238E27FC236}">
                        <a16:creationId xmlns:a16="http://schemas.microsoft.com/office/drawing/2014/main" id="{BCFD1280-22E3-4D49-A8EB-76C568FE1ADC}"/>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15390" name="Group 376">
              <a:extLst>
                <a:ext uri="{FF2B5EF4-FFF2-40B4-BE49-F238E27FC236}">
                  <a16:creationId xmlns:a16="http://schemas.microsoft.com/office/drawing/2014/main" id="{2D394E2E-B715-4B33-BE3B-D34438728141}"/>
                </a:ext>
              </a:extLst>
            </p:cNvPr>
            <p:cNvGrpSpPr>
              <a:grpSpLocks/>
            </p:cNvGrpSpPr>
            <p:nvPr/>
          </p:nvGrpSpPr>
          <p:grpSpPr bwMode="auto">
            <a:xfrm>
              <a:off x="609600" y="5181600"/>
              <a:ext cx="1295400" cy="762000"/>
              <a:chOff x="2057400" y="3810000"/>
              <a:chExt cx="1600200" cy="914400"/>
            </a:xfrm>
          </p:grpSpPr>
          <p:sp>
            <p:nvSpPr>
              <p:cNvPr id="378" name="Rectangle 377">
                <a:extLst>
                  <a:ext uri="{FF2B5EF4-FFF2-40B4-BE49-F238E27FC236}">
                    <a16:creationId xmlns:a16="http://schemas.microsoft.com/office/drawing/2014/main" id="{A60D61F4-11B0-4E1F-BC01-918D6D558FAB}"/>
                  </a:ext>
                </a:extLst>
              </p:cNvPr>
              <p:cNvSpPr/>
              <p:nvPr/>
            </p:nvSpPr>
            <p:spPr>
              <a:xfrm>
                <a:off x="2058104" y="3809006"/>
                <a:ext cx="1599797"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15408" name="Group 271">
                <a:extLst>
                  <a:ext uri="{FF2B5EF4-FFF2-40B4-BE49-F238E27FC236}">
                    <a16:creationId xmlns:a16="http://schemas.microsoft.com/office/drawing/2014/main" id="{80F63E6B-9503-4F65-8CB2-39C52B287EFB}"/>
                  </a:ext>
                </a:extLst>
              </p:cNvPr>
              <p:cNvGrpSpPr>
                <a:grpSpLocks/>
              </p:cNvGrpSpPr>
              <p:nvPr/>
            </p:nvGrpSpPr>
            <p:grpSpPr bwMode="auto">
              <a:xfrm>
                <a:off x="2133609" y="3962400"/>
                <a:ext cx="1447806" cy="609600"/>
                <a:chOff x="5029212" y="3657602"/>
                <a:chExt cx="3200409" cy="1905001"/>
              </a:xfrm>
            </p:grpSpPr>
            <p:sp>
              <p:nvSpPr>
                <p:cNvPr id="380" name="Can 379">
                  <a:extLst>
                    <a:ext uri="{FF2B5EF4-FFF2-40B4-BE49-F238E27FC236}">
                      <a16:creationId xmlns:a16="http://schemas.microsoft.com/office/drawing/2014/main" id="{B919D971-8125-45FB-8808-5601ACE2B674}"/>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412" name="Group 209">
                  <a:extLst>
                    <a:ext uri="{FF2B5EF4-FFF2-40B4-BE49-F238E27FC236}">
                      <a16:creationId xmlns:a16="http://schemas.microsoft.com/office/drawing/2014/main" id="{D99FB95A-D86F-4542-9A11-D1D2FFF92B98}"/>
                    </a:ext>
                  </a:extLst>
                </p:cNvPr>
                <p:cNvGrpSpPr>
                  <a:grpSpLocks/>
                </p:cNvGrpSpPr>
                <p:nvPr/>
              </p:nvGrpSpPr>
              <p:grpSpPr bwMode="auto">
                <a:xfrm>
                  <a:off x="5029212" y="4343402"/>
                  <a:ext cx="2286009" cy="533401"/>
                  <a:chOff x="4579938" y="1600200"/>
                  <a:chExt cx="3276600" cy="838200"/>
                </a:xfrm>
              </p:grpSpPr>
              <p:sp>
                <p:nvSpPr>
                  <p:cNvPr id="403" name="Can 402">
                    <a:extLst>
                      <a:ext uri="{FF2B5EF4-FFF2-40B4-BE49-F238E27FC236}">
                        <a16:creationId xmlns:a16="http://schemas.microsoft.com/office/drawing/2014/main" id="{FC77766B-8504-4CB9-B051-B7AC2EE6A886}"/>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04" name="Can 403">
                    <a:extLst>
                      <a:ext uri="{FF2B5EF4-FFF2-40B4-BE49-F238E27FC236}">
                        <a16:creationId xmlns:a16="http://schemas.microsoft.com/office/drawing/2014/main" id="{FFC4DC70-5208-4F0D-BEEC-36CC93DA18BE}"/>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462" name="Picture 9">
                    <a:extLst>
                      <a:ext uri="{FF2B5EF4-FFF2-40B4-BE49-F238E27FC236}">
                        <a16:creationId xmlns:a16="http://schemas.microsoft.com/office/drawing/2014/main" id="{20C84F22-958D-437B-892A-6832CE09E9E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63" name="Picture 11">
                    <a:extLst>
                      <a:ext uri="{FF2B5EF4-FFF2-40B4-BE49-F238E27FC236}">
                        <a16:creationId xmlns:a16="http://schemas.microsoft.com/office/drawing/2014/main" id="{AFC5B8A4-E7E5-4853-94BC-7790208524A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64" name="Picture 12">
                    <a:extLst>
                      <a:ext uri="{FF2B5EF4-FFF2-40B4-BE49-F238E27FC236}">
                        <a16:creationId xmlns:a16="http://schemas.microsoft.com/office/drawing/2014/main" id="{BE25FC00-3A59-4F16-A849-449353A129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65" name="Picture 13">
                    <a:extLst>
                      <a:ext uri="{FF2B5EF4-FFF2-40B4-BE49-F238E27FC236}">
                        <a16:creationId xmlns:a16="http://schemas.microsoft.com/office/drawing/2014/main" id="{A20B561B-06D0-400D-91C5-9CB4B3E9A6C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09" name="Can 408">
                    <a:extLst>
                      <a:ext uri="{FF2B5EF4-FFF2-40B4-BE49-F238E27FC236}">
                        <a16:creationId xmlns:a16="http://schemas.microsoft.com/office/drawing/2014/main" id="{B8D00E53-0A69-4BB2-A517-07AB709540A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0" name="Can 409">
                    <a:extLst>
                      <a:ext uri="{FF2B5EF4-FFF2-40B4-BE49-F238E27FC236}">
                        <a16:creationId xmlns:a16="http://schemas.microsoft.com/office/drawing/2014/main" id="{8F15B15E-E2F3-4ED8-B8D2-1E3EBF376C5B}"/>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1" name="Can 410">
                    <a:extLst>
                      <a:ext uri="{FF2B5EF4-FFF2-40B4-BE49-F238E27FC236}">
                        <a16:creationId xmlns:a16="http://schemas.microsoft.com/office/drawing/2014/main" id="{1AC0928E-F9E7-449C-8F8C-6AC215E32945}"/>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15413" name="Group 219">
                  <a:extLst>
                    <a:ext uri="{FF2B5EF4-FFF2-40B4-BE49-F238E27FC236}">
                      <a16:creationId xmlns:a16="http://schemas.microsoft.com/office/drawing/2014/main" id="{40BB6293-45F9-49D6-8453-A7830D40ABFF}"/>
                    </a:ext>
                  </a:extLst>
                </p:cNvPr>
                <p:cNvGrpSpPr>
                  <a:grpSpLocks/>
                </p:cNvGrpSpPr>
                <p:nvPr/>
              </p:nvGrpSpPr>
              <p:grpSpPr bwMode="auto">
                <a:xfrm>
                  <a:off x="5943612" y="5029202"/>
                  <a:ext cx="2286009" cy="533401"/>
                  <a:chOff x="4579938" y="1600200"/>
                  <a:chExt cx="3276600" cy="838200"/>
                </a:xfrm>
              </p:grpSpPr>
              <p:sp>
                <p:nvSpPr>
                  <p:cNvPr id="394" name="Can 393">
                    <a:extLst>
                      <a:ext uri="{FF2B5EF4-FFF2-40B4-BE49-F238E27FC236}">
                        <a16:creationId xmlns:a16="http://schemas.microsoft.com/office/drawing/2014/main" id="{89B8B832-11EF-4A4C-898F-36D863EDE6C9}"/>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95" name="Can 394">
                    <a:extLst>
                      <a:ext uri="{FF2B5EF4-FFF2-40B4-BE49-F238E27FC236}">
                        <a16:creationId xmlns:a16="http://schemas.microsoft.com/office/drawing/2014/main" id="{A1BD53C7-A779-4461-85FD-31E9E070AA3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443" name="Picture 9">
                    <a:extLst>
                      <a:ext uri="{FF2B5EF4-FFF2-40B4-BE49-F238E27FC236}">
                        <a16:creationId xmlns:a16="http://schemas.microsoft.com/office/drawing/2014/main" id="{14DE16C5-6D5F-4E59-947E-1EF9E4F8FC1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44" name="Picture 11">
                    <a:extLst>
                      <a:ext uri="{FF2B5EF4-FFF2-40B4-BE49-F238E27FC236}">
                        <a16:creationId xmlns:a16="http://schemas.microsoft.com/office/drawing/2014/main" id="{A8F0729E-10FC-4777-90F9-E268460E2CA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45" name="Picture 12">
                    <a:extLst>
                      <a:ext uri="{FF2B5EF4-FFF2-40B4-BE49-F238E27FC236}">
                        <a16:creationId xmlns:a16="http://schemas.microsoft.com/office/drawing/2014/main" id="{0EB54A6C-32F6-4374-842A-04AB1EBBB9A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46" name="Picture 13">
                    <a:extLst>
                      <a:ext uri="{FF2B5EF4-FFF2-40B4-BE49-F238E27FC236}">
                        <a16:creationId xmlns:a16="http://schemas.microsoft.com/office/drawing/2014/main" id="{68F2F300-3355-4EFC-80C0-976D648923F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00" name="Can 399">
                    <a:extLst>
                      <a:ext uri="{FF2B5EF4-FFF2-40B4-BE49-F238E27FC236}">
                        <a16:creationId xmlns:a16="http://schemas.microsoft.com/office/drawing/2014/main" id="{178AD677-A102-4FAF-800B-66783DC3DAC8}"/>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01" name="Can 400">
                    <a:extLst>
                      <a:ext uri="{FF2B5EF4-FFF2-40B4-BE49-F238E27FC236}">
                        <a16:creationId xmlns:a16="http://schemas.microsoft.com/office/drawing/2014/main" id="{9280BF26-474E-4674-963A-BF98549D09C4}"/>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02" name="Can 401">
                    <a:extLst>
                      <a:ext uri="{FF2B5EF4-FFF2-40B4-BE49-F238E27FC236}">
                        <a16:creationId xmlns:a16="http://schemas.microsoft.com/office/drawing/2014/main" id="{D7AC45DC-2D2C-46D5-A010-996FB449899C}"/>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383" name="Can 382">
                  <a:extLst>
                    <a:ext uri="{FF2B5EF4-FFF2-40B4-BE49-F238E27FC236}">
                      <a16:creationId xmlns:a16="http://schemas.microsoft.com/office/drawing/2014/main" id="{C7AE6626-2BDE-476C-A908-4B84F8CE5192}"/>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15417" name="Group 198">
                  <a:extLst>
                    <a:ext uri="{FF2B5EF4-FFF2-40B4-BE49-F238E27FC236}">
                      <a16:creationId xmlns:a16="http://schemas.microsoft.com/office/drawing/2014/main" id="{87AE5B55-0339-4DDD-9CD5-8BA78BFF2054}"/>
                    </a:ext>
                  </a:extLst>
                </p:cNvPr>
                <p:cNvGrpSpPr>
                  <a:grpSpLocks/>
                </p:cNvGrpSpPr>
                <p:nvPr/>
              </p:nvGrpSpPr>
              <p:grpSpPr bwMode="auto">
                <a:xfrm>
                  <a:off x="5486412" y="3657602"/>
                  <a:ext cx="2286009" cy="533401"/>
                  <a:chOff x="4579938" y="1600200"/>
                  <a:chExt cx="3276600" cy="838200"/>
                </a:xfrm>
              </p:grpSpPr>
              <p:sp>
                <p:nvSpPr>
                  <p:cNvPr id="385" name="Can 384">
                    <a:extLst>
                      <a:ext uri="{FF2B5EF4-FFF2-40B4-BE49-F238E27FC236}">
                        <a16:creationId xmlns:a16="http://schemas.microsoft.com/office/drawing/2014/main" id="{6ED9C8DF-F58F-4B04-8310-565DE9A11D11}"/>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86" name="Can 385">
                    <a:extLst>
                      <a:ext uri="{FF2B5EF4-FFF2-40B4-BE49-F238E27FC236}">
                        <a16:creationId xmlns:a16="http://schemas.microsoft.com/office/drawing/2014/main" id="{ED187EC6-42F4-42A5-AB55-31381ACB7F60}"/>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424" name="Picture 9">
                    <a:extLst>
                      <a:ext uri="{FF2B5EF4-FFF2-40B4-BE49-F238E27FC236}">
                        <a16:creationId xmlns:a16="http://schemas.microsoft.com/office/drawing/2014/main" id="{11EADEB2-3431-4E3D-8708-38F79EBA537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25" name="Picture 11">
                    <a:extLst>
                      <a:ext uri="{FF2B5EF4-FFF2-40B4-BE49-F238E27FC236}">
                        <a16:creationId xmlns:a16="http://schemas.microsoft.com/office/drawing/2014/main" id="{CCCEEC13-5C00-4CC2-8346-E684797D130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26" name="Picture 12">
                    <a:extLst>
                      <a:ext uri="{FF2B5EF4-FFF2-40B4-BE49-F238E27FC236}">
                        <a16:creationId xmlns:a16="http://schemas.microsoft.com/office/drawing/2014/main" id="{1F76239B-0900-46CC-B418-872992AFA02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27" name="Picture 13">
                    <a:extLst>
                      <a:ext uri="{FF2B5EF4-FFF2-40B4-BE49-F238E27FC236}">
                        <a16:creationId xmlns:a16="http://schemas.microsoft.com/office/drawing/2014/main" id="{5464F792-6B9E-47F5-9025-855139AA223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91" name="Can 390">
                    <a:extLst>
                      <a:ext uri="{FF2B5EF4-FFF2-40B4-BE49-F238E27FC236}">
                        <a16:creationId xmlns:a16="http://schemas.microsoft.com/office/drawing/2014/main" id="{4A59D74B-97D4-4C88-8B1E-9679DA131CEA}"/>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92" name="Can 391">
                    <a:extLst>
                      <a:ext uri="{FF2B5EF4-FFF2-40B4-BE49-F238E27FC236}">
                        <a16:creationId xmlns:a16="http://schemas.microsoft.com/office/drawing/2014/main" id="{62CC4E77-9677-41BE-9972-6B96E2C94F5B}"/>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93" name="Can 392">
                    <a:extLst>
                      <a:ext uri="{FF2B5EF4-FFF2-40B4-BE49-F238E27FC236}">
                        <a16:creationId xmlns:a16="http://schemas.microsoft.com/office/drawing/2014/main" id="{1E802881-0D02-4AC2-8EF2-B5A5FBB7C5CB}"/>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sp>
          <p:nvSpPr>
            <p:cNvPr id="412" name="Can 411">
              <a:extLst>
                <a:ext uri="{FF2B5EF4-FFF2-40B4-BE49-F238E27FC236}">
                  <a16:creationId xmlns:a16="http://schemas.microsoft.com/office/drawing/2014/main" id="{6D6EAF3B-5943-4510-B62E-8CF8319C2012}"/>
                </a:ext>
              </a:extLst>
            </p:cNvPr>
            <p:cNvSpPr/>
            <p:nvPr/>
          </p:nvSpPr>
          <p:spPr>
            <a:xfrm rot="5400000">
              <a:off x="1905000" y="3657600"/>
              <a:ext cx="76200" cy="990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4" name="Can 413">
              <a:extLst>
                <a:ext uri="{FF2B5EF4-FFF2-40B4-BE49-F238E27FC236}">
                  <a16:creationId xmlns:a16="http://schemas.microsoft.com/office/drawing/2014/main" id="{F8AEAF92-77AD-4ED7-96A2-CB81A32B6B40}"/>
                </a:ext>
              </a:extLst>
            </p:cNvPr>
            <p:cNvSpPr/>
            <p:nvPr/>
          </p:nvSpPr>
          <p:spPr>
            <a:xfrm rot="5400000">
              <a:off x="2095500" y="5219700"/>
              <a:ext cx="76200" cy="609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5" name="Can 414">
              <a:extLst>
                <a:ext uri="{FF2B5EF4-FFF2-40B4-BE49-F238E27FC236}">
                  <a16:creationId xmlns:a16="http://schemas.microsoft.com/office/drawing/2014/main" id="{895F08D0-9E69-496A-A427-D3A4012B5E86}"/>
                </a:ext>
              </a:extLst>
            </p:cNvPr>
            <p:cNvSpPr/>
            <p:nvPr/>
          </p:nvSpPr>
          <p:spPr>
            <a:xfrm>
              <a:off x="2438400" y="4191000"/>
              <a:ext cx="76200" cy="11430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6" name="Can 415">
              <a:extLst>
                <a:ext uri="{FF2B5EF4-FFF2-40B4-BE49-F238E27FC236}">
                  <a16:creationId xmlns:a16="http://schemas.microsoft.com/office/drawing/2014/main" id="{8CF4E420-09A9-473E-BE58-71373A840061}"/>
                </a:ext>
              </a:extLst>
            </p:cNvPr>
            <p:cNvSpPr/>
            <p:nvPr/>
          </p:nvSpPr>
          <p:spPr>
            <a:xfrm>
              <a:off x="1676400" y="4436425"/>
              <a:ext cx="76200" cy="12192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15403" name="Picture 6">
              <a:extLst>
                <a:ext uri="{FF2B5EF4-FFF2-40B4-BE49-F238E27FC236}">
                  <a16:creationId xmlns:a16="http://schemas.microsoft.com/office/drawing/2014/main" id="{05640B1C-0A93-44D7-A265-EB06AEE65BF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04" name="Picture 6">
              <a:extLst>
                <a:ext uri="{FF2B5EF4-FFF2-40B4-BE49-F238E27FC236}">
                  <a16:creationId xmlns:a16="http://schemas.microsoft.com/office/drawing/2014/main" id="{8E6AFD19-1B1D-48A4-9765-F087F49B90A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05" name="Picture 6">
              <a:extLst>
                <a:ext uri="{FF2B5EF4-FFF2-40B4-BE49-F238E27FC236}">
                  <a16:creationId xmlns:a16="http://schemas.microsoft.com/office/drawing/2014/main" id="{AE732BFB-37AD-4170-BD26-CF8FBBE855C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406" name="Picture 6">
              <a:extLst>
                <a:ext uri="{FF2B5EF4-FFF2-40B4-BE49-F238E27FC236}">
                  <a16:creationId xmlns:a16="http://schemas.microsoft.com/office/drawing/2014/main" id="{FB52444C-F2ED-4786-8430-B956FB08C2B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cxnSp>
        <p:nvCxnSpPr>
          <p:cNvPr id="422" name="Straight Connector 421">
            <a:extLst>
              <a:ext uri="{FF2B5EF4-FFF2-40B4-BE49-F238E27FC236}">
                <a16:creationId xmlns:a16="http://schemas.microsoft.com/office/drawing/2014/main" id="{C6BA3859-62B0-475D-9FE2-ED808784CA23}"/>
              </a:ext>
            </a:extLst>
          </p:cNvPr>
          <p:cNvCxnSpPr/>
          <p:nvPr/>
        </p:nvCxnSpPr>
        <p:spPr>
          <a:xfrm rot="5400000">
            <a:off x="3467100" y="4076700"/>
            <a:ext cx="44958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423" name="Straight Connector 422">
            <a:extLst>
              <a:ext uri="{FF2B5EF4-FFF2-40B4-BE49-F238E27FC236}">
                <a16:creationId xmlns:a16="http://schemas.microsoft.com/office/drawing/2014/main" id="{DE412232-C58F-4A3E-95DD-E202B56999E4}"/>
              </a:ext>
            </a:extLst>
          </p:cNvPr>
          <p:cNvCxnSpPr/>
          <p:nvPr/>
        </p:nvCxnSpPr>
        <p:spPr>
          <a:xfrm>
            <a:off x="1905000" y="3609974"/>
            <a:ext cx="3886200"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426" name="Straight Connector 425">
            <a:extLst>
              <a:ext uri="{FF2B5EF4-FFF2-40B4-BE49-F238E27FC236}">
                <a16:creationId xmlns:a16="http://schemas.microsoft.com/office/drawing/2014/main" id="{F82B3719-C3BA-4A48-911C-63361A7688D4}"/>
              </a:ext>
            </a:extLst>
          </p:cNvPr>
          <p:cNvCxnSpPr/>
          <p:nvPr/>
        </p:nvCxnSpPr>
        <p:spPr>
          <a:xfrm>
            <a:off x="5715000" y="3609974"/>
            <a:ext cx="3886200" cy="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427" name="Right Brace 426">
            <a:extLst>
              <a:ext uri="{FF2B5EF4-FFF2-40B4-BE49-F238E27FC236}">
                <a16:creationId xmlns:a16="http://schemas.microsoft.com/office/drawing/2014/main" id="{909E766E-6015-4109-93FF-C1C00D10A824}"/>
              </a:ext>
            </a:extLst>
          </p:cNvPr>
          <p:cNvSpPr/>
          <p:nvPr/>
        </p:nvSpPr>
        <p:spPr>
          <a:xfrm>
            <a:off x="9677400" y="1676400"/>
            <a:ext cx="304800" cy="4495803"/>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eaLnBrk="1" hangingPunct="1"/>
            <a:endParaRPr lang="en-US"/>
          </a:p>
        </p:txBody>
      </p:sp>
      <p:sp>
        <p:nvSpPr>
          <p:cNvPr id="428" name="Text Box 80">
            <a:extLst>
              <a:ext uri="{FF2B5EF4-FFF2-40B4-BE49-F238E27FC236}">
                <a16:creationId xmlns:a16="http://schemas.microsoft.com/office/drawing/2014/main" id="{14BB417C-E9C5-4BE5-AEC9-4F1FE22F7CCD}"/>
              </a:ext>
            </a:extLst>
          </p:cNvPr>
          <p:cNvSpPr txBox="1">
            <a:spLocks noChangeArrowheads="1"/>
          </p:cNvSpPr>
          <p:nvPr/>
        </p:nvSpPr>
        <p:spPr bwMode="auto">
          <a:xfrm>
            <a:off x="1600201" y="6427152"/>
            <a:ext cx="4190998" cy="365125"/>
          </a:xfrm>
          <a:prstGeom prst="rect">
            <a:avLst/>
          </a:prstGeom>
          <a:noFill/>
          <a:ln w="9525">
            <a:noFill/>
            <a:round/>
            <a:headEnd/>
            <a:tailEnd/>
          </a:ln>
        </p:spPr>
        <p:txBody>
          <a:bodyPr lIns="90000" tIns="45000" rIns="90000" bIns="4500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dirty="0">
                <a:ln/>
                <a:solidFill>
                  <a:srgbClr val="77E1FF"/>
                </a:solidFill>
                <a:latin typeface="Arial" charset="0"/>
                <a:cs typeface="Arial" charset="0"/>
              </a:rPr>
              <a:t>Wide Area Network (WAN)</a:t>
            </a:r>
          </a:p>
        </p:txBody>
      </p:sp>
      <p:sp>
        <p:nvSpPr>
          <p:cNvPr id="430" name="Right Brace 429">
            <a:extLst>
              <a:ext uri="{FF2B5EF4-FFF2-40B4-BE49-F238E27FC236}">
                <a16:creationId xmlns:a16="http://schemas.microsoft.com/office/drawing/2014/main" id="{458A3570-4096-4646-8241-49F3F93FEA8A}"/>
              </a:ext>
            </a:extLst>
          </p:cNvPr>
          <p:cNvSpPr/>
          <p:nvPr/>
        </p:nvSpPr>
        <p:spPr>
          <a:xfrm rot="5400000">
            <a:off x="3411734" y="4547028"/>
            <a:ext cx="419100" cy="3314700"/>
          </a:xfrm>
          <a:prstGeom prst="rightBrace">
            <a:avLst/>
          </a:prstGeom>
        </p:spPr>
        <p:style>
          <a:lnRef idx="3">
            <a:schemeClr val="accent2"/>
          </a:lnRef>
          <a:fillRef idx="0">
            <a:schemeClr val="accent2"/>
          </a:fillRef>
          <a:effectRef idx="2">
            <a:schemeClr val="accent2"/>
          </a:effectRef>
          <a:fontRef idx="minor">
            <a:schemeClr val="tx1"/>
          </a:fontRef>
        </p:style>
        <p:txBody>
          <a:bodyPr anchor="ctr"/>
          <a:lstStyle/>
          <a:p>
            <a:pPr algn="ctr" eaLnBrk="1" hangingPunct="1">
              <a:defRPr/>
            </a:pPr>
            <a:endParaRPr lang="en-US"/>
          </a:p>
        </p:txBody>
      </p:sp>
      <p:sp>
        <p:nvSpPr>
          <p:cNvPr id="214" name="Rectangle 2">
            <a:extLst>
              <a:ext uri="{FF2B5EF4-FFF2-40B4-BE49-F238E27FC236}">
                <a16:creationId xmlns:a16="http://schemas.microsoft.com/office/drawing/2014/main" id="{563A88FB-B01B-4F8C-92E1-7CFB0C5A4DA4}"/>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Brief Summary of Important Networks </a:t>
            </a:r>
          </a:p>
          <a:p>
            <a:pPr algn="ctr" fontAlgn="auto">
              <a:spcAft>
                <a:spcPts val="0"/>
              </a:spcAft>
            </a:pPr>
            <a:r>
              <a:rPr lang="en-US" altLang="en-US" dirty="0"/>
              <a:t>(Based on Size)</a:t>
            </a:r>
          </a:p>
        </p:txBody>
      </p:sp>
      <p:sp>
        <p:nvSpPr>
          <p:cNvPr id="213" name="Text Box 79">
            <a:extLst>
              <a:ext uri="{FF2B5EF4-FFF2-40B4-BE49-F238E27FC236}">
                <a16:creationId xmlns:a16="http://schemas.microsoft.com/office/drawing/2014/main" id="{00260B49-B04D-4036-A0C7-96A680D4FF2F}"/>
              </a:ext>
            </a:extLst>
          </p:cNvPr>
          <p:cNvSpPr txBox="1">
            <a:spLocks noChangeArrowheads="1"/>
          </p:cNvSpPr>
          <p:nvPr/>
        </p:nvSpPr>
        <p:spPr bwMode="auto">
          <a:xfrm>
            <a:off x="2264679" y="5767377"/>
            <a:ext cx="2905912" cy="365125"/>
          </a:xfrm>
          <a:prstGeom prst="rect">
            <a:avLst/>
          </a:prstGeom>
          <a:noFill/>
          <a:ln w="9525">
            <a:noFill/>
            <a:round/>
            <a:headEnd/>
            <a:tailEnd/>
          </a:ln>
        </p:spPr>
        <p:txBody>
          <a:bodyPr lIns="90000" tIns="45000" rIns="90000" bIns="45000"/>
          <a:lstStyle/>
          <a:p>
            <a:pPr eaLnBrk="1"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b="1" dirty="0">
                <a:ln/>
                <a:solidFill>
                  <a:srgbClr val="77E1FF"/>
                </a:solidFill>
                <a:latin typeface="Arial" charset="0"/>
                <a:cs typeface="Arial" charset="0"/>
              </a:rPr>
              <a:t>  A network of networks</a:t>
            </a:r>
          </a:p>
        </p:txBody>
      </p:sp>
      <p:sp>
        <p:nvSpPr>
          <p:cNvPr id="2" name="TextBox 1">
            <a:extLst>
              <a:ext uri="{FF2B5EF4-FFF2-40B4-BE49-F238E27FC236}">
                <a16:creationId xmlns:a16="http://schemas.microsoft.com/office/drawing/2014/main" id="{BD199FFF-C603-1F09-D0D3-8724D0815E6C}"/>
              </a:ext>
            </a:extLst>
          </p:cNvPr>
          <p:cNvSpPr txBox="1"/>
          <p:nvPr/>
        </p:nvSpPr>
        <p:spPr>
          <a:xfrm rot="5400000">
            <a:off x="8350204" y="3690545"/>
            <a:ext cx="3970767" cy="461665"/>
          </a:xfrm>
          <a:prstGeom prst="rect">
            <a:avLst/>
          </a:prstGeom>
          <a:noFill/>
        </p:spPr>
        <p:txBody>
          <a:bodyPr wrap="none" rtlCol="0">
            <a:spAutoFit/>
          </a:bodyPr>
          <a:lstStyle/>
          <a:p>
            <a:r>
              <a:rPr lang="en-US" sz="2400" b="1" dirty="0">
                <a:solidFill>
                  <a:srgbClr val="77E1FF"/>
                </a:solidFill>
              </a:rPr>
              <a:t>Local Area Network (LAN)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71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1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1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1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42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3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71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2" grpId="0"/>
      <p:bldP spid="47114" grpId="0"/>
      <p:bldP spid="427" grpId="1" animBg="1"/>
      <p:bldP spid="430" grpId="0" animBg="1"/>
      <p:bldP spid="213"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5C3FE8C9-1415-45C0-A910-DA514F8566F0}"/>
              </a:ext>
            </a:extLst>
          </p:cNvPr>
          <p:cNvSpPr>
            <a:spLocks noGrp="1"/>
          </p:cNvSpPr>
          <p:nvPr>
            <p:ph idx="1"/>
          </p:nvPr>
        </p:nvSpPr>
        <p:spPr>
          <a:xfrm>
            <a:off x="685800" y="1828800"/>
            <a:ext cx="10515600" cy="4572000"/>
          </a:xfrm>
        </p:spPr>
        <p:txBody>
          <a:bodyPr>
            <a:normAutofit/>
          </a:bodyPr>
          <a:lstStyle/>
          <a:p>
            <a:pPr>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800" dirty="0">
                <a:solidFill>
                  <a:srgbClr val="77E1FF"/>
                </a:solidFill>
              </a:rPr>
              <a:t>Ethernet Networks</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400" dirty="0"/>
              <a:t>Predominantly used in the wired Internet</a:t>
            </a:r>
          </a:p>
          <a:p>
            <a:pPr>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800" dirty="0">
                <a:solidFill>
                  <a:srgbClr val="77E1FF"/>
                </a:solidFill>
              </a:rPr>
              <a:t>Wireless LANs</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400" dirty="0"/>
              <a:t>Primarily designed to provide wireless access to </a:t>
            </a:r>
            <a:br>
              <a:rPr lang="en-US" altLang="en-US" sz="2400" dirty="0"/>
            </a:br>
            <a:r>
              <a:rPr lang="en-US" altLang="en-US" sz="2400" dirty="0"/>
              <a:t>the Internet</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400" dirty="0"/>
              <a:t>Low-range (100s of m), high-bandwidth</a:t>
            </a:r>
            <a:endParaRPr lang="en-US" altLang="en-US" sz="900" dirty="0"/>
          </a:p>
          <a:p>
            <a:pPr>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800" dirty="0">
                <a:solidFill>
                  <a:srgbClr val="77E1FF"/>
                </a:solidFill>
              </a:rPr>
              <a:t>Cellular networks (2G/3G/4G/5G)</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400" dirty="0"/>
              <a:t>Initially, designed to carry voice</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400" dirty="0"/>
              <a:t>Large range (few </a:t>
            </a:r>
            <a:r>
              <a:rPr lang="en-US" altLang="en-US" sz="2400" dirty="0" err="1"/>
              <a:t>kms</a:t>
            </a:r>
            <a:r>
              <a:rPr lang="en-US" altLang="en-US" sz="2400" dirty="0"/>
              <a:t>)</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pPr>
            <a:r>
              <a:rPr lang="en-US" altLang="en-US" sz="2400" dirty="0"/>
              <a:t>Low-bandwidth</a:t>
            </a:r>
          </a:p>
        </p:txBody>
      </p:sp>
      <p:pic>
        <p:nvPicPr>
          <p:cNvPr id="17412" name="Picture 5">
            <a:extLst>
              <a:ext uri="{FF2B5EF4-FFF2-40B4-BE49-F238E27FC236}">
                <a16:creationId xmlns:a16="http://schemas.microsoft.com/office/drawing/2014/main" id="{BDBB2CE4-6CB3-411D-81C9-E2A89A6E43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1981200"/>
            <a:ext cx="2011362"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7413" name="Picture 4">
            <a:extLst>
              <a:ext uri="{FF2B5EF4-FFF2-40B4-BE49-F238E27FC236}">
                <a16:creationId xmlns:a16="http://schemas.microsoft.com/office/drawing/2014/main" id="{CC8EC7A7-20E7-4166-BB05-05C5DC4710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3971131"/>
            <a:ext cx="19050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 name="Rectangle 2">
            <a:extLst>
              <a:ext uri="{FF2B5EF4-FFF2-40B4-BE49-F238E27FC236}">
                <a16:creationId xmlns:a16="http://schemas.microsoft.com/office/drawing/2014/main" id="{7E53A232-F9B5-4866-9396-7E0EACE3A46A}"/>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Types of Networks – Based on Technology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0115E76-781C-487A-8D73-7F9BE10F1A3C}"/>
              </a:ext>
            </a:extLst>
          </p:cNvPr>
          <p:cNvGraphicFramePr>
            <a:graphicFrameLocks noGrp="1"/>
          </p:cNvGraphicFramePr>
          <p:nvPr>
            <p:ph idx="1"/>
            <p:extLst>
              <p:ext uri="{D42A27DB-BD31-4B8C-83A1-F6EECF244321}">
                <p14:modId xmlns:p14="http://schemas.microsoft.com/office/powerpoint/2010/main" val="2019906695"/>
              </p:ext>
            </p:extLst>
          </p:nvPr>
        </p:nvGraphicFramePr>
        <p:xfrm>
          <a:off x="1447800" y="1981200"/>
          <a:ext cx="9296400" cy="3753590"/>
        </p:xfrm>
        <a:graphic>
          <a:graphicData uri="http://schemas.openxmlformats.org/drawingml/2006/table">
            <a:tbl>
              <a:tblPr firstRow="1" bandRow="1">
                <a:tableStyleId>{21E4AEA4-8DFA-4A89-87EB-49C32662AFE0}</a:tableStyleId>
              </a:tblPr>
              <a:tblGrid>
                <a:gridCol w="1859280">
                  <a:extLst>
                    <a:ext uri="{9D8B030D-6E8A-4147-A177-3AD203B41FA5}">
                      <a16:colId xmlns:a16="http://schemas.microsoft.com/office/drawing/2014/main" val="20000"/>
                    </a:ext>
                  </a:extLst>
                </a:gridCol>
                <a:gridCol w="149352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24384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tblGrid>
              <a:tr h="379420">
                <a:tc>
                  <a:txBody>
                    <a:bodyPr/>
                    <a:lstStyle/>
                    <a:p>
                      <a:pPr marL="0" algn="ctr" defTabSz="914400" rtl="0" eaLnBrk="1" latinLnBrk="0" hangingPunct="1"/>
                      <a:r>
                        <a:rPr lang="en-US" sz="2200" b="1" kern="1200" dirty="0">
                          <a:solidFill>
                            <a:schemeClr val="lt1"/>
                          </a:solidFill>
                          <a:latin typeface="+mn-lt"/>
                          <a:ea typeface="+mn-ea"/>
                          <a:cs typeface="+mn-cs"/>
                        </a:rPr>
                        <a:t>Network</a:t>
                      </a:r>
                    </a:p>
                  </a:txBody>
                  <a:tcPr anchor="ctr"/>
                </a:tc>
                <a:tc>
                  <a:txBody>
                    <a:bodyPr/>
                    <a:lstStyle/>
                    <a:p>
                      <a:pPr marL="0" algn="ctr" defTabSz="914400" rtl="0" eaLnBrk="1" latinLnBrk="0" hangingPunct="1"/>
                      <a:r>
                        <a:rPr lang="en-US" sz="2200" b="1" kern="1200" dirty="0">
                          <a:solidFill>
                            <a:schemeClr val="lt1"/>
                          </a:solidFill>
                          <a:latin typeface="+mn-lt"/>
                          <a:ea typeface="+mn-ea"/>
                          <a:cs typeface="+mn-cs"/>
                        </a:rPr>
                        <a:t>Example</a:t>
                      </a:r>
                    </a:p>
                  </a:txBody>
                  <a:tcPr anchor="ctr"/>
                </a:tc>
                <a:tc>
                  <a:txBody>
                    <a:bodyPr/>
                    <a:lstStyle/>
                    <a:p>
                      <a:pPr marL="0" algn="ctr" defTabSz="914400" rtl="0" eaLnBrk="1" latinLnBrk="0" hangingPunct="1"/>
                      <a:r>
                        <a:rPr lang="en-US" sz="2200" b="1" kern="1200" dirty="0">
                          <a:solidFill>
                            <a:schemeClr val="lt1"/>
                          </a:solidFill>
                          <a:latin typeface="+mn-lt"/>
                          <a:ea typeface="+mn-ea"/>
                          <a:cs typeface="+mn-cs"/>
                        </a:rPr>
                        <a:t>Range</a:t>
                      </a:r>
                    </a:p>
                  </a:txBody>
                  <a:tcPr anchor="ctr"/>
                </a:tc>
                <a:tc>
                  <a:txBody>
                    <a:bodyPr/>
                    <a:lstStyle/>
                    <a:p>
                      <a:pPr marL="0" algn="ctr" defTabSz="914400" rtl="0" eaLnBrk="1" latinLnBrk="0" hangingPunct="1"/>
                      <a:r>
                        <a:rPr lang="en-US" sz="2200" b="1" kern="1200" dirty="0">
                          <a:solidFill>
                            <a:schemeClr val="lt1"/>
                          </a:solidFill>
                          <a:latin typeface="+mn-lt"/>
                          <a:ea typeface="+mn-ea"/>
                          <a:cs typeface="+mn-cs"/>
                        </a:rPr>
                        <a:t>Bandwidth (Mbps)</a:t>
                      </a:r>
                    </a:p>
                  </a:txBody>
                  <a:tcPr anchor="ctr"/>
                </a:tc>
                <a:tc>
                  <a:txBody>
                    <a:bodyPr/>
                    <a:lstStyle/>
                    <a:p>
                      <a:pPr marL="0" algn="ctr" defTabSz="914400" rtl="0" eaLnBrk="1" latinLnBrk="0" hangingPunct="1"/>
                      <a:r>
                        <a:rPr lang="en-US" sz="2200" b="1" kern="1200" dirty="0">
                          <a:solidFill>
                            <a:schemeClr val="lt1"/>
                          </a:solidFill>
                          <a:latin typeface="+mn-lt"/>
                          <a:ea typeface="+mn-ea"/>
                          <a:cs typeface="+mn-cs"/>
                        </a:rPr>
                        <a:t>Latency (ms)</a:t>
                      </a:r>
                    </a:p>
                  </a:txBody>
                  <a:tcPr anchor="ctr"/>
                </a:tc>
                <a:extLst>
                  <a:ext uri="{0D108BD9-81ED-4DB2-BD59-A6C34878D82A}">
                    <a16:rowId xmlns:a16="http://schemas.microsoft.com/office/drawing/2014/main" val="10000"/>
                  </a:ext>
                </a:extLst>
              </a:tr>
              <a:tr h="352318">
                <a:tc>
                  <a:txBody>
                    <a:bodyPr/>
                    <a:lstStyle/>
                    <a:p>
                      <a:r>
                        <a:rPr lang="en-US" sz="2000" dirty="0"/>
                        <a:t>Wired LAN</a:t>
                      </a:r>
                    </a:p>
                  </a:txBody>
                  <a:tcPr anchor="ctr"/>
                </a:tc>
                <a:tc>
                  <a:txBody>
                    <a:bodyPr/>
                    <a:lstStyle/>
                    <a:p>
                      <a:r>
                        <a:rPr lang="en-US" sz="2000" dirty="0"/>
                        <a:t>Ethernet</a:t>
                      </a:r>
                    </a:p>
                  </a:txBody>
                  <a:tcPr anchor="ctr"/>
                </a:tc>
                <a:tc>
                  <a:txBody>
                    <a:bodyPr/>
                    <a:lstStyle/>
                    <a:p>
                      <a:r>
                        <a:rPr lang="en-US" sz="2000" dirty="0"/>
                        <a:t>1-2 km</a:t>
                      </a:r>
                    </a:p>
                  </a:txBody>
                  <a:tcPr anchor="ctr"/>
                </a:tc>
                <a:tc>
                  <a:txBody>
                    <a:bodyPr/>
                    <a:lstStyle/>
                    <a:p>
                      <a:r>
                        <a:rPr lang="en-US" sz="2000" dirty="0"/>
                        <a:t>10 – 10,000</a:t>
                      </a:r>
                    </a:p>
                  </a:txBody>
                  <a:tcPr anchor="ctr"/>
                </a:tc>
                <a:tc>
                  <a:txBody>
                    <a:bodyPr/>
                    <a:lstStyle/>
                    <a:p>
                      <a:r>
                        <a:rPr lang="en-US" sz="2000" dirty="0"/>
                        <a:t>1 – 10</a:t>
                      </a:r>
                    </a:p>
                  </a:txBody>
                  <a:tcPr anchor="ctr"/>
                </a:tc>
                <a:extLst>
                  <a:ext uri="{0D108BD9-81ED-4DB2-BD59-A6C34878D82A}">
                    <a16:rowId xmlns:a16="http://schemas.microsoft.com/office/drawing/2014/main" val="10001"/>
                  </a:ext>
                </a:extLst>
              </a:tr>
              <a:tr h="352318">
                <a:tc>
                  <a:txBody>
                    <a:bodyPr/>
                    <a:lstStyle/>
                    <a:p>
                      <a:r>
                        <a:rPr lang="en-US" sz="2000" dirty="0"/>
                        <a:t>Wired WAN</a:t>
                      </a:r>
                    </a:p>
                  </a:txBody>
                  <a:tcPr anchor="ctr"/>
                </a:tc>
                <a:tc>
                  <a:txBody>
                    <a:bodyPr/>
                    <a:lstStyle/>
                    <a:p>
                      <a:r>
                        <a:rPr lang="en-US" sz="2000" dirty="0"/>
                        <a:t>Internet</a:t>
                      </a:r>
                    </a:p>
                  </a:txBody>
                  <a:tcPr anchor="ctr"/>
                </a:tc>
                <a:tc>
                  <a:txBody>
                    <a:bodyPr/>
                    <a:lstStyle/>
                    <a:p>
                      <a:r>
                        <a:rPr lang="en-US" sz="2000" dirty="0"/>
                        <a:t>Worldwide</a:t>
                      </a:r>
                    </a:p>
                  </a:txBody>
                  <a:tcPr anchor="ctr"/>
                </a:tc>
                <a:tc>
                  <a:txBody>
                    <a:bodyPr/>
                    <a:lstStyle/>
                    <a:p>
                      <a:r>
                        <a:rPr lang="en-US" sz="2000" dirty="0"/>
                        <a:t>0.5</a:t>
                      </a:r>
                      <a:r>
                        <a:rPr lang="en-US" sz="2000" baseline="0" dirty="0"/>
                        <a:t> – 600</a:t>
                      </a:r>
                      <a:endParaRPr lang="en-US" sz="2000" dirty="0"/>
                    </a:p>
                  </a:txBody>
                  <a:tcPr anchor="ctr"/>
                </a:tc>
                <a:tc>
                  <a:txBody>
                    <a:bodyPr/>
                    <a:lstStyle/>
                    <a:p>
                      <a:r>
                        <a:rPr lang="en-US" sz="2000" dirty="0"/>
                        <a:t>100 – 500</a:t>
                      </a:r>
                    </a:p>
                  </a:txBody>
                  <a:tcPr anchor="ctr"/>
                </a:tc>
                <a:extLst>
                  <a:ext uri="{0D108BD9-81ED-4DB2-BD59-A6C34878D82A}">
                    <a16:rowId xmlns:a16="http://schemas.microsoft.com/office/drawing/2014/main" val="10002"/>
                  </a:ext>
                </a:extLst>
              </a:tr>
              <a:tr h="352318">
                <a:tc>
                  <a:txBody>
                    <a:bodyPr/>
                    <a:lstStyle/>
                    <a:p>
                      <a:r>
                        <a:rPr lang="en-US" sz="2000" dirty="0"/>
                        <a:t>Wireless</a:t>
                      </a:r>
                      <a:r>
                        <a:rPr lang="en-US" sz="2000" baseline="0" dirty="0"/>
                        <a:t> PAN</a:t>
                      </a:r>
                      <a:endParaRPr lang="en-US" sz="2000" dirty="0"/>
                    </a:p>
                  </a:txBody>
                  <a:tcPr anchor="ctr"/>
                </a:tc>
                <a:tc>
                  <a:txBody>
                    <a:bodyPr/>
                    <a:lstStyle/>
                    <a:p>
                      <a:r>
                        <a:rPr lang="en-US" sz="2000" dirty="0"/>
                        <a:t>Bluetooth</a:t>
                      </a:r>
                    </a:p>
                  </a:txBody>
                  <a:tcPr anchor="ctr"/>
                </a:tc>
                <a:tc>
                  <a:txBody>
                    <a:bodyPr/>
                    <a:lstStyle/>
                    <a:p>
                      <a:r>
                        <a:rPr lang="en-US" sz="2000" dirty="0"/>
                        <a:t>10</a:t>
                      </a:r>
                      <a:r>
                        <a:rPr lang="en-US" sz="2000" baseline="0" dirty="0"/>
                        <a:t> – 30 m</a:t>
                      </a:r>
                      <a:endParaRPr lang="en-US" sz="2000" dirty="0"/>
                    </a:p>
                  </a:txBody>
                  <a:tcPr anchor="ctr"/>
                </a:tc>
                <a:tc>
                  <a:txBody>
                    <a:bodyPr/>
                    <a:lstStyle/>
                    <a:p>
                      <a:r>
                        <a:rPr lang="en-US" sz="2000" dirty="0"/>
                        <a:t>0.5 – 2</a:t>
                      </a:r>
                    </a:p>
                  </a:txBody>
                  <a:tcPr anchor="ctr"/>
                </a:tc>
                <a:tc>
                  <a:txBody>
                    <a:bodyPr/>
                    <a:lstStyle/>
                    <a:p>
                      <a:r>
                        <a:rPr lang="en-US" sz="2000" dirty="0"/>
                        <a:t>5 – 20</a:t>
                      </a:r>
                    </a:p>
                  </a:txBody>
                  <a:tcPr anchor="ctr"/>
                </a:tc>
                <a:extLst>
                  <a:ext uri="{0D108BD9-81ED-4DB2-BD59-A6C34878D82A}">
                    <a16:rowId xmlns:a16="http://schemas.microsoft.com/office/drawing/2014/main" val="10003"/>
                  </a:ext>
                </a:extLst>
              </a:tr>
              <a:tr h="352318">
                <a:tc>
                  <a:txBody>
                    <a:bodyPr/>
                    <a:lstStyle/>
                    <a:p>
                      <a:r>
                        <a:rPr lang="en-US" sz="2000" dirty="0"/>
                        <a:t>Wireless LAN</a:t>
                      </a:r>
                    </a:p>
                  </a:txBody>
                  <a:tcPr anchor="ctr"/>
                </a:tc>
                <a:tc>
                  <a:txBody>
                    <a:bodyPr/>
                    <a:lstStyle/>
                    <a:p>
                      <a:r>
                        <a:rPr lang="en-US" sz="2000" dirty="0" err="1"/>
                        <a:t>WiFi</a:t>
                      </a:r>
                      <a:endParaRPr lang="en-US" sz="2000" dirty="0"/>
                    </a:p>
                  </a:txBody>
                  <a:tcPr anchor="ctr"/>
                </a:tc>
                <a:tc>
                  <a:txBody>
                    <a:bodyPr/>
                    <a:lstStyle/>
                    <a:p>
                      <a:r>
                        <a:rPr lang="en-US" sz="2000" dirty="0"/>
                        <a:t>0.15 – 1.5 km</a:t>
                      </a:r>
                    </a:p>
                  </a:txBody>
                  <a:tcPr anchor="ctr"/>
                </a:tc>
                <a:tc>
                  <a:txBody>
                    <a:bodyPr/>
                    <a:lstStyle/>
                    <a:p>
                      <a:r>
                        <a:rPr lang="en-US" sz="2000" dirty="0"/>
                        <a:t>11 – 108</a:t>
                      </a:r>
                    </a:p>
                  </a:txBody>
                  <a:tcPr anchor="ctr"/>
                </a:tc>
                <a:tc>
                  <a:txBody>
                    <a:bodyPr/>
                    <a:lstStyle/>
                    <a:p>
                      <a:r>
                        <a:rPr lang="en-US" sz="2000" dirty="0"/>
                        <a:t>5 – 20</a:t>
                      </a:r>
                    </a:p>
                  </a:txBody>
                  <a:tcPr anchor="ctr"/>
                </a:tc>
                <a:extLst>
                  <a:ext uri="{0D108BD9-81ED-4DB2-BD59-A6C34878D82A}">
                    <a16:rowId xmlns:a16="http://schemas.microsoft.com/office/drawing/2014/main" val="10004"/>
                  </a:ext>
                </a:extLst>
              </a:tr>
              <a:tr h="352318">
                <a:tc>
                  <a:txBody>
                    <a:bodyPr/>
                    <a:lstStyle/>
                    <a:p>
                      <a:r>
                        <a:rPr lang="en-US" sz="2000" dirty="0"/>
                        <a:t>Cellular</a:t>
                      </a:r>
                    </a:p>
                  </a:txBody>
                  <a:tcPr anchor="ctr"/>
                </a:tc>
                <a:tc>
                  <a:txBody>
                    <a:bodyPr/>
                    <a:lstStyle/>
                    <a:p>
                      <a:r>
                        <a:rPr lang="en-US" sz="2000" dirty="0"/>
                        <a:t>2G</a:t>
                      </a:r>
                      <a:r>
                        <a:rPr lang="en-US" sz="2000" baseline="0" dirty="0"/>
                        <a:t> – GSM</a:t>
                      </a:r>
                      <a:endParaRPr lang="en-US" sz="2000" dirty="0"/>
                    </a:p>
                  </a:txBody>
                  <a:tcPr anchor="ctr"/>
                </a:tc>
                <a:tc>
                  <a:txBody>
                    <a:bodyPr/>
                    <a:lstStyle/>
                    <a:p>
                      <a:r>
                        <a:rPr lang="en-US" sz="2000" dirty="0"/>
                        <a:t>100m – 20 km</a:t>
                      </a:r>
                    </a:p>
                  </a:txBody>
                  <a:tcPr anchor="ctr"/>
                </a:tc>
                <a:tc>
                  <a:txBody>
                    <a:bodyPr/>
                    <a:lstStyle/>
                    <a:p>
                      <a:r>
                        <a:rPr lang="en-US" sz="2000" dirty="0"/>
                        <a:t>0.270 – 1.5</a:t>
                      </a:r>
                    </a:p>
                  </a:txBody>
                  <a:tcPr anchor="ctr"/>
                </a:tc>
                <a:tc>
                  <a:txBody>
                    <a:bodyPr/>
                    <a:lstStyle/>
                    <a:p>
                      <a:r>
                        <a:rPr lang="en-US" sz="2000" dirty="0"/>
                        <a:t>5 </a:t>
                      </a:r>
                    </a:p>
                  </a:txBody>
                  <a:tcPr anchor="ctr"/>
                </a:tc>
                <a:extLst>
                  <a:ext uri="{0D108BD9-81ED-4DB2-BD59-A6C34878D82A}">
                    <a16:rowId xmlns:a16="http://schemas.microsoft.com/office/drawing/2014/main" val="10005"/>
                  </a:ext>
                </a:extLst>
              </a:tr>
              <a:tr h="352318">
                <a:tc>
                  <a:txBody>
                    <a:bodyPr/>
                    <a:lstStyle/>
                    <a:p>
                      <a:r>
                        <a:rPr lang="en-US" sz="2000" dirty="0"/>
                        <a:t>Cellular</a:t>
                      </a:r>
                    </a:p>
                  </a:txBody>
                  <a:tcPr anchor="ctr"/>
                </a:tc>
                <a:tc>
                  <a:txBody>
                    <a:bodyPr/>
                    <a:lstStyle/>
                    <a:p>
                      <a:r>
                        <a:rPr lang="en-US" sz="2000" dirty="0"/>
                        <a:t>3G</a:t>
                      </a:r>
                    </a:p>
                  </a:txBody>
                  <a:tcPr anchor="ctr"/>
                </a:tc>
                <a:tc>
                  <a:txBody>
                    <a:bodyPr/>
                    <a:lstStyle/>
                    <a:p>
                      <a:r>
                        <a:rPr lang="en-US" sz="2000" dirty="0"/>
                        <a:t>1 – 5 km</a:t>
                      </a:r>
                    </a:p>
                  </a:txBody>
                  <a:tcPr anchor="ctr"/>
                </a:tc>
                <a:tc>
                  <a:txBody>
                    <a:bodyPr/>
                    <a:lstStyle/>
                    <a:p>
                      <a:r>
                        <a:rPr lang="en-US" sz="2000" dirty="0"/>
                        <a:t>348 – 14.4</a:t>
                      </a:r>
                    </a:p>
                  </a:txBody>
                  <a:tcPr anchor="ctr"/>
                </a:tc>
                <a:tc>
                  <a:txBody>
                    <a:bodyPr/>
                    <a:lstStyle/>
                    <a:p>
                      <a:r>
                        <a:rPr lang="en-US" sz="2000" dirty="0"/>
                        <a:t>100</a:t>
                      </a:r>
                      <a:r>
                        <a:rPr lang="en-US" sz="2000" baseline="0" dirty="0"/>
                        <a:t> – 500</a:t>
                      </a:r>
                      <a:endParaRPr lang="en-US" sz="2000" dirty="0"/>
                    </a:p>
                  </a:txBody>
                  <a:tcPr anchor="ctr"/>
                </a:tc>
                <a:extLst>
                  <a:ext uri="{0D108BD9-81ED-4DB2-BD59-A6C34878D82A}">
                    <a16:rowId xmlns:a16="http://schemas.microsoft.com/office/drawing/2014/main" val="10006"/>
                  </a:ext>
                </a:extLst>
              </a:tr>
              <a:tr h="352318">
                <a:tc>
                  <a:txBody>
                    <a:bodyPr/>
                    <a:lstStyle/>
                    <a:p>
                      <a:r>
                        <a:rPr lang="en-US" sz="2000" dirty="0"/>
                        <a:t>Cellular</a:t>
                      </a:r>
                    </a:p>
                  </a:txBody>
                  <a:tcPr anchor="ctr"/>
                </a:tc>
                <a:tc>
                  <a:txBody>
                    <a:bodyPr/>
                    <a:lstStyle/>
                    <a:p>
                      <a:r>
                        <a:rPr lang="en-US" sz="2000" dirty="0"/>
                        <a:t>4G</a:t>
                      </a:r>
                    </a:p>
                  </a:txBody>
                  <a:tcPr anchor="ctr"/>
                </a:tc>
                <a:tc>
                  <a:txBody>
                    <a:bodyPr/>
                    <a:lstStyle/>
                    <a:p>
                      <a:r>
                        <a:rPr lang="en-US" sz="2000" dirty="0"/>
                        <a:t>16 km</a:t>
                      </a:r>
                    </a:p>
                  </a:txBody>
                  <a:tcPr anchor="ctr"/>
                </a:tc>
                <a:tc>
                  <a:txBody>
                    <a:bodyPr/>
                    <a:lstStyle/>
                    <a:p>
                      <a:r>
                        <a:rPr lang="en-US" sz="2000" dirty="0"/>
                        <a:t>10- 100</a:t>
                      </a:r>
                    </a:p>
                  </a:txBody>
                  <a:tcPr anchor="ctr"/>
                </a:tc>
                <a:tc>
                  <a:txBody>
                    <a:bodyPr/>
                    <a:lstStyle/>
                    <a:p>
                      <a:r>
                        <a:rPr lang="en-US" sz="2000" dirty="0"/>
                        <a:t>36-48</a:t>
                      </a:r>
                    </a:p>
                  </a:txBody>
                  <a:tcPr anchor="ctr"/>
                </a:tc>
                <a:extLst>
                  <a:ext uri="{0D108BD9-81ED-4DB2-BD59-A6C34878D82A}">
                    <a16:rowId xmlns:a16="http://schemas.microsoft.com/office/drawing/2014/main" val="3204704376"/>
                  </a:ext>
                </a:extLst>
              </a:tr>
              <a:tr h="553190">
                <a:tc>
                  <a:txBody>
                    <a:bodyPr/>
                    <a:lstStyle/>
                    <a:p>
                      <a:r>
                        <a:rPr lang="en-US" sz="2000" dirty="0"/>
                        <a:t>Modern Cellular</a:t>
                      </a:r>
                    </a:p>
                  </a:txBody>
                  <a:tcPr anchor="ctr"/>
                </a:tc>
                <a:tc>
                  <a:txBody>
                    <a:bodyPr/>
                    <a:lstStyle/>
                    <a:p>
                      <a:r>
                        <a:rPr lang="en-US" sz="2000" dirty="0"/>
                        <a:t>5G</a:t>
                      </a:r>
                    </a:p>
                  </a:txBody>
                  <a:tcPr anchor="ctr"/>
                </a:tc>
                <a:tc>
                  <a:txBody>
                    <a:bodyPr/>
                    <a:lstStyle/>
                    <a:p>
                      <a:r>
                        <a:rPr lang="en-US" sz="2000" dirty="0"/>
                        <a:t>2 km</a:t>
                      </a:r>
                    </a:p>
                  </a:txBody>
                  <a:tcPr anchor="ctr"/>
                </a:tc>
                <a:tc>
                  <a:txBody>
                    <a:bodyPr/>
                    <a:lstStyle/>
                    <a:p>
                      <a:r>
                        <a:rPr lang="en-US" sz="2000" dirty="0"/>
                        <a:t>50- 1000</a:t>
                      </a:r>
                    </a:p>
                  </a:txBody>
                  <a:tcPr anchor="ctr"/>
                </a:tc>
                <a:tc>
                  <a:txBody>
                    <a:bodyPr/>
                    <a:lstStyle/>
                    <a:p>
                      <a:r>
                        <a:rPr lang="en-US" sz="2000" dirty="0"/>
                        <a:t>10-30</a:t>
                      </a:r>
                    </a:p>
                  </a:txBody>
                  <a:tcPr anchor="ctr"/>
                </a:tc>
                <a:extLst>
                  <a:ext uri="{0D108BD9-81ED-4DB2-BD59-A6C34878D82A}">
                    <a16:rowId xmlns:a16="http://schemas.microsoft.com/office/drawing/2014/main" val="2393410348"/>
                  </a:ext>
                </a:extLst>
              </a:tr>
            </a:tbl>
          </a:graphicData>
        </a:graphic>
      </p:graphicFrame>
      <p:sp>
        <p:nvSpPr>
          <p:cNvPr id="5" name="Rectangle 2">
            <a:extLst>
              <a:ext uri="{FF2B5EF4-FFF2-40B4-BE49-F238E27FC236}">
                <a16:creationId xmlns:a16="http://schemas.microsoft.com/office/drawing/2014/main" id="{CC0B647C-9CE7-4009-BC72-EC268D2BE551}"/>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Typical Performance for Different Types of Networks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dirty="0"/>
              <a:t>Latency and Bandwidth</a:t>
            </a:r>
          </a:p>
        </p:txBody>
      </p:sp>
      <p:sp>
        <p:nvSpPr>
          <p:cNvPr id="2" name="Flowchart: Direct Access Storage 1"/>
          <p:cNvSpPr/>
          <p:nvPr/>
        </p:nvSpPr>
        <p:spPr>
          <a:xfrm>
            <a:off x="1600200" y="1371600"/>
            <a:ext cx="1524000" cy="2362202"/>
          </a:xfrm>
          <a:prstGeom prst="flowChartMagneticDrum">
            <a:avLst/>
          </a:prstGeom>
          <a:solidFill>
            <a:srgbClr val="77E1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latin typeface="Arial" panose="020B0604020202020204" pitchFamily="34" charset="0"/>
                <a:cs typeface="Arial" panose="020B0604020202020204" pitchFamily="34" charset="0"/>
              </a:rPr>
              <a:t>Case 1</a:t>
            </a:r>
          </a:p>
        </p:txBody>
      </p:sp>
      <p:sp>
        <p:nvSpPr>
          <p:cNvPr id="6" name="Can 5"/>
          <p:cNvSpPr/>
          <p:nvPr/>
        </p:nvSpPr>
        <p:spPr>
          <a:xfrm rot="5400000">
            <a:off x="5636195" y="459804"/>
            <a:ext cx="445532" cy="8517523"/>
          </a:xfrm>
          <a:prstGeom prst="can">
            <a:avLst/>
          </a:prstGeom>
          <a:solidFill>
            <a:srgbClr val="FCE8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Flowchart: Direct Access Storage 8"/>
          <p:cNvSpPr/>
          <p:nvPr/>
        </p:nvSpPr>
        <p:spPr>
          <a:xfrm>
            <a:off x="5469523" y="1962151"/>
            <a:ext cx="4648200" cy="1104477"/>
          </a:xfrm>
          <a:prstGeom prst="flowChartMagneticDrum">
            <a:avLst/>
          </a:prstGeom>
          <a:solidFill>
            <a:srgbClr val="EF727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b="1" dirty="0">
                <a:solidFill>
                  <a:schemeClr val="bg1"/>
                </a:solidFill>
                <a:latin typeface="Arial" panose="020B0604020202020204" pitchFamily="34" charset="0"/>
                <a:cs typeface="Arial" panose="020B0604020202020204" pitchFamily="34" charset="0"/>
              </a:rPr>
              <a:t>Case 2</a:t>
            </a:r>
          </a:p>
        </p:txBody>
      </p:sp>
      <p:sp>
        <p:nvSpPr>
          <p:cNvPr id="7" name="TextBox 6"/>
          <p:cNvSpPr txBox="1"/>
          <p:nvPr/>
        </p:nvSpPr>
        <p:spPr>
          <a:xfrm>
            <a:off x="5451491" y="4507468"/>
            <a:ext cx="928459" cy="369332"/>
          </a:xfrm>
          <a:prstGeom prst="rect">
            <a:avLst/>
          </a:prstGeom>
          <a:noFill/>
        </p:spPr>
        <p:txBody>
          <a:bodyPr wrap="none" rtlCol="0">
            <a:spAutoFit/>
          </a:bodyPr>
          <a:lstStyle/>
          <a:p>
            <a:r>
              <a:rPr lang="en-US" b="1" dirty="0"/>
              <a:t>Case 3</a:t>
            </a:r>
          </a:p>
        </p:txBody>
      </p:sp>
      <p:cxnSp>
        <p:nvCxnSpPr>
          <p:cNvPr id="10" name="Straight Arrow Connector 9"/>
          <p:cNvCxnSpPr/>
          <p:nvPr/>
        </p:nvCxnSpPr>
        <p:spPr>
          <a:xfrm flipV="1">
            <a:off x="3429000" y="1371600"/>
            <a:ext cx="0" cy="99060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59723" y="2508179"/>
            <a:ext cx="338554" cy="369332"/>
          </a:xfrm>
          <a:prstGeom prst="rect">
            <a:avLst/>
          </a:prstGeom>
          <a:noFill/>
        </p:spPr>
        <p:txBody>
          <a:bodyPr wrap="none" rtlCol="0">
            <a:spAutoFit/>
          </a:bodyPr>
          <a:lstStyle/>
          <a:p>
            <a:r>
              <a:rPr lang="en-US" dirty="0"/>
              <a:t>B</a:t>
            </a:r>
          </a:p>
        </p:txBody>
      </p:sp>
      <p:cxnSp>
        <p:nvCxnSpPr>
          <p:cNvPr id="13" name="Straight Arrow Connector 12"/>
          <p:cNvCxnSpPr>
            <a:stCxn id="11" idx="2"/>
          </p:cNvCxnSpPr>
          <p:nvPr/>
        </p:nvCxnSpPr>
        <p:spPr>
          <a:xfrm>
            <a:off x="3429000" y="2877512"/>
            <a:ext cx="0" cy="93248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752600" y="3902767"/>
            <a:ext cx="1219200" cy="0"/>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192923" y="3886200"/>
            <a:ext cx="312906" cy="369332"/>
          </a:xfrm>
          <a:prstGeom prst="rect">
            <a:avLst/>
          </a:prstGeom>
          <a:noFill/>
        </p:spPr>
        <p:txBody>
          <a:bodyPr wrap="none" rtlCol="0">
            <a:spAutoFit/>
          </a:bodyPr>
          <a:lstStyle/>
          <a:p>
            <a:r>
              <a:rPr lang="en-US" dirty="0"/>
              <a:t>L</a:t>
            </a:r>
          </a:p>
        </p:txBody>
      </p:sp>
      <p:cxnSp>
        <p:nvCxnSpPr>
          <p:cNvPr id="19" name="Straight Arrow Connector 18"/>
          <p:cNvCxnSpPr/>
          <p:nvPr/>
        </p:nvCxnSpPr>
        <p:spPr>
          <a:xfrm flipV="1">
            <a:off x="5621923" y="3207360"/>
            <a:ext cx="4419600" cy="16567"/>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398436" y="3200400"/>
            <a:ext cx="312906" cy="369332"/>
          </a:xfrm>
          <a:prstGeom prst="rect">
            <a:avLst/>
          </a:prstGeom>
          <a:noFill/>
        </p:spPr>
        <p:txBody>
          <a:bodyPr wrap="none" rtlCol="0">
            <a:spAutoFit/>
          </a:bodyPr>
          <a:lstStyle/>
          <a:p>
            <a:r>
              <a:rPr lang="en-US" dirty="0"/>
              <a:t>L</a:t>
            </a:r>
          </a:p>
        </p:txBody>
      </p:sp>
      <p:cxnSp>
        <p:nvCxnSpPr>
          <p:cNvPr id="22" name="Straight Arrow Connector 21"/>
          <p:cNvCxnSpPr/>
          <p:nvPr/>
        </p:nvCxnSpPr>
        <p:spPr>
          <a:xfrm flipV="1">
            <a:off x="10346323" y="1962152"/>
            <a:ext cx="0" cy="323849"/>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0177046" y="2373868"/>
            <a:ext cx="338554" cy="369332"/>
          </a:xfrm>
          <a:prstGeom prst="rect">
            <a:avLst/>
          </a:prstGeom>
          <a:noFill/>
        </p:spPr>
        <p:txBody>
          <a:bodyPr wrap="none" rtlCol="0">
            <a:spAutoFit/>
          </a:bodyPr>
          <a:lstStyle/>
          <a:p>
            <a:r>
              <a:rPr lang="en-US" dirty="0"/>
              <a:t>B</a:t>
            </a:r>
          </a:p>
        </p:txBody>
      </p:sp>
      <p:cxnSp>
        <p:nvCxnSpPr>
          <p:cNvPr id="25" name="Straight Arrow Connector 24"/>
          <p:cNvCxnSpPr/>
          <p:nvPr/>
        </p:nvCxnSpPr>
        <p:spPr>
          <a:xfrm>
            <a:off x="10346323" y="2766027"/>
            <a:ext cx="0" cy="30060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1676400" y="5081873"/>
            <a:ext cx="8441323" cy="1"/>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096000" y="5117068"/>
            <a:ext cx="312906" cy="369332"/>
          </a:xfrm>
          <a:prstGeom prst="rect">
            <a:avLst/>
          </a:prstGeom>
          <a:noFill/>
        </p:spPr>
        <p:txBody>
          <a:bodyPr wrap="none" rtlCol="0">
            <a:spAutoFit/>
          </a:bodyPr>
          <a:lstStyle/>
          <a:p>
            <a:r>
              <a:rPr lang="en-US" dirty="0"/>
              <a:t>L</a:t>
            </a:r>
          </a:p>
        </p:txBody>
      </p:sp>
      <p:sp>
        <p:nvSpPr>
          <p:cNvPr id="26" name="TextBox 25"/>
          <p:cNvSpPr txBox="1"/>
          <p:nvPr/>
        </p:nvSpPr>
        <p:spPr>
          <a:xfrm>
            <a:off x="2362200" y="5562600"/>
            <a:ext cx="7975155" cy="1477328"/>
          </a:xfrm>
          <a:prstGeom prst="rect">
            <a:avLst/>
          </a:prstGeom>
          <a:noFill/>
        </p:spPr>
        <p:txBody>
          <a:bodyPr wrap="square" rtlCol="0">
            <a:spAutoFit/>
          </a:bodyPr>
          <a:lstStyle/>
          <a:p>
            <a:pPr marL="285750" indent="-285750">
              <a:buFont typeface="Arial" panose="020B0604020202020204" pitchFamily="34" charset="0"/>
              <a:buChar char="•"/>
            </a:pPr>
            <a:r>
              <a:rPr lang="en-US" dirty="0"/>
              <a:t>B = Bandwidth (or </a:t>
            </a:r>
            <a:r>
              <a:rPr lang="en-US" i="1" dirty="0"/>
              <a:t>Capacity</a:t>
            </a:r>
            <a:r>
              <a:rPr lang="en-US" dirty="0"/>
              <a:t>) and L = Latency (or </a:t>
            </a:r>
            <a:r>
              <a:rPr lang="en-US" i="1" dirty="0"/>
              <a:t>Delay</a:t>
            </a:r>
            <a:r>
              <a:rPr lang="en-US" dirty="0"/>
              <a:t>)</a:t>
            </a:r>
          </a:p>
          <a:p>
            <a:pPr marL="285750" indent="-285750">
              <a:buFont typeface="Arial" panose="020B0604020202020204" pitchFamily="34" charset="0"/>
              <a:buChar char="•"/>
            </a:pPr>
            <a:r>
              <a:rPr lang="en-US" dirty="0"/>
              <a:t>B × L gives approximately the number of bits in flight</a:t>
            </a:r>
          </a:p>
          <a:p>
            <a:pPr marL="285750" indent="-285750">
              <a:buFont typeface="Arial" panose="020B0604020202020204" pitchFamily="34" charset="0"/>
              <a:buChar char="•"/>
            </a:pPr>
            <a:r>
              <a:rPr lang="en-US" dirty="0"/>
              <a:t>As B × L increases, </a:t>
            </a:r>
            <a:r>
              <a:rPr lang="en-US" i="1" dirty="0"/>
              <a:t>uncertainty</a:t>
            </a:r>
            <a:r>
              <a:rPr lang="en-US" dirty="0"/>
              <a:t> increases (more bits might get lost)</a:t>
            </a:r>
          </a:p>
          <a:p>
            <a:pPr marL="285750" indent="-285750">
              <a:buFont typeface="Arial" panose="020B0604020202020204" pitchFamily="34" charset="0"/>
              <a:buChar char="•"/>
            </a:pPr>
            <a:r>
              <a:rPr lang="en-US" dirty="0"/>
              <a:t>High value of B × L leads to </a:t>
            </a:r>
            <a:r>
              <a:rPr lang="en-US" i="1" dirty="0"/>
              <a:t>“Buffer Bloat”</a:t>
            </a:r>
          </a:p>
          <a:p>
            <a:endParaRPr lang="en-US" dirty="0"/>
          </a:p>
        </p:txBody>
      </p:sp>
      <p:cxnSp>
        <p:nvCxnSpPr>
          <p:cNvPr id="31" name="Straight Arrow Connector 30"/>
          <p:cNvCxnSpPr>
            <a:stCxn id="32" idx="0"/>
          </p:cNvCxnSpPr>
          <p:nvPr/>
        </p:nvCxnSpPr>
        <p:spPr>
          <a:xfrm flipV="1">
            <a:off x="10346323" y="4387333"/>
            <a:ext cx="0" cy="15240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0177046" y="4539733"/>
            <a:ext cx="338554" cy="369332"/>
          </a:xfrm>
          <a:prstGeom prst="rect">
            <a:avLst/>
          </a:prstGeom>
          <a:noFill/>
        </p:spPr>
        <p:txBody>
          <a:bodyPr wrap="none" rtlCol="0">
            <a:spAutoFit/>
          </a:bodyPr>
          <a:lstStyle/>
          <a:p>
            <a:r>
              <a:rPr lang="en-US" dirty="0"/>
              <a:t>B</a:t>
            </a:r>
          </a:p>
        </p:txBody>
      </p:sp>
      <p:cxnSp>
        <p:nvCxnSpPr>
          <p:cNvPr id="33" name="Straight Arrow Connector 32"/>
          <p:cNvCxnSpPr>
            <a:stCxn id="32" idx="2"/>
          </p:cNvCxnSpPr>
          <p:nvPr/>
        </p:nvCxnSpPr>
        <p:spPr>
          <a:xfrm>
            <a:off x="10346323" y="4909066"/>
            <a:ext cx="0" cy="120135"/>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02979" y="2373868"/>
            <a:ext cx="1129460" cy="338554"/>
          </a:xfrm>
          <a:prstGeom prst="rect">
            <a:avLst/>
          </a:prstGeom>
          <a:noFill/>
        </p:spPr>
        <p:txBody>
          <a:bodyPr wrap="square" rtlCol="0">
            <a:spAutoFit/>
          </a:bodyPr>
          <a:lstStyle/>
          <a:p>
            <a:r>
              <a:rPr lang="en-US" sz="1600" b="1" dirty="0">
                <a:solidFill>
                  <a:srgbClr val="77E1FF"/>
                </a:solidFill>
              </a:rPr>
              <a:t>Ethernet</a:t>
            </a:r>
          </a:p>
        </p:txBody>
      </p:sp>
      <p:sp>
        <p:nvSpPr>
          <p:cNvPr id="29" name="TextBox 28"/>
          <p:cNvSpPr txBox="1"/>
          <p:nvPr/>
        </p:nvSpPr>
        <p:spPr>
          <a:xfrm>
            <a:off x="7484980" y="1530728"/>
            <a:ext cx="617285" cy="338554"/>
          </a:xfrm>
          <a:prstGeom prst="rect">
            <a:avLst/>
          </a:prstGeom>
          <a:noFill/>
        </p:spPr>
        <p:txBody>
          <a:bodyPr wrap="none" rtlCol="0">
            <a:spAutoFit/>
          </a:bodyPr>
          <a:lstStyle/>
          <a:p>
            <a:r>
              <a:rPr lang="en-US" sz="1600" b="1" dirty="0" err="1">
                <a:solidFill>
                  <a:srgbClr val="EF7273"/>
                </a:solidFill>
              </a:rPr>
              <a:t>WiFi</a:t>
            </a:r>
            <a:endParaRPr lang="en-US" sz="1600" b="1" dirty="0">
              <a:solidFill>
                <a:srgbClr val="EF7273"/>
              </a:solidFill>
            </a:endParaRPr>
          </a:p>
        </p:txBody>
      </p:sp>
      <p:sp>
        <p:nvSpPr>
          <p:cNvPr id="30" name="TextBox 29"/>
          <p:cNvSpPr txBox="1"/>
          <p:nvPr/>
        </p:nvSpPr>
        <p:spPr>
          <a:xfrm>
            <a:off x="5695161" y="4048779"/>
            <a:ext cx="662233" cy="338554"/>
          </a:xfrm>
          <a:prstGeom prst="rect">
            <a:avLst/>
          </a:prstGeom>
          <a:noFill/>
        </p:spPr>
        <p:txBody>
          <a:bodyPr wrap="none" rtlCol="0">
            <a:spAutoFit/>
          </a:bodyPr>
          <a:lstStyle/>
          <a:p>
            <a:r>
              <a:rPr lang="en-US" sz="1600" b="1" dirty="0">
                <a:solidFill>
                  <a:srgbClr val="FFC000"/>
                </a:solidFill>
              </a:rPr>
              <a:t>WAN</a:t>
            </a:r>
          </a:p>
        </p:txBody>
      </p:sp>
    </p:spTree>
    <p:extLst>
      <p:ext uri="{BB962C8B-B14F-4D97-AF65-F5344CB8AC3E}">
        <p14:creationId xmlns:p14="http://schemas.microsoft.com/office/powerpoint/2010/main" val="93873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9" grpId="0"/>
      <p:bldP spid="3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Outline</a:t>
            </a:r>
            <a:endParaRPr lang="en-US" dirty="0"/>
          </a:p>
        </p:txBody>
      </p:sp>
      <p:graphicFrame>
        <p:nvGraphicFramePr>
          <p:cNvPr id="6" name="Diagram 5">
            <a:extLst>
              <a:ext uri="{FF2B5EF4-FFF2-40B4-BE49-F238E27FC236}">
                <a16:creationId xmlns:a16="http://schemas.microsoft.com/office/drawing/2014/main" id="{B2B077C5-F3D8-81F9-9345-A52C7867A677}"/>
              </a:ext>
            </a:extLst>
          </p:cNvPr>
          <p:cNvGraphicFramePr/>
          <p:nvPr/>
        </p:nvGraphicFramePr>
        <p:xfrm>
          <a:off x="2032000" y="1630363"/>
          <a:ext cx="812800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0CA500C-D8E0-64E0-D8F8-F61F7423C725}"/>
              </a:ext>
            </a:extLst>
          </p:cNvPr>
          <p:cNvSpPr txBox="1"/>
          <p:nvPr/>
        </p:nvSpPr>
        <p:spPr>
          <a:xfrm>
            <a:off x="10138664" y="4572000"/>
            <a:ext cx="920445" cy="923330"/>
          </a:xfrm>
          <a:prstGeom prst="rect">
            <a:avLst/>
          </a:prstGeom>
          <a:noFill/>
        </p:spPr>
        <p:txBody>
          <a:bodyPr wrap="none" rtlCol="0">
            <a:spAutoFit/>
          </a:bodyPr>
          <a:lstStyle/>
          <a:p>
            <a:pPr marL="285750" indent="-285750">
              <a:buFont typeface="Wingdings" pitchFamily="2" charset="2"/>
              <a:buChar char="ü"/>
            </a:pPr>
            <a:r>
              <a:rPr lang="en-US" sz="5400" dirty="0"/>
              <a:t> </a:t>
            </a:r>
          </a:p>
        </p:txBody>
      </p:sp>
    </p:spTree>
    <p:extLst>
      <p:ext uri="{BB962C8B-B14F-4D97-AF65-F5344CB8AC3E}">
        <p14:creationId xmlns:p14="http://schemas.microsoft.com/office/powerpoint/2010/main" val="48848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Content Placeholder 2">
            <a:extLst>
              <a:ext uri="{FF2B5EF4-FFF2-40B4-BE49-F238E27FC236}">
                <a16:creationId xmlns:a16="http://schemas.microsoft.com/office/drawing/2014/main" id="{F3EF148C-8637-46B0-9D69-435F18314576}"/>
              </a:ext>
            </a:extLst>
          </p:cNvPr>
          <p:cNvSpPr>
            <a:spLocks noGrp="1"/>
          </p:cNvSpPr>
          <p:nvPr>
            <p:ph idx="1"/>
          </p:nvPr>
        </p:nvSpPr>
        <p:spPr>
          <a:xfrm>
            <a:off x="685800" y="1828800"/>
            <a:ext cx="10363200" cy="4271963"/>
          </a:xfrm>
        </p:spPr>
        <p:txBody>
          <a:bodyPr/>
          <a:lstStyle/>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Network Protocols</a:t>
            </a:r>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altLang="en-US"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Packet Transmission</a:t>
            </a:r>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altLang="en-US"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altLang="en-US" dirty="0"/>
              <a:t>Network Layers</a:t>
            </a:r>
          </a:p>
          <a:p>
            <a:pPr lvl="1"/>
            <a:r>
              <a:rPr lang="en-US" altLang="en-US" dirty="0"/>
              <a:t>Physical layer </a:t>
            </a:r>
          </a:p>
          <a:p>
            <a:pPr lvl="1"/>
            <a:r>
              <a:rPr lang="en-US" altLang="en-US" dirty="0"/>
              <a:t>Data-link layer</a:t>
            </a:r>
          </a:p>
          <a:p>
            <a:pPr lvl="1"/>
            <a:r>
              <a:rPr lang="en-US" altLang="en-US" dirty="0"/>
              <a:t>Network layer and routing</a:t>
            </a:r>
          </a:p>
          <a:p>
            <a:pPr lvl="1"/>
            <a:r>
              <a:rPr lang="en-US" altLang="en-US" dirty="0"/>
              <a:t>Transport layer and congestion control</a:t>
            </a:r>
          </a:p>
        </p:txBody>
      </p:sp>
      <p:sp>
        <p:nvSpPr>
          <p:cNvPr id="4" name="Rectangle 2">
            <a:extLst>
              <a:ext uri="{FF2B5EF4-FFF2-40B4-BE49-F238E27FC236}">
                <a16:creationId xmlns:a16="http://schemas.microsoft.com/office/drawing/2014/main" id="{D4516A47-43F9-424D-B930-9B1CFEEFCAE4}"/>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Networking Principles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95DD2A-057A-48D1-AF71-94F43644E983}"/>
              </a:ext>
            </a:extLst>
          </p:cNvPr>
          <p:cNvSpPr>
            <a:spLocks noGrp="1"/>
          </p:cNvSpPr>
          <p:nvPr>
            <p:ph idx="1"/>
          </p:nvPr>
        </p:nvSpPr>
        <p:spPr>
          <a:xfrm>
            <a:off x="685800" y="1828800"/>
            <a:ext cx="10515600" cy="4394200"/>
          </a:xfrm>
        </p:spPr>
        <p:txBody>
          <a:bodyPr>
            <a:normAutofit/>
          </a:bodyPr>
          <a:lstStyle/>
          <a:p>
            <a:pPr>
              <a:defRPr/>
            </a:pPr>
            <a:r>
              <a:rPr lang="en-US" dirty="0"/>
              <a:t>If two entities want to communicate on a network, pre-defined agreements are necessary</a:t>
            </a:r>
          </a:p>
          <a:p>
            <a:pPr lvl="1">
              <a:defRPr/>
            </a:pPr>
            <a:r>
              <a:rPr lang="en-US" dirty="0"/>
              <a:t>How a message will be formatted?</a:t>
            </a:r>
          </a:p>
          <a:p>
            <a:pPr lvl="1">
              <a:defRPr/>
            </a:pPr>
            <a:r>
              <a:rPr lang="en-US" dirty="0"/>
              <a:t>How does the receiver know the last bit in the message?</a:t>
            </a:r>
          </a:p>
          <a:p>
            <a:pPr lvl="1">
              <a:defRPr/>
            </a:pPr>
            <a:r>
              <a:rPr lang="en-US" dirty="0"/>
              <a:t>How can a receiver detect if the message is damaged?</a:t>
            </a:r>
          </a:p>
          <a:p>
            <a:pPr marL="457200" lvl="1" indent="0">
              <a:buNone/>
              <a:defRPr/>
            </a:pPr>
            <a:endParaRPr lang="en-US" sz="1600" dirty="0"/>
          </a:p>
          <a:p>
            <a:pPr>
              <a:defRPr/>
            </a:pPr>
            <a:r>
              <a:rPr lang="en-US" dirty="0"/>
              <a:t>“Protocol” is a well-known set of rules and formats to be used for communication between the entities</a:t>
            </a:r>
          </a:p>
          <a:p>
            <a:pPr lvl="2">
              <a:defRPr/>
            </a:pPr>
            <a:endParaRPr lang="en-US" sz="1400" dirty="0"/>
          </a:p>
          <a:p>
            <a:pPr>
              <a:defRPr/>
            </a:pPr>
            <a:r>
              <a:rPr lang="en-US" dirty="0"/>
              <a:t>Standardizing a well-known set of protocols supports communication among </a:t>
            </a:r>
            <a:r>
              <a:rPr lang="en-US" i="1" dirty="0"/>
              <a:t>heterogeneous</a:t>
            </a:r>
            <a:r>
              <a:rPr lang="en-US" dirty="0"/>
              <a:t> entities</a:t>
            </a:r>
          </a:p>
        </p:txBody>
      </p:sp>
      <p:sp>
        <p:nvSpPr>
          <p:cNvPr id="6" name="Rectangle 2">
            <a:extLst>
              <a:ext uri="{FF2B5EF4-FFF2-40B4-BE49-F238E27FC236}">
                <a16:creationId xmlns:a16="http://schemas.microsoft.com/office/drawing/2014/main" id="{3C3B2629-409C-4E9E-8E7A-498C18BFECB6}"/>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Networking Protocols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9C0D4-4A41-4F7B-9F23-5C79F824F282}"/>
              </a:ext>
            </a:extLst>
          </p:cNvPr>
          <p:cNvSpPr>
            <a:spLocks noGrp="1"/>
          </p:cNvSpPr>
          <p:nvPr>
            <p:ph idx="1"/>
          </p:nvPr>
        </p:nvSpPr>
        <p:spPr>
          <a:xfrm>
            <a:off x="685800" y="1828799"/>
            <a:ext cx="10439400" cy="4572001"/>
          </a:xfrm>
        </p:spPr>
        <p:txBody>
          <a:bodyPr>
            <a:normAutofit fontScale="92500" lnSpcReduction="10000"/>
          </a:bodyPr>
          <a:lstStyle/>
          <a:p>
            <a:pPr>
              <a:defRPr/>
            </a:pPr>
            <a:r>
              <a:rPr lang="en-US" dirty="0"/>
              <a:t>Messages are broken up into </a:t>
            </a:r>
            <a:r>
              <a:rPr lang="en-US" dirty="0">
                <a:solidFill>
                  <a:schemeClr val="accent6"/>
                </a:solidFill>
              </a:rPr>
              <a:t>packets</a:t>
            </a:r>
          </a:p>
          <a:p>
            <a:pPr lvl="1">
              <a:defRPr/>
            </a:pPr>
            <a:r>
              <a:rPr lang="en-US" dirty="0"/>
              <a:t>A packet is the unit of data that is transmitted </a:t>
            </a:r>
            <a:br>
              <a:rPr lang="en-US" dirty="0"/>
            </a:br>
            <a:r>
              <a:rPr lang="en-US" dirty="0"/>
              <a:t>between an origin and a destination</a:t>
            </a:r>
          </a:p>
          <a:p>
            <a:pPr lvl="1">
              <a:defRPr/>
            </a:pPr>
            <a:r>
              <a:rPr lang="en-US" dirty="0"/>
              <a:t>Packets can be of arbitrary lengths</a:t>
            </a:r>
          </a:p>
          <a:p>
            <a:pPr lvl="2">
              <a:defRPr/>
            </a:pPr>
            <a:endParaRPr lang="en-US" sz="1400" dirty="0"/>
          </a:p>
          <a:p>
            <a:pPr>
              <a:lnSpc>
                <a:spcPct val="100000"/>
              </a:lnSpc>
              <a:defRPr/>
            </a:pPr>
            <a:r>
              <a:rPr lang="en-US" dirty="0"/>
              <a:t>Maximum size of the packet is known as Maximum Transmission Unit (MTU)</a:t>
            </a:r>
          </a:p>
          <a:p>
            <a:pPr lvl="1">
              <a:defRPr/>
            </a:pPr>
            <a:r>
              <a:rPr lang="en-US" dirty="0"/>
              <a:t>MTU prevents one host from sending a very long message</a:t>
            </a:r>
          </a:p>
          <a:p>
            <a:pPr lvl="4">
              <a:defRPr/>
            </a:pPr>
            <a:endParaRPr lang="en-US" sz="1100" dirty="0"/>
          </a:p>
          <a:p>
            <a:pPr>
              <a:defRPr/>
            </a:pPr>
            <a:r>
              <a:rPr lang="en-US" dirty="0"/>
              <a:t>Each packet has two main fields</a:t>
            </a:r>
          </a:p>
          <a:p>
            <a:pPr lvl="1">
              <a:defRPr/>
            </a:pPr>
            <a:r>
              <a:rPr lang="en-US" dirty="0"/>
              <a:t>Header: Contains meta-information about the packet</a:t>
            </a:r>
          </a:p>
          <a:p>
            <a:pPr lvl="2">
              <a:defRPr/>
            </a:pPr>
            <a:r>
              <a:rPr lang="en-US" sz="2200" dirty="0"/>
              <a:t>e.g., Length of the packet, receiver ID</a:t>
            </a:r>
          </a:p>
          <a:p>
            <a:pPr lvl="1">
              <a:defRPr/>
            </a:pPr>
            <a:r>
              <a:rPr lang="en-US" dirty="0"/>
              <a:t>Data</a:t>
            </a:r>
          </a:p>
          <a:p>
            <a:pPr lvl="1">
              <a:defRPr/>
            </a:pPr>
            <a:endParaRPr lang="en-US" sz="1800" dirty="0"/>
          </a:p>
        </p:txBody>
      </p:sp>
      <p:grpSp>
        <p:nvGrpSpPr>
          <p:cNvPr id="2" name="Group 1">
            <a:extLst>
              <a:ext uri="{FF2B5EF4-FFF2-40B4-BE49-F238E27FC236}">
                <a16:creationId xmlns:a16="http://schemas.microsoft.com/office/drawing/2014/main" id="{B72D1460-4F81-4778-988F-471E058EADEA}"/>
              </a:ext>
            </a:extLst>
          </p:cNvPr>
          <p:cNvGrpSpPr/>
          <p:nvPr/>
        </p:nvGrpSpPr>
        <p:grpSpPr>
          <a:xfrm>
            <a:off x="8077200" y="2133600"/>
            <a:ext cx="2590800" cy="685800"/>
            <a:chOff x="6248400" y="2133600"/>
            <a:chExt cx="2590800" cy="685800"/>
          </a:xfrm>
        </p:grpSpPr>
        <p:grpSp>
          <p:nvGrpSpPr>
            <p:cNvPr id="22532" name="Group 14">
              <a:extLst>
                <a:ext uri="{FF2B5EF4-FFF2-40B4-BE49-F238E27FC236}">
                  <a16:creationId xmlns:a16="http://schemas.microsoft.com/office/drawing/2014/main" id="{D5397A89-0F8B-4FEF-9F95-524EB87548AD}"/>
                </a:ext>
              </a:extLst>
            </p:cNvPr>
            <p:cNvGrpSpPr>
              <a:grpSpLocks/>
            </p:cNvGrpSpPr>
            <p:nvPr/>
          </p:nvGrpSpPr>
          <p:grpSpPr bwMode="auto">
            <a:xfrm>
              <a:off x="6248400" y="2133600"/>
              <a:ext cx="2590800" cy="685800"/>
              <a:chOff x="6377298" y="3505200"/>
              <a:chExt cx="2233302" cy="609600"/>
            </a:xfrm>
          </p:grpSpPr>
          <p:pic>
            <p:nvPicPr>
              <p:cNvPr id="22542" name="Picture 11">
                <a:extLst>
                  <a:ext uri="{FF2B5EF4-FFF2-40B4-BE49-F238E27FC236}">
                    <a16:creationId xmlns:a16="http://schemas.microsoft.com/office/drawing/2014/main" id="{258A5861-BD2F-4689-AFE7-FE8D87450F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2543" name="Picture 11">
                <a:extLst>
                  <a:ext uri="{FF2B5EF4-FFF2-40B4-BE49-F238E27FC236}">
                    <a16:creationId xmlns:a16="http://schemas.microsoft.com/office/drawing/2014/main" id="{329E288F-60A5-43EC-BA87-ACF5850D53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2544" name="Picture 11">
                <a:extLst>
                  <a:ext uri="{FF2B5EF4-FFF2-40B4-BE49-F238E27FC236}">
                    <a16:creationId xmlns:a16="http://schemas.microsoft.com/office/drawing/2014/main" id="{37916AFC-2444-493D-A631-7AFFC32F803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2545" name="Picture 11">
                <a:extLst>
                  <a:ext uri="{FF2B5EF4-FFF2-40B4-BE49-F238E27FC236}">
                    <a16:creationId xmlns:a16="http://schemas.microsoft.com/office/drawing/2014/main" id="{087B37D0-1686-49BD-AE40-41C28E2C63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22546" name="Group 19">
                <a:extLst>
                  <a:ext uri="{FF2B5EF4-FFF2-40B4-BE49-F238E27FC236}">
                    <a16:creationId xmlns:a16="http://schemas.microsoft.com/office/drawing/2014/main" id="{2322C767-EEFD-494F-9F77-EB81F2CF9472}"/>
                  </a:ext>
                </a:extLst>
              </p:cNvPr>
              <p:cNvGrpSpPr>
                <a:grpSpLocks/>
              </p:cNvGrpSpPr>
              <p:nvPr/>
            </p:nvGrpSpPr>
            <p:grpSpPr bwMode="auto">
              <a:xfrm>
                <a:off x="6503987" y="3810000"/>
                <a:ext cx="1954213" cy="304800"/>
                <a:chOff x="6275387" y="4038600"/>
                <a:chExt cx="1954213" cy="304800"/>
              </a:xfrm>
            </p:grpSpPr>
            <p:sp>
              <p:nvSpPr>
                <p:cNvPr id="21" name="Can 20">
                  <a:extLst>
                    <a:ext uri="{FF2B5EF4-FFF2-40B4-BE49-F238E27FC236}">
                      <a16:creationId xmlns:a16="http://schemas.microsoft.com/office/drawing/2014/main" id="{C7D8E852-18FB-4609-9AB8-CBC44D9724AA}"/>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2" name="Can 21">
                  <a:extLst>
                    <a:ext uri="{FF2B5EF4-FFF2-40B4-BE49-F238E27FC236}">
                      <a16:creationId xmlns:a16="http://schemas.microsoft.com/office/drawing/2014/main" id="{413078B2-3DC9-4D9C-9869-DBB7D90163ED}"/>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3" name="Can 22">
                  <a:extLst>
                    <a:ext uri="{FF2B5EF4-FFF2-40B4-BE49-F238E27FC236}">
                      <a16:creationId xmlns:a16="http://schemas.microsoft.com/office/drawing/2014/main" id="{ABC1102E-00C0-4D24-B6A0-F8D6E9FF9773}"/>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4" name="Can 23">
                  <a:extLst>
                    <a:ext uri="{FF2B5EF4-FFF2-40B4-BE49-F238E27FC236}">
                      <a16:creationId xmlns:a16="http://schemas.microsoft.com/office/drawing/2014/main" id="{8863E942-8B73-4B34-9130-000383FE3AD2}"/>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5" name="Can 24">
                  <a:extLst>
                    <a:ext uri="{FF2B5EF4-FFF2-40B4-BE49-F238E27FC236}">
                      <a16:creationId xmlns:a16="http://schemas.microsoft.com/office/drawing/2014/main" id="{FA2F5A25-A41E-4ED7-A67A-E7F61C71260C}"/>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26" name="Rectangle 25">
              <a:extLst>
                <a:ext uri="{FF2B5EF4-FFF2-40B4-BE49-F238E27FC236}">
                  <a16:creationId xmlns:a16="http://schemas.microsoft.com/office/drawing/2014/main" id="{D0F0F768-579E-4B95-A379-E352C94D86EE}"/>
                </a:ext>
              </a:extLst>
            </p:cNvPr>
            <p:cNvSpPr/>
            <p:nvPr/>
          </p:nvSpPr>
          <p:spPr>
            <a:xfrm>
              <a:off x="6653212" y="2711450"/>
              <a:ext cx="234950" cy="50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1DDE66AE-47D5-458C-87B8-FBA073F5B6B0}"/>
                </a:ext>
              </a:extLst>
            </p:cNvPr>
            <p:cNvSpPr/>
            <p:nvPr/>
          </p:nvSpPr>
          <p:spPr>
            <a:xfrm>
              <a:off x="7289800" y="2701925"/>
              <a:ext cx="234950" cy="50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8" name="Rectangle 27">
              <a:extLst>
                <a:ext uri="{FF2B5EF4-FFF2-40B4-BE49-F238E27FC236}">
                  <a16:creationId xmlns:a16="http://schemas.microsoft.com/office/drawing/2014/main" id="{F075FC3D-EDB4-4437-A29F-E9766A43398E}"/>
                </a:ext>
              </a:extLst>
            </p:cNvPr>
            <p:cNvSpPr/>
            <p:nvPr/>
          </p:nvSpPr>
          <p:spPr>
            <a:xfrm>
              <a:off x="8002587" y="2701925"/>
              <a:ext cx="234950" cy="50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9" name="Rectangle 28">
              <a:extLst>
                <a:ext uri="{FF2B5EF4-FFF2-40B4-BE49-F238E27FC236}">
                  <a16:creationId xmlns:a16="http://schemas.microsoft.com/office/drawing/2014/main" id="{F3287B50-BE93-4A8A-93AA-E55A4C708E9A}"/>
                </a:ext>
              </a:extLst>
            </p:cNvPr>
            <p:cNvSpPr/>
            <p:nvPr/>
          </p:nvSpPr>
          <p:spPr>
            <a:xfrm flipH="1">
              <a:off x="6457953" y="2530478"/>
              <a:ext cx="52387" cy="1555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0" name="Rectangle 29">
              <a:extLst>
                <a:ext uri="{FF2B5EF4-FFF2-40B4-BE49-F238E27FC236}">
                  <a16:creationId xmlns:a16="http://schemas.microsoft.com/office/drawing/2014/main" id="{36794831-B589-449F-8A50-B2036D115A52}"/>
                </a:ext>
              </a:extLst>
            </p:cNvPr>
            <p:cNvSpPr/>
            <p:nvPr/>
          </p:nvSpPr>
          <p:spPr>
            <a:xfrm flipH="1">
              <a:off x="8529637" y="2565400"/>
              <a:ext cx="52388" cy="177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1" name="Rectangle 30">
              <a:extLst>
                <a:ext uri="{FF2B5EF4-FFF2-40B4-BE49-F238E27FC236}">
                  <a16:creationId xmlns:a16="http://schemas.microsoft.com/office/drawing/2014/main" id="{3A0C17FE-E3B4-454F-9549-EF3D0FD98F39}"/>
                </a:ext>
              </a:extLst>
            </p:cNvPr>
            <p:cNvSpPr/>
            <p:nvPr/>
          </p:nvSpPr>
          <p:spPr>
            <a:xfrm flipH="1">
              <a:off x="7837490" y="2536825"/>
              <a:ext cx="53975" cy="177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2" name="Rectangle 31">
              <a:extLst>
                <a:ext uri="{FF2B5EF4-FFF2-40B4-BE49-F238E27FC236}">
                  <a16:creationId xmlns:a16="http://schemas.microsoft.com/office/drawing/2014/main" id="{36BEF8F2-27AC-4EE3-A5C0-21B2653ED939}"/>
                </a:ext>
              </a:extLst>
            </p:cNvPr>
            <p:cNvSpPr/>
            <p:nvPr/>
          </p:nvSpPr>
          <p:spPr>
            <a:xfrm flipH="1">
              <a:off x="7161212" y="2546350"/>
              <a:ext cx="52388" cy="1778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grpSp>
      <p:sp>
        <p:nvSpPr>
          <p:cNvPr id="33" name="Rectangle 32">
            <a:extLst>
              <a:ext uri="{FF2B5EF4-FFF2-40B4-BE49-F238E27FC236}">
                <a16:creationId xmlns:a16="http://schemas.microsoft.com/office/drawing/2014/main" id="{0DB2357F-2B38-435D-A53F-A11823BBE8B7}"/>
              </a:ext>
            </a:extLst>
          </p:cNvPr>
          <p:cNvSpPr/>
          <p:nvPr/>
        </p:nvSpPr>
        <p:spPr>
          <a:xfrm>
            <a:off x="7999412" y="5105400"/>
            <a:ext cx="990600" cy="609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dirty="0"/>
              <a:t>Header</a:t>
            </a:r>
          </a:p>
        </p:txBody>
      </p:sp>
      <p:sp>
        <p:nvSpPr>
          <p:cNvPr id="34" name="Rectangle 33">
            <a:extLst>
              <a:ext uri="{FF2B5EF4-FFF2-40B4-BE49-F238E27FC236}">
                <a16:creationId xmlns:a16="http://schemas.microsoft.com/office/drawing/2014/main" id="{2710D28E-6730-442E-ABA3-759D61B4E3EE}"/>
              </a:ext>
            </a:extLst>
          </p:cNvPr>
          <p:cNvSpPr/>
          <p:nvPr/>
        </p:nvSpPr>
        <p:spPr>
          <a:xfrm>
            <a:off x="9021762" y="5105400"/>
            <a:ext cx="2482850" cy="6096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dirty="0"/>
              <a:t>Data</a:t>
            </a:r>
          </a:p>
        </p:txBody>
      </p:sp>
      <p:sp>
        <p:nvSpPr>
          <p:cNvPr id="35" name="Rectangle 2">
            <a:extLst>
              <a:ext uri="{FF2B5EF4-FFF2-40B4-BE49-F238E27FC236}">
                <a16:creationId xmlns:a16="http://schemas.microsoft.com/office/drawing/2014/main" id="{E9715AD9-8ED4-4F82-B68E-1269782E03B6}"/>
              </a:ext>
            </a:extLst>
          </p:cNvPr>
          <p:cNvSpPr txBox="1">
            <a:spLocks noChangeArrowheads="1"/>
          </p:cNvSpPr>
          <p:nvPr/>
        </p:nvSpPr>
        <p:spPr>
          <a:xfrm>
            <a:off x="990600" y="4572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Packet Transmission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505A975-4A4F-4F59-9A1C-E56C0634C761}"/>
              </a:ext>
            </a:extLst>
          </p:cNvPr>
          <p:cNvSpPr>
            <a:spLocks noGrp="1" noChangeArrowheads="1"/>
          </p:cNvSpPr>
          <p:nvPr>
            <p:ph type="title"/>
          </p:nvPr>
        </p:nvSpPr>
        <p:spPr>
          <a:xfrm>
            <a:off x="838200" y="304800"/>
            <a:ext cx="10515600" cy="1325563"/>
          </a:xfrm>
        </p:spPr>
        <p:txBody>
          <a:bodyPr vert="horz" lIns="91440" tIns="45720" rIns="91440" bIns="45720" rtlCol="0" anchor="ctr">
            <a:normAutofit/>
          </a:bodyPr>
          <a:lstStyle/>
          <a:p>
            <a:pPr algn="ctr"/>
            <a:r>
              <a:rPr lang="en-US" altLang="en-US" dirty="0"/>
              <a:t>Most Used Programming Languages Among Developers Worldwide As of 2023</a:t>
            </a:r>
          </a:p>
        </p:txBody>
      </p:sp>
      <p:graphicFrame>
        <p:nvGraphicFramePr>
          <p:cNvPr id="2" name="Chart 1">
            <a:extLst>
              <a:ext uri="{FF2B5EF4-FFF2-40B4-BE49-F238E27FC236}">
                <a16:creationId xmlns:a16="http://schemas.microsoft.com/office/drawing/2014/main" id="{31292212-0979-35E3-8E26-A113BEED46FB}"/>
              </a:ext>
            </a:extLst>
          </p:cNvPr>
          <p:cNvGraphicFramePr>
            <a:graphicFrameLocks/>
          </p:cNvGraphicFramePr>
          <p:nvPr>
            <p:extLst>
              <p:ext uri="{D42A27DB-BD31-4B8C-83A1-F6EECF244321}">
                <p14:modId xmlns:p14="http://schemas.microsoft.com/office/powerpoint/2010/main" val="1304035100"/>
              </p:ext>
            </p:extLst>
          </p:nvPr>
        </p:nvGraphicFramePr>
        <p:xfrm>
          <a:off x="457200" y="2057400"/>
          <a:ext cx="11068050" cy="3505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9474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D346489-D658-43E7-B6DC-A9565C179C41}"/>
              </a:ext>
            </a:extLst>
          </p:cNvPr>
          <p:cNvSpPr>
            <a:spLocks noGrp="1"/>
          </p:cNvSpPr>
          <p:nvPr>
            <p:ph type="title"/>
          </p:nvPr>
        </p:nvSpPr>
        <p:spPr/>
        <p:txBody>
          <a:bodyPr/>
          <a:lstStyle/>
          <a:p>
            <a:r>
              <a:rPr lang="en-US" altLang="en-US" dirty="0"/>
              <a:t>Network Layers</a:t>
            </a:r>
          </a:p>
        </p:txBody>
      </p:sp>
      <p:sp>
        <p:nvSpPr>
          <p:cNvPr id="3" name="Content Placeholder 2">
            <a:extLst>
              <a:ext uri="{FF2B5EF4-FFF2-40B4-BE49-F238E27FC236}">
                <a16:creationId xmlns:a16="http://schemas.microsoft.com/office/drawing/2014/main" id="{A91294E4-B351-4781-8EC0-AABD3FF1D97F}"/>
              </a:ext>
            </a:extLst>
          </p:cNvPr>
          <p:cNvSpPr>
            <a:spLocks noGrp="1"/>
          </p:cNvSpPr>
          <p:nvPr>
            <p:ph idx="1"/>
          </p:nvPr>
        </p:nvSpPr>
        <p:spPr>
          <a:xfrm>
            <a:off x="838199" y="1376364"/>
            <a:ext cx="9073964" cy="5138736"/>
          </a:xfrm>
        </p:spPr>
        <p:txBody>
          <a:bodyPr/>
          <a:lstStyle/>
          <a:p>
            <a:pPr>
              <a:defRPr/>
            </a:pPr>
            <a:r>
              <a:rPr lang="en-US" dirty="0"/>
              <a:t>Network software is arranged into a hierarchy of layers</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t>Protocols in one layer perform one specific functionality</a:t>
            </a:r>
          </a:p>
          <a:p>
            <a:pPr marL="742950" lvl="1" indent="-342900">
              <a:spcBef>
                <a:spcPts val="800"/>
              </a:spcBef>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t>Layering is a scalable &amp; modular design for complex software</a:t>
            </a:r>
          </a:p>
          <a:p>
            <a:pPr marL="457200" lvl="1" indent="0">
              <a:buNone/>
              <a:defRPr/>
            </a:pPr>
            <a:endParaRPr lang="en-US" sz="100" dirty="0"/>
          </a:p>
          <a:p>
            <a:pPr>
              <a:defRPr/>
            </a:pPr>
            <a:r>
              <a:rPr lang="en-US" dirty="0"/>
              <a:t>Typical functionalities in a network software:</a:t>
            </a:r>
          </a:p>
        </p:txBody>
      </p:sp>
      <p:grpSp>
        <p:nvGrpSpPr>
          <p:cNvPr id="4" name="Group 16">
            <a:extLst>
              <a:ext uri="{FF2B5EF4-FFF2-40B4-BE49-F238E27FC236}">
                <a16:creationId xmlns:a16="http://schemas.microsoft.com/office/drawing/2014/main" id="{08714C2A-3038-4F8C-B83B-B140C962BDDA}"/>
              </a:ext>
            </a:extLst>
          </p:cNvPr>
          <p:cNvGrpSpPr>
            <a:grpSpLocks/>
          </p:cNvGrpSpPr>
          <p:nvPr/>
        </p:nvGrpSpPr>
        <p:grpSpPr bwMode="auto">
          <a:xfrm>
            <a:off x="9245600" y="2107359"/>
            <a:ext cx="2489200" cy="381000"/>
            <a:chOff x="6248400" y="2971800"/>
            <a:chExt cx="2489200" cy="381000"/>
          </a:xfrm>
        </p:grpSpPr>
        <p:pic>
          <p:nvPicPr>
            <p:cNvPr id="23938" name="Picture 8">
              <a:extLst>
                <a:ext uri="{FF2B5EF4-FFF2-40B4-BE49-F238E27FC236}">
                  <a16:creationId xmlns:a16="http://schemas.microsoft.com/office/drawing/2014/main" id="{CEB02621-0047-4330-96B6-EC8CE257C1F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9600" y="29718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Can 13">
              <a:extLst>
                <a:ext uri="{FF2B5EF4-FFF2-40B4-BE49-F238E27FC236}">
                  <a16:creationId xmlns:a16="http://schemas.microsoft.com/office/drawing/2014/main" id="{1AB8F7B6-4379-4AF8-B912-AFC88C5AC23C}"/>
                </a:ext>
              </a:extLst>
            </p:cNvPr>
            <p:cNvSpPr/>
            <p:nvPr/>
          </p:nvSpPr>
          <p:spPr bwMode="auto">
            <a:xfrm rot="5400000">
              <a:off x="7396634" y="2405534"/>
              <a:ext cx="192732" cy="1473200"/>
            </a:xfrm>
            <a:prstGeom prst="can">
              <a:avLst>
                <a:gd name="adj" fmla="val 36060"/>
              </a:avLst>
            </a:prstGeom>
            <a:solidFill>
              <a:schemeClr val="accent2">
                <a:lumMod val="40000"/>
                <a:lumOff val="6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dirty="0"/>
            </a:p>
          </p:txBody>
        </p:sp>
        <p:pic>
          <p:nvPicPr>
            <p:cNvPr id="23942" name="Picture 8">
              <a:extLst>
                <a:ext uri="{FF2B5EF4-FFF2-40B4-BE49-F238E27FC236}">
                  <a16:creationId xmlns:a16="http://schemas.microsoft.com/office/drawing/2014/main" id="{FB1E3FD3-6785-496F-B991-8CF88DC8D54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29718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3943" name="TextBox 15">
              <a:extLst>
                <a:ext uri="{FF2B5EF4-FFF2-40B4-BE49-F238E27FC236}">
                  <a16:creationId xmlns:a16="http://schemas.microsoft.com/office/drawing/2014/main" id="{47F8630D-2258-4694-A57A-296C646BE6E5}"/>
                </a:ext>
              </a:extLst>
            </p:cNvPr>
            <p:cNvSpPr txBox="1">
              <a:spLocks noChangeArrowheads="1"/>
            </p:cNvSpPr>
            <p:nvPr/>
          </p:nvSpPr>
          <p:spPr bwMode="auto">
            <a:xfrm>
              <a:off x="6756400" y="3045768"/>
              <a:ext cx="14732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900" dirty="0">
                  <a:solidFill>
                    <a:schemeClr val="tx1"/>
                  </a:solidFill>
                </a:rPr>
                <a:t>011100011      0011 011</a:t>
              </a:r>
            </a:p>
          </p:txBody>
        </p:sp>
      </p:grpSp>
      <p:grpSp>
        <p:nvGrpSpPr>
          <p:cNvPr id="5" name="Group 52">
            <a:extLst>
              <a:ext uri="{FF2B5EF4-FFF2-40B4-BE49-F238E27FC236}">
                <a16:creationId xmlns:a16="http://schemas.microsoft.com/office/drawing/2014/main" id="{6690D7BC-8FB6-4E61-BEDC-2635F8195040}"/>
              </a:ext>
            </a:extLst>
          </p:cNvPr>
          <p:cNvGrpSpPr>
            <a:grpSpLocks/>
          </p:cNvGrpSpPr>
          <p:nvPr/>
        </p:nvGrpSpPr>
        <p:grpSpPr bwMode="auto">
          <a:xfrm>
            <a:off x="9220200" y="2635997"/>
            <a:ext cx="1843088" cy="431800"/>
            <a:chOff x="6248400" y="3454195"/>
            <a:chExt cx="1842294" cy="432005"/>
          </a:xfrm>
        </p:grpSpPr>
        <p:sp>
          <p:nvSpPr>
            <p:cNvPr id="35" name="Rectangle 34">
              <a:extLst>
                <a:ext uri="{FF2B5EF4-FFF2-40B4-BE49-F238E27FC236}">
                  <a16:creationId xmlns:a16="http://schemas.microsoft.com/office/drawing/2014/main" id="{21F6FBE2-11B8-4BC9-861C-BC8BC875281F}"/>
                </a:ext>
              </a:extLst>
            </p:cNvPr>
            <p:cNvSpPr/>
            <p:nvPr/>
          </p:nvSpPr>
          <p:spPr>
            <a:xfrm>
              <a:off x="6248400" y="3466901"/>
              <a:ext cx="609337" cy="419299"/>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7" name="Rectangle 36">
              <a:extLst>
                <a:ext uri="{FF2B5EF4-FFF2-40B4-BE49-F238E27FC236}">
                  <a16:creationId xmlns:a16="http://schemas.microsoft.com/office/drawing/2014/main" id="{3D485DB5-6DAF-425B-9AE7-58E1ECEC3838}"/>
                </a:ext>
              </a:extLst>
            </p:cNvPr>
            <p:cNvSpPr/>
            <p:nvPr/>
          </p:nvSpPr>
          <p:spPr>
            <a:xfrm>
              <a:off x="7481357" y="3454195"/>
              <a:ext cx="609337" cy="419299"/>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grpSp>
        <p:nvGrpSpPr>
          <p:cNvPr id="6" name="Group 51">
            <a:extLst>
              <a:ext uri="{FF2B5EF4-FFF2-40B4-BE49-F238E27FC236}">
                <a16:creationId xmlns:a16="http://schemas.microsoft.com/office/drawing/2014/main" id="{609931A4-0A75-4C5F-AF71-EA6546C49A21}"/>
              </a:ext>
            </a:extLst>
          </p:cNvPr>
          <p:cNvGrpSpPr>
            <a:grpSpLocks/>
          </p:cNvGrpSpPr>
          <p:nvPr/>
        </p:nvGrpSpPr>
        <p:grpSpPr bwMode="auto">
          <a:xfrm>
            <a:off x="9348788" y="2686797"/>
            <a:ext cx="2233612" cy="609600"/>
            <a:chOff x="6377298" y="3505200"/>
            <a:chExt cx="2233302" cy="609600"/>
          </a:xfrm>
        </p:grpSpPr>
        <p:pic>
          <p:nvPicPr>
            <p:cNvPr id="23916" name="Picture 11">
              <a:extLst>
                <a:ext uri="{FF2B5EF4-FFF2-40B4-BE49-F238E27FC236}">
                  <a16:creationId xmlns:a16="http://schemas.microsoft.com/office/drawing/2014/main" id="{6298CC9A-1110-4DFF-8424-71747FD00B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917" name="Picture 11">
              <a:extLst>
                <a:ext uri="{FF2B5EF4-FFF2-40B4-BE49-F238E27FC236}">
                  <a16:creationId xmlns:a16="http://schemas.microsoft.com/office/drawing/2014/main" id="{B3682996-CCA0-418A-8AEB-9F0A34FAD0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918" name="Picture 11">
              <a:extLst>
                <a:ext uri="{FF2B5EF4-FFF2-40B4-BE49-F238E27FC236}">
                  <a16:creationId xmlns:a16="http://schemas.microsoft.com/office/drawing/2014/main" id="{622897E9-48E1-4203-8A8F-67B3126C61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919" name="Picture 11">
              <a:extLst>
                <a:ext uri="{FF2B5EF4-FFF2-40B4-BE49-F238E27FC236}">
                  <a16:creationId xmlns:a16="http://schemas.microsoft.com/office/drawing/2014/main" id="{BC2444D8-97AD-4599-8F1E-9FB5EBEE07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23920" name="Group 17">
              <a:extLst>
                <a:ext uri="{FF2B5EF4-FFF2-40B4-BE49-F238E27FC236}">
                  <a16:creationId xmlns:a16="http://schemas.microsoft.com/office/drawing/2014/main" id="{3A631CB4-2E97-43CB-B640-B86004CA21D3}"/>
                </a:ext>
              </a:extLst>
            </p:cNvPr>
            <p:cNvGrpSpPr>
              <a:grpSpLocks/>
            </p:cNvGrpSpPr>
            <p:nvPr/>
          </p:nvGrpSpPr>
          <p:grpSpPr bwMode="auto">
            <a:xfrm>
              <a:off x="6503987" y="3810000"/>
              <a:ext cx="1954213" cy="304800"/>
              <a:chOff x="6275387" y="4038600"/>
              <a:chExt cx="1954213" cy="304800"/>
            </a:xfrm>
          </p:grpSpPr>
          <p:sp>
            <p:nvSpPr>
              <p:cNvPr id="20" name="Can 19">
                <a:extLst>
                  <a:ext uri="{FF2B5EF4-FFF2-40B4-BE49-F238E27FC236}">
                    <a16:creationId xmlns:a16="http://schemas.microsoft.com/office/drawing/2014/main" id="{6E83707E-416C-49A6-AC54-93BE34956FE6}"/>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1" name="Can 20">
                <a:extLst>
                  <a:ext uri="{FF2B5EF4-FFF2-40B4-BE49-F238E27FC236}">
                    <a16:creationId xmlns:a16="http://schemas.microsoft.com/office/drawing/2014/main" id="{AD94E939-600E-4466-B39E-7321EDF21C37}"/>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6" name="Can 25">
                <a:extLst>
                  <a:ext uri="{FF2B5EF4-FFF2-40B4-BE49-F238E27FC236}">
                    <a16:creationId xmlns:a16="http://schemas.microsoft.com/office/drawing/2014/main" id="{80A79FE9-7FB7-4810-BD20-ECAC9CA9D6E3}"/>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2" name="Can 31">
                <a:extLst>
                  <a:ext uri="{FF2B5EF4-FFF2-40B4-BE49-F238E27FC236}">
                    <a16:creationId xmlns:a16="http://schemas.microsoft.com/office/drawing/2014/main" id="{24CD9180-EF7F-4B58-A6D4-87FC875DBCEE}"/>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8" name="Can 27">
                <a:extLst>
                  <a:ext uri="{FF2B5EF4-FFF2-40B4-BE49-F238E27FC236}">
                    <a16:creationId xmlns:a16="http://schemas.microsoft.com/office/drawing/2014/main" id="{001B83FC-2DBE-4941-8035-F83B5C7D1AAD}"/>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nvGrpSpPr>
          <p:cNvPr id="8" name="Group 50">
            <a:extLst>
              <a:ext uri="{FF2B5EF4-FFF2-40B4-BE49-F238E27FC236}">
                <a16:creationId xmlns:a16="http://schemas.microsoft.com/office/drawing/2014/main" id="{A58546AF-5E7C-463D-A836-A1A7FC79391B}"/>
              </a:ext>
            </a:extLst>
          </p:cNvPr>
          <p:cNvGrpSpPr>
            <a:grpSpLocks/>
          </p:cNvGrpSpPr>
          <p:nvPr/>
        </p:nvGrpSpPr>
        <p:grpSpPr bwMode="auto">
          <a:xfrm>
            <a:off x="9551988" y="3021759"/>
            <a:ext cx="1725612" cy="381000"/>
            <a:chOff x="6351587" y="3848100"/>
            <a:chExt cx="1725613" cy="381000"/>
          </a:xfrm>
        </p:grpSpPr>
        <p:cxnSp>
          <p:nvCxnSpPr>
            <p:cNvPr id="38" name="Straight Arrow Connector 37">
              <a:extLst>
                <a:ext uri="{FF2B5EF4-FFF2-40B4-BE49-F238E27FC236}">
                  <a16:creationId xmlns:a16="http://schemas.microsoft.com/office/drawing/2014/main" id="{6AA509CD-E9F8-4399-99DD-15317AB682B6}"/>
                </a:ext>
              </a:extLst>
            </p:cNvPr>
            <p:cNvCxnSpPr/>
            <p:nvPr/>
          </p:nvCxnSpPr>
          <p:spPr>
            <a:xfrm>
              <a:off x="6351587" y="4038600"/>
              <a:ext cx="27781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7322BF6-65AB-434C-BFD7-91A47E079AC4}"/>
                </a:ext>
              </a:extLst>
            </p:cNvPr>
            <p:cNvCxnSpPr/>
            <p:nvPr/>
          </p:nvCxnSpPr>
          <p:spPr>
            <a:xfrm flipH="1">
              <a:off x="7035799" y="4038600"/>
              <a:ext cx="1041401" cy="0"/>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45" name="Explosion 1 44">
              <a:extLst>
                <a:ext uri="{FF2B5EF4-FFF2-40B4-BE49-F238E27FC236}">
                  <a16:creationId xmlns:a16="http://schemas.microsoft.com/office/drawing/2014/main" id="{C0A2082D-1AA1-4F21-A81C-2DB63ADF90E0}"/>
                </a:ext>
              </a:extLst>
            </p:cNvPr>
            <p:cNvSpPr/>
            <p:nvPr/>
          </p:nvSpPr>
          <p:spPr>
            <a:xfrm>
              <a:off x="6603999" y="3886200"/>
              <a:ext cx="406400" cy="342900"/>
            </a:xfrm>
            <a:prstGeom prst="irregularSeal1">
              <a:avLst/>
            </a:prstGeom>
            <a:solidFill>
              <a:srgbClr val="FFFF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47" name="Straight Arrow Connector 46">
              <a:extLst>
                <a:ext uri="{FF2B5EF4-FFF2-40B4-BE49-F238E27FC236}">
                  <a16:creationId xmlns:a16="http://schemas.microsoft.com/office/drawing/2014/main" id="{A65943F6-CB98-42F0-A714-7CE420B6632E}"/>
                </a:ext>
              </a:extLst>
            </p:cNvPr>
            <p:cNvCxnSpPr/>
            <p:nvPr/>
          </p:nvCxnSpPr>
          <p:spPr>
            <a:xfrm>
              <a:off x="6351587" y="3848100"/>
              <a:ext cx="0" cy="190500"/>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2F8E1966-45DE-4D16-9F94-4B1A9198A709}"/>
                </a:ext>
              </a:extLst>
            </p:cNvPr>
            <p:cNvCxnSpPr/>
            <p:nvPr/>
          </p:nvCxnSpPr>
          <p:spPr>
            <a:xfrm>
              <a:off x="7543800" y="3848100"/>
              <a:ext cx="0" cy="190500"/>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 name="Group 428">
            <a:extLst>
              <a:ext uri="{FF2B5EF4-FFF2-40B4-BE49-F238E27FC236}">
                <a16:creationId xmlns:a16="http://schemas.microsoft.com/office/drawing/2014/main" id="{E5A28B4C-E8D2-4111-9C7B-57520633B314}"/>
              </a:ext>
            </a:extLst>
          </p:cNvPr>
          <p:cNvGrpSpPr>
            <a:grpSpLocks/>
          </p:cNvGrpSpPr>
          <p:nvPr/>
        </p:nvGrpSpPr>
        <p:grpSpPr bwMode="auto">
          <a:xfrm>
            <a:off x="9399588" y="3547225"/>
            <a:ext cx="2309812" cy="1303337"/>
            <a:chOff x="533400" y="3810000"/>
            <a:chExt cx="3124200" cy="2286000"/>
          </a:xfrm>
        </p:grpSpPr>
        <p:grpSp>
          <p:nvGrpSpPr>
            <p:cNvPr id="23620" name="Group 305">
              <a:extLst>
                <a:ext uri="{FF2B5EF4-FFF2-40B4-BE49-F238E27FC236}">
                  <a16:creationId xmlns:a16="http://schemas.microsoft.com/office/drawing/2014/main" id="{62DD9D2E-4BE4-47CA-8910-8CEA285FEAE0}"/>
                </a:ext>
              </a:extLst>
            </p:cNvPr>
            <p:cNvGrpSpPr>
              <a:grpSpLocks/>
            </p:cNvGrpSpPr>
            <p:nvPr/>
          </p:nvGrpSpPr>
          <p:grpSpPr bwMode="auto">
            <a:xfrm>
              <a:off x="2362200" y="3810000"/>
              <a:ext cx="1295400" cy="762000"/>
              <a:chOff x="2057400" y="3810000"/>
              <a:chExt cx="1600200" cy="914400"/>
            </a:xfrm>
          </p:grpSpPr>
          <p:sp>
            <p:nvSpPr>
              <p:cNvPr id="465" name="Rectangle 464">
                <a:extLst>
                  <a:ext uri="{FF2B5EF4-FFF2-40B4-BE49-F238E27FC236}">
                    <a16:creationId xmlns:a16="http://schemas.microsoft.com/office/drawing/2014/main" id="{DE8FEBD8-981F-4530-AFD8-B4F7DDE8B96F}"/>
                  </a:ext>
                </a:extLst>
              </p:cNvPr>
              <p:cNvSpPr/>
              <p:nvPr/>
            </p:nvSpPr>
            <p:spPr>
              <a:xfrm>
                <a:off x="2058177" y="3810000"/>
                <a:ext cx="1599423" cy="91551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23844" name="Group 271">
                <a:extLst>
                  <a:ext uri="{FF2B5EF4-FFF2-40B4-BE49-F238E27FC236}">
                    <a16:creationId xmlns:a16="http://schemas.microsoft.com/office/drawing/2014/main" id="{428CFE60-A864-4E84-909C-DF5210354D55}"/>
                  </a:ext>
                </a:extLst>
              </p:cNvPr>
              <p:cNvGrpSpPr>
                <a:grpSpLocks/>
              </p:cNvGrpSpPr>
              <p:nvPr/>
            </p:nvGrpSpPr>
            <p:grpSpPr bwMode="auto">
              <a:xfrm>
                <a:off x="2133600" y="3962400"/>
                <a:ext cx="1447800" cy="609600"/>
                <a:chOff x="5029200" y="3657600"/>
                <a:chExt cx="3200400" cy="1905000"/>
              </a:xfrm>
            </p:grpSpPr>
            <p:sp>
              <p:nvSpPr>
                <p:cNvPr id="467" name="Can 466">
                  <a:extLst>
                    <a:ext uri="{FF2B5EF4-FFF2-40B4-BE49-F238E27FC236}">
                      <a16:creationId xmlns:a16="http://schemas.microsoft.com/office/drawing/2014/main" id="{A783AD2D-6F67-44B1-AEEC-FE625BA778AA}"/>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848" name="Group 209">
                  <a:extLst>
                    <a:ext uri="{FF2B5EF4-FFF2-40B4-BE49-F238E27FC236}">
                      <a16:creationId xmlns:a16="http://schemas.microsoft.com/office/drawing/2014/main" id="{53293EEF-9108-4B0C-9073-3CBAAF50D74F}"/>
                    </a:ext>
                  </a:extLst>
                </p:cNvPr>
                <p:cNvGrpSpPr>
                  <a:grpSpLocks/>
                </p:cNvGrpSpPr>
                <p:nvPr/>
              </p:nvGrpSpPr>
              <p:grpSpPr bwMode="auto">
                <a:xfrm>
                  <a:off x="5029212" y="4343402"/>
                  <a:ext cx="2286009" cy="533401"/>
                  <a:chOff x="4579938" y="1600200"/>
                  <a:chExt cx="3276600" cy="838200"/>
                </a:xfrm>
              </p:grpSpPr>
              <p:sp>
                <p:nvSpPr>
                  <p:cNvPr id="490" name="Can 489">
                    <a:extLst>
                      <a:ext uri="{FF2B5EF4-FFF2-40B4-BE49-F238E27FC236}">
                        <a16:creationId xmlns:a16="http://schemas.microsoft.com/office/drawing/2014/main" id="{5579DFD6-B9F8-469A-9397-2C2534805C36}"/>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91" name="Can 490">
                    <a:extLst>
                      <a:ext uri="{FF2B5EF4-FFF2-40B4-BE49-F238E27FC236}">
                        <a16:creationId xmlns:a16="http://schemas.microsoft.com/office/drawing/2014/main" id="{FAD25FD6-72B5-453E-86FC-BB0A6E210DBA}"/>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898" name="Picture 9">
                    <a:extLst>
                      <a:ext uri="{FF2B5EF4-FFF2-40B4-BE49-F238E27FC236}">
                        <a16:creationId xmlns:a16="http://schemas.microsoft.com/office/drawing/2014/main" id="{1ED6CFB4-3A3C-45E7-97D0-E7962C0D8A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99" name="Picture 11">
                    <a:extLst>
                      <a:ext uri="{FF2B5EF4-FFF2-40B4-BE49-F238E27FC236}">
                        <a16:creationId xmlns:a16="http://schemas.microsoft.com/office/drawing/2014/main" id="{DE3FCD1B-F22D-498C-9A92-0B8985ED65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900" name="Picture 12">
                    <a:extLst>
                      <a:ext uri="{FF2B5EF4-FFF2-40B4-BE49-F238E27FC236}">
                        <a16:creationId xmlns:a16="http://schemas.microsoft.com/office/drawing/2014/main" id="{EEB07D52-C201-474D-8B71-58A6CCADB85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901" name="Picture 13">
                    <a:extLst>
                      <a:ext uri="{FF2B5EF4-FFF2-40B4-BE49-F238E27FC236}">
                        <a16:creationId xmlns:a16="http://schemas.microsoft.com/office/drawing/2014/main" id="{868E8442-5407-48CD-AC53-ED61FF74DD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96" name="Can 495">
                    <a:extLst>
                      <a:ext uri="{FF2B5EF4-FFF2-40B4-BE49-F238E27FC236}">
                        <a16:creationId xmlns:a16="http://schemas.microsoft.com/office/drawing/2014/main" id="{9E83481B-868F-4A41-9B80-24C53ECBBCF2}"/>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97" name="Can 496">
                    <a:extLst>
                      <a:ext uri="{FF2B5EF4-FFF2-40B4-BE49-F238E27FC236}">
                        <a16:creationId xmlns:a16="http://schemas.microsoft.com/office/drawing/2014/main" id="{677C091E-43BB-4EC3-80FA-0B51871B4DAF}"/>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98" name="Can 497">
                    <a:extLst>
                      <a:ext uri="{FF2B5EF4-FFF2-40B4-BE49-F238E27FC236}">
                        <a16:creationId xmlns:a16="http://schemas.microsoft.com/office/drawing/2014/main" id="{3C1E4679-5A38-40C5-92E5-DC4455F0BAD9}"/>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23849" name="Group 219">
                  <a:extLst>
                    <a:ext uri="{FF2B5EF4-FFF2-40B4-BE49-F238E27FC236}">
                      <a16:creationId xmlns:a16="http://schemas.microsoft.com/office/drawing/2014/main" id="{721D1F09-8793-4978-B928-D3A5357D7587}"/>
                    </a:ext>
                  </a:extLst>
                </p:cNvPr>
                <p:cNvGrpSpPr>
                  <a:grpSpLocks/>
                </p:cNvGrpSpPr>
                <p:nvPr/>
              </p:nvGrpSpPr>
              <p:grpSpPr bwMode="auto">
                <a:xfrm>
                  <a:off x="5943612" y="5029202"/>
                  <a:ext cx="2286009" cy="533401"/>
                  <a:chOff x="4579938" y="1600200"/>
                  <a:chExt cx="3276600" cy="838200"/>
                </a:xfrm>
              </p:grpSpPr>
              <p:sp>
                <p:nvSpPr>
                  <p:cNvPr id="481" name="Can 480">
                    <a:extLst>
                      <a:ext uri="{FF2B5EF4-FFF2-40B4-BE49-F238E27FC236}">
                        <a16:creationId xmlns:a16="http://schemas.microsoft.com/office/drawing/2014/main" id="{BE81E385-682D-4D1B-8406-C01E5348F68F}"/>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82" name="Can 481">
                    <a:extLst>
                      <a:ext uri="{FF2B5EF4-FFF2-40B4-BE49-F238E27FC236}">
                        <a16:creationId xmlns:a16="http://schemas.microsoft.com/office/drawing/2014/main" id="{59712B45-9EE7-4E62-928E-09FF5B5E5C51}"/>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879" name="Picture 9">
                    <a:extLst>
                      <a:ext uri="{FF2B5EF4-FFF2-40B4-BE49-F238E27FC236}">
                        <a16:creationId xmlns:a16="http://schemas.microsoft.com/office/drawing/2014/main" id="{22A067A4-565D-463D-9545-8D9B94BE6B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80" name="Picture 11">
                    <a:extLst>
                      <a:ext uri="{FF2B5EF4-FFF2-40B4-BE49-F238E27FC236}">
                        <a16:creationId xmlns:a16="http://schemas.microsoft.com/office/drawing/2014/main" id="{537F27C2-1230-49BB-AD46-1DF65185DB5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81" name="Picture 12">
                    <a:extLst>
                      <a:ext uri="{FF2B5EF4-FFF2-40B4-BE49-F238E27FC236}">
                        <a16:creationId xmlns:a16="http://schemas.microsoft.com/office/drawing/2014/main" id="{7E5D5620-D34D-4AE7-ACE8-EAC9B71926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82" name="Picture 13">
                    <a:extLst>
                      <a:ext uri="{FF2B5EF4-FFF2-40B4-BE49-F238E27FC236}">
                        <a16:creationId xmlns:a16="http://schemas.microsoft.com/office/drawing/2014/main" id="{ACF2D5E5-3177-4A30-A5D6-B40E38FB1A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87" name="Can 486">
                    <a:extLst>
                      <a:ext uri="{FF2B5EF4-FFF2-40B4-BE49-F238E27FC236}">
                        <a16:creationId xmlns:a16="http://schemas.microsoft.com/office/drawing/2014/main" id="{377C30BC-3987-40F7-A1FB-00253F74522D}"/>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88" name="Can 487">
                    <a:extLst>
                      <a:ext uri="{FF2B5EF4-FFF2-40B4-BE49-F238E27FC236}">
                        <a16:creationId xmlns:a16="http://schemas.microsoft.com/office/drawing/2014/main" id="{DA8647EF-D1F6-4DAC-8186-9D731BDE357C}"/>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89" name="Can 488">
                    <a:extLst>
                      <a:ext uri="{FF2B5EF4-FFF2-40B4-BE49-F238E27FC236}">
                        <a16:creationId xmlns:a16="http://schemas.microsoft.com/office/drawing/2014/main" id="{F7B63085-0073-4025-B946-29B124E76B0D}"/>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470" name="Can 469">
                  <a:extLst>
                    <a:ext uri="{FF2B5EF4-FFF2-40B4-BE49-F238E27FC236}">
                      <a16:creationId xmlns:a16="http://schemas.microsoft.com/office/drawing/2014/main" id="{D71119F9-1645-45B6-8F4E-BC6CF7AF102D}"/>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853" name="Group 198">
                  <a:extLst>
                    <a:ext uri="{FF2B5EF4-FFF2-40B4-BE49-F238E27FC236}">
                      <a16:creationId xmlns:a16="http://schemas.microsoft.com/office/drawing/2014/main" id="{1FF3BB96-6D4D-4FBB-97F4-DBE32ABEA442}"/>
                    </a:ext>
                  </a:extLst>
                </p:cNvPr>
                <p:cNvGrpSpPr>
                  <a:grpSpLocks/>
                </p:cNvGrpSpPr>
                <p:nvPr/>
              </p:nvGrpSpPr>
              <p:grpSpPr bwMode="auto">
                <a:xfrm>
                  <a:off x="5486412" y="3657602"/>
                  <a:ext cx="2286009" cy="533401"/>
                  <a:chOff x="4579938" y="1600200"/>
                  <a:chExt cx="3276600" cy="838200"/>
                </a:xfrm>
              </p:grpSpPr>
              <p:sp>
                <p:nvSpPr>
                  <p:cNvPr id="472" name="Can 471">
                    <a:extLst>
                      <a:ext uri="{FF2B5EF4-FFF2-40B4-BE49-F238E27FC236}">
                        <a16:creationId xmlns:a16="http://schemas.microsoft.com/office/drawing/2014/main" id="{7C8786E2-0E03-4132-A7B7-B08C7ACEAE87}"/>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73" name="Can 472">
                    <a:extLst>
                      <a:ext uri="{FF2B5EF4-FFF2-40B4-BE49-F238E27FC236}">
                        <a16:creationId xmlns:a16="http://schemas.microsoft.com/office/drawing/2014/main" id="{BD87D878-6CD2-4ACB-B035-B1BFFF864716}"/>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860" name="Picture 9">
                    <a:extLst>
                      <a:ext uri="{FF2B5EF4-FFF2-40B4-BE49-F238E27FC236}">
                        <a16:creationId xmlns:a16="http://schemas.microsoft.com/office/drawing/2014/main" id="{9CE63F33-C877-486F-9A4D-A2CC385946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61" name="Picture 11">
                    <a:extLst>
                      <a:ext uri="{FF2B5EF4-FFF2-40B4-BE49-F238E27FC236}">
                        <a16:creationId xmlns:a16="http://schemas.microsoft.com/office/drawing/2014/main" id="{FDC68003-3BDB-48A4-8369-1EF8A45006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62" name="Picture 12">
                    <a:extLst>
                      <a:ext uri="{FF2B5EF4-FFF2-40B4-BE49-F238E27FC236}">
                        <a16:creationId xmlns:a16="http://schemas.microsoft.com/office/drawing/2014/main" id="{274E7A91-1D3D-4BD3-8381-AA86862D99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63" name="Picture 13">
                    <a:extLst>
                      <a:ext uri="{FF2B5EF4-FFF2-40B4-BE49-F238E27FC236}">
                        <a16:creationId xmlns:a16="http://schemas.microsoft.com/office/drawing/2014/main" id="{F0FC6002-A6C9-49CC-8064-A311FA840A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78" name="Can 477">
                    <a:extLst>
                      <a:ext uri="{FF2B5EF4-FFF2-40B4-BE49-F238E27FC236}">
                        <a16:creationId xmlns:a16="http://schemas.microsoft.com/office/drawing/2014/main" id="{D4568B2E-58A6-4A92-8248-14B9F6C57DB8}"/>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79" name="Can 478">
                    <a:extLst>
                      <a:ext uri="{FF2B5EF4-FFF2-40B4-BE49-F238E27FC236}">
                        <a16:creationId xmlns:a16="http://schemas.microsoft.com/office/drawing/2014/main" id="{B76E1476-DCA0-4506-B013-57C9E7E07F1D}"/>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80" name="Can 479">
                    <a:extLst>
                      <a:ext uri="{FF2B5EF4-FFF2-40B4-BE49-F238E27FC236}">
                        <a16:creationId xmlns:a16="http://schemas.microsoft.com/office/drawing/2014/main" id="{6F2E34AF-7521-4A1C-9821-5DC7B42AE268}"/>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23621" name="Group 306">
              <a:extLst>
                <a:ext uri="{FF2B5EF4-FFF2-40B4-BE49-F238E27FC236}">
                  <a16:creationId xmlns:a16="http://schemas.microsoft.com/office/drawing/2014/main" id="{EB4C2F1C-9199-42D7-B228-D963E401FF9F}"/>
                </a:ext>
              </a:extLst>
            </p:cNvPr>
            <p:cNvGrpSpPr>
              <a:grpSpLocks/>
            </p:cNvGrpSpPr>
            <p:nvPr/>
          </p:nvGrpSpPr>
          <p:grpSpPr bwMode="auto">
            <a:xfrm>
              <a:off x="2362200" y="5334000"/>
              <a:ext cx="1295400" cy="762000"/>
              <a:chOff x="2057400" y="3810000"/>
              <a:chExt cx="1600200" cy="914400"/>
            </a:xfrm>
          </p:grpSpPr>
          <p:sp>
            <p:nvSpPr>
              <p:cNvPr id="431" name="Rectangle 430">
                <a:extLst>
                  <a:ext uri="{FF2B5EF4-FFF2-40B4-BE49-F238E27FC236}">
                    <a16:creationId xmlns:a16="http://schemas.microsoft.com/office/drawing/2014/main" id="{351036B3-6346-49E6-A46D-EEAC6A3EE961}"/>
                  </a:ext>
                </a:extLst>
              </p:cNvPr>
              <p:cNvSpPr/>
              <p:nvPr/>
            </p:nvSpPr>
            <p:spPr>
              <a:xfrm>
                <a:off x="2058177" y="3808887"/>
                <a:ext cx="1599423" cy="91551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23776" name="Group 271">
                <a:extLst>
                  <a:ext uri="{FF2B5EF4-FFF2-40B4-BE49-F238E27FC236}">
                    <a16:creationId xmlns:a16="http://schemas.microsoft.com/office/drawing/2014/main" id="{477ACF12-749A-47A7-A509-22164485E2AB}"/>
                  </a:ext>
                </a:extLst>
              </p:cNvPr>
              <p:cNvGrpSpPr>
                <a:grpSpLocks/>
              </p:cNvGrpSpPr>
              <p:nvPr/>
            </p:nvGrpSpPr>
            <p:grpSpPr bwMode="auto">
              <a:xfrm>
                <a:off x="2133609" y="3962400"/>
                <a:ext cx="1447806" cy="609600"/>
                <a:chOff x="5029212" y="3657602"/>
                <a:chExt cx="3200409" cy="1905001"/>
              </a:xfrm>
            </p:grpSpPr>
            <p:sp>
              <p:nvSpPr>
                <p:cNvPr id="433" name="Can 432">
                  <a:extLst>
                    <a:ext uri="{FF2B5EF4-FFF2-40B4-BE49-F238E27FC236}">
                      <a16:creationId xmlns:a16="http://schemas.microsoft.com/office/drawing/2014/main" id="{ED03EF98-8FFC-4352-83ED-064721899753}"/>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780" name="Group 209">
                  <a:extLst>
                    <a:ext uri="{FF2B5EF4-FFF2-40B4-BE49-F238E27FC236}">
                      <a16:creationId xmlns:a16="http://schemas.microsoft.com/office/drawing/2014/main" id="{A298016D-7E17-48CF-907F-BDC919A22BEF}"/>
                    </a:ext>
                  </a:extLst>
                </p:cNvPr>
                <p:cNvGrpSpPr>
                  <a:grpSpLocks/>
                </p:cNvGrpSpPr>
                <p:nvPr/>
              </p:nvGrpSpPr>
              <p:grpSpPr bwMode="auto">
                <a:xfrm>
                  <a:off x="5029212" y="4343402"/>
                  <a:ext cx="2286009" cy="533401"/>
                  <a:chOff x="4579938" y="1600200"/>
                  <a:chExt cx="3276600" cy="838200"/>
                </a:xfrm>
              </p:grpSpPr>
              <p:sp>
                <p:nvSpPr>
                  <p:cNvPr id="456" name="Can 455">
                    <a:extLst>
                      <a:ext uri="{FF2B5EF4-FFF2-40B4-BE49-F238E27FC236}">
                        <a16:creationId xmlns:a16="http://schemas.microsoft.com/office/drawing/2014/main" id="{CA51DD58-A07C-49FD-8C6D-201A209113E0}"/>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57" name="Can 456">
                    <a:extLst>
                      <a:ext uri="{FF2B5EF4-FFF2-40B4-BE49-F238E27FC236}">
                        <a16:creationId xmlns:a16="http://schemas.microsoft.com/office/drawing/2014/main" id="{67805F79-B44C-4931-8954-4F253C9D86D7}"/>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830" name="Picture 9">
                    <a:extLst>
                      <a:ext uri="{FF2B5EF4-FFF2-40B4-BE49-F238E27FC236}">
                        <a16:creationId xmlns:a16="http://schemas.microsoft.com/office/drawing/2014/main" id="{6B0F477E-DEF1-469B-B5DD-C57C5FA581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31" name="Picture 11">
                    <a:extLst>
                      <a:ext uri="{FF2B5EF4-FFF2-40B4-BE49-F238E27FC236}">
                        <a16:creationId xmlns:a16="http://schemas.microsoft.com/office/drawing/2014/main" id="{AE4F1D66-C241-4AD6-B8D9-749701047B4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32" name="Picture 12">
                    <a:extLst>
                      <a:ext uri="{FF2B5EF4-FFF2-40B4-BE49-F238E27FC236}">
                        <a16:creationId xmlns:a16="http://schemas.microsoft.com/office/drawing/2014/main" id="{FBA24A2C-787C-47BF-8FD3-A780DC25C35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33" name="Picture 13">
                    <a:extLst>
                      <a:ext uri="{FF2B5EF4-FFF2-40B4-BE49-F238E27FC236}">
                        <a16:creationId xmlns:a16="http://schemas.microsoft.com/office/drawing/2014/main" id="{C8256471-25B7-4005-B696-41F86C7AEF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62" name="Can 461">
                    <a:extLst>
                      <a:ext uri="{FF2B5EF4-FFF2-40B4-BE49-F238E27FC236}">
                        <a16:creationId xmlns:a16="http://schemas.microsoft.com/office/drawing/2014/main" id="{C81C4E96-6CD7-4FEC-AA56-AE641A9EBB79}"/>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63" name="Can 462">
                    <a:extLst>
                      <a:ext uri="{FF2B5EF4-FFF2-40B4-BE49-F238E27FC236}">
                        <a16:creationId xmlns:a16="http://schemas.microsoft.com/office/drawing/2014/main" id="{F5E3DA6A-4361-4495-80D5-87ED93C660E1}"/>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64" name="Can 463">
                    <a:extLst>
                      <a:ext uri="{FF2B5EF4-FFF2-40B4-BE49-F238E27FC236}">
                        <a16:creationId xmlns:a16="http://schemas.microsoft.com/office/drawing/2014/main" id="{D9E4329F-7B24-4BA7-88FE-FD8B92DD4C97}"/>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23781" name="Group 219">
                  <a:extLst>
                    <a:ext uri="{FF2B5EF4-FFF2-40B4-BE49-F238E27FC236}">
                      <a16:creationId xmlns:a16="http://schemas.microsoft.com/office/drawing/2014/main" id="{C867B86B-5726-420D-93CF-1C7CF937D877}"/>
                    </a:ext>
                  </a:extLst>
                </p:cNvPr>
                <p:cNvGrpSpPr>
                  <a:grpSpLocks/>
                </p:cNvGrpSpPr>
                <p:nvPr/>
              </p:nvGrpSpPr>
              <p:grpSpPr bwMode="auto">
                <a:xfrm>
                  <a:off x="5943612" y="5029202"/>
                  <a:ext cx="2286009" cy="533401"/>
                  <a:chOff x="4579938" y="1600200"/>
                  <a:chExt cx="3276600" cy="838200"/>
                </a:xfrm>
              </p:grpSpPr>
              <p:sp>
                <p:nvSpPr>
                  <p:cNvPr id="447" name="Can 446">
                    <a:extLst>
                      <a:ext uri="{FF2B5EF4-FFF2-40B4-BE49-F238E27FC236}">
                        <a16:creationId xmlns:a16="http://schemas.microsoft.com/office/drawing/2014/main" id="{404C9628-4BEF-4D10-9EA6-F700ECE797D7}"/>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48" name="Can 447">
                    <a:extLst>
                      <a:ext uri="{FF2B5EF4-FFF2-40B4-BE49-F238E27FC236}">
                        <a16:creationId xmlns:a16="http://schemas.microsoft.com/office/drawing/2014/main" id="{46D543D6-5A5F-401B-8592-68E69C2B4AC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811" name="Picture 9">
                    <a:extLst>
                      <a:ext uri="{FF2B5EF4-FFF2-40B4-BE49-F238E27FC236}">
                        <a16:creationId xmlns:a16="http://schemas.microsoft.com/office/drawing/2014/main" id="{F73C23BC-8BAF-435D-86AF-084A72139C9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12" name="Picture 11">
                    <a:extLst>
                      <a:ext uri="{FF2B5EF4-FFF2-40B4-BE49-F238E27FC236}">
                        <a16:creationId xmlns:a16="http://schemas.microsoft.com/office/drawing/2014/main" id="{26E6F989-D6CC-440B-95A1-2C421BDC67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13" name="Picture 12">
                    <a:extLst>
                      <a:ext uri="{FF2B5EF4-FFF2-40B4-BE49-F238E27FC236}">
                        <a16:creationId xmlns:a16="http://schemas.microsoft.com/office/drawing/2014/main" id="{78382C2C-1EE0-45F1-93B2-27FEECC599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814" name="Picture 13">
                    <a:extLst>
                      <a:ext uri="{FF2B5EF4-FFF2-40B4-BE49-F238E27FC236}">
                        <a16:creationId xmlns:a16="http://schemas.microsoft.com/office/drawing/2014/main" id="{00A73092-D445-488D-B3B1-9ACFA49B6A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53" name="Can 452">
                    <a:extLst>
                      <a:ext uri="{FF2B5EF4-FFF2-40B4-BE49-F238E27FC236}">
                        <a16:creationId xmlns:a16="http://schemas.microsoft.com/office/drawing/2014/main" id="{70A7FFAA-8F7A-42F6-A6C4-98A35A68D178}"/>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54" name="Can 453">
                    <a:extLst>
                      <a:ext uri="{FF2B5EF4-FFF2-40B4-BE49-F238E27FC236}">
                        <a16:creationId xmlns:a16="http://schemas.microsoft.com/office/drawing/2014/main" id="{7D672223-F06D-4BCA-8D31-80C4B5FF7F45}"/>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55" name="Can 454">
                    <a:extLst>
                      <a:ext uri="{FF2B5EF4-FFF2-40B4-BE49-F238E27FC236}">
                        <a16:creationId xmlns:a16="http://schemas.microsoft.com/office/drawing/2014/main" id="{370D4D8F-6C93-444B-8D6F-C09B51361301}"/>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436" name="Can 435">
                  <a:extLst>
                    <a:ext uri="{FF2B5EF4-FFF2-40B4-BE49-F238E27FC236}">
                      <a16:creationId xmlns:a16="http://schemas.microsoft.com/office/drawing/2014/main" id="{50EBC833-7868-4A50-82B2-5B536AD4EAC4}"/>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785" name="Group 198">
                  <a:extLst>
                    <a:ext uri="{FF2B5EF4-FFF2-40B4-BE49-F238E27FC236}">
                      <a16:creationId xmlns:a16="http://schemas.microsoft.com/office/drawing/2014/main" id="{3CC182BD-3B3A-4A53-9739-085CED4B9326}"/>
                    </a:ext>
                  </a:extLst>
                </p:cNvPr>
                <p:cNvGrpSpPr>
                  <a:grpSpLocks/>
                </p:cNvGrpSpPr>
                <p:nvPr/>
              </p:nvGrpSpPr>
              <p:grpSpPr bwMode="auto">
                <a:xfrm>
                  <a:off x="5486412" y="3657602"/>
                  <a:ext cx="2286009" cy="533401"/>
                  <a:chOff x="4579938" y="1600200"/>
                  <a:chExt cx="3276600" cy="838200"/>
                </a:xfrm>
              </p:grpSpPr>
              <p:sp>
                <p:nvSpPr>
                  <p:cNvPr id="438" name="Can 437">
                    <a:extLst>
                      <a:ext uri="{FF2B5EF4-FFF2-40B4-BE49-F238E27FC236}">
                        <a16:creationId xmlns:a16="http://schemas.microsoft.com/office/drawing/2014/main" id="{FE420597-D2A5-4C87-BA4D-4F588E397B6E}"/>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39" name="Can 438">
                    <a:extLst>
                      <a:ext uri="{FF2B5EF4-FFF2-40B4-BE49-F238E27FC236}">
                        <a16:creationId xmlns:a16="http://schemas.microsoft.com/office/drawing/2014/main" id="{B2EDFDFD-4069-46A1-A010-FFF90E345B33}"/>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792" name="Picture 9">
                    <a:extLst>
                      <a:ext uri="{FF2B5EF4-FFF2-40B4-BE49-F238E27FC236}">
                        <a16:creationId xmlns:a16="http://schemas.microsoft.com/office/drawing/2014/main" id="{A22B5D9B-7FA5-4E11-B152-06D6F94255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93" name="Picture 11">
                    <a:extLst>
                      <a:ext uri="{FF2B5EF4-FFF2-40B4-BE49-F238E27FC236}">
                        <a16:creationId xmlns:a16="http://schemas.microsoft.com/office/drawing/2014/main" id="{2930ED67-DA73-4745-AFE2-3C17B309F0C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94" name="Picture 12">
                    <a:extLst>
                      <a:ext uri="{FF2B5EF4-FFF2-40B4-BE49-F238E27FC236}">
                        <a16:creationId xmlns:a16="http://schemas.microsoft.com/office/drawing/2014/main" id="{AF3ADB06-E23D-4366-A3F9-2FE415D192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95" name="Picture 13">
                    <a:extLst>
                      <a:ext uri="{FF2B5EF4-FFF2-40B4-BE49-F238E27FC236}">
                        <a16:creationId xmlns:a16="http://schemas.microsoft.com/office/drawing/2014/main" id="{CA8381F7-2B20-40AD-804D-ADF484D93C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44" name="Can 443">
                    <a:extLst>
                      <a:ext uri="{FF2B5EF4-FFF2-40B4-BE49-F238E27FC236}">
                        <a16:creationId xmlns:a16="http://schemas.microsoft.com/office/drawing/2014/main" id="{16CE98BA-9499-43C8-9636-6F40AD24D0D4}"/>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45" name="Can 444">
                    <a:extLst>
                      <a:ext uri="{FF2B5EF4-FFF2-40B4-BE49-F238E27FC236}">
                        <a16:creationId xmlns:a16="http://schemas.microsoft.com/office/drawing/2014/main" id="{C8CF474D-2587-4DBC-A2A2-0176E82693AE}"/>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46" name="Can 445">
                    <a:extLst>
                      <a:ext uri="{FF2B5EF4-FFF2-40B4-BE49-F238E27FC236}">
                        <a16:creationId xmlns:a16="http://schemas.microsoft.com/office/drawing/2014/main" id="{E3744E1C-AF0B-4D3F-BA59-BED5166DE561}"/>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23622" name="Group 341">
              <a:extLst>
                <a:ext uri="{FF2B5EF4-FFF2-40B4-BE49-F238E27FC236}">
                  <a16:creationId xmlns:a16="http://schemas.microsoft.com/office/drawing/2014/main" id="{88A4CEC7-51B6-4032-985C-70BC09D45BEE}"/>
                </a:ext>
              </a:extLst>
            </p:cNvPr>
            <p:cNvGrpSpPr>
              <a:grpSpLocks/>
            </p:cNvGrpSpPr>
            <p:nvPr/>
          </p:nvGrpSpPr>
          <p:grpSpPr bwMode="auto">
            <a:xfrm>
              <a:off x="533400" y="3810000"/>
              <a:ext cx="1295400" cy="762000"/>
              <a:chOff x="2057400" y="3810000"/>
              <a:chExt cx="1600200" cy="914400"/>
            </a:xfrm>
          </p:grpSpPr>
          <p:sp>
            <p:nvSpPr>
              <p:cNvPr id="398" name="Rectangle 397">
                <a:extLst>
                  <a:ext uri="{FF2B5EF4-FFF2-40B4-BE49-F238E27FC236}">
                    <a16:creationId xmlns:a16="http://schemas.microsoft.com/office/drawing/2014/main" id="{B5B83E36-EEDD-4AF0-A15A-793BB62E4876}"/>
                  </a:ext>
                </a:extLst>
              </p:cNvPr>
              <p:cNvSpPr/>
              <p:nvPr/>
            </p:nvSpPr>
            <p:spPr>
              <a:xfrm>
                <a:off x="2057400" y="3810000"/>
                <a:ext cx="1599423" cy="91551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23709" name="Group 271">
                <a:extLst>
                  <a:ext uri="{FF2B5EF4-FFF2-40B4-BE49-F238E27FC236}">
                    <a16:creationId xmlns:a16="http://schemas.microsoft.com/office/drawing/2014/main" id="{1A18916D-71E0-4149-B5B0-C083F505B9F0}"/>
                  </a:ext>
                </a:extLst>
              </p:cNvPr>
              <p:cNvGrpSpPr>
                <a:grpSpLocks/>
              </p:cNvGrpSpPr>
              <p:nvPr/>
            </p:nvGrpSpPr>
            <p:grpSpPr bwMode="auto">
              <a:xfrm>
                <a:off x="2133609" y="3962400"/>
                <a:ext cx="1447806" cy="609600"/>
                <a:chOff x="5029212" y="3657602"/>
                <a:chExt cx="3200409" cy="1905001"/>
              </a:xfrm>
            </p:grpSpPr>
            <p:sp>
              <p:nvSpPr>
                <p:cNvPr id="400" name="Can 399">
                  <a:extLst>
                    <a:ext uri="{FF2B5EF4-FFF2-40B4-BE49-F238E27FC236}">
                      <a16:creationId xmlns:a16="http://schemas.microsoft.com/office/drawing/2014/main" id="{3B624BAE-D0E8-4431-BC95-3A57345CA3B6}"/>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713" name="Group 209">
                  <a:extLst>
                    <a:ext uri="{FF2B5EF4-FFF2-40B4-BE49-F238E27FC236}">
                      <a16:creationId xmlns:a16="http://schemas.microsoft.com/office/drawing/2014/main" id="{C9BFE300-911F-4447-96AB-06409121879E}"/>
                    </a:ext>
                  </a:extLst>
                </p:cNvPr>
                <p:cNvGrpSpPr>
                  <a:grpSpLocks/>
                </p:cNvGrpSpPr>
                <p:nvPr/>
              </p:nvGrpSpPr>
              <p:grpSpPr bwMode="auto">
                <a:xfrm>
                  <a:off x="5029212" y="4343402"/>
                  <a:ext cx="2174145" cy="533401"/>
                  <a:chOff x="4579938" y="1600200"/>
                  <a:chExt cx="3116262" cy="838200"/>
                </a:xfrm>
              </p:grpSpPr>
              <p:sp>
                <p:nvSpPr>
                  <p:cNvPr id="423" name="Can 422">
                    <a:extLst>
                      <a:ext uri="{FF2B5EF4-FFF2-40B4-BE49-F238E27FC236}">
                        <a16:creationId xmlns:a16="http://schemas.microsoft.com/office/drawing/2014/main" id="{88A6E70C-2C4E-451B-9035-39DB5B81304E}"/>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24" name="Can 423">
                    <a:extLst>
                      <a:ext uri="{FF2B5EF4-FFF2-40B4-BE49-F238E27FC236}">
                        <a16:creationId xmlns:a16="http://schemas.microsoft.com/office/drawing/2014/main" id="{C543E937-9E7C-4D7E-B770-A904B9DBCCB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763" name="Picture 9">
                    <a:extLst>
                      <a:ext uri="{FF2B5EF4-FFF2-40B4-BE49-F238E27FC236}">
                        <a16:creationId xmlns:a16="http://schemas.microsoft.com/office/drawing/2014/main" id="{F0DFAA36-76D6-4AE3-8986-628A969C4B0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64" name="Picture 11">
                    <a:extLst>
                      <a:ext uri="{FF2B5EF4-FFF2-40B4-BE49-F238E27FC236}">
                        <a16:creationId xmlns:a16="http://schemas.microsoft.com/office/drawing/2014/main" id="{B8A5FAE5-1A76-4D34-98F0-DB5673AC614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65" name="Picture 12">
                    <a:extLst>
                      <a:ext uri="{FF2B5EF4-FFF2-40B4-BE49-F238E27FC236}">
                        <a16:creationId xmlns:a16="http://schemas.microsoft.com/office/drawing/2014/main" id="{12052D1A-07CE-4D36-AEAE-9918B7598E6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28" name="Can 427">
                    <a:extLst>
                      <a:ext uri="{FF2B5EF4-FFF2-40B4-BE49-F238E27FC236}">
                        <a16:creationId xmlns:a16="http://schemas.microsoft.com/office/drawing/2014/main" id="{5EAEAFBA-AF48-4643-8495-292DCBA791ED}"/>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29" name="Can 428">
                    <a:extLst>
                      <a:ext uri="{FF2B5EF4-FFF2-40B4-BE49-F238E27FC236}">
                        <a16:creationId xmlns:a16="http://schemas.microsoft.com/office/drawing/2014/main" id="{AB46FCD9-CBF2-4EA1-9AC6-4A235A555B66}"/>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30" name="Can 429">
                    <a:extLst>
                      <a:ext uri="{FF2B5EF4-FFF2-40B4-BE49-F238E27FC236}">
                        <a16:creationId xmlns:a16="http://schemas.microsoft.com/office/drawing/2014/main" id="{FB727948-C3B2-422A-B15E-2ED62CB288A8}"/>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23714" name="Group 219">
                  <a:extLst>
                    <a:ext uri="{FF2B5EF4-FFF2-40B4-BE49-F238E27FC236}">
                      <a16:creationId xmlns:a16="http://schemas.microsoft.com/office/drawing/2014/main" id="{272CDBE8-4645-49A9-B174-CF23889CCF88}"/>
                    </a:ext>
                  </a:extLst>
                </p:cNvPr>
                <p:cNvGrpSpPr>
                  <a:grpSpLocks/>
                </p:cNvGrpSpPr>
                <p:nvPr/>
              </p:nvGrpSpPr>
              <p:grpSpPr bwMode="auto">
                <a:xfrm>
                  <a:off x="5943612" y="5029202"/>
                  <a:ext cx="2286009" cy="533401"/>
                  <a:chOff x="4579938" y="1600200"/>
                  <a:chExt cx="3276600" cy="838200"/>
                </a:xfrm>
              </p:grpSpPr>
              <p:sp>
                <p:nvSpPr>
                  <p:cNvPr id="414" name="Can 413">
                    <a:extLst>
                      <a:ext uri="{FF2B5EF4-FFF2-40B4-BE49-F238E27FC236}">
                        <a16:creationId xmlns:a16="http://schemas.microsoft.com/office/drawing/2014/main" id="{F57154C4-586F-4F77-9ED6-D1208CAF05AA}"/>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5" name="Can 414">
                    <a:extLst>
                      <a:ext uri="{FF2B5EF4-FFF2-40B4-BE49-F238E27FC236}">
                        <a16:creationId xmlns:a16="http://schemas.microsoft.com/office/drawing/2014/main" id="{C3A03112-68D0-4DA5-B0C2-174F86E2EB51}"/>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744" name="Picture 9">
                    <a:extLst>
                      <a:ext uri="{FF2B5EF4-FFF2-40B4-BE49-F238E27FC236}">
                        <a16:creationId xmlns:a16="http://schemas.microsoft.com/office/drawing/2014/main" id="{0F8C8676-4B8B-4D2D-A263-EC369E7BE8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45" name="Picture 11">
                    <a:extLst>
                      <a:ext uri="{FF2B5EF4-FFF2-40B4-BE49-F238E27FC236}">
                        <a16:creationId xmlns:a16="http://schemas.microsoft.com/office/drawing/2014/main" id="{0B9C909C-3B54-44C2-8053-0E06E6914F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46" name="Picture 12">
                    <a:extLst>
                      <a:ext uri="{FF2B5EF4-FFF2-40B4-BE49-F238E27FC236}">
                        <a16:creationId xmlns:a16="http://schemas.microsoft.com/office/drawing/2014/main" id="{6132F4BA-8E1A-4251-B338-CF81100077B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47" name="Picture 13">
                    <a:extLst>
                      <a:ext uri="{FF2B5EF4-FFF2-40B4-BE49-F238E27FC236}">
                        <a16:creationId xmlns:a16="http://schemas.microsoft.com/office/drawing/2014/main" id="{C2BFD66D-84C4-46EE-8DDA-7FA2927993A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20" name="Can 419">
                    <a:extLst>
                      <a:ext uri="{FF2B5EF4-FFF2-40B4-BE49-F238E27FC236}">
                        <a16:creationId xmlns:a16="http://schemas.microsoft.com/office/drawing/2014/main" id="{67EDCAB8-768C-42E4-8DF8-0C485D31D6D6}"/>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21" name="Can 420">
                    <a:extLst>
                      <a:ext uri="{FF2B5EF4-FFF2-40B4-BE49-F238E27FC236}">
                        <a16:creationId xmlns:a16="http://schemas.microsoft.com/office/drawing/2014/main" id="{7F73CD64-0659-40B1-A031-F19D9126E8F9}"/>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22" name="Can 421">
                    <a:extLst>
                      <a:ext uri="{FF2B5EF4-FFF2-40B4-BE49-F238E27FC236}">
                        <a16:creationId xmlns:a16="http://schemas.microsoft.com/office/drawing/2014/main" id="{F371E819-272D-4B78-A697-DDEEB3647981}"/>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403" name="Can 402">
                  <a:extLst>
                    <a:ext uri="{FF2B5EF4-FFF2-40B4-BE49-F238E27FC236}">
                      <a16:creationId xmlns:a16="http://schemas.microsoft.com/office/drawing/2014/main" id="{4B90EB48-635B-42F9-837A-6F333D4F5A11}"/>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718" name="Group 198">
                  <a:extLst>
                    <a:ext uri="{FF2B5EF4-FFF2-40B4-BE49-F238E27FC236}">
                      <a16:creationId xmlns:a16="http://schemas.microsoft.com/office/drawing/2014/main" id="{A4B26B0E-F617-4D70-AD02-5B886199E325}"/>
                    </a:ext>
                  </a:extLst>
                </p:cNvPr>
                <p:cNvGrpSpPr>
                  <a:grpSpLocks/>
                </p:cNvGrpSpPr>
                <p:nvPr/>
              </p:nvGrpSpPr>
              <p:grpSpPr bwMode="auto">
                <a:xfrm>
                  <a:off x="5486412" y="3657602"/>
                  <a:ext cx="2286009" cy="533401"/>
                  <a:chOff x="4579938" y="1600200"/>
                  <a:chExt cx="3276600" cy="838200"/>
                </a:xfrm>
              </p:grpSpPr>
              <p:sp>
                <p:nvSpPr>
                  <p:cNvPr id="405" name="Can 404">
                    <a:extLst>
                      <a:ext uri="{FF2B5EF4-FFF2-40B4-BE49-F238E27FC236}">
                        <a16:creationId xmlns:a16="http://schemas.microsoft.com/office/drawing/2014/main" id="{411BAA91-3CB2-4DAC-90B2-8A50AE896720}"/>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06" name="Can 405">
                    <a:extLst>
                      <a:ext uri="{FF2B5EF4-FFF2-40B4-BE49-F238E27FC236}">
                        <a16:creationId xmlns:a16="http://schemas.microsoft.com/office/drawing/2014/main" id="{815B10F9-3A7F-48DA-B2E3-E288191756FF}"/>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725" name="Picture 9">
                    <a:extLst>
                      <a:ext uri="{FF2B5EF4-FFF2-40B4-BE49-F238E27FC236}">
                        <a16:creationId xmlns:a16="http://schemas.microsoft.com/office/drawing/2014/main" id="{86327A35-4AAC-4F09-938C-797A7EDE5CA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26" name="Picture 11">
                    <a:extLst>
                      <a:ext uri="{FF2B5EF4-FFF2-40B4-BE49-F238E27FC236}">
                        <a16:creationId xmlns:a16="http://schemas.microsoft.com/office/drawing/2014/main" id="{AE0153F9-6EF4-4453-8910-B246E525A68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27" name="Picture 12">
                    <a:extLst>
                      <a:ext uri="{FF2B5EF4-FFF2-40B4-BE49-F238E27FC236}">
                        <a16:creationId xmlns:a16="http://schemas.microsoft.com/office/drawing/2014/main" id="{7345A8DF-1BF8-4032-8813-8FF8D4D49F3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728" name="Picture 13">
                    <a:extLst>
                      <a:ext uri="{FF2B5EF4-FFF2-40B4-BE49-F238E27FC236}">
                        <a16:creationId xmlns:a16="http://schemas.microsoft.com/office/drawing/2014/main" id="{EA2FD67F-E536-4586-B565-C0B03464A03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11" name="Can 410">
                    <a:extLst>
                      <a:ext uri="{FF2B5EF4-FFF2-40B4-BE49-F238E27FC236}">
                        <a16:creationId xmlns:a16="http://schemas.microsoft.com/office/drawing/2014/main" id="{ADA30B7A-B39D-4EB5-88FB-340FD71B9E58}"/>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2" name="Can 411">
                    <a:extLst>
                      <a:ext uri="{FF2B5EF4-FFF2-40B4-BE49-F238E27FC236}">
                        <a16:creationId xmlns:a16="http://schemas.microsoft.com/office/drawing/2014/main" id="{35C35188-EC2F-415D-A3D8-96AFA32E2412}"/>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3" name="Can 412">
                    <a:extLst>
                      <a:ext uri="{FF2B5EF4-FFF2-40B4-BE49-F238E27FC236}">
                        <a16:creationId xmlns:a16="http://schemas.microsoft.com/office/drawing/2014/main" id="{E4EAA0EE-B1D0-4E97-88EE-919451CC94CB}"/>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23623" name="Group 376">
              <a:extLst>
                <a:ext uri="{FF2B5EF4-FFF2-40B4-BE49-F238E27FC236}">
                  <a16:creationId xmlns:a16="http://schemas.microsoft.com/office/drawing/2014/main" id="{143782BA-427D-4003-B969-5ADD34BC89F2}"/>
                </a:ext>
              </a:extLst>
            </p:cNvPr>
            <p:cNvGrpSpPr>
              <a:grpSpLocks/>
            </p:cNvGrpSpPr>
            <p:nvPr/>
          </p:nvGrpSpPr>
          <p:grpSpPr bwMode="auto">
            <a:xfrm>
              <a:off x="609600" y="5181600"/>
              <a:ext cx="1295400" cy="762000"/>
              <a:chOff x="2057400" y="3810000"/>
              <a:chExt cx="1600200" cy="914400"/>
            </a:xfrm>
          </p:grpSpPr>
          <p:sp>
            <p:nvSpPr>
              <p:cNvPr id="364" name="Rectangle 363">
                <a:extLst>
                  <a:ext uri="{FF2B5EF4-FFF2-40B4-BE49-F238E27FC236}">
                    <a16:creationId xmlns:a16="http://schemas.microsoft.com/office/drawing/2014/main" id="{6A8B5B93-DD09-4E9B-909A-EBC2DB61DB53}"/>
                  </a:ext>
                </a:extLst>
              </p:cNvPr>
              <p:cNvSpPr/>
              <p:nvPr/>
            </p:nvSpPr>
            <p:spPr>
              <a:xfrm>
                <a:off x="2056105" y="3811337"/>
                <a:ext cx="1602076" cy="9121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23641" name="Group 271">
                <a:extLst>
                  <a:ext uri="{FF2B5EF4-FFF2-40B4-BE49-F238E27FC236}">
                    <a16:creationId xmlns:a16="http://schemas.microsoft.com/office/drawing/2014/main" id="{76DF5437-4A8E-4480-9AF4-741CC3A93D02}"/>
                  </a:ext>
                </a:extLst>
              </p:cNvPr>
              <p:cNvGrpSpPr>
                <a:grpSpLocks/>
              </p:cNvGrpSpPr>
              <p:nvPr/>
            </p:nvGrpSpPr>
            <p:grpSpPr bwMode="auto">
              <a:xfrm>
                <a:off x="2133609" y="3962400"/>
                <a:ext cx="1447806" cy="609600"/>
                <a:chOff x="5029212" y="3657602"/>
                <a:chExt cx="3200409" cy="1905001"/>
              </a:xfrm>
            </p:grpSpPr>
            <p:sp>
              <p:nvSpPr>
                <p:cNvPr id="366" name="Can 365">
                  <a:extLst>
                    <a:ext uri="{FF2B5EF4-FFF2-40B4-BE49-F238E27FC236}">
                      <a16:creationId xmlns:a16="http://schemas.microsoft.com/office/drawing/2014/main" id="{D962A435-55A9-4C67-BEC2-2C2A244AC429}"/>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645" name="Group 209">
                  <a:extLst>
                    <a:ext uri="{FF2B5EF4-FFF2-40B4-BE49-F238E27FC236}">
                      <a16:creationId xmlns:a16="http://schemas.microsoft.com/office/drawing/2014/main" id="{A6CACDFE-C7C2-4E60-B01F-C2429EA7B38B}"/>
                    </a:ext>
                  </a:extLst>
                </p:cNvPr>
                <p:cNvGrpSpPr>
                  <a:grpSpLocks/>
                </p:cNvGrpSpPr>
                <p:nvPr/>
              </p:nvGrpSpPr>
              <p:grpSpPr bwMode="auto">
                <a:xfrm>
                  <a:off x="5029212" y="4343402"/>
                  <a:ext cx="2286009" cy="533401"/>
                  <a:chOff x="4579938" y="1600200"/>
                  <a:chExt cx="3276600" cy="838200"/>
                </a:xfrm>
              </p:grpSpPr>
              <p:sp>
                <p:nvSpPr>
                  <p:cNvPr id="389" name="Can 388">
                    <a:extLst>
                      <a:ext uri="{FF2B5EF4-FFF2-40B4-BE49-F238E27FC236}">
                        <a16:creationId xmlns:a16="http://schemas.microsoft.com/office/drawing/2014/main" id="{1D4D01F6-7ADE-4077-AD51-14710AE6A841}"/>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90" name="Can 389">
                    <a:extLst>
                      <a:ext uri="{FF2B5EF4-FFF2-40B4-BE49-F238E27FC236}">
                        <a16:creationId xmlns:a16="http://schemas.microsoft.com/office/drawing/2014/main" id="{D99C5643-1B4D-455B-A50E-BF21E4A7BD45}"/>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695" name="Picture 9">
                    <a:extLst>
                      <a:ext uri="{FF2B5EF4-FFF2-40B4-BE49-F238E27FC236}">
                        <a16:creationId xmlns:a16="http://schemas.microsoft.com/office/drawing/2014/main" id="{2953BF8E-2279-4EBE-99E7-BA808FAB1F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96" name="Picture 11">
                    <a:extLst>
                      <a:ext uri="{FF2B5EF4-FFF2-40B4-BE49-F238E27FC236}">
                        <a16:creationId xmlns:a16="http://schemas.microsoft.com/office/drawing/2014/main" id="{1462A3EA-39EC-44D7-A9CD-6A0D531A2F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97" name="Picture 12">
                    <a:extLst>
                      <a:ext uri="{FF2B5EF4-FFF2-40B4-BE49-F238E27FC236}">
                        <a16:creationId xmlns:a16="http://schemas.microsoft.com/office/drawing/2014/main" id="{9435F67C-F78D-4E0C-85FF-6A032BE19D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98" name="Picture 13">
                    <a:extLst>
                      <a:ext uri="{FF2B5EF4-FFF2-40B4-BE49-F238E27FC236}">
                        <a16:creationId xmlns:a16="http://schemas.microsoft.com/office/drawing/2014/main" id="{5A5E5D9F-53C2-4148-919C-13F4BD6E3D0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95" name="Can 394">
                    <a:extLst>
                      <a:ext uri="{FF2B5EF4-FFF2-40B4-BE49-F238E27FC236}">
                        <a16:creationId xmlns:a16="http://schemas.microsoft.com/office/drawing/2014/main" id="{A120C3C0-CA2E-4771-B019-8E42E1A1FB04}"/>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96" name="Can 395">
                    <a:extLst>
                      <a:ext uri="{FF2B5EF4-FFF2-40B4-BE49-F238E27FC236}">
                        <a16:creationId xmlns:a16="http://schemas.microsoft.com/office/drawing/2014/main" id="{960F1A5D-CB6E-41D1-A47A-D357A9ADD50B}"/>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97" name="Can 396">
                    <a:extLst>
                      <a:ext uri="{FF2B5EF4-FFF2-40B4-BE49-F238E27FC236}">
                        <a16:creationId xmlns:a16="http://schemas.microsoft.com/office/drawing/2014/main" id="{15199504-120C-4FCD-AF11-B5AF4E062322}"/>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23646" name="Group 219">
                  <a:extLst>
                    <a:ext uri="{FF2B5EF4-FFF2-40B4-BE49-F238E27FC236}">
                      <a16:creationId xmlns:a16="http://schemas.microsoft.com/office/drawing/2014/main" id="{8527A84F-4779-48A8-BD10-9B64283D2934}"/>
                    </a:ext>
                  </a:extLst>
                </p:cNvPr>
                <p:cNvGrpSpPr>
                  <a:grpSpLocks/>
                </p:cNvGrpSpPr>
                <p:nvPr/>
              </p:nvGrpSpPr>
              <p:grpSpPr bwMode="auto">
                <a:xfrm>
                  <a:off x="5943612" y="5029202"/>
                  <a:ext cx="2286009" cy="533401"/>
                  <a:chOff x="4579938" y="1600200"/>
                  <a:chExt cx="3276600" cy="838200"/>
                </a:xfrm>
              </p:grpSpPr>
              <p:sp>
                <p:nvSpPr>
                  <p:cNvPr id="380" name="Can 379">
                    <a:extLst>
                      <a:ext uri="{FF2B5EF4-FFF2-40B4-BE49-F238E27FC236}">
                        <a16:creationId xmlns:a16="http://schemas.microsoft.com/office/drawing/2014/main" id="{1CF2392C-801F-4C41-A729-195770628AE8}"/>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81" name="Can 380">
                    <a:extLst>
                      <a:ext uri="{FF2B5EF4-FFF2-40B4-BE49-F238E27FC236}">
                        <a16:creationId xmlns:a16="http://schemas.microsoft.com/office/drawing/2014/main" id="{E351FD44-2C6C-4C87-B11E-74FB25F37292}"/>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676" name="Picture 9">
                    <a:extLst>
                      <a:ext uri="{FF2B5EF4-FFF2-40B4-BE49-F238E27FC236}">
                        <a16:creationId xmlns:a16="http://schemas.microsoft.com/office/drawing/2014/main" id="{A74329D7-94F4-4FCC-9B7C-412A4803E7D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77" name="Picture 11">
                    <a:extLst>
                      <a:ext uri="{FF2B5EF4-FFF2-40B4-BE49-F238E27FC236}">
                        <a16:creationId xmlns:a16="http://schemas.microsoft.com/office/drawing/2014/main" id="{AE2D6E2C-5A35-4411-8EEC-05BA8C0CC17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78" name="Picture 12">
                    <a:extLst>
                      <a:ext uri="{FF2B5EF4-FFF2-40B4-BE49-F238E27FC236}">
                        <a16:creationId xmlns:a16="http://schemas.microsoft.com/office/drawing/2014/main" id="{AB17CF9F-656E-4993-96B4-B9033596C21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79" name="Picture 13">
                    <a:extLst>
                      <a:ext uri="{FF2B5EF4-FFF2-40B4-BE49-F238E27FC236}">
                        <a16:creationId xmlns:a16="http://schemas.microsoft.com/office/drawing/2014/main" id="{E520F3B1-DB35-496D-8DB0-F6590792520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86" name="Can 385">
                    <a:extLst>
                      <a:ext uri="{FF2B5EF4-FFF2-40B4-BE49-F238E27FC236}">
                        <a16:creationId xmlns:a16="http://schemas.microsoft.com/office/drawing/2014/main" id="{464E853B-3045-4A32-B256-2FAF4D6A783B}"/>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87" name="Can 386">
                    <a:extLst>
                      <a:ext uri="{FF2B5EF4-FFF2-40B4-BE49-F238E27FC236}">
                        <a16:creationId xmlns:a16="http://schemas.microsoft.com/office/drawing/2014/main" id="{12D328B3-8576-4F55-AAB2-D7C216D092AB}"/>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88" name="Can 387">
                    <a:extLst>
                      <a:ext uri="{FF2B5EF4-FFF2-40B4-BE49-F238E27FC236}">
                        <a16:creationId xmlns:a16="http://schemas.microsoft.com/office/drawing/2014/main" id="{22F3252E-9EBD-4245-AC65-9C626C7EA801}"/>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369" name="Can 368">
                  <a:extLst>
                    <a:ext uri="{FF2B5EF4-FFF2-40B4-BE49-F238E27FC236}">
                      <a16:creationId xmlns:a16="http://schemas.microsoft.com/office/drawing/2014/main" id="{3B5EB6DA-BF75-426A-8147-B197A91430B7}"/>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23650" name="Group 198">
                  <a:extLst>
                    <a:ext uri="{FF2B5EF4-FFF2-40B4-BE49-F238E27FC236}">
                      <a16:creationId xmlns:a16="http://schemas.microsoft.com/office/drawing/2014/main" id="{9E281FC4-B121-42DA-8716-3EB7FBF0BC42}"/>
                    </a:ext>
                  </a:extLst>
                </p:cNvPr>
                <p:cNvGrpSpPr>
                  <a:grpSpLocks/>
                </p:cNvGrpSpPr>
                <p:nvPr/>
              </p:nvGrpSpPr>
              <p:grpSpPr bwMode="auto">
                <a:xfrm>
                  <a:off x="5486412" y="3657602"/>
                  <a:ext cx="2286009" cy="533401"/>
                  <a:chOff x="4579938" y="1600200"/>
                  <a:chExt cx="3276600" cy="838200"/>
                </a:xfrm>
              </p:grpSpPr>
              <p:sp>
                <p:nvSpPr>
                  <p:cNvPr id="371" name="Can 370">
                    <a:extLst>
                      <a:ext uri="{FF2B5EF4-FFF2-40B4-BE49-F238E27FC236}">
                        <a16:creationId xmlns:a16="http://schemas.microsoft.com/office/drawing/2014/main" id="{9FC02109-B3F6-486C-B2A3-56A0AD2ED698}"/>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72" name="Can 371">
                    <a:extLst>
                      <a:ext uri="{FF2B5EF4-FFF2-40B4-BE49-F238E27FC236}">
                        <a16:creationId xmlns:a16="http://schemas.microsoft.com/office/drawing/2014/main" id="{9128A0E2-A39D-4FCB-99D3-B4F7A1C486CB}"/>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657" name="Picture 9">
                    <a:extLst>
                      <a:ext uri="{FF2B5EF4-FFF2-40B4-BE49-F238E27FC236}">
                        <a16:creationId xmlns:a16="http://schemas.microsoft.com/office/drawing/2014/main" id="{9779EB93-C569-4E64-A4D9-E525DC30693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58" name="Picture 11">
                    <a:extLst>
                      <a:ext uri="{FF2B5EF4-FFF2-40B4-BE49-F238E27FC236}">
                        <a16:creationId xmlns:a16="http://schemas.microsoft.com/office/drawing/2014/main" id="{9366F8B5-A56F-42A2-81AE-0B824BF357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59" name="Picture 12">
                    <a:extLst>
                      <a:ext uri="{FF2B5EF4-FFF2-40B4-BE49-F238E27FC236}">
                        <a16:creationId xmlns:a16="http://schemas.microsoft.com/office/drawing/2014/main" id="{3ABCF7F0-4938-42F0-A963-4EA8771F125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60" name="Picture 13">
                    <a:extLst>
                      <a:ext uri="{FF2B5EF4-FFF2-40B4-BE49-F238E27FC236}">
                        <a16:creationId xmlns:a16="http://schemas.microsoft.com/office/drawing/2014/main" id="{858D4887-AB84-4D43-86E5-427C274C33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77" name="Can 376">
                    <a:extLst>
                      <a:ext uri="{FF2B5EF4-FFF2-40B4-BE49-F238E27FC236}">
                        <a16:creationId xmlns:a16="http://schemas.microsoft.com/office/drawing/2014/main" id="{2F988CA5-2514-4983-9BFA-0A3562A2E74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78" name="Can 377">
                    <a:extLst>
                      <a:ext uri="{FF2B5EF4-FFF2-40B4-BE49-F238E27FC236}">
                        <a16:creationId xmlns:a16="http://schemas.microsoft.com/office/drawing/2014/main" id="{077212AA-EF7A-41D6-9014-590FAC387CE5}"/>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79" name="Can 378">
                    <a:extLst>
                      <a:ext uri="{FF2B5EF4-FFF2-40B4-BE49-F238E27FC236}">
                        <a16:creationId xmlns:a16="http://schemas.microsoft.com/office/drawing/2014/main" id="{1FA3AA1B-30C1-4767-8E96-106C025B5D23}"/>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sp>
          <p:nvSpPr>
            <p:cNvPr id="356" name="Can 355">
              <a:extLst>
                <a:ext uri="{FF2B5EF4-FFF2-40B4-BE49-F238E27FC236}">
                  <a16:creationId xmlns:a16="http://schemas.microsoft.com/office/drawing/2014/main" id="{917BA417-4769-4321-83B7-B20C44A50772}"/>
                </a:ext>
              </a:extLst>
            </p:cNvPr>
            <p:cNvSpPr/>
            <p:nvPr/>
          </p:nvSpPr>
          <p:spPr>
            <a:xfrm rot="5400000">
              <a:off x="1905000" y="3657600"/>
              <a:ext cx="76200" cy="990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57" name="Can 356">
              <a:extLst>
                <a:ext uri="{FF2B5EF4-FFF2-40B4-BE49-F238E27FC236}">
                  <a16:creationId xmlns:a16="http://schemas.microsoft.com/office/drawing/2014/main" id="{8616CF5D-947F-4968-8B46-F7FEE39989BC}"/>
                </a:ext>
              </a:extLst>
            </p:cNvPr>
            <p:cNvSpPr/>
            <p:nvPr/>
          </p:nvSpPr>
          <p:spPr>
            <a:xfrm rot="5400000">
              <a:off x="2095500" y="5219700"/>
              <a:ext cx="76200" cy="609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58" name="Can 357">
              <a:extLst>
                <a:ext uri="{FF2B5EF4-FFF2-40B4-BE49-F238E27FC236}">
                  <a16:creationId xmlns:a16="http://schemas.microsoft.com/office/drawing/2014/main" id="{F9381F92-1A63-467F-B9DD-A7EA76210A56}"/>
                </a:ext>
              </a:extLst>
            </p:cNvPr>
            <p:cNvSpPr/>
            <p:nvPr/>
          </p:nvSpPr>
          <p:spPr>
            <a:xfrm>
              <a:off x="2438400" y="4191000"/>
              <a:ext cx="76200" cy="11430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59" name="Can 358">
              <a:extLst>
                <a:ext uri="{FF2B5EF4-FFF2-40B4-BE49-F238E27FC236}">
                  <a16:creationId xmlns:a16="http://schemas.microsoft.com/office/drawing/2014/main" id="{185BFBAB-8B76-4EA9-8A1F-1FB3BD9BCDFD}"/>
                </a:ext>
              </a:extLst>
            </p:cNvPr>
            <p:cNvSpPr/>
            <p:nvPr/>
          </p:nvSpPr>
          <p:spPr>
            <a:xfrm>
              <a:off x="1676400" y="4436425"/>
              <a:ext cx="76200" cy="12192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23636" name="Picture 6">
              <a:extLst>
                <a:ext uri="{FF2B5EF4-FFF2-40B4-BE49-F238E27FC236}">
                  <a16:creationId xmlns:a16="http://schemas.microsoft.com/office/drawing/2014/main" id="{72AED8C4-9420-463D-84AB-FE8B3002617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716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37" name="Picture 6">
              <a:extLst>
                <a:ext uri="{FF2B5EF4-FFF2-40B4-BE49-F238E27FC236}">
                  <a16:creationId xmlns:a16="http://schemas.microsoft.com/office/drawing/2014/main" id="{BCCB741C-FF4D-4898-A23B-2546022DF80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38" name="Picture 6">
              <a:extLst>
                <a:ext uri="{FF2B5EF4-FFF2-40B4-BE49-F238E27FC236}">
                  <a16:creationId xmlns:a16="http://schemas.microsoft.com/office/drawing/2014/main" id="{9155F3E2-3C20-4C0B-A9A2-5ABD9216ACB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3639" name="Picture 6">
              <a:extLst>
                <a:ext uri="{FF2B5EF4-FFF2-40B4-BE49-F238E27FC236}">
                  <a16:creationId xmlns:a16="http://schemas.microsoft.com/office/drawing/2014/main" id="{9B29E221-0B18-4F14-B82B-6E6956547AE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78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grpSp>
        <p:nvGrpSpPr>
          <p:cNvPr id="10309" name="Group 8192">
            <a:extLst>
              <a:ext uri="{FF2B5EF4-FFF2-40B4-BE49-F238E27FC236}">
                <a16:creationId xmlns:a16="http://schemas.microsoft.com/office/drawing/2014/main" id="{BA8DA890-684F-42BE-978E-AC89DB6F8FC8}"/>
              </a:ext>
            </a:extLst>
          </p:cNvPr>
          <p:cNvGrpSpPr>
            <a:grpSpLocks/>
          </p:cNvGrpSpPr>
          <p:nvPr/>
        </p:nvGrpSpPr>
        <p:grpSpPr bwMode="auto">
          <a:xfrm>
            <a:off x="9388475" y="3372597"/>
            <a:ext cx="2803525" cy="1047750"/>
            <a:chOff x="6248400" y="4084090"/>
            <a:chExt cx="2803412" cy="1048940"/>
          </a:xfrm>
        </p:grpSpPr>
        <p:cxnSp>
          <p:nvCxnSpPr>
            <p:cNvPr id="500" name="Straight Arrow Connector 499">
              <a:extLst>
                <a:ext uri="{FF2B5EF4-FFF2-40B4-BE49-F238E27FC236}">
                  <a16:creationId xmlns:a16="http://schemas.microsoft.com/office/drawing/2014/main" id="{5E4E92FF-30E6-4CA2-804A-57C845051EB0}"/>
                </a:ext>
              </a:extLst>
            </p:cNvPr>
            <p:cNvCxnSpPr/>
            <p:nvPr/>
          </p:nvCxnSpPr>
          <p:spPr>
            <a:xfrm flipH="1">
              <a:off x="8523196" y="4371753"/>
              <a:ext cx="209542" cy="143037"/>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23617" name="TextBox 508">
              <a:extLst>
                <a:ext uri="{FF2B5EF4-FFF2-40B4-BE49-F238E27FC236}">
                  <a16:creationId xmlns:a16="http://schemas.microsoft.com/office/drawing/2014/main" id="{73255C91-C3ED-4B5E-BB07-51A99CDB1ECB}"/>
                </a:ext>
              </a:extLst>
            </p:cNvPr>
            <p:cNvSpPr txBox="1">
              <a:spLocks noChangeArrowheads="1"/>
            </p:cNvSpPr>
            <p:nvPr/>
          </p:nvSpPr>
          <p:spPr bwMode="auto">
            <a:xfrm>
              <a:off x="6248400" y="4722168"/>
              <a:ext cx="5174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Dest</a:t>
              </a:r>
            </a:p>
          </p:txBody>
        </p:sp>
        <p:cxnSp>
          <p:nvCxnSpPr>
            <p:cNvPr id="510" name="Straight Arrow Connector 509">
              <a:extLst>
                <a:ext uri="{FF2B5EF4-FFF2-40B4-BE49-F238E27FC236}">
                  <a16:creationId xmlns:a16="http://schemas.microsoft.com/office/drawing/2014/main" id="{9D8AE82B-C907-4638-BEE6-03FEE2202D62}"/>
                </a:ext>
              </a:extLst>
            </p:cNvPr>
            <p:cNvCxnSpPr>
              <a:stCxn id="23617" idx="2"/>
            </p:cNvCxnSpPr>
            <p:nvPr/>
          </p:nvCxnSpPr>
          <p:spPr>
            <a:xfrm>
              <a:off x="6507153" y="4999529"/>
              <a:ext cx="266689" cy="133501"/>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23619" name="TextBox 513">
              <a:extLst>
                <a:ext uri="{FF2B5EF4-FFF2-40B4-BE49-F238E27FC236}">
                  <a16:creationId xmlns:a16="http://schemas.microsoft.com/office/drawing/2014/main" id="{DCA38F80-1738-44AB-9FDC-199D6F7A8965}"/>
                </a:ext>
              </a:extLst>
            </p:cNvPr>
            <p:cNvSpPr txBox="1">
              <a:spLocks noChangeArrowheads="1"/>
            </p:cNvSpPr>
            <p:nvPr/>
          </p:nvSpPr>
          <p:spPr bwMode="auto">
            <a:xfrm>
              <a:off x="8534400" y="4084090"/>
              <a:ext cx="5174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solidFill>
                    <a:schemeClr val="tx1"/>
                  </a:solidFill>
                </a:rPr>
                <a:t>Src</a:t>
              </a:r>
            </a:p>
          </p:txBody>
        </p:sp>
      </p:grpSp>
      <p:grpSp>
        <p:nvGrpSpPr>
          <p:cNvPr id="10310" name="Group 8208">
            <a:extLst>
              <a:ext uri="{FF2B5EF4-FFF2-40B4-BE49-F238E27FC236}">
                <a16:creationId xmlns:a16="http://schemas.microsoft.com/office/drawing/2014/main" id="{69D46E5C-C63E-42ED-A2F9-3F83D45DF3FB}"/>
              </a:ext>
            </a:extLst>
          </p:cNvPr>
          <p:cNvGrpSpPr>
            <a:grpSpLocks/>
          </p:cNvGrpSpPr>
          <p:nvPr/>
        </p:nvGrpSpPr>
        <p:grpSpPr bwMode="auto">
          <a:xfrm>
            <a:off x="9630155" y="4914900"/>
            <a:ext cx="2048575" cy="1200350"/>
            <a:chOff x="5181600" y="5390950"/>
            <a:chExt cx="1416873" cy="1200350"/>
          </a:xfrm>
        </p:grpSpPr>
        <p:sp>
          <p:nvSpPr>
            <p:cNvPr id="8196" name="Rectangle 8195">
              <a:extLst>
                <a:ext uri="{FF2B5EF4-FFF2-40B4-BE49-F238E27FC236}">
                  <a16:creationId xmlns:a16="http://schemas.microsoft.com/office/drawing/2014/main" id="{4D881CF5-B85D-4AA9-9DE6-8DE0CD9AC81F}"/>
                </a:ext>
              </a:extLst>
            </p:cNvPr>
            <p:cNvSpPr/>
            <p:nvPr/>
          </p:nvSpPr>
          <p:spPr>
            <a:xfrm>
              <a:off x="5181600" y="5638800"/>
              <a:ext cx="1352705" cy="838200"/>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p>
              <a:pPr algn="ctr" eaLnBrk="1" hangingPunct="1">
                <a:defRPr/>
              </a:pPr>
              <a:endParaRPr lang="en-US"/>
            </a:p>
          </p:txBody>
        </p:sp>
        <p:sp>
          <p:nvSpPr>
            <p:cNvPr id="8195" name="Rectangle 8194">
              <a:extLst>
                <a:ext uri="{FF2B5EF4-FFF2-40B4-BE49-F238E27FC236}">
                  <a16:creationId xmlns:a16="http://schemas.microsoft.com/office/drawing/2014/main" id="{34E2F5CF-0F82-4CFD-8E6C-717994E245C7}"/>
                </a:ext>
              </a:extLst>
            </p:cNvPr>
            <p:cNvSpPr/>
            <p:nvPr/>
          </p:nvSpPr>
          <p:spPr>
            <a:xfrm>
              <a:off x="5325573" y="5714999"/>
              <a:ext cx="272644" cy="266701"/>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r>
                <a:rPr lang="en-US" sz="1000" dirty="0"/>
                <a:t>P1</a:t>
              </a:r>
            </a:p>
          </p:txBody>
        </p:sp>
        <p:sp>
          <p:nvSpPr>
            <p:cNvPr id="518" name="Rectangle 517">
              <a:extLst>
                <a:ext uri="{FF2B5EF4-FFF2-40B4-BE49-F238E27FC236}">
                  <a16:creationId xmlns:a16="http://schemas.microsoft.com/office/drawing/2014/main" id="{31D80692-CF82-419F-B4D7-57DDDCE14D3A}"/>
                </a:ext>
              </a:extLst>
            </p:cNvPr>
            <p:cNvSpPr/>
            <p:nvPr/>
          </p:nvSpPr>
          <p:spPr>
            <a:xfrm>
              <a:off x="6136584" y="5717149"/>
              <a:ext cx="249888" cy="264551"/>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r>
                <a:rPr lang="en-US" sz="1000" dirty="0"/>
                <a:t>P3</a:t>
              </a:r>
            </a:p>
          </p:txBody>
        </p:sp>
        <p:sp>
          <p:nvSpPr>
            <p:cNvPr id="519" name="Rectangle 518">
              <a:extLst>
                <a:ext uri="{FF2B5EF4-FFF2-40B4-BE49-F238E27FC236}">
                  <a16:creationId xmlns:a16="http://schemas.microsoft.com/office/drawing/2014/main" id="{EE8CC5E2-5509-4544-8D5B-2F6A444F5AEF}"/>
                </a:ext>
              </a:extLst>
            </p:cNvPr>
            <p:cNvSpPr/>
            <p:nvPr/>
          </p:nvSpPr>
          <p:spPr>
            <a:xfrm>
              <a:off x="5741166" y="5714999"/>
              <a:ext cx="278634" cy="266701"/>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defRPr/>
              </a:pPr>
              <a:r>
                <a:rPr lang="en-US" sz="1000" dirty="0"/>
                <a:t>P2</a:t>
              </a:r>
            </a:p>
          </p:txBody>
        </p:sp>
        <p:sp>
          <p:nvSpPr>
            <p:cNvPr id="8197" name="Rounded Rectangle 8196">
              <a:extLst>
                <a:ext uri="{FF2B5EF4-FFF2-40B4-BE49-F238E27FC236}">
                  <a16:creationId xmlns:a16="http://schemas.microsoft.com/office/drawing/2014/main" id="{539148D6-1AB4-4513-9961-1E5470AC5DF8}"/>
                </a:ext>
              </a:extLst>
            </p:cNvPr>
            <p:cNvSpPr/>
            <p:nvPr/>
          </p:nvSpPr>
          <p:spPr>
            <a:xfrm>
              <a:off x="5334000" y="6172200"/>
              <a:ext cx="1096854" cy="228600"/>
            </a:xfrm>
            <a:prstGeom prst="roundRect">
              <a:avLst/>
            </a:prstGeom>
            <a:solidFill>
              <a:schemeClr val="accent3">
                <a:lumMod val="6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cxnSp>
          <p:nvCxnSpPr>
            <p:cNvPr id="8199" name="Straight Arrow Connector 8198">
              <a:extLst>
                <a:ext uri="{FF2B5EF4-FFF2-40B4-BE49-F238E27FC236}">
                  <a16:creationId xmlns:a16="http://schemas.microsoft.com/office/drawing/2014/main" id="{516DE5E6-1F7B-4710-BF31-F6A3C45B0A55}"/>
                </a:ext>
              </a:extLst>
            </p:cNvPr>
            <p:cNvCxnSpPr/>
            <p:nvPr/>
          </p:nvCxnSpPr>
          <p:spPr>
            <a:xfrm flipH="1" flipV="1">
              <a:off x="5606517" y="5981700"/>
              <a:ext cx="275592" cy="190500"/>
            </a:xfrm>
            <a:prstGeom prst="straightConnector1">
              <a:avLst/>
            </a:prstGeom>
            <a:ln w="19050">
              <a:tailEnd type="arrow"/>
            </a:ln>
          </p:spPr>
          <p:style>
            <a:lnRef idx="1">
              <a:schemeClr val="accent6"/>
            </a:lnRef>
            <a:fillRef idx="0">
              <a:schemeClr val="accent6"/>
            </a:fillRef>
            <a:effectRef idx="0">
              <a:schemeClr val="accent6"/>
            </a:effectRef>
            <a:fontRef idx="minor">
              <a:schemeClr val="tx1"/>
            </a:fontRef>
          </p:style>
        </p:cxnSp>
        <p:cxnSp>
          <p:nvCxnSpPr>
            <p:cNvPr id="525" name="Straight Arrow Connector 524">
              <a:extLst>
                <a:ext uri="{FF2B5EF4-FFF2-40B4-BE49-F238E27FC236}">
                  <a16:creationId xmlns:a16="http://schemas.microsoft.com/office/drawing/2014/main" id="{A060BCF6-B5F1-43CA-A9FD-77BBFB0CCC01}"/>
                </a:ext>
              </a:extLst>
            </p:cNvPr>
            <p:cNvCxnSpPr/>
            <p:nvPr/>
          </p:nvCxnSpPr>
          <p:spPr>
            <a:xfrm flipH="1" flipV="1">
              <a:off x="5881011" y="5981700"/>
              <a:ext cx="1098" cy="190500"/>
            </a:xfrm>
            <a:prstGeom prst="straightConnector1">
              <a:avLst/>
            </a:prstGeom>
            <a:ln w="19050">
              <a:tailEnd type="arrow"/>
            </a:ln>
          </p:spPr>
          <p:style>
            <a:lnRef idx="1">
              <a:schemeClr val="accent6"/>
            </a:lnRef>
            <a:fillRef idx="0">
              <a:schemeClr val="accent6"/>
            </a:fillRef>
            <a:effectRef idx="0">
              <a:schemeClr val="accent6"/>
            </a:effectRef>
            <a:fontRef idx="minor">
              <a:schemeClr val="tx1"/>
            </a:fontRef>
          </p:style>
        </p:cxnSp>
        <p:cxnSp>
          <p:nvCxnSpPr>
            <p:cNvPr id="529" name="Straight Arrow Connector 528">
              <a:extLst>
                <a:ext uri="{FF2B5EF4-FFF2-40B4-BE49-F238E27FC236}">
                  <a16:creationId xmlns:a16="http://schemas.microsoft.com/office/drawing/2014/main" id="{9A7A19D2-FA17-4B72-846B-2066B8D1322E}"/>
                </a:ext>
              </a:extLst>
            </p:cNvPr>
            <p:cNvCxnSpPr/>
            <p:nvPr/>
          </p:nvCxnSpPr>
          <p:spPr>
            <a:xfrm flipV="1">
              <a:off x="5882109" y="5981700"/>
              <a:ext cx="264613" cy="190500"/>
            </a:xfrm>
            <a:prstGeom prst="straightConnector1">
              <a:avLst/>
            </a:prstGeom>
            <a:ln w="19050">
              <a:tailEnd type="arrow"/>
            </a:ln>
          </p:spPr>
          <p:style>
            <a:lnRef idx="1">
              <a:schemeClr val="accent6"/>
            </a:lnRef>
            <a:fillRef idx="0">
              <a:schemeClr val="accent6"/>
            </a:fillRef>
            <a:effectRef idx="0">
              <a:schemeClr val="accent6"/>
            </a:effectRef>
            <a:fontRef idx="minor">
              <a:schemeClr val="tx1"/>
            </a:fontRef>
          </p:style>
        </p:cxnSp>
        <p:sp>
          <p:nvSpPr>
            <p:cNvPr id="8206" name="Down Arrow 8205">
              <a:extLst>
                <a:ext uri="{FF2B5EF4-FFF2-40B4-BE49-F238E27FC236}">
                  <a16:creationId xmlns:a16="http://schemas.microsoft.com/office/drawing/2014/main" id="{CBE7A153-A9D4-46B4-A923-FA982E622FD7}"/>
                </a:ext>
              </a:extLst>
            </p:cNvPr>
            <p:cNvSpPr/>
            <p:nvPr/>
          </p:nvSpPr>
          <p:spPr>
            <a:xfrm rot="10800000">
              <a:off x="5741568" y="6400800"/>
              <a:ext cx="277788" cy="190500"/>
            </a:xfrm>
            <a:prstGeom prst="downArrow">
              <a:avLst/>
            </a:prstGeom>
            <a:solidFill>
              <a:schemeClr val="accent6">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23615" name="TextBox 8206">
              <a:extLst>
                <a:ext uri="{FF2B5EF4-FFF2-40B4-BE49-F238E27FC236}">
                  <a16:creationId xmlns:a16="http://schemas.microsoft.com/office/drawing/2014/main" id="{66A1D3C7-7C92-43BD-930E-E9964438E862}"/>
                </a:ext>
              </a:extLst>
            </p:cNvPr>
            <p:cNvSpPr txBox="1">
              <a:spLocks noChangeArrowheads="1"/>
            </p:cNvSpPr>
            <p:nvPr/>
          </p:nvSpPr>
          <p:spPr bwMode="auto">
            <a:xfrm>
              <a:off x="5228201" y="5390950"/>
              <a:ext cx="13702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dirty="0">
                  <a:solidFill>
                    <a:schemeClr val="tx1"/>
                  </a:solidFill>
                </a:rPr>
                <a:t>Destination machine</a:t>
              </a:r>
            </a:p>
          </p:txBody>
        </p:sp>
      </p:grpSp>
      <p:graphicFrame>
        <p:nvGraphicFramePr>
          <p:cNvPr id="193" name="Table 192">
            <a:extLst>
              <a:ext uri="{FF2B5EF4-FFF2-40B4-BE49-F238E27FC236}">
                <a16:creationId xmlns:a16="http://schemas.microsoft.com/office/drawing/2014/main" id="{BCCD720A-672C-492E-9F05-6569FD3B2821}"/>
              </a:ext>
            </a:extLst>
          </p:cNvPr>
          <p:cNvGraphicFramePr>
            <a:graphicFrameLocks noGrp="1"/>
          </p:cNvGraphicFramePr>
          <p:nvPr>
            <p:extLst>
              <p:ext uri="{D42A27DB-BD31-4B8C-83A1-F6EECF244321}">
                <p14:modId xmlns:p14="http://schemas.microsoft.com/office/powerpoint/2010/main" val="1610210822"/>
              </p:ext>
            </p:extLst>
          </p:nvPr>
        </p:nvGraphicFramePr>
        <p:xfrm>
          <a:off x="1825350" y="3710734"/>
          <a:ext cx="5653087" cy="2697163"/>
        </p:xfrm>
        <a:graphic>
          <a:graphicData uri="http://schemas.openxmlformats.org/drawingml/2006/table">
            <a:tbl>
              <a:tblPr firstRow="1" bandRow="1">
                <a:tableStyleId>{93296810-A885-4BE3-A3E7-6D5BEEA58F35}</a:tableStyleId>
              </a:tblPr>
              <a:tblGrid>
                <a:gridCol w="4128963">
                  <a:extLst>
                    <a:ext uri="{9D8B030D-6E8A-4147-A177-3AD203B41FA5}">
                      <a16:colId xmlns:a16="http://schemas.microsoft.com/office/drawing/2014/main" val="20000"/>
                    </a:ext>
                  </a:extLst>
                </a:gridCol>
                <a:gridCol w="1524124">
                  <a:extLst>
                    <a:ext uri="{9D8B030D-6E8A-4147-A177-3AD203B41FA5}">
                      <a16:colId xmlns:a16="http://schemas.microsoft.com/office/drawing/2014/main" val="20001"/>
                    </a:ext>
                  </a:extLst>
                </a:gridCol>
              </a:tblGrid>
              <a:tr h="370860">
                <a:tc>
                  <a:txBody>
                    <a:bodyPr/>
                    <a:lstStyle/>
                    <a:p>
                      <a:pPr algn="ctr"/>
                      <a:r>
                        <a:rPr lang="en-US" sz="1400" dirty="0"/>
                        <a:t>Functionality</a:t>
                      </a:r>
                    </a:p>
                  </a:txBody>
                  <a:tcPr marL="91447" marR="91447" marT="45722" marB="45722"/>
                </a:tc>
                <a:tc>
                  <a:txBody>
                    <a:bodyPr/>
                    <a:lstStyle/>
                    <a:p>
                      <a:pPr algn="ctr"/>
                      <a:r>
                        <a:rPr lang="en-US" sz="1400" dirty="0"/>
                        <a:t>Layer</a:t>
                      </a:r>
                    </a:p>
                  </a:txBody>
                  <a:tcPr marL="91447" marR="91447" marT="45722" marB="45722"/>
                </a:tc>
                <a:extLst>
                  <a:ext uri="{0D108BD9-81ED-4DB2-BD59-A6C34878D82A}">
                    <a16:rowId xmlns:a16="http://schemas.microsoft.com/office/drawing/2014/main" val="10000"/>
                  </a:ext>
                </a:extLst>
              </a:tr>
              <a:tr h="370860">
                <a:tc>
                  <a:txBody>
                    <a:bodyPr/>
                    <a:lstStyle/>
                    <a:p>
                      <a:endParaRPr lang="en-US" sz="1400" dirty="0"/>
                    </a:p>
                  </a:txBody>
                  <a:tcPr marL="91447" marR="91447" marT="45722" marB="45722"/>
                </a:tc>
                <a:tc>
                  <a:txBody>
                    <a:bodyPr/>
                    <a:lstStyle/>
                    <a:p>
                      <a:endParaRPr lang="en-US" sz="1400" dirty="0"/>
                    </a:p>
                  </a:txBody>
                  <a:tcPr marL="91447" marR="91447" marT="45722" marB="45722"/>
                </a:tc>
                <a:extLst>
                  <a:ext uri="{0D108BD9-81ED-4DB2-BD59-A6C34878D82A}">
                    <a16:rowId xmlns:a16="http://schemas.microsoft.com/office/drawing/2014/main" val="10001"/>
                  </a:ext>
                </a:extLst>
              </a:tr>
              <a:tr h="518188">
                <a:tc>
                  <a:txBody>
                    <a:bodyPr/>
                    <a:lstStyle/>
                    <a:p>
                      <a:endParaRPr lang="en-US" sz="1400" dirty="0"/>
                    </a:p>
                    <a:p>
                      <a:endParaRPr lang="en-US" sz="1400" dirty="0"/>
                    </a:p>
                  </a:txBody>
                  <a:tcPr marL="91447" marR="91447" marT="45722" marB="45722"/>
                </a:tc>
                <a:tc>
                  <a:txBody>
                    <a:bodyPr/>
                    <a:lstStyle/>
                    <a:p>
                      <a:endParaRPr lang="en-US" sz="1400" dirty="0"/>
                    </a:p>
                  </a:txBody>
                  <a:tcPr marL="91447" marR="91447" marT="45722" marB="45722"/>
                </a:tc>
                <a:extLst>
                  <a:ext uri="{0D108BD9-81ED-4DB2-BD59-A6C34878D82A}">
                    <a16:rowId xmlns:a16="http://schemas.microsoft.com/office/drawing/2014/main" val="10002"/>
                  </a:ext>
                </a:extLst>
              </a:tr>
              <a:tr h="370860">
                <a:tc>
                  <a:txBody>
                    <a:bodyPr/>
                    <a:lstStyle/>
                    <a:p>
                      <a:endParaRPr lang="en-US" sz="1400" dirty="0"/>
                    </a:p>
                  </a:txBody>
                  <a:tcPr marL="91447" marR="91447" marT="45722" marB="45722"/>
                </a:tc>
                <a:tc>
                  <a:txBody>
                    <a:bodyPr/>
                    <a:lstStyle/>
                    <a:p>
                      <a:endParaRPr lang="en-US" sz="1400"/>
                    </a:p>
                  </a:txBody>
                  <a:tcPr marL="91447" marR="91447" marT="45722" marB="45722"/>
                </a:tc>
                <a:extLst>
                  <a:ext uri="{0D108BD9-81ED-4DB2-BD59-A6C34878D82A}">
                    <a16:rowId xmlns:a16="http://schemas.microsoft.com/office/drawing/2014/main" val="10003"/>
                  </a:ext>
                </a:extLst>
              </a:tr>
              <a:tr h="518188">
                <a:tc>
                  <a:txBody>
                    <a:bodyPr/>
                    <a:lstStyle/>
                    <a:p>
                      <a:endParaRPr lang="en-US" sz="1400" dirty="0"/>
                    </a:p>
                    <a:p>
                      <a:endParaRPr lang="en-US" sz="1400" dirty="0"/>
                    </a:p>
                  </a:txBody>
                  <a:tcPr marL="91447" marR="91447" marT="45722" marB="45722"/>
                </a:tc>
                <a:tc>
                  <a:txBody>
                    <a:bodyPr/>
                    <a:lstStyle/>
                    <a:p>
                      <a:endParaRPr lang="en-US" sz="1400" dirty="0"/>
                    </a:p>
                  </a:txBody>
                  <a:tcPr marL="91447" marR="91447" marT="45722" marB="45722"/>
                </a:tc>
                <a:extLst>
                  <a:ext uri="{0D108BD9-81ED-4DB2-BD59-A6C34878D82A}">
                    <a16:rowId xmlns:a16="http://schemas.microsoft.com/office/drawing/2014/main" val="10004"/>
                  </a:ext>
                </a:extLst>
              </a:tr>
              <a:tr h="548207">
                <a:tc>
                  <a:txBody>
                    <a:bodyPr/>
                    <a:lstStyle/>
                    <a:p>
                      <a:endParaRPr lang="en-US" sz="1400" dirty="0"/>
                    </a:p>
                  </a:txBody>
                  <a:tcPr marL="91447" marR="91447" marT="45722" marB="45722"/>
                </a:tc>
                <a:tc>
                  <a:txBody>
                    <a:bodyPr/>
                    <a:lstStyle/>
                    <a:p>
                      <a:endParaRPr lang="en-US" sz="1400" dirty="0"/>
                    </a:p>
                  </a:txBody>
                  <a:tcPr marL="91447" marR="91447" marT="45722" marB="45722"/>
                </a:tc>
                <a:extLst>
                  <a:ext uri="{0D108BD9-81ED-4DB2-BD59-A6C34878D82A}">
                    <a16:rowId xmlns:a16="http://schemas.microsoft.com/office/drawing/2014/main" val="10005"/>
                  </a:ext>
                </a:extLst>
              </a:tr>
            </a:tbl>
          </a:graphicData>
        </a:graphic>
      </p:graphicFrame>
      <p:sp>
        <p:nvSpPr>
          <p:cNvPr id="2" name="TextBox 1">
            <a:extLst>
              <a:ext uri="{FF2B5EF4-FFF2-40B4-BE49-F238E27FC236}">
                <a16:creationId xmlns:a16="http://schemas.microsoft.com/office/drawing/2014/main" id="{A334FE0B-687A-4EB3-8572-D30CDB95BA92}"/>
              </a:ext>
            </a:extLst>
          </p:cNvPr>
          <p:cNvSpPr txBox="1">
            <a:spLocks noChangeArrowheads="1"/>
          </p:cNvSpPr>
          <p:nvPr/>
        </p:nvSpPr>
        <p:spPr bwMode="auto">
          <a:xfrm>
            <a:off x="1796772" y="4091734"/>
            <a:ext cx="40052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dirty="0">
                <a:solidFill>
                  <a:schemeClr val="tx1"/>
                </a:solidFill>
                <a:latin typeface="+mn-lt"/>
              </a:rPr>
              <a:t>Transmits bits over a transmission medium</a:t>
            </a:r>
          </a:p>
        </p:txBody>
      </p:sp>
      <p:sp>
        <p:nvSpPr>
          <p:cNvPr id="200" name="TextBox 199">
            <a:extLst>
              <a:ext uri="{FF2B5EF4-FFF2-40B4-BE49-F238E27FC236}">
                <a16:creationId xmlns:a16="http://schemas.microsoft.com/office/drawing/2014/main" id="{6F34C929-A16B-4F56-9D90-923EBC1A0F2C}"/>
              </a:ext>
            </a:extLst>
          </p:cNvPr>
          <p:cNvSpPr txBox="1">
            <a:spLocks noChangeArrowheads="1"/>
          </p:cNvSpPr>
          <p:nvPr/>
        </p:nvSpPr>
        <p:spPr bwMode="auto">
          <a:xfrm>
            <a:off x="1839634" y="4396531"/>
            <a:ext cx="41148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dirty="0">
                <a:solidFill>
                  <a:schemeClr val="tx1"/>
                </a:solidFill>
                <a:latin typeface="+mn-lt"/>
              </a:rPr>
              <a:t>Coordinates transmissions from multiple hosts that are directly connected over a common medium</a:t>
            </a:r>
          </a:p>
        </p:txBody>
      </p:sp>
      <p:sp>
        <p:nvSpPr>
          <p:cNvPr id="201" name="TextBox 200">
            <a:extLst>
              <a:ext uri="{FF2B5EF4-FFF2-40B4-BE49-F238E27FC236}">
                <a16:creationId xmlns:a16="http://schemas.microsoft.com/office/drawing/2014/main" id="{EB196773-6974-4927-88BF-55E2B4BB6A52}"/>
              </a:ext>
            </a:extLst>
          </p:cNvPr>
          <p:cNvSpPr txBox="1">
            <a:spLocks noChangeArrowheads="1"/>
          </p:cNvSpPr>
          <p:nvPr/>
        </p:nvSpPr>
        <p:spPr bwMode="auto">
          <a:xfrm>
            <a:off x="1839634" y="5002959"/>
            <a:ext cx="4495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dirty="0">
                <a:solidFill>
                  <a:schemeClr val="tx1"/>
                </a:solidFill>
                <a:latin typeface="+mn-lt"/>
              </a:rPr>
              <a:t>Routes the packets through intermediate networks</a:t>
            </a:r>
          </a:p>
        </p:txBody>
      </p:sp>
      <p:sp>
        <p:nvSpPr>
          <p:cNvPr id="202" name="TextBox 201">
            <a:extLst>
              <a:ext uri="{FF2B5EF4-FFF2-40B4-BE49-F238E27FC236}">
                <a16:creationId xmlns:a16="http://schemas.microsoft.com/office/drawing/2014/main" id="{D63ADFEC-B5C3-45A7-BF26-8F36B3ACD804}"/>
              </a:ext>
            </a:extLst>
          </p:cNvPr>
          <p:cNvSpPr txBox="1">
            <a:spLocks noChangeArrowheads="1"/>
          </p:cNvSpPr>
          <p:nvPr/>
        </p:nvSpPr>
        <p:spPr bwMode="auto">
          <a:xfrm>
            <a:off x="1839634" y="5307759"/>
            <a:ext cx="4114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dirty="0">
                <a:solidFill>
                  <a:schemeClr val="tx1"/>
                </a:solidFill>
                <a:latin typeface="+mn-lt"/>
              </a:rPr>
              <a:t>Handles messages – rather than packets – between sender and receiver processes</a:t>
            </a:r>
          </a:p>
        </p:txBody>
      </p:sp>
      <p:sp>
        <p:nvSpPr>
          <p:cNvPr id="203" name="TextBox 202">
            <a:extLst>
              <a:ext uri="{FF2B5EF4-FFF2-40B4-BE49-F238E27FC236}">
                <a16:creationId xmlns:a16="http://schemas.microsoft.com/office/drawing/2014/main" id="{D550FBDF-3EA1-4092-A327-BAAC20306921}"/>
              </a:ext>
            </a:extLst>
          </p:cNvPr>
          <p:cNvSpPr txBox="1">
            <a:spLocks noChangeArrowheads="1"/>
          </p:cNvSpPr>
          <p:nvPr/>
        </p:nvSpPr>
        <p:spPr bwMode="auto">
          <a:xfrm>
            <a:off x="1839634" y="5853859"/>
            <a:ext cx="3810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dirty="0">
                <a:solidFill>
                  <a:schemeClr val="tx1"/>
                </a:solidFill>
                <a:latin typeface="+mn-lt"/>
              </a:rPr>
              <a:t>Satisfies communication requirements for specific applications</a:t>
            </a:r>
          </a:p>
        </p:txBody>
      </p:sp>
      <p:sp>
        <p:nvSpPr>
          <p:cNvPr id="210" name="TextBox 209">
            <a:extLst>
              <a:ext uri="{FF2B5EF4-FFF2-40B4-BE49-F238E27FC236}">
                <a16:creationId xmlns:a16="http://schemas.microsoft.com/office/drawing/2014/main" id="{4CE5A918-5F46-498B-9161-9C834E72D4AA}"/>
              </a:ext>
            </a:extLst>
          </p:cNvPr>
          <p:cNvSpPr txBox="1">
            <a:spLocks noChangeArrowheads="1"/>
          </p:cNvSpPr>
          <p:nvPr/>
        </p:nvSpPr>
        <p:spPr bwMode="auto">
          <a:xfrm>
            <a:off x="6259234" y="4091734"/>
            <a:ext cx="1066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rgbClr val="0000FF"/>
                </a:solidFill>
                <a:latin typeface="+mn-lt"/>
              </a:rPr>
              <a:t>Physical</a:t>
            </a:r>
          </a:p>
        </p:txBody>
      </p:sp>
      <p:sp>
        <p:nvSpPr>
          <p:cNvPr id="211" name="TextBox 210">
            <a:extLst>
              <a:ext uri="{FF2B5EF4-FFF2-40B4-BE49-F238E27FC236}">
                <a16:creationId xmlns:a16="http://schemas.microsoft.com/office/drawing/2014/main" id="{11A7C20C-A3F9-4AC4-8235-64AB1E11DEF3}"/>
              </a:ext>
            </a:extLst>
          </p:cNvPr>
          <p:cNvSpPr txBox="1">
            <a:spLocks noChangeArrowheads="1"/>
          </p:cNvSpPr>
          <p:nvPr/>
        </p:nvSpPr>
        <p:spPr bwMode="auto">
          <a:xfrm>
            <a:off x="6239984" y="4488009"/>
            <a:ext cx="1066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dirty="0">
                <a:solidFill>
                  <a:srgbClr val="0000FF"/>
                </a:solidFill>
                <a:latin typeface="+mn-lt"/>
              </a:rPr>
              <a:t>Data link</a:t>
            </a:r>
          </a:p>
        </p:txBody>
      </p:sp>
      <p:sp>
        <p:nvSpPr>
          <p:cNvPr id="212" name="TextBox 211">
            <a:extLst>
              <a:ext uri="{FF2B5EF4-FFF2-40B4-BE49-F238E27FC236}">
                <a16:creationId xmlns:a16="http://schemas.microsoft.com/office/drawing/2014/main" id="{621B8FDD-2AB3-407A-93D4-633BC625E449}"/>
              </a:ext>
            </a:extLst>
          </p:cNvPr>
          <p:cNvSpPr txBox="1">
            <a:spLocks noChangeArrowheads="1"/>
          </p:cNvSpPr>
          <p:nvPr/>
        </p:nvSpPr>
        <p:spPr bwMode="auto">
          <a:xfrm>
            <a:off x="6259234" y="4972797"/>
            <a:ext cx="1066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rgbClr val="0000FF"/>
                </a:solidFill>
                <a:latin typeface="+mn-lt"/>
              </a:rPr>
              <a:t>Network</a:t>
            </a:r>
          </a:p>
        </p:txBody>
      </p:sp>
      <p:sp>
        <p:nvSpPr>
          <p:cNvPr id="213" name="TextBox 212">
            <a:extLst>
              <a:ext uri="{FF2B5EF4-FFF2-40B4-BE49-F238E27FC236}">
                <a16:creationId xmlns:a16="http://schemas.microsoft.com/office/drawing/2014/main" id="{1211130D-A319-4D7D-B0F5-2BF9294B2529}"/>
              </a:ext>
            </a:extLst>
          </p:cNvPr>
          <p:cNvSpPr txBox="1">
            <a:spLocks noChangeArrowheads="1"/>
          </p:cNvSpPr>
          <p:nvPr/>
        </p:nvSpPr>
        <p:spPr bwMode="auto">
          <a:xfrm>
            <a:off x="6259234" y="5460159"/>
            <a:ext cx="10668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rgbClr val="0000FF"/>
                </a:solidFill>
                <a:latin typeface="+mn-lt"/>
              </a:rPr>
              <a:t>Transport</a:t>
            </a:r>
          </a:p>
        </p:txBody>
      </p:sp>
      <p:sp>
        <p:nvSpPr>
          <p:cNvPr id="214" name="TextBox 213">
            <a:extLst>
              <a:ext uri="{FF2B5EF4-FFF2-40B4-BE49-F238E27FC236}">
                <a16:creationId xmlns:a16="http://schemas.microsoft.com/office/drawing/2014/main" id="{918A9461-3E13-4604-AD27-314621CD434B}"/>
              </a:ext>
            </a:extLst>
          </p:cNvPr>
          <p:cNvSpPr txBox="1">
            <a:spLocks noChangeArrowheads="1"/>
          </p:cNvSpPr>
          <p:nvPr/>
        </p:nvSpPr>
        <p:spPr bwMode="auto">
          <a:xfrm>
            <a:off x="6183034" y="5993559"/>
            <a:ext cx="1143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dirty="0">
                <a:solidFill>
                  <a:srgbClr val="0000FF"/>
                </a:solidFill>
                <a:latin typeface="+mn-lt"/>
              </a:rPr>
              <a:t>Application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30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03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0" grpId="0"/>
      <p:bldP spid="201" grpId="0"/>
      <p:bldP spid="202" grpId="0"/>
      <p:bldP spid="203" grpId="0"/>
      <p:bldP spid="210" grpId="0"/>
      <p:bldP spid="211" grpId="0"/>
      <p:bldP spid="212" grpId="0"/>
      <p:bldP spid="213" grpId="0"/>
      <p:bldP spid="2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A127FA4-2DD9-4DD7-9C72-184CFEB8CF0C}"/>
              </a:ext>
            </a:extLst>
          </p:cNvPr>
          <p:cNvSpPr>
            <a:spLocks noGrp="1"/>
          </p:cNvSpPr>
          <p:nvPr>
            <p:ph type="title"/>
          </p:nvPr>
        </p:nvSpPr>
        <p:spPr/>
        <p:txBody>
          <a:bodyPr/>
          <a:lstStyle/>
          <a:p>
            <a:r>
              <a:rPr lang="en-US" altLang="en-US"/>
              <a:t>OSI Reference Model</a:t>
            </a:r>
          </a:p>
        </p:txBody>
      </p:sp>
      <p:sp>
        <p:nvSpPr>
          <p:cNvPr id="25603" name="Content Placeholder 2">
            <a:extLst>
              <a:ext uri="{FF2B5EF4-FFF2-40B4-BE49-F238E27FC236}">
                <a16:creationId xmlns:a16="http://schemas.microsoft.com/office/drawing/2014/main" id="{6DE4FA51-442C-4DE3-ACE3-E9BC6C00397C}"/>
              </a:ext>
            </a:extLst>
          </p:cNvPr>
          <p:cNvSpPr>
            <a:spLocks noGrp="1"/>
          </p:cNvSpPr>
          <p:nvPr>
            <p:ph idx="1"/>
          </p:nvPr>
        </p:nvSpPr>
        <p:spPr>
          <a:xfrm>
            <a:off x="685800" y="1676400"/>
            <a:ext cx="10515600" cy="4503738"/>
          </a:xfrm>
        </p:spPr>
        <p:txBody>
          <a:bodyPr/>
          <a:lstStyle/>
          <a:p>
            <a:r>
              <a:rPr lang="en-US" altLang="en-US" sz="2400" dirty="0"/>
              <a:t>Open Systems Interconnection (OSI) Reference Model</a:t>
            </a:r>
          </a:p>
          <a:p>
            <a:pPr lvl="1"/>
            <a:r>
              <a:rPr lang="en-US" altLang="en-US" sz="2000" dirty="0"/>
              <a:t>A layered networking model standardized by ISO</a:t>
            </a:r>
          </a:p>
          <a:p>
            <a:pPr lvl="1"/>
            <a:r>
              <a:rPr lang="en-US" altLang="en-US" sz="2000" dirty="0"/>
              <a:t>The model identifies various layers and their functionalities</a:t>
            </a:r>
          </a:p>
        </p:txBody>
      </p:sp>
      <p:graphicFrame>
        <p:nvGraphicFramePr>
          <p:cNvPr id="7" name="Table 6">
            <a:extLst>
              <a:ext uri="{FF2B5EF4-FFF2-40B4-BE49-F238E27FC236}">
                <a16:creationId xmlns:a16="http://schemas.microsoft.com/office/drawing/2014/main" id="{01C6FE26-E0B0-40A9-86BE-F84C51F82901}"/>
              </a:ext>
            </a:extLst>
          </p:cNvPr>
          <p:cNvGraphicFramePr>
            <a:graphicFrameLocks noGrp="1"/>
          </p:cNvGraphicFramePr>
          <p:nvPr>
            <p:extLst>
              <p:ext uri="{D42A27DB-BD31-4B8C-83A1-F6EECF244321}">
                <p14:modId xmlns:p14="http://schemas.microsoft.com/office/powerpoint/2010/main" val="2729001931"/>
              </p:ext>
            </p:extLst>
          </p:nvPr>
        </p:nvGraphicFramePr>
        <p:xfrm>
          <a:off x="1295400" y="2819401"/>
          <a:ext cx="9906000" cy="3434038"/>
        </p:xfrm>
        <a:graphic>
          <a:graphicData uri="http://schemas.openxmlformats.org/drawingml/2006/table">
            <a:tbl>
              <a:tblPr firstRow="1" bandRow="1">
                <a:tableStyleId>{93296810-A885-4BE3-A3E7-6D5BEEA58F35}</a:tableStyleId>
              </a:tblPr>
              <a:tblGrid>
                <a:gridCol w="5977976">
                  <a:extLst>
                    <a:ext uri="{9D8B030D-6E8A-4147-A177-3AD203B41FA5}">
                      <a16:colId xmlns:a16="http://schemas.microsoft.com/office/drawing/2014/main" val="20000"/>
                    </a:ext>
                  </a:extLst>
                </a:gridCol>
                <a:gridCol w="1964012">
                  <a:extLst>
                    <a:ext uri="{9D8B030D-6E8A-4147-A177-3AD203B41FA5}">
                      <a16:colId xmlns:a16="http://schemas.microsoft.com/office/drawing/2014/main" val="20001"/>
                    </a:ext>
                  </a:extLst>
                </a:gridCol>
                <a:gridCol w="1964012">
                  <a:extLst>
                    <a:ext uri="{9D8B030D-6E8A-4147-A177-3AD203B41FA5}">
                      <a16:colId xmlns:a16="http://schemas.microsoft.com/office/drawing/2014/main" val="20002"/>
                    </a:ext>
                  </a:extLst>
                </a:gridCol>
              </a:tblGrid>
              <a:tr h="331004">
                <a:tc>
                  <a:txBody>
                    <a:bodyPr/>
                    <a:lstStyle/>
                    <a:p>
                      <a:pPr algn="ctr"/>
                      <a:r>
                        <a:rPr lang="en-US" sz="1400" dirty="0"/>
                        <a:t>Functionality</a:t>
                      </a:r>
                    </a:p>
                  </a:txBody>
                  <a:tcPr marL="91445" marR="91445" marT="45705" marB="45705"/>
                </a:tc>
                <a:tc>
                  <a:txBody>
                    <a:bodyPr/>
                    <a:lstStyle/>
                    <a:p>
                      <a:pPr algn="ctr"/>
                      <a:r>
                        <a:rPr lang="en-US" sz="1400" dirty="0"/>
                        <a:t>Layer</a:t>
                      </a:r>
                    </a:p>
                  </a:txBody>
                  <a:tcPr marL="91445" marR="91445" marT="45705" marB="45705"/>
                </a:tc>
                <a:tc>
                  <a:txBody>
                    <a:bodyPr/>
                    <a:lstStyle/>
                    <a:p>
                      <a:pPr algn="ctr"/>
                      <a:r>
                        <a:rPr lang="en-US" sz="1400" dirty="0"/>
                        <a:t>Example Protocols</a:t>
                      </a:r>
                    </a:p>
                  </a:txBody>
                  <a:tcPr marL="91445" marR="91445" marT="45705" marB="45705"/>
                </a:tc>
                <a:extLst>
                  <a:ext uri="{0D108BD9-81ED-4DB2-BD59-A6C34878D82A}">
                    <a16:rowId xmlns:a16="http://schemas.microsoft.com/office/drawing/2014/main" val="10000"/>
                  </a:ext>
                </a:extLst>
              </a:tr>
              <a:tr h="31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Satisfy communication</a:t>
                      </a:r>
                      <a:r>
                        <a:rPr lang="en-US" sz="1400" baseline="0" dirty="0">
                          <a:solidFill>
                            <a:schemeClr val="bg1">
                              <a:lumMod val="50000"/>
                            </a:schemeClr>
                          </a:solidFill>
                        </a:rPr>
                        <a:t> requirements for specific applications</a:t>
                      </a:r>
                      <a:endParaRPr lang="en-US" sz="1400" dirty="0">
                        <a:solidFill>
                          <a:schemeClr val="bg1">
                            <a:lumMod val="50000"/>
                          </a:schemeClr>
                        </a:solidFill>
                      </a:endParaRPr>
                    </a:p>
                  </a:txBody>
                  <a:tcPr marL="91445" marR="91445" marT="45705" marB="45705"/>
                </a:tc>
                <a:tc>
                  <a:txBody>
                    <a:bodyPr/>
                    <a:lstStyle/>
                    <a:p>
                      <a:r>
                        <a:rPr lang="en-US" sz="1400" dirty="0">
                          <a:solidFill>
                            <a:schemeClr val="bg1">
                              <a:lumMod val="50000"/>
                            </a:schemeClr>
                          </a:solidFill>
                        </a:rPr>
                        <a:t>Application</a:t>
                      </a:r>
                    </a:p>
                  </a:txBody>
                  <a:tcPr marL="91445" marR="91445" marT="45705" marB="45705"/>
                </a:tc>
                <a:tc>
                  <a:txBody>
                    <a:bodyPr/>
                    <a:lstStyle/>
                    <a:p>
                      <a:r>
                        <a:rPr lang="en-US" sz="1400" dirty="0">
                          <a:solidFill>
                            <a:schemeClr val="bg1">
                              <a:lumMod val="50000"/>
                            </a:schemeClr>
                          </a:solidFill>
                        </a:rPr>
                        <a:t>HTTP,  FTP</a:t>
                      </a:r>
                    </a:p>
                  </a:txBody>
                  <a:tcPr marL="91445" marR="91445" marT="45705" marB="45705"/>
                </a:tc>
                <a:extLst>
                  <a:ext uri="{0D108BD9-81ED-4DB2-BD59-A6C34878D82A}">
                    <a16:rowId xmlns:a16="http://schemas.microsoft.com/office/drawing/2014/main" val="10001"/>
                  </a:ext>
                </a:extLst>
              </a:tr>
              <a:tr h="540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Transmit data in network representation</a:t>
                      </a:r>
                      <a:r>
                        <a:rPr lang="en-US" sz="1400" baseline="0" dirty="0"/>
                        <a:t> that is independent of representation in individual computers</a:t>
                      </a:r>
                      <a:endParaRPr lang="en-US" sz="1400" dirty="0"/>
                    </a:p>
                  </a:txBody>
                  <a:tcPr marL="91445" marR="91445" marT="45705" marB="45705"/>
                </a:tc>
                <a:tc>
                  <a:txBody>
                    <a:bodyPr/>
                    <a:lstStyle/>
                    <a:p>
                      <a:r>
                        <a:rPr lang="en-US" sz="1400" dirty="0"/>
                        <a:t>Presentation</a:t>
                      </a:r>
                    </a:p>
                  </a:txBody>
                  <a:tcPr marL="91445" marR="91445" marT="45705" marB="45705"/>
                </a:tc>
                <a:tc>
                  <a:txBody>
                    <a:bodyPr/>
                    <a:lstStyle/>
                    <a:p>
                      <a:r>
                        <a:rPr lang="en-US" sz="1400" dirty="0"/>
                        <a:t>CORBA</a:t>
                      </a:r>
                      <a:r>
                        <a:rPr lang="en-US" sz="1400" baseline="0" dirty="0"/>
                        <a:t> data representation</a:t>
                      </a:r>
                      <a:endParaRPr lang="en-US" sz="1400" dirty="0"/>
                    </a:p>
                  </a:txBody>
                  <a:tcPr marL="91445" marR="91445" marT="45705" marB="45705"/>
                </a:tc>
                <a:extLst>
                  <a:ext uri="{0D108BD9-81ED-4DB2-BD59-A6C34878D82A}">
                    <a16:rowId xmlns:a16="http://schemas.microsoft.com/office/drawing/2014/main" val="10002"/>
                  </a:ext>
                </a:extLst>
              </a:tr>
              <a:tr h="540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Support reliability and adaptation, such as failure detection and automatic recovery</a:t>
                      </a:r>
                    </a:p>
                  </a:txBody>
                  <a:tcPr marL="91445" marR="91445" marT="45705" marB="45705"/>
                </a:tc>
                <a:tc>
                  <a:txBody>
                    <a:bodyPr/>
                    <a:lstStyle/>
                    <a:p>
                      <a:r>
                        <a:rPr lang="en-US" sz="1400" dirty="0"/>
                        <a:t>Session</a:t>
                      </a:r>
                    </a:p>
                  </a:txBody>
                  <a:tcPr marL="91445" marR="91445" marT="45705" marB="45705"/>
                </a:tc>
                <a:tc>
                  <a:txBody>
                    <a:bodyPr/>
                    <a:lstStyle/>
                    <a:p>
                      <a:r>
                        <a:rPr lang="en-US" sz="1400" dirty="0"/>
                        <a:t>SIP</a:t>
                      </a:r>
                    </a:p>
                  </a:txBody>
                  <a:tcPr marL="91445" marR="91445" marT="45705" marB="45705"/>
                </a:tc>
                <a:extLst>
                  <a:ext uri="{0D108BD9-81ED-4DB2-BD59-A6C34878D82A}">
                    <a16:rowId xmlns:a16="http://schemas.microsoft.com/office/drawing/2014/main" val="10003"/>
                  </a:ext>
                </a:extLst>
              </a:tr>
              <a:tr h="540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Handle messages – rather than packets – between sender and receiver processes</a:t>
                      </a:r>
                    </a:p>
                  </a:txBody>
                  <a:tcPr marL="91445" marR="91445" marT="45705" marB="45705"/>
                </a:tc>
                <a:tc>
                  <a:txBody>
                    <a:bodyPr/>
                    <a:lstStyle/>
                    <a:p>
                      <a:r>
                        <a:rPr lang="en-US" sz="1400" dirty="0">
                          <a:solidFill>
                            <a:schemeClr val="bg1">
                              <a:lumMod val="50000"/>
                            </a:schemeClr>
                          </a:solidFill>
                        </a:rPr>
                        <a:t>Transport</a:t>
                      </a:r>
                    </a:p>
                  </a:txBody>
                  <a:tcPr marL="91445" marR="91445" marT="45705" marB="45705"/>
                </a:tc>
                <a:tc>
                  <a:txBody>
                    <a:bodyPr/>
                    <a:lstStyle/>
                    <a:p>
                      <a:r>
                        <a:rPr lang="en-US" sz="1400" dirty="0">
                          <a:solidFill>
                            <a:schemeClr val="bg1">
                              <a:lumMod val="50000"/>
                            </a:schemeClr>
                          </a:solidFill>
                        </a:rPr>
                        <a:t>TCP, UDP</a:t>
                      </a:r>
                    </a:p>
                  </a:txBody>
                  <a:tcPr marL="91445" marR="91445" marT="45705" marB="45705"/>
                </a:tc>
                <a:extLst>
                  <a:ext uri="{0D108BD9-81ED-4DB2-BD59-A6C34878D82A}">
                    <a16:rowId xmlns:a16="http://schemas.microsoft.com/office/drawing/2014/main" val="10004"/>
                  </a:ext>
                </a:extLst>
              </a:tr>
              <a:tr h="3179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Route the packet through intermediate networks</a:t>
                      </a:r>
                    </a:p>
                  </a:txBody>
                  <a:tcPr marL="91445" marR="91445" marT="45705" marB="45705"/>
                </a:tc>
                <a:tc>
                  <a:txBody>
                    <a:bodyPr/>
                    <a:lstStyle/>
                    <a:p>
                      <a:r>
                        <a:rPr lang="en-US" sz="1400" dirty="0">
                          <a:solidFill>
                            <a:schemeClr val="bg1">
                              <a:lumMod val="50000"/>
                            </a:schemeClr>
                          </a:solidFill>
                        </a:rPr>
                        <a:t>Network</a:t>
                      </a:r>
                    </a:p>
                  </a:txBody>
                  <a:tcPr marL="91445" marR="91445" marT="45705" marB="45705"/>
                </a:tc>
                <a:tc>
                  <a:txBody>
                    <a:bodyPr/>
                    <a:lstStyle/>
                    <a:p>
                      <a:r>
                        <a:rPr lang="en-US" sz="1400" dirty="0">
                          <a:solidFill>
                            <a:schemeClr val="bg1">
                              <a:lumMod val="50000"/>
                            </a:schemeClr>
                          </a:solidFill>
                        </a:rPr>
                        <a:t>IP,</a:t>
                      </a:r>
                      <a:r>
                        <a:rPr lang="en-US" sz="1400" baseline="0" dirty="0">
                          <a:solidFill>
                            <a:schemeClr val="bg1">
                              <a:lumMod val="50000"/>
                            </a:schemeClr>
                          </a:solidFill>
                        </a:rPr>
                        <a:t> ATM</a:t>
                      </a:r>
                      <a:endParaRPr lang="en-US" sz="1400" dirty="0">
                        <a:solidFill>
                          <a:schemeClr val="bg1">
                            <a:lumMod val="50000"/>
                          </a:schemeClr>
                        </a:solidFill>
                      </a:endParaRPr>
                    </a:p>
                  </a:txBody>
                  <a:tcPr marL="91445" marR="91445" marT="45705" marB="45705"/>
                </a:tc>
                <a:extLst>
                  <a:ext uri="{0D108BD9-81ED-4DB2-BD59-A6C34878D82A}">
                    <a16:rowId xmlns:a16="http://schemas.microsoft.com/office/drawing/2014/main" val="10005"/>
                  </a:ext>
                </a:extLst>
              </a:tr>
              <a:tr h="5405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Coordinate transmissions from multiple</a:t>
                      </a:r>
                      <a:r>
                        <a:rPr lang="en-US" sz="1400" baseline="0" dirty="0">
                          <a:solidFill>
                            <a:schemeClr val="bg1">
                              <a:lumMod val="50000"/>
                            </a:schemeClr>
                          </a:solidFill>
                        </a:rPr>
                        <a:t> hosts that are directly connected </a:t>
                      </a:r>
                      <a:r>
                        <a:rPr lang="en-US" sz="1400" dirty="0">
                          <a:solidFill>
                            <a:schemeClr val="bg1">
                              <a:lumMod val="50000"/>
                            </a:schemeClr>
                          </a:solidFill>
                        </a:rPr>
                        <a:t>over a common medium</a:t>
                      </a:r>
                    </a:p>
                  </a:txBody>
                  <a:tcPr marL="91445" marR="91445" marT="45705" marB="45705"/>
                </a:tc>
                <a:tc>
                  <a:txBody>
                    <a:bodyPr/>
                    <a:lstStyle/>
                    <a:p>
                      <a:r>
                        <a:rPr lang="en-US" sz="1400" dirty="0">
                          <a:solidFill>
                            <a:schemeClr val="bg1">
                              <a:lumMod val="50000"/>
                            </a:schemeClr>
                          </a:solidFill>
                        </a:rPr>
                        <a:t>Data-link</a:t>
                      </a:r>
                    </a:p>
                  </a:txBody>
                  <a:tcPr marL="91445" marR="91445" marT="45705" marB="45705"/>
                </a:tc>
                <a:tc>
                  <a:txBody>
                    <a:bodyPr/>
                    <a:lstStyle/>
                    <a:p>
                      <a:r>
                        <a:rPr lang="en-US" sz="1400" dirty="0">
                          <a:solidFill>
                            <a:schemeClr val="bg1">
                              <a:lumMod val="50000"/>
                            </a:schemeClr>
                          </a:solidFill>
                        </a:rPr>
                        <a:t>Ethernet MAC</a:t>
                      </a:r>
                    </a:p>
                  </a:txBody>
                  <a:tcPr marL="91445" marR="91445" marT="45705" marB="45705"/>
                </a:tc>
                <a:extLst>
                  <a:ext uri="{0D108BD9-81ED-4DB2-BD59-A6C34878D82A}">
                    <a16:rowId xmlns:a16="http://schemas.microsoft.com/office/drawing/2014/main" val="10006"/>
                  </a:ext>
                </a:extLst>
              </a:tr>
              <a:tr h="299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bg1">
                              <a:lumMod val="50000"/>
                            </a:schemeClr>
                          </a:solidFill>
                        </a:rPr>
                        <a:t>Transmit bits over a transmission medium</a:t>
                      </a:r>
                    </a:p>
                  </a:txBody>
                  <a:tcPr marL="91445" marR="91445" marT="45705" marB="45705"/>
                </a:tc>
                <a:tc>
                  <a:txBody>
                    <a:bodyPr/>
                    <a:lstStyle/>
                    <a:p>
                      <a:r>
                        <a:rPr lang="en-US" sz="1400" dirty="0">
                          <a:solidFill>
                            <a:schemeClr val="bg1">
                              <a:lumMod val="50000"/>
                            </a:schemeClr>
                          </a:solidFill>
                        </a:rPr>
                        <a:t>Physical</a:t>
                      </a:r>
                    </a:p>
                  </a:txBody>
                  <a:tcPr marL="91445" marR="91445" marT="45705" marB="45705"/>
                </a:tc>
                <a:tc>
                  <a:txBody>
                    <a:bodyPr/>
                    <a:lstStyle/>
                    <a:p>
                      <a:r>
                        <a:rPr lang="en-US" sz="1400" dirty="0">
                          <a:solidFill>
                            <a:schemeClr val="bg1">
                              <a:lumMod val="50000"/>
                            </a:schemeClr>
                          </a:solidFill>
                        </a:rPr>
                        <a:t>Ethernet</a:t>
                      </a:r>
                    </a:p>
                  </a:txBody>
                  <a:tcPr marL="91445" marR="91445" marT="45705" marB="45705"/>
                </a:tc>
                <a:extLst>
                  <a:ext uri="{0D108BD9-81ED-4DB2-BD59-A6C34878D82A}">
                    <a16:rowId xmlns:a16="http://schemas.microsoft.com/office/drawing/2014/main" val="10007"/>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Title 1">
            <a:extLst>
              <a:ext uri="{FF2B5EF4-FFF2-40B4-BE49-F238E27FC236}">
                <a16:creationId xmlns:a16="http://schemas.microsoft.com/office/drawing/2014/main" id="{33E83420-E5B7-4136-8205-B0E7535B53E3}"/>
              </a:ext>
            </a:extLst>
          </p:cNvPr>
          <p:cNvSpPr>
            <a:spLocks noGrp="1"/>
          </p:cNvSpPr>
          <p:nvPr>
            <p:ph type="title"/>
          </p:nvPr>
        </p:nvSpPr>
        <p:spPr>
          <a:xfrm>
            <a:off x="1981200" y="152400"/>
            <a:ext cx="8229600" cy="1143000"/>
          </a:xfrm>
        </p:spPr>
        <p:txBody>
          <a:bodyPr/>
          <a:lstStyle/>
          <a:p>
            <a:r>
              <a:rPr lang="en-US" altLang="en-US"/>
              <a:t>Packet Encapsulation</a:t>
            </a:r>
          </a:p>
        </p:txBody>
      </p:sp>
      <p:sp>
        <p:nvSpPr>
          <p:cNvPr id="26627" name="Content Placeholder 2">
            <a:extLst>
              <a:ext uri="{FF2B5EF4-FFF2-40B4-BE49-F238E27FC236}">
                <a16:creationId xmlns:a16="http://schemas.microsoft.com/office/drawing/2014/main" id="{79EA13DB-07C2-4945-99C7-A15DB5BB4023}"/>
              </a:ext>
            </a:extLst>
          </p:cNvPr>
          <p:cNvSpPr>
            <a:spLocks noGrp="1"/>
          </p:cNvSpPr>
          <p:nvPr>
            <p:ph idx="1"/>
          </p:nvPr>
        </p:nvSpPr>
        <p:spPr>
          <a:xfrm>
            <a:off x="685800" y="1295400"/>
            <a:ext cx="10896600" cy="5059363"/>
          </a:xfrm>
        </p:spPr>
        <p:txBody>
          <a:bodyPr/>
          <a:lstStyle/>
          <a:p>
            <a:r>
              <a:rPr lang="en-US" altLang="en-US" sz="2800" dirty="0"/>
              <a:t>Encapsulation is a technique to pack and unpack data packets in a layered architecture</a:t>
            </a:r>
          </a:p>
        </p:txBody>
      </p:sp>
      <p:pic>
        <p:nvPicPr>
          <p:cNvPr id="10" name="Picture 9">
            <a:extLst>
              <a:ext uri="{FF2B5EF4-FFF2-40B4-BE49-F238E27FC236}">
                <a16:creationId xmlns:a16="http://schemas.microsoft.com/office/drawing/2014/main" id="{A7497C5A-0A6E-46D1-800E-2FFBC7D2BF18}"/>
              </a:ext>
            </a:extLst>
          </p:cNvPr>
          <p:cNvPicPr>
            <a:picLocks noChangeAspect="1"/>
          </p:cNvPicPr>
          <p:nvPr/>
        </p:nvPicPr>
        <p:blipFill>
          <a:blip r:embed="rId2"/>
          <a:stretch>
            <a:fillRect/>
          </a:stretch>
        </p:blipFill>
        <p:spPr>
          <a:xfrm>
            <a:off x="2209800" y="2209800"/>
            <a:ext cx="8711939" cy="4115157"/>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FE60949-328E-4C54-9E2D-07F831FFF936}"/>
              </a:ext>
            </a:extLst>
          </p:cNvPr>
          <p:cNvSpPr>
            <a:spLocks noGrp="1"/>
          </p:cNvSpPr>
          <p:nvPr>
            <p:ph type="title"/>
          </p:nvPr>
        </p:nvSpPr>
        <p:spPr/>
        <p:txBody>
          <a:bodyPr/>
          <a:lstStyle/>
          <a:p>
            <a:r>
              <a:rPr lang="en-US" altLang="en-US" dirty="0"/>
              <a:t>Layers that We Will Study Today</a:t>
            </a:r>
          </a:p>
        </p:txBody>
      </p:sp>
      <p:sp>
        <p:nvSpPr>
          <p:cNvPr id="27651" name="Content Placeholder 2">
            <a:extLst>
              <a:ext uri="{FF2B5EF4-FFF2-40B4-BE49-F238E27FC236}">
                <a16:creationId xmlns:a16="http://schemas.microsoft.com/office/drawing/2014/main" id="{0720907A-3017-4168-AD7E-8B4046D4DF34}"/>
              </a:ext>
            </a:extLst>
          </p:cNvPr>
          <p:cNvSpPr>
            <a:spLocks noGrp="1"/>
          </p:cNvSpPr>
          <p:nvPr>
            <p:ph idx="1"/>
          </p:nvPr>
        </p:nvSpPr>
        <p:spPr>
          <a:xfrm>
            <a:off x="685800" y="1825625"/>
            <a:ext cx="10515600" cy="4351338"/>
          </a:xfrm>
        </p:spPr>
        <p:txBody>
          <a:bodyPr/>
          <a:lstStyle/>
          <a:p>
            <a:pPr marL="514350" indent="-514350">
              <a:buFontTx/>
              <a:buAutoNum type="arabicPeriod"/>
            </a:pPr>
            <a:r>
              <a:rPr lang="en-US" altLang="en-US" dirty="0"/>
              <a:t>Physical layer</a:t>
            </a:r>
          </a:p>
          <a:p>
            <a:pPr marL="514350" indent="-514350">
              <a:buFontTx/>
              <a:buAutoNum type="arabicPeriod"/>
            </a:pPr>
            <a:r>
              <a:rPr lang="en-US" altLang="en-US" dirty="0"/>
              <a:t>Data-link layer</a:t>
            </a:r>
          </a:p>
          <a:p>
            <a:pPr marL="514350" indent="-514350">
              <a:buFontTx/>
              <a:buAutoNum type="arabicPeriod"/>
            </a:pPr>
            <a:r>
              <a:rPr lang="en-US" altLang="en-US" dirty="0"/>
              <a:t>Network layer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58462431-412E-4231-B072-768EE2E62D9A}"/>
              </a:ext>
            </a:extLst>
          </p:cNvPr>
          <p:cNvSpPr>
            <a:spLocks noGrp="1"/>
          </p:cNvSpPr>
          <p:nvPr>
            <p:ph type="title"/>
          </p:nvPr>
        </p:nvSpPr>
        <p:spPr/>
        <p:txBody>
          <a:bodyPr/>
          <a:lstStyle/>
          <a:p>
            <a:r>
              <a:rPr lang="en-US" altLang="en-US" dirty="0"/>
              <a:t>Layers that We Will Study Today</a:t>
            </a:r>
          </a:p>
        </p:txBody>
      </p:sp>
      <p:sp>
        <p:nvSpPr>
          <p:cNvPr id="28675" name="Content Placeholder 2">
            <a:extLst>
              <a:ext uri="{FF2B5EF4-FFF2-40B4-BE49-F238E27FC236}">
                <a16:creationId xmlns:a16="http://schemas.microsoft.com/office/drawing/2014/main" id="{F8DA5051-ECB2-4640-8072-BB58470E6F31}"/>
              </a:ext>
            </a:extLst>
          </p:cNvPr>
          <p:cNvSpPr>
            <a:spLocks noGrp="1"/>
          </p:cNvSpPr>
          <p:nvPr>
            <p:ph idx="1"/>
          </p:nvPr>
        </p:nvSpPr>
        <p:spPr>
          <a:xfrm>
            <a:off x="685800" y="1825625"/>
            <a:ext cx="10515600" cy="4351338"/>
          </a:xfrm>
        </p:spPr>
        <p:txBody>
          <a:bodyPr/>
          <a:lstStyle/>
          <a:p>
            <a:pPr marL="514350" indent="-514350">
              <a:buFontTx/>
              <a:buAutoNum type="arabicPeriod"/>
            </a:pPr>
            <a:r>
              <a:rPr lang="en-US" altLang="en-US" dirty="0">
                <a:solidFill>
                  <a:srgbClr val="77E1FF"/>
                </a:solidFill>
              </a:rPr>
              <a:t>Physical layer</a:t>
            </a:r>
          </a:p>
          <a:p>
            <a:pPr marL="514350" indent="-514350">
              <a:buFontTx/>
              <a:buAutoNum type="arabicPeriod"/>
            </a:pPr>
            <a:r>
              <a:rPr lang="en-US" altLang="en-US" dirty="0">
                <a:solidFill>
                  <a:srgbClr val="B3B3B3"/>
                </a:solidFill>
              </a:rPr>
              <a:t>Data-link layer</a:t>
            </a:r>
          </a:p>
          <a:p>
            <a:pPr marL="514350" indent="-514350">
              <a:buFontTx/>
              <a:buAutoNum type="arabicPeriod"/>
            </a:pPr>
            <a:r>
              <a:rPr lang="en-US" altLang="en-US" dirty="0">
                <a:solidFill>
                  <a:srgbClr val="B3B3B3"/>
                </a:solidFill>
              </a:rPr>
              <a:t>Network layer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A0115B5F-2D85-4765-B76A-A1EBC1283EC5}"/>
              </a:ext>
            </a:extLst>
          </p:cNvPr>
          <p:cNvSpPr>
            <a:spLocks noGrp="1"/>
          </p:cNvSpPr>
          <p:nvPr>
            <p:ph type="title"/>
          </p:nvPr>
        </p:nvSpPr>
        <p:spPr/>
        <p:txBody>
          <a:bodyPr/>
          <a:lstStyle/>
          <a:p>
            <a:r>
              <a:rPr lang="en-US" altLang="en-US"/>
              <a:t>Physical Layer</a:t>
            </a:r>
          </a:p>
        </p:txBody>
      </p:sp>
      <p:sp>
        <p:nvSpPr>
          <p:cNvPr id="29699" name="Content Placeholder 2">
            <a:extLst>
              <a:ext uri="{FF2B5EF4-FFF2-40B4-BE49-F238E27FC236}">
                <a16:creationId xmlns:a16="http://schemas.microsoft.com/office/drawing/2014/main" id="{CBDE610E-DE04-4C06-B27F-85472C81CB67}"/>
              </a:ext>
            </a:extLst>
          </p:cNvPr>
          <p:cNvSpPr>
            <a:spLocks noGrp="1"/>
          </p:cNvSpPr>
          <p:nvPr>
            <p:ph idx="1"/>
          </p:nvPr>
        </p:nvSpPr>
        <p:spPr>
          <a:xfrm>
            <a:off x="685800" y="1825625"/>
            <a:ext cx="10515600" cy="4351338"/>
          </a:xfrm>
        </p:spPr>
        <p:txBody>
          <a:bodyPr/>
          <a:lstStyle/>
          <a:p>
            <a:r>
              <a:rPr lang="en-US" altLang="en-US" sz="2800" dirty="0"/>
              <a:t>Physical layer protocols transmit a sequence of bits over a transmission medium</a:t>
            </a:r>
          </a:p>
          <a:p>
            <a:pPr lvl="1"/>
            <a:r>
              <a:rPr lang="en-US" altLang="en-US" sz="2400" dirty="0"/>
              <a:t>Modulate the bits into signals that can be transmitted over the medium</a:t>
            </a:r>
          </a:p>
        </p:txBody>
      </p:sp>
      <p:graphicFrame>
        <p:nvGraphicFramePr>
          <p:cNvPr id="4" name="Table 3">
            <a:extLst>
              <a:ext uri="{FF2B5EF4-FFF2-40B4-BE49-F238E27FC236}">
                <a16:creationId xmlns:a16="http://schemas.microsoft.com/office/drawing/2014/main" id="{9698826A-AA7E-4C66-A3F1-0E93B5C36932}"/>
              </a:ext>
            </a:extLst>
          </p:cNvPr>
          <p:cNvGraphicFramePr>
            <a:graphicFrameLocks noGrp="1"/>
          </p:cNvGraphicFramePr>
          <p:nvPr>
            <p:extLst>
              <p:ext uri="{D42A27DB-BD31-4B8C-83A1-F6EECF244321}">
                <p14:modId xmlns:p14="http://schemas.microsoft.com/office/powerpoint/2010/main" val="3279040556"/>
              </p:ext>
            </p:extLst>
          </p:nvPr>
        </p:nvGraphicFramePr>
        <p:xfrm>
          <a:off x="2209800" y="3886203"/>
          <a:ext cx="4876800" cy="2290765"/>
        </p:xfrm>
        <a:graphic>
          <a:graphicData uri="http://schemas.openxmlformats.org/drawingml/2006/table">
            <a:tbl>
              <a:tblPr firstRow="1" bandRow="1">
                <a:tableStyleId>{21E4AEA4-8DFA-4A89-87EB-49C32662AFE0}</a:tableStyleId>
              </a:tblPr>
              <a:tblGrid>
                <a:gridCol w="23622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tblGrid>
              <a:tr h="640037">
                <a:tc>
                  <a:txBody>
                    <a:bodyPr/>
                    <a:lstStyle/>
                    <a:p>
                      <a:pPr algn="ctr"/>
                      <a:r>
                        <a:rPr lang="en-US" sz="1800" dirty="0"/>
                        <a:t>Transmission Medium</a:t>
                      </a:r>
                    </a:p>
                  </a:txBody>
                  <a:tcPr marT="45699" marB="45699" anchor="ctr"/>
                </a:tc>
                <a:tc>
                  <a:txBody>
                    <a:bodyPr/>
                    <a:lstStyle/>
                    <a:p>
                      <a:pPr algn="ctr"/>
                      <a:r>
                        <a:rPr lang="en-US" sz="1800" dirty="0"/>
                        <a:t>Type of signal transmitted</a:t>
                      </a:r>
                    </a:p>
                  </a:txBody>
                  <a:tcPr marT="45699" marB="45699" anchor="ctr"/>
                </a:tc>
                <a:extLst>
                  <a:ext uri="{0D108BD9-81ED-4DB2-BD59-A6C34878D82A}">
                    <a16:rowId xmlns:a16="http://schemas.microsoft.com/office/drawing/2014/main" val="10000"/>
                  </a:ext>
                </a:extLst>
              </a:tr>
              <a:tr h="640037">
                <a:tc>
                  <a:txBody>
                    <a:bodyPr/>
                    <a:lstStyle/>
                    <a:p>
                      <a:r>
                        <a:rPr lang="en-US" sz="1800" dirty="0"/>
                        <a:t>Twisted-pair (Ethernet cable)</a:t>
                      </a:r>
                    </a:p>
                  </a:txBody>
                  <a:tcPr marT="45699" marB="45699"/>
                </a:tc>
                <a:tc>
                  <a:txBody>
                    <a:bodyPr/>
                    <a:lstStyle/>
                    <a:p>
                      <a:r>
                        <a:rPr lang="en-US" sz="1800" dirty="0"/>
                        <a:t>Electrical signal</a:t>
                      </a:r>
                    </a:p>
                  </a:txBody>
                  <a:tcPr marT="45699" marB="45699"/>
                </a:tc>
                <a:extLst>
                  <a:ext uri="{0D108BD9-81ED-4DB2-BD59-A6C34878D82A}">
                    <a16:rowId xmlns:a16="http://schemas.microsoft.com/office/drawing/2014/main" val="10001"/>
                  </a:ext>
                </a:extLst>
              </a:tr>
              <a:tr h="370652">
                <a:tc>
                  <a:txBody>
                    <a:bodyPr/>
                    <a:lstStyle/>
                    <a:p>
                      <a:r>
                        <a:rPr lang="en-US" sz="1800" dirty="0"/>
                        <a:t>Fiber Optic</a:t>
                      </a:r>
                      <a:r>
                        <a:rPr lang="en-US" sz="1800" baseline="0" dirty="0"/>
                        <a:t> Circuits</a:t>
                      </a:r>
                      <a:endParaRPr lang="en-US" sz="1800" dirty="0"/>
                    </a:p>
                  </a:txBody>
                  <a:tcPr marT="45699" marB="45699"/>
                </a:tc>
                <a:tc>
                  <a:txBody>
                    <a:bodyPr/>
                    <a:lstStyle/>
                    <a:p>
                      <a:r>
                        <a:rPr lang="en-US" sz="1800" dirty="0"/>
                        <a:t>Light</a:t>
                      </a:r>
                      <a:r>
                        <a:rPr lang="en-US" sz="1800" baseline="0" dirty="0"/>
                        <a:t> signal</a:t>
                      </a:r>
                      <a:endParaRPr lang="en-US" sz="1800" dirty="0"/>
                    </a:p>
                  </a:txBody>
                  <a:tcPr marT="45699" marB="45699"/>
                </a:tc>
                <a:extLst>
                  <a:ext uri="{0D108BD9-81ED-4DB2-BD59-A6C34878D82A}">
                    <a16:rowId xmlns:a16="http://schemas.microsoft.com/office/drawing/2014/main" val="10002"/>
                  </a:ext>
                </a:extLst>
              </a:tr>
              <a:tr h="640037">
                <a:tc>
                  <a:txBody>
                    <a:bodyPr/>
                    <a:lstStyle/>
                    <a:p>
                      <a:r>
                        <a:rPr lang="en-US" sz="1800" dirty="0"/>
                        <a:t>Wireless channel</a:t>
                      </a:r>
                    </a:p>
                  </a:txBody>
                  <a:tcPr marT="45699" marB="45699"/>
                </a:tc>
                <a:tc>
                  <a:txBody>
                    <a:bodyPr/>
                    <a:lstStyle/>
                    <a:p>
                      <a:r>
                        <a:rPr lang="en-US" sz="1800" dirty="0"/>
                        <a:t>Electro-magnetic signal</a:t>
                      </a:r>
                    </a:p>
                  </a:txBody>
                  <a:tcPr marT="45699" marB="45699"/>
                </a:tc>
                <a:extLst>
                  <a:ext uri="{0D108BD9-81ED-4DB2-BD59-A6C34878D82A}">
                    <a16:rowId xmlns:a16="http://schemas.microsoft.com/office/drawing/2014/main" val="10003"/>
                  </a:ext>
                </a:extLst>
              </a:tr>
            </a:tbl>
          </a:graphicData>
        </a:graphic>
      </p:graphicFrame>
      <p:sp>
        <p:nvSpPr>
          <p:cNvPr id="5" name="Rectangle 4">
            <a:extLst>
              <a:ext uri="{FF2B5EF4-FFF2-40B4-BE49-F238E27FC236}">
                <a16:creationId xmlns:a16="http://schemas.microsoft.com/office/drawing/2014/main" id="{0E062D6E-7FA8-4DF5-85A3-529BE4E7D19E}"/>
              </a:ext>
            </a:extLst>
          </p:cNvPr>
          <p:cNvSpPr/>
          <p:nvPr/>
        </p:nvSpPr>
        <p:spPr>
          <a:xfrm>
            <a:off x="7543800" y="4724400"/>
            <a:ext cx="2819400" cy="381000"/>
          </a:xfrm>
          <a:prstGeom prst="rect">
            <a:avLst/>
          </a:prstGeom>
        </p:spPr>
        <p:style>
          <a:lnRef idx="0">
            <a:schemeClr val="accent6"/>
          </a:lnRef>
          <a:fillRef idx="3">
            <a:schemeClr val="accent6"/>
          </a:fillRef>
          <a:effectRef idx="3">
            <a:schemeClr val="accent6"/>
          </a:effectRef>
          <a:fontRef idx="minor">
            <a:schemeClr val="lt1"/>
          </a:fontRef>
        </p:style>
        <p:txBody>
          <a:bodyPr anchor="ctr"/>
          <a:lstStyle/>
          <a:p>
            <a:pPr algn="ctr" eaLnBrk="1" hangingPunct="1">
              <a:defRPr/>
            </a:pPr>
            <a:r>
              <a:rPr lang="en-US" dirty="0"/>
              <a:t>A physical layer protocol</a:t>
            </a:r>
          </a:p>
        </p:txBody>
      </p:sp>
      <p:sp>
        <p:nvSpPr>
          <p:cNvPr id="6" name="Rectangle 5">
            <a:extLst>
              <a:ext uri="{FF2B5EF4-FFF2-40B4-BE49-F238E27FC236}">
                <a16:creationId xmlns:a16="http://schemas.microsoft.com/office/drawing/2014/main" id="{1EBF23B3-18B0-4332-9C4D-542AACB0AB48}"/>
              </a:ext>
            </a:extLst>
          </p:cNvPr>
          <p:cNvSpPr/>
          <p:nvPr/>
        </p:nvSpPr>
        <p:spPr>
          <a:xfrm>
            <a:off x="7543800" y="3962400"/>
            <a:ext cx="28194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en-US" dirty="0">
                <a:solidFill>
                  <a:srgbClr val="000000"/>
                </a:solidFill>
              </a:rPr>
              <a:t>Data-link layer protocol</a:t>
            </a:r>
          </a:p>
        </p:txBody>
      </p:sp>
      <p:sp>
        <p:nvSpPr>
          <p:cNvPr id="7" name="Rectangle 6">
            <a:extLst>
              <a:ext uri="{FF2B5EF4-FFF2-40B4-BE49-F238E27FC236}">
                <a16:creationId xmlns:a16="http://schemas.microsoft.com/office/drawing/2014/main" id="{663432DB-0FA3-40CE-8B8F-1043218672CD}"/>
              </a:ext>
            </a:extLst>
          </p:cNvPr>
          <p:cNvSpPr/>
          <p:nvPr/>
        </p:nvSpPr>
        <p:spPr>
          <a:xfrm>
            <a:off x="7546258" y="5486400"/>
            <a:ext cx="2819400" cy="381000"/>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r>
              <a:rPr lang="en-US" dirty="0">
                <a:solidFill>
                  <a:srgbClr val="000000"/>
                </a:solidFill>
              </a:rPr>
              <a:t>Transmission Medium</a:t>
            </a:r>
          </a:p>
        </p:txBody>
      </p:sp>
      <p:cxnSp>
        <p:nvCxnSpPr>
          <p:cNvPr id="9" name="Straight Arrow Connector 8">
            <a:extLst>
              <a:ext uri="{FF2B5EF4-FFF2-40B4-BE49-F238E27FC236}">
                <a16:creationId xmlns:a16="http://schemas.microsoft.com/office/drawing/2014/main" id="{B5808F03-1049-487A-AE63-8063B2FA5462}"/>
              </a:ext>
            </a:extLst>
          </p:cNvPr>
          <p:cNvCxnSpPr/>
          <p:nvPr/>
        </p:nvCxnSpPr>
        <p:spPr>
          <a:xfrm>
            <a:off x="8953500" y="4343400"/>
            <a:ext cx="0" cy="381000"/>
          </a:xfrm>
          <a:prstGeom prst="straightConnector1">
            <a:avLst/>
          </a:prstGeom>
          <a:ln w="28575">
            <a:tailEnd type="arrow"/>
          </a:ln>
        </p:spPr>
        <p:style>
          <a:lnRef idx="1">
            <a:schemeClr val="accent4"/>
          </a:lnRef>
          <a:fillRef idx="0">
            <a:schemeClr val="accent4"/>
          </a:fillRef>
          <a:effectRef idx="0">
            <a:schemeClr val="accent4"/>
          </a:effectRef>
          <a:fontRef idx="minor">
            <a:schemeClr val="tx1"/>
          </a:fontRef>
        </p:style>
      </p:cxnSp>
      <p:sp>
        <p:nvSpPr>
          <p:cNvPr id="29727" name="TextBox 12">
            <a:extLst>
              <a:ext uri="{FF2B5EF4-FFF2-40B4-BE49-F238E27FC236}">
                <a16:creationId xmlns:a16="http://schemas.microsoft.com/office/drawing/2014/main" id="{CE8E5032-6679-4234-B870-6B053D4AC8E6}"/>
              </a:ext>
            </a:extLst>
          </p:cNvPr>
          <p:cNvSpPr txBox="1">
            <a:spLocks noChangeArrowheads="1"/>
          </p:cNvSpPr>
          <p:nvPr/>
        </p:nvSpPr>
        <p:spPr bwMode="auto">
          <a:xfrm>
            <a:off x="9067800" y="4343400"/>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chemeClr val="tx1"/>
                </a:solidFill>
              </a:rPr>
              <a:t>Bits</a:t>
            </a:r>
          </a:p>
        </p:txBody>
      </p:sp>
      <p:cxnSp>
        <p:nvCxnSpPr>
          <p:cNvPr id="16" name="Straight Arrow Connector 15">
            <a:extLst>
              <a:ext uri="{FF2B5EF4-FFF2-40B4-BE49-F238E27FC236}">
                <a16:creationId xmlns:a16="http://schemas.microsoft.com/office/drawing/2014/main" id="{60CD2FAD-9BAF-4A55-B131-C636817925ED}"/>
              </a:ext>
            </a:extLst>
          </p:cNvPr>
          <p:cNvCxnSpPr/>
          <p:nvPr/>
        </p:nvCxnSpPr>
        <p:spPr>
          <a:xfrm>
            <a:off x="8953503" y="5105400"/>
            <a:ext cx="3175" cy="381000"/>
          </a:xfrm>
          <a:prstGeom prst="straightConnector1">
            <a:avLst/>
          </a:prstGeom>
          <a:ln w="28575">
            <a:tailEnd type="arrow"/>
          </a:ln>
        </p:spPr>
        <p:style>
          <a:lnRef idx="1">
            <a:schemeClr val="accent4"/>
          </a:lnRef>
          <a:fillRef idx="0">
            <a:schemeClr val="accent4"/>
          </a:fillRef>
          <a:effectRef idx="0">
            <a:schemeClr val="accent4"/>
          </a:effectRef>
          <a:fontRef idx="minor">
            <a:schemeClr val="tx1"/>
          </a:fontRef>
        </p:style>
      </p:cxnSp>
      <p:sp>
        <p:nvSpPr>
          <p:cNvPr id="29729" name="TextBox 18">
            <a:extLst>
              <a:ext uri="{FF2B5EF4-FFF2-40B4-BE49-F238E27FC236}">
                <a16:creationId xmlns:a16="http://schemas.microsoft.com/office/drawing/2014/main" id="{55DA2C7F-545A-4762-B5C0-F750907D3356}"/>
              </a:ext>
            </a:extLst>
          </p:cNvPr>
          <p:cNvSpPr txBox="1">
            <a:spLocks noChangeArrowheads="1"/>
          </p:cNvSpPr>
          <p:nvPr/>
        </p:nvSpPr>
        <p:spPr bwMode="auto">
          <a:xfrm>
            <a:off x="9067800" y="5140324"/>
            <a:ext cx="762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dirty="0">
                <a:solidFill>
                  <a:schemeClr val="tx1"/>
                </a:solidFill>
              </a:rPr>
              <a:t>Signal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7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7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29727" grpId="0"/>
      <p:bldP spid="2972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2C155D63-EA7A-4DB7-92DD-B36FAAC1B678}"/>
              </a:ext>
            </a:extLst>
          </p:cNvPr>
          <p:cNvSpPr>
            <a:spLocks noGrp="1"/>
          </p:cNvSpPr>
          <p:nvPr>
            <p:ph type="title"/>
          </p:nvPr>
        </p:nvSpPr>
        <p:spPr/>
        <p:txBody>
          <a:bodyPr/>
          <a:lstStyle/>
          <a:p>
            <a:r>
              <a:rPr lang="en-US" altLang="en-US" dirty="0"/>
              <a:t>Layers that We Will Study Today</a:t>
            </a:r>
          </a:p>
        </p:txBody>
      </p:sp>
      <p:sp>
        <p:nvSpPr>
          <p:cNvPr id="30723" name="Content Placeholder 2">
            <a:extLst>
              <a:ext uri="{FF2B5EF4-FFF2-40B4-BE49-F238E27FC236}">
                <a16:creationId xmlns:a16="http://schemas.microsoft.com/office/drawing/2014/main" id="{FE8E9907-123F-4DC0-A8DE-14FF806A6440}"/>
              </a:ext>
            </a:extLst>
          </p:cNvPr>
          <p:cNvSpPr>
            <a:spLocks noGrp="1"/>
          </p:cNvSpPr>
          <p:nvPr>
            <p:ph idx="1"/>
          </p:nvPr>
        </p:nvSpPr>
        <p:spPr>
          <a:xfrm>
            <a:off x="685800" y="1825625"/>
            <a:ext cx="10515600" cy="4351338"/>
          </a:xfrm>
        </p:spPr>
        <p:txBody>
          <a:bodyPr/>
          <a:lstStyle/>
          <a:p>
            <a:pPr marL="514350" indent="-514350">
              <a:buFontTx/>
              <a:buAutoNum type="arabicPeriod"/>
            </a:pPr>
            <a:r>
              <a:rPr lang="en-US" altLang="en-US" dirty="0">
                <a:solidFill>
                  <a:srgbClr val="B3B3B3"/>
                </a:solidFill>
              </a:rPr>
              <a:t>Physical layer</a:t>
            </a:r>
          </a:p>
          <a:p>
            <a:pPr marL="514350" indent="-514350">
              <a:buFontTx/>
              <a:buAutoNum type="arabicPeriod"/>
            </a:pPr>
            <a:r>
              <a:rPr lang="en-US" altLang="en-US" dirty="0">
                <a:solidFill>
                  <a:srgbClr val="77E1FF"/>
                </a:solidFill>
              </a:rPr>
              <a:t>Data-link layer</a:t>
            </a:r>
          </a:p>
          <a:p>
            <a:pPr marL="514350" indent="-514350">
              <a:buFontTx/>
              <a:buAutoNum type="arabicPeriod"/>
            </a:pPr>
            <a:r>
              <a:rPr lang="en-US" altLang="en-US" dirty="0">
                <a:solidFill>
                  <a:srgbClr val="B3B3B3"/>
                </a:solidFill>
              </a:rPr>
              <a:t>Network layer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4DE36199-8C4F-4D41-A0F6-814FB46668D8}"/>
              </a:ext>
            </a:extLst>
          </p:cNvPr>
          <p:cNvSpPr>
            <a:spLocks noGrp="1"/>
          </p:cNvSpPr>
          <p:nvPr>
            <p:ph type="title"/>
          </p:nvPr>
        </p:nvSpPr>
        <p:spPr/>
        <p:txBody>
          <a:bodyPr/>
          <a:lstStyle/>
          <a:p>
            <a:r>
              <a:rPr lang="en-US" altLang="en-US" dirty="0"/>
              <a:t>Data-link Layer</a:t>
            </a:r>
          </a:p>
        </p:txBody>
      </p:sp>
      <p:sp>
        <p:nvSpPr>
          <p:cNvPr id="3" name="Content Placeholder 2">
            <a:extLst>
              <a:ext uri="{FF2B5EF4-FFF2-40B4-BE49-F238E27FC236}">
                <a16:creationId xmlns:a16="http://schemas.microsoft.com/office/drawing/2014/main" id="{4DA319F9-E639-4B02-92EC-E8AF4AEAD011}"/>
              </a:ext>
            </a:extLst>
          </p:cNvPr>
          <p:cNvSpPr>
            <a:spLocks noGrp="1"/>
          </p:cNvSpPr>
          <p:nvPr>
            <p:ph idx="1"/>
          </p:nvPr>
        </p:nvSpPr>
        <p:spPr>
          <a:xfrm>
            <a:off x="685800" y="1828800"/>
            <a:ext cx="10668000" cy="4525963"/>
          </a:xfrm>
        </p:spPr>
        <p:txBody>
          <a:bodyPr/>
          <a:lstStyle/>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t>Protocols in data-link layer ensure that the packets are delivered from one host to another within a local network</a:t>
            </a:r>
          </a:p>
          <a:p>
            <a:pPr lvl="3">
              <a:defRPr/>
            </a:pPr>
            <a:endParaRPr lang="en-US" sz="1200" dirty="0"/>
          </a:p>
          <a:p>
            <a:pPr fontAlgn="base">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t>Data-link layer protocols provide two main functionalities:</a:t>
            </a:r>
          </a:p>
          <a:p>
            <a:pPr lvl="1" fontAlgn="base">
              <a:spcBef>
                <a:spcPts val="800"/>
              </a:spcBef>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How to coordinate between the transmitters such that packets are successfully received?</a:t>
            </a:r>
          </a:p>
          <a:p>
            <a:pPr lvl="2">
              <a:defRPr/>
            </a:pPr>
            <a:r>
              <a:rPr lang="en-US" sz="2200" dirty="0">
                <a:solidFill>
                  <a:schemeClr val="accent6"/>
                </a:solidFill>
              </a:rPr>
              <a:t>Coordination</a:t>
            </a:r>
          </a:p>
          <a:p>
            <a:pPr lvl="1" fontAlgn="base">
              <a:spcBef>
                <a:spcPts val="800"/>
              </a:spcBef>
              <a:spcAft>
                <a:spcPct val="0"/>
              </a:spcAft>
              <a:buSzPct val="100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dirty="0">
                <a:cs typeface="Arial" charset="0"/>
              </a:rPr>
              <a:t>How to identify another host on the local network?</a:t>
            </a:r>
          </a:p>
          <a:p>
            <a:pPr lvl="2" fontAlgn="base">
              <a:spcAft>
                <a:spcPct val="0"/>
              </a:spcAft>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200" dirty="0">
                <a:solidFill>
                  <a:schemeClr val="accent6"/>
                </a:solidFill>
              </a:rPr>
              <a:t>Addressing over local networks</a:t>
            </a:r>
          </a:p>
          <a:p>
            <a:pPr marL="914400" lvl="2" indent="0">
              <a:buNone/>
              <a:defRPr/>
            </a:pPr>
            <a:endParaRPr lang="en-US" sz="1800" dirty="0">
              <a:solidFill>
                <a:schemeClr val="accent6">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1">
            <a:extLst>
              <a:ext uri="{FF2B5EF4-FFF2-40B4-BE49-F238E27FC236}">
                <a16:creationId xmlns:a16="http://schemas.microsoft.com/office/drawing/2014/main" id="{8A423353-CC6A-4CB9-9F5A-64BA60C04757}"/>
              </a:ext>
            </a:extLst>
          </p:cNvPr>
          <p:cNvSpPr>
            <a:spLocks noGrp="1"/>
          </p:cNvSpPr>
          <p:nvPr>
            <p:ph type="title"/>
          </p:nvPr>
        </p:nvSpPr>
        <p:spPr/>
        <p:txBody>
          <a:bodyPr/>
          <a:lstStyle/>
          <a:p>
            <a:r>
              <a:rPr lang="en-US" altLang="en-US" dirty="0"/>
              <a:t>Coordination at Data-link Layer</a:t>
            </a:r>
          </a:p>
        </p:txBody>
      </p:sp>
      <p:sp>
        <p:nvSpPr>
          <p:cNvPr id="3" name="Content Placeholder 2">
            <a:extLst>
              <a:ext uri="{FF2B5EF4-FFF2-40B4-BE49-F238E27FC236}">
                <a16:creationId xmlns:a16="http://schemas.microsoft.com/office/drawing/2014/main" id="{580C048A-2247-42E1-B161-FDD24E909646}"/>
              </a:ext>
            </a:extLst>
          </p:cNvPr>
          <p:cNvSpPr>
            <a:spLocks noGrp="1"/>
          </p:cNvSpPr>
          <p:nvPr>
            <p:ph idx="1"/>
          </p:nvPr>
        </p:nvSpPr>
        <p:spPr>
          <a:xfrm>
            <a:off x="685800" y="1825625"/>
            <a:ext cx="10515600" cy="4351338"/>
          </a:xfrm>
        </p:spPr>
        <p:txBody>
          <a:bodyPr/>
          <a:lstStyle/>
          <a:p>
            <a:pPr>
              <a:defRPr/>
            </a:pPr>
            <a:r>
              <a:rPr lang="en-US" sz="2800" dirty="0"/>
              <a:t>A packet is not received successfully at the receiver if a sender transmits the data when another sender’s transmission is active </a:t>
            </a:r>
          </a:p>
          <a:p>
            <a:pPr lvl="1">
              <a:defRPr/>
            </a:pPr>
            <a:r>
              <a:rPr lang="en-US" sz="2400" dirty="0"/>
              <a:t>The packet is said to have experienced </a:t>
            </a:r>
            <a:r>
              <a:rPr lang="en-US" sz="2400" dirty="0">
                <a:solidFill>
                  <a:schemeClr val="accent6">
                    <a:lumMod val="60000"/>
                    <a:lumOff val="40000"/>
                  </a:schemeClr>
                </a:solidFill>
              </a:rPr>
              <a:t>collision </a:t>
            </a:r>
            <a:r>
              <a:rPr lang="en-US" sz="2400" dirty="0"/>
              <a:t>if it is not successfully received at the receiver</a:t>
            </a:r>
            <a:endParaRPr lang="en-US" sz="2400" dirty="0">
              <a:solidFill>
                <a:schemeClr val="accent6">
                  <a:lumMod val="60000"/>
                  <a:lumOff val="40000"/>
                </a:schemeClr>
              </a:solidFill>
            </a:endParaRPr>
          </a:p>
          <a:p>
            <a:pPr lvl="3">
              <a:defRPr/>
            </a:pPr>
            <a:endParaRPr lang="en-US" sz="1600" dirty="0">
              <a:solidFill>
                <a:schemeClr val="accent6">
                  <a:lumMod val="60000"/>
                  <a:lumOff val="40000"/>
                </a:schemeClr>
              </a:solidFill>
            </a:endParaRPr>
          </a:p>
          <a:p>
            <a:pPr>
              <a:defRPr/>
            </a:pPr>
            <a:r>
              <a:rPr lang="en-US" sz="2800" dirty="0"/>
              <a:t>Collision is avoided by sensing the medium before transmission</a:t>
            </a:r>
          </a:p>
          <a:p>
            <a:pPr>
              <a:defRPr/>
            </a:pPr>
            <a:endParaRPr lang="en-US" dirty="0"/>
          </a:p>
        </p:txBody>
      </p:sp>
      <p:grpSp>
        <p:nvGrpSpPr>
          <p:cNvPr id="32772" name="Group 17">
            <a:extLst>
              <a:ext uri="{FF2B5EF4-FFF2-40B4-BE49-F238E27FC236}">
                <a16:creationId xmlns:a16="http://schemas.microsoft.com/office/drawing/2014/main" id="{69A3A0AD-2EFA-41D0-B847-9F1CD232643F}"/>
              </a:ext>
            </a:extLst>
          </p:cNvPr>
          <p:cNvGrpSpPr>
            <a:grpSpLocks/>
          </p:cNvGrpSpPr>
          <p:nvPr/>
        </p:nvGrpSpPr>
        <p:grpSpPr bwMode="auto">
          <a:xfrm>
            <a:off x="4419600" y="5029200"/>
            <a:ext cx="2011363" cy="406400"/>
            <a:chOff x="6248400" y="3454195"/>
            <a:chExt cx="1842294" cy="432005"/>
          </a:xfrm>
        </p:grpSpPr>
        <p:sp>
          <p:nvSpPr>
            <p:cNvPr id="19" name="Rectangle 18">
              <a:extLst>
                <a:ext uri="{FF2B5EF4-FFF2-40B4-BE49-F238E27FC236}">
                  <a16:creationId xmlns:a16="http://schemas.microsoft.com/office/drawing/2014/main" id="{C78D9490-97F4-4126-B779-2FCE01097D78}"/>
                </a:ext>
              </a:extLst>
            </p:cNvPr>
            <p:cNvSpPr/>
            <p:nvPr/>
          </p:nvSpPr>
          <p:spPr>
            <a:xfrm>
              <a:off x="6248400" y="3467695"/>
              <a:ext cx="609251" cy="418505"/>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0" name="Rectangle 19">
              <a:extLst>
                <a:ext uri="{FF2B5EF4-FFF2-40B4-BE49-F238E27FC236}">
                  <a16:creationId xmlns:a16="http://schemas.microsoft.com/office/drawing/2014/main" id="{FD31BB3A-7BA5-490F-B438-EA7BFC700ED8}"/>
                </a:ext>
              </a:extLst>
            </p:cNvPr>
            <p:cNvSpPr/>
            <p:nvPr/>
          </p:nvSpPr>
          <p:spPr>
            <a:xfrm>
              <a:off x="7481443" y="3454195"/>
              <a:ext cx="609251" cy="418505"/>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grpSp>
        <p:nvGrpSpPr>
          <p:cNvPr id="32773" name="Group 20">
            <a:extLst>
              <a:ext uri="{FF2B5EF4-FFF2-40B4-BE49-F238E27FC236}">
                <a16:creationId xmlns:a16="http://schemas.microsoft.com/office/drawing/2014/main" id="{F909EF7F-844D-43A4-B3FE-D7090E8E7486}"/>
              </a:ext>
            </a:extLst>
          </p:cNvPr>
          <p:cNvGrpSpPr>
            <a:grpSpLocks/>
          </p:cNvGrpSpPr>
          <p:nvPr/>
        </p:nvGrpSpPr>
        <p:grpSpPr bwMode="auto">
          <a:xfrm>
            <a:off x="4513260" y="5080000"/>
            <a:ext cx="2438400" cy="573088"/>
            <a:chOff x="6377298" y="3505200"/>
            <a:chExt cx="2233302" cy="609600"/>
          </a:xfrm>
        </p:grpSpPr>
        <p:pic>
          <p:nvPicPr>
            <p:cNvPr id="32783" name="Picture 11">
              <a:extLst>
                <a:ext uri="{FF2B5EF4-FFF2-40B4-BE49-F238E27FC236}">
                  <a16:creationId xmlns:a16="http://schemas.microsoft.com/office/drawing/2014/main" id="{480E274D-50AD-46CD-9335-8633339DE1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2784" name="Picture 11">
              <a:extLst>
                <a:ext uri="{FF2B5EF4-FFF2-40B4-BE49-F238E27FC236}">
                  <a16:creationId xmlns:a16="http://schemas.microsoft.com/office/drawing/2014/main" id="{57BF90E2-D944-4EAC-AED7-30AB400F45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2785" name="Picture 11">
              <a:extLst>
                <a:ext uri="{FF2B5EF4-FFF2-40B4-BE49-F238E27FC236}">
                  <a16:creationId xmlns:a16="http://schemas.microsoft.com/office/drawing/2014/main" id="{D999EC22-6718-4F59-826F-51539BF1C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2786" name="Picture 11">
              <a:extLst>
                <a:ext uri="{FF2B5EF4-FFF2-40B4-BE49-F238E27FC236}">
                  <a16:creationId xmlns:a16="http://schemas.microsoft.com/office/drawing/2014/main" id="{532FDC53-E517-4603-9A98-43BCB9E341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32787" name="Group 25">
              <a:extLst>
                <a:ext uri="{FF2B5EF4-FFF2-40B4-BE49-F238E27FC236}">
                  <a16:creationId xmlns:a16="http://schemas.microsoft.com/office/drawing/2014/main" id="{30C9A479-8A58-4ADC-83D3-F7033687C182}"/>
                </a:ext>
              </a:extLst>
            </p:cNvPr>
            <p:cNvGrpSpPr>
              <a:grpSpLocks/>
            </p:cNvGrpSpPr>
            <p:nvPr/>
          </p:nvGrpSpPr>
          <p:grpSpPr bwMode="auto">
            <a:xfrm>
              <a:off x="6503987" y="3810000"/>
              <a:ext cx="1954213" cy="304800"/>
              <a:chOff x="6275387" y="4038600"/>
              <a:chExt cx="1954213" cy="304800"/>
            </a:xfrm>
          </p:grpSpPr>
          <p:sp>
            <p:nvSpPr>
              <p:cNvPr id="27" name="Can 26">
                <a:extLst>
                  <a:ext uri="{FF2B5EF4-FFF2-40B4-BE49-F238E27FC236}">
                    <a16:creationId xmlns:a16="http://schemas.microsoft.com/office/drawing/2014/main" id="{2BB56759-C88E-4C70-96C6-9349A98D2FF1}"/>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8" name="Can 27">
                <a:extLst>
                  <a:ext uri="{FF2B5EF4-FFF2-40B4-BE49-F238E27FC236}">
                    <a16:creationId xmlns:a16="http://schemas.microsoft.com/office/drawing/2014/main" id="{F5AF52BB-BFF8-4EDE-B402-0A4EFDE25FBA}"/>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9" name="Can 28">
                <a:extLst>
                  <a:ext uri="{FF2B5EF4-FFF2-40B4-BE49-F238E27FC236}">
                    <a16:creationId xmlns:a16="http://schemas.microsoft.com/office/drawing/2014/main" id="{A81C24F7-2BAB-420E-9F7F-3C9D857B40CA}"/>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0" name="Can 29">
                <a:extLst>
                  <a:ext uri="{FF2B5EF4-FFF2-40B4-BE49-F238E27FC236}">
                    <a16:creationId xmlns:a16="http://schemas.microsoft.com/office/drawing/2014/main" id="{340786B9-C120-4F24-87BE-142D738EE91C}"/>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1" name="Can 30">
                <a:extLst>
                  <a:ext uri="{FF2B5EF4-FFF2-40B4-BE49-F238E27FC236}">
                    <a16:creationId xmlns:a16="http://schemas.microsoft.com/office/drawing/2014/main" id="{A7DC8D28-51A0-4705-8775-063E746E8F73}"/>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cxnSp>
        <p:nvCxnSpPr>
          <p:cNvPr id="33" name="Straight Arrow Connector 32">
            <a:extLst>
              <a:ext uri="{FF2B5EF4-FFF2-40B4-BE49-F238E27FC236}">
                <a16:creationId xmlns:a16="http://schemas.microsoft.com/office/drawing/2014/main" id="{88C59D43-66ED-4426-A275-E5FAC5C21A9E}"/>
              </a:ext>
            </a:extLst>
          </p:cNvPr>
          <p:cNvCxnSpPr/>
          <p:nvPr/>
        </p:nvCxnSpPr>
        <p:spPr>
          <a:xfrm>
            <a:off x="4762500" y="5592763"/>
            <a:ext cx="303213"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0D31CCA-B41F-4EE2-B93B-A49CFC52A423}"/>
              </a:ext>
            </a:extLst>
          </p:cNvPr>
          <p:cNvCxnSpPr/>
          <p:nvPr/>
        </p:nvCxnSpPr>
        <p:spPr>
          <a:xfrm flipH="1">
            <a:off x="5680072" y="5562603"/>
            <a:ext cx="1022350" cy="11113"/>
          </a:xfrm>
          <a:prstGeom prst="straightConnector1">
            <a:avLst/>
          </a:prstGeom>
          <a:ln w="28575">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5" name="Explosion 1 34">
            <a:extLst>
              <a:ext uri="{FF2B5EF4-FFF2-40B4-BE49-F238E27FC236}">
                <a16:creationId xmlns:a16="http://schemas.microsoft.com/office/drawing/2014/main" id="{C077A470-F966-4FCA-A598-868662524C22}"/>
              </a:ext>
            </a:extLst>
          </p:cNvPr>
          <p:cNvSpPr/>
          <p:nvPr/>
        </p:nvSpPr>
        <p:spPr>
          <a:xfrm>
            <a:off x="5038722" y="5449888"/>
            <a:ext cx="679450" cy="322262"/>
          </a:xfrm>
          <a:prstGeom prst="irregularSeal1">
            <a:avLst/>
          </a:prstGeom>
          <a:solidFill>
            <a:srgbClr val="FFFF00"/>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cxnSp>
        <p:nvCxnSpPr>
          <p:cNvPr id="36" name="Straight Arrow Connector 35">
            <a:extLst>
              <a:ext uri="{FF2B5EF4-FFF2-40B4-BE49-F238E27FC236}">
                <a16:creationId xmlns:a16="http://schemas.microsoft.com/office/drawing/2014/main" id="{C9F45D61-AC51-40A6-80F6-C672AF33A1F9}"/>
              </a:ext>
            </a:extLst>
          </p:cNvPr>
          <p:cNvCxnSpPr/>
          <p:nvPr/>
        </p:nvCxnSpPr>
        <p:spPr>
          <a:xfrm>
            <a:off x="4762497" y="5414963"/>
            <a:ext cx="0" cy="177800"/>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967D0C51-A44F-4212-B9E6-E991637ADC10}"/>
              </a:ext>
            </a:extLst>
          </p:cNvPr>
          <p:cNvCxnSpPr/>
          <p:nvPr/>
        </p:nvCxnSpPr>
        <p:spPr>
          <a:xfrm>
            <a:off x="6064247" y="5414963"/>
            <a:ext cx="0" cy="177800"/>
          </a:xfrm>
          <a:prstGeom prst="straightConnector1">
            <a:avLst/>
          </a:pr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37C48238-4FEA-46F4-B4B5-40F130E23C67}"/>
              </a:ext>
            </a:extLst>
          </p:cNvPr>
          <p:cNvSpPr/>
          <p:nvPr/>
        </p:nvSpPr>
        <p:spPr>
          <a:xfrm>
            <a:off x="4525960" y="5099050"/>
            <a:ext cx="209550" cy="15875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9" name="Rectangle 38">
            <a:extLst>
              <a:ext uri="{FF2B5EF4-FFF2-40B4-BE49-F238E27FC236}">
                <a16:creationId xmlns:a16="http://schemas.microsoft.com/office/drawing/2014/main" id="{28049AD4-5EE0-4D43-A378-5C15D473BB6C}"/>
              </a:ext>
            </a:extLst>
          </p:cNvPr>
          <p:cNvSpPr/>
          <p:nvPr/>
        </p:nvSpPr>
        <p:spPr>
          <a:xfrm>
            <a:off x="5199063" y="5559428"/>
            <a:ext cx="128587" cy="6826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40" name="Rectangle 39">
            <a:extLst>
              <a:ext uri="{FF2B5EF4-FFF2-40B4-BE49-F238E27FC236}">
                <a16:creationId xmlns:a16="http://schemas.microsoft.com/office/drawing/2014/main" id="{BBE8FCA4-57CC-4266-A969-AC1E3E7F7E94}"/>
              </a:ext>
            </a:extLst>
          </p:cNvPr>
          <p:cNvSpPr/>
          <p:nvPr/>
        </p:nvSpPr>
        <p:spPr>
          <a:xfrm>
            <a:off x="5829297" y="5102228"/>
            <a:ext cx="209550" cy="157163"/>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
        <p:nvSpPr>
          <p:cNvPr id="41" name="Rectangle 40">
            <a:extLst>
              <a:ext uri="{FF2B5EF4-FFF2-40B4-BE49-F238E27FC236}">
                <a16:creationId xmlns:a16="http://schemas.microsoft.com/office/drawing/2014/main" id="{B27F9F48-9B88-4313-B352-BEF9012FCAE9}"/>
              </a:ext>
            </a:extLst>
          </p:cNvPr>
          <p:cNvSpPr/>
          <p:nvPr/>
        </p:nvSpPr>
        <p:spPr>
          <a:xfrm>
            <a:off x="5540372" y="5562600"/>
            <a:ext cx="115888" cy="57150"/>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eaLnBrk="1" hangingPunct="1">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8" grpId="0" animBg="1"/>
      <p:bldP spid="39" grpId="0" animBg="1"/>
      <p:bldP spid="40" grpId="0" animBg="1"/>
      <p:bldP spid="4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F1A42035-F84F-42D3-8E36-186136655CA5}"/>
              </a:ext>
            </a:extLst>
          </p:cNvPr>
          <p:cNvSpPr/>
          <p:nvPr/>
        </p:nvSpPr>
        <p:spPr>
          <a:xfrm>
            <a:off x="5535613" y="5402263"/>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4819" name="Title 1">
            <a:extLst>
              <a:ext uri="{FF2B5EF4-FFF2-40B4-BE49-F238E27FC236}">
                <a16:creationId xmlns:a16="http://schemas.microsoft.com/office/drawing/2014/main" id="{31723223-BA61-4F78-9D62-30523C0E8C89}"/>
              </a:ext>
            </a:extLst>
          </p:cNvPr>
          <p:cNvSpPr>
            <a:spLocks noGrp="1"/>
          </p:cNvSpPr>
          <p:nvPr>
            <p:ph type="title"/>
          </p:nvPr>
        </p:nvSpPr>
        <p:spPr/>
        <p:txBody>
          <a:bodyPr>
            <a:normAutofit/>
          </a:bodyPr>
          <a:lstStyle/>
          <a:p>
            <a:r>
              <a:rPr lang="en-US" altLang="en-US" dirty="0"/>
              <a:t>Addressing over Local Networks</a:t>
            </a:r>
          </a:p>
        </p:txBody>
      </p:sp>
      <p:sp>
        <p:nvSpPr>
          <p:cNvPr id="3" name="Content Placeholder 2">
            <a:extLst>
              <a:ext uri="{FF2B5EF4-FFF2-40B4-BE49-F238E27FC236}">
                <a16:creationId xmlns:a16="http://schemas.microsoft.com/office/drawing/2014/main" id="{025605C1-4A91-465E-90F3-70346F59ABA4}"/>
              </a:ext>
            </a:extLst>
          </p:cNvPr>
          <p:cNvSpPr>
            <a:spLocks noGrp="1"/>
          </p:cNvSpPr>
          <p:nvPr>
            <p:ph idx="1"/>
          </p:nvPr>
        </p:nvSpPr>
        <p:spPr>
          <a:xfrm>
            <a:off x="685800" y="1825625"/>
            <a:ext cx="10515600" cy="4351338"/>
          </a:xfrm>
        </p:spPr>
        <p:txBody>
          <a:bodyPr/>
          <a:lstStyle/>
          <a:p>
            <a:pPr>
              <a:defRPr/>
            </a:pPr>
            <a:r>
              <a:rPr lang="en-US" dirty="0"/>
              <a:t>Each device that is connected to a network has a unique address called </a:t>
            </a:r>
            <a:r>
              <a:rPr lang="en-US" dirty="0">
                <a:solidFill>
                  <a:schemeClr val="accent6">
                    <a:lumMod val="60000"/>
                    <a:lumOff val="40000"/>
                  </a:schemeClr>
                </a:solidFill>
              </a:rPr>
              <a:t>Medium Access Control (MAC) address</a:t>
            </a:r>
          </a:p>
          <a:p>
            <a:pPr lvl="1">
              <a:defRPr/>
            </a:pPr>
            <a:r>
              <a:rPr lang="en-US" dirty="0"/>
              <a:t>MAC addresses are six bytes long </a:t>
            </a:r>
          </a:p>
          <a:p>
            <a:pPr lvl="2">
              <a:defRPr/>
            </a:pPr>
            <a:r>
              <a:rPr lang="en-US" dirty="0"/>
              <a:t>e.g., 2A:D4:AB:FD:EF:8D</a:t>
            </a:r>
          </a:p>
          <a:p>
            <a:pPr marL="914400" lvl="2" indent="0">
              <a:buNone/>
              <a:defRPr/>
            </a:pPr>
            <a:endParaRPr lang="en-US" sz="1600" dirty="0"/>
          </a:p>
          <a:p>
            <a:pPr>
              <a:defRPr/>
            </a:pPr>
            <a:r>
              <a:rPr lang="en-US" dirty="0"/>
              <a:t>Approach</a:t>
            </a:r>
            <a:r>
              <a:rPr lang="en-US" sz="2400" dirty="0"/>
              <a:t>: </a:t>
            </a:r>
          </a:p>
          <a:p>
            <a:pPr lvl="1">
              <a:defRPr/>
            </a:pPr>
            <a:r>
              <a:rPr lang="en-US" dirty="0"/>
              <a:t>Data-link layer </a:t>
            </a:r>
            <a:r>
              <a:rPr lang="en-US" i="1" dirty="0"/>
              <a:t>broadcasts</a:t>
            </a:r>
            <a:r>
              <a:rPr lang="en-US" dirty="0"/>
              <a:t> the packet over the medium</a:t>
            </a:r>
          </a:p>
          <a:p>
            <a:pPr lvl="1">
              <a:defRPr/>
            </a:pPr>
            <a:r>
              <a:rPr lang="en-US" dirty="0"/>
              <a:t>Receiver reads the packet header and checks if the packet is addressed to it</a:t>
            </a:r>
          </a:p>
        </p:txBody>
      </p:sp>
      <p:grpSp>
        <p:nvGrpSpPr>
          <p:cNvPr id="34821" name="Group 14">
            <a:extLst>
              <a:ext uri="{FF2B5EF4-FFF2-40B4-BE49-F238E27FC236}">
                <a16:creationId xmlns:a16="http://schemas.microsoft.com/office/drawing/2014/main" id="{81EAFDC1-290D-4800-8A45-539B5CB30DD0}"/>
              </a:ext>
            </a:extLst>
          </p:cNvPr>
          <p:cNvGrpSpPr>
            <a:grpSpLocks/>
          </p:cNvGrpSpPr>
          <p:nvPr/>
        </p:nvGrpSpPr>
        <p:grpSpPr bwMode="auto">
          <a:xfrm>
            <a:off x="4164013" y="5410200"/>
            <a:ext cx="2819400" cy="914400"/>
            <a:chOff x="6377298" y="3505200"/>
            <a:chExt cx="2233302" cy="609600"/>
          </a:xfrm>
        </p:grpSpPr>
        <p:pic>
          <p:nvPicPr>
            <p:cNvPr id="34833" name="Picture 11">
              <a:extLst>
                <a:ext uri="{FF2B5EF4-FFF2-40B4-BE49-F238E27FC236}">
                  <a16:creationId xmlns:a16="http://schemas.microsoft.com/office/drawing/2014/main" id="{706555B9-6673-41CD-A7B0-07444D811E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5000"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4834" name="Picture 11">
              <a:extLst>
                <a:ext uri="{FF2B5EF4-FFF2-40B4-BE49-F238E27FC236}">
                  <a16:creationId xmlns:a16="http://schemas.microsoft.com/office/drawing/2014/main" id="{21267BD5-BE74-44B7-B8CE-364869E431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7298"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4835" name="Picture 11">
              <a:extLst>
                <a:ext uri="{FF2B5EF4-FFF2-40B4-BE49-F238E27FC236}">
                  <a16:creationId xmlns:a16="http://schemas.microsoft.com/office/drawing/2014/main" id="{3920EB38-2D84-482B-A170-005F617D65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71721"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4836" name="Picture 11">
              <a:extLst>
                <a:ext uri="{FF2B5EF4-FFF2-40B4-BE49-F238E27FC236}">
                  <a16:creationId xmlns:a16="http://schemas.microsoft.com/office/drawing/2014/main" id="{10C194FC-F6D7-4F00-8C4D-BEF1DD79C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4823" y="3505200"/>
              <a:ext cx="40577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nvGrpSpPr>
            <p:cNvPr id="34837" name="Group 19">
              <a:extLst>
                <a:ext uri="{FF2B5EF4-FFF2-40B4-BE49-F238E27FC236}">
                  <a16:creationId xmlns:a16="http://schemas.microsoft.com/office/drawing/2014/main" id="{A3A4558B-8C69-4D61-8F6E-EBCBC260D428}"/>
                </a:ext>
              </a:extLst>
            </p:cNvPr>
            <p:cNvGrpSpPr>
              <a:grpSpLocks/>
            </p:cNvGrpSpPr>
            <p:nvPr/>
          </p:nvGrpSpPr>
          <p:grpSpPr bwMode="auto">
            <a:xfrm>
              <a:off x="6503987" y="3810000"/>
              <a:ext cx="1954213" cy="304800"/>
              <a:chOff x="6275387" y="4038600"/>
              <a:chExt cx="1954213" cy="304800"/>
            </a:xfrm>
          </p:grpSpPr>
          <p:sp>
            <p:nvSpPr>
              <p:cNvPr id="21" name="Can 20">
                <a:extLst>
                  <a:ext uri="{FF2B5EF4-FFF2-40B4-BE49-F238E27FC236}">
                    <a16:creationId xmlns:a16="http://schemas.microsoft.com/office/drawing/2014/main" id="{F81833DC-C1F9-42A7-8A96-9CCB36478625}"/>
                  </a:ext>
                </a:extLst>
              </p:cNvPr>
              <p:cNvSpPr/>
              <p:nvPr/>
            </p:nvSpPr>
            <p:spPr bwMode="auto">
              <a:xfrm>
                <a:off x="6883088"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2" name="Can 21">
                <a:extLst>
                  <a:ext uri="{FF2B5EF4-FFF2-40B4-BE49-F238E27FC236}">
                    <a16:creationId xmlns:a16="http://schemas.microsoft.com/office/drawing/2014/main" id="{8499C4DD-7A09-4B5E-A637-A66FF33B8EB3}"/>
                  </a:ext>
                </a:extLst>
              </p:cNvPr>
              <p:cNvSpPr/>
              <p:nvPr/>
            </p:nvSpPr>
            <p:spPr bwMode="auto">
              <a:xfrm>
                <a:off x="6275387"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3" name="Can 22">
                <a:extLst>
                  <a:ext uri="{FF2B5EF4-FFF2-40B4-BE49-F238E27FC236}">
                    <a16:creationId xmlns:a16="http://schemas.microsoft.com/office/drawing/2014/main" id="{5E7F73AA-BE7F-4D9F-A1A3-ED2B8D98F1B9}"/>
                  </a:ext>
                </a:extLst>
              </p:cNvPr>
              <p:cNvSpPr/>
              <p:nvPr/>
            </p:nvSpPr>
            <p:spPr bwMode="auto">
              <a:xfrm>
                <a:off x="7469809"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4" name="Can 23">
                <a:extLst>
                  <a:ext uri="{FF2B5EF4-FFF2-40B4-BE49-F238E27FC236}">
                    <a16:creationId xmlns:a16="http://schemas.microsoft.com/office/drawing/2014/main" id="{C8EB17AB-5CFB-4570-9D12-006B5090AA86}"/>
                  </a:ext>
                </a:extLst>
              </p:cNvPr>
              <p:cNvSpPr/>
              <p:nvPr/>
            </p:nvSpPr>
            <p:spPr bwMode="auto">
              <a:xfrm>
                <a:off x="8077200" y="4038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5" name="Can 24">
                <a:extLst>
                  <a:ext uri="{FF2B5EF4-FFF2-40B4-BE49-F238E27FC236}">
                    <a16:creationId xmlns:a16="http://schemas.microsoft.com/office/drawing/2014/main" id="{3D99F42B-BC3F-4E02-81EE-897EE14DBD86}"/>
                  </a:ext>
                </a:extLst>
              </p:cNvPr>
              <p:cNvSpPr/>
              <p:nvPr/>
            </p:nvSpPr>
            <p:spPr bwMode="auto">
              <a:xfrm rot="5400000">
                <a:off x="7176294" y="3290093"/>
                <a:ext cx="152400" cy="1954213"/>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sp>
        <p:nvSpPr>
          <p:cNvPr id="26" name="Rectangle 25">
            <a:extLst>
              <a:ext uri="{FF2B5EF4-FFF2-40B4-BE49-F238E27FC236}">
                <a16:creationId xmlns:a16="http://schemas.microsoft.com/office/drawing/2014/main" id="{80AB583D-3D12-4C22-86C8-AF93E3E72078}"/>
              </a:ext>
            </a:extLst>
          </p:cNvPr>
          <p:cNvSpPr/>
          <p:nvPr/>
        </p:nvSpPr>
        <p:spPr>
          <a:xfrm>
            <a:off x="4572000" y="6180138"/>
            <a:ext cx="255588"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7" name="Rectangle 26">
            <a:extLst>
              <a:ext uri="{FF2B5EF4-FFF2-40B4-BE49-F238E27FC236}">
                <a16:creationId xmlns:a16="http://schemas.microsoft.com/office/drawing/2014/main" id="{0EA35DFB-1C61-4F1D-997C-15638DFBFFDB}"/>
              </a:ext>
            </a:extLst>
          </p:cNvPr>
          <p:cNvSpPr/>
          <p:nvPr/>
        </p:nvSpPr>
        <p:spPr>
          <a:xfrm>
            <a:off x="5280025" y="6180138"/>
            <a:ext cx="255588"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8" name="Rectangle 27">
            <a:extLst>
              <a:ext uri="{FF2B5EF4-FFF2-40B4-BE49-F238E27FC236}">
                <a16:creationId xmlns:a16="http://schemas.microsoft.com/office/drawing/2014/main" id="{BAD1F238-B71F-46AD-B998-B5BCA8B74C40}"/>
              </a:ext>
            </a:extLst>
          </p:cNvPr>
          <p:cNvSpPr/>
          <p:nvPr/>
        </p:nvSpPr>
        <p:spPr>
          <a:xfrm>
            <a:off x="6042025" y="6180138"/>
            <a:ext cx="255588" cy="68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29" name="Rectangle 28">
            <a:extLst>
              <a:ext uri="{FF2B5EF4-FFF2-40B4-BE49-F238E27FC236}">
                <a16:creationId xmlns:a16="http://schemas.microsoft.com/office/drawing/2014/main" id="{ED2CFB25-0BE5-46EA-9AD6-F0E061C6FBEE}"/>
              </a:ext>
            </a:extLst>
          </p:cNvPr>
          <p:cNvSpPr/>
          <p:nvPr/>
        </p:nvSpPr>
        <p:spPr>
          <a:xfrm flipH="1">
            <a:off x="4392616" y="5965825"/>
            <a:ext cx="58737" cy="2047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0" name="Rectangle 29">
            <a:extLst>
              <a:ext uri="{FF2B5EF4-FFF2-40B4-BE49-F238E27FC236}">
                <a16:creationId xmlns:a16="http://schemas.microsoft.com/office/drawing/2014/main" id="{51120D5B-C463-4771-A19D-7A18C88798FB}"/>
              </a:ext>
            </a:extLst>
          </p:cNvPr>
          <p:cNvSpPr/>
          <p:nvPr/>
        </p:nvSpPr>
        <p:spPr>
          <a:xfrm flipH="1">
            <a:off x="6678616" y="6010278"/>
            <a:ext cx="58737"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1" name="Rectangle 30">
            <a:extLst>
              <a:ext uri="{FF2B5EF4-FFF2-40B4-BE49-F238E27FC236}">
                <a16:creationId xmlns:a16="http://schemas.microsoft.com/office/drawing/2014/main" id="{BA428425-FC27-4D1D-BE52-09F2DD56763C}"/>
              </a:ext>
            </a:extLst>
          </p:cNvPr>
          <p:cNvSpPr/>
          <p:nvPr/>
        </p:nvSpPr>
        <p:spPr>
          <a:xfrm flipH="1">
            <a:off x="5894388" y="5972178"/>
            <a:ext cx="57150"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2" name="Rectangle 31">
            <a:extLst>
              <a:ext uri="{FF2B5EF4-FFF2-40B4-BE49-F238E27FC236}">
                <a16:creationId xmlns:a16="http://schemas.microsoft.com/office/drawing/2014/main" id="{A15DF7C0-35F7-41D5-8CF1-F4C6185DF0CF}"/>
              </a:ext>
            </a:extLst>
          </p:cNvPr>
          <p:cNvSpPr/>
          <p:nvPr/>
        </p:nvSpPr>
        <p:spPr>
          <a:xfrm flipH="1">
            <a:off x="5167316" y="5981703"/>
            <a:ext cx="58737" cy="23812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endParaRPr lang="en-US"/>
          </a:p>
        </p:txBody>
      </p:sp>
      <p:sp>
        <p:nvSpPr>
          <p:cNvPr id="33" name="Rectangle 32">
            <a:extLst>
              <a:ext uri="{FF2B5EF4-FFF2-40B4-BE49-F238E27FC236}">
                <a16:creationId xmlns:a16="http://schemas.microsoft.com/office/drawing/2014/main" id="{DC4D1C8C-3898-4AAD-8123-32D2C8A9AE72}"/>
              </a:ext>
            </a:extLst>
          </p:cNvPr>
          <p:cNvSpPr/>
          <p:nvPr/>
        </p:nvSpPr>
        <p:spPr>
          <a:xfrm>
            <a:off x="4065588" y="5334000"/>
            <a:ext cx="762000" cy="533400"/>
          </a:xfrm>
          <a:prstGeom prst="rect">
            <a:avLst/>
          </a:prstGeom>
          <a:solidFill>
            <a:srgbClr val="92D050">
              <a:alpha val="48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pic>
        <p:nvPicPr>
          <p:cNvPr id="34830" name="Picture 2" descr="C:\Users\vkolar\AppData\Local\Microsoft\Windows\Temporary Internet Files\Content.IE5\E2H73JIM\MC900432530[1].png">
            <a:extLst>
              <a:ext uri="{FF2B5EF4-FFF2-40B4-BE49-F238E27FC236}">
                <a16:creationId xmlns:a16="http://schemas.microsoft.com/office/drawing/2014/main" id="{E2541FF8-B2A0-4EC6-89D9-4967B0BCBF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5163" y="5041900"/>
            <a:ext cx="4254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558C9A8-D6B0-4F84-8E5B-41A04D5C3F09}"/>
              </a:ext>
            </a:extLst>
          </p:cNvPr>
          <p:cNvSpPr/>
          <p:nvPr/>
        </p:nvSpPr>
        <p:spPr>
          <a:xfrm>
            <a:off x="4931500" y="4800604"/>
            <a:ext cx="373158" cy="646331"/>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
        <p:nvSpPr>
          <p:cNvPr id="36" name="Rectangle 35">
            <a:extLst>
              <a:ext uri="{FF2B5EF4-FFF2-40B4-BE49-F238E27FC236}">
                <a16:creationId xmlns:a16="http://schemas.microsoft.com/office/drawing/2014/main" id="{395F5574-174F-4C48-A95B-7FDA58140D56}"/>
              </a:ext>
            </a:extLst>
          </p:cNvPr>
          <p:cNvSpPr/>
          <p:nvPr/>
        </p:nvSpPr>
        <p:spPr>
          <a:xfrm>
            <a:off x="6477000" y="4800604"/>
            <a:ext cx="373158" cy="646331"/>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rPr>
              <a:t>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8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48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6" grpId="0" animBg="1"/>
      <p:bldP spid="27" grpId="0" animBg="1"/>
      <p:bldP spid="28" grpId="0" animBg="1"/>
      <p:bldP spid="29" grpId="0" animBg="1"/>
      <p:bldP spid="30" grpId="0" animBg="1"/>
      <p:bldP spid="31" grpId="0" animBg="1"/>
      <p:bldP spid="32" grpId="0" animBg="1"/>
      <p:bldP spid="33" grpId="0" animBg="1"/>
      <p:bldP spid="4"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Course Map</a:t>
            </a:r>
            <a:endParaRPr lang="en-US" dirty="0"/>
          </a:p>
        </p:txBody>
      </p:sp>
      <p:sp>
        <p:nvSpPr>
          <p:cNvPr id="6" name="Rectangle 5">
            <a:extLst>
              <a:ext uri="{FF2B5EF4-FFF2-40B4-BE49-F238E27FC236}">
                <a16:creationId xmlns:a16="http://schemas.microsoft.com/office/drawing/2014/main" id="{4102248E-4E06-F4C4-E866-229245C4E91C}"/>
              </a:ext>
            </a:extLst>
          </p:cNvPr>
          <p:cNvSpPr/>
          <p:nvPr/>
        </p:nvSpPr>
        <p:spPr>
          <a:xfrm>
            <a:off x="2209800" y="5105400"/>
            <a:ext cx="9372600" cy="91440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Networks</a:t>
            </a:r>
          </a:p>
        </p:txBody>
      </p:sp>
      <p:sp>
        <p:nvSpPr>
          <p:cNvPr id="7" name="Rectangle 6">
            <a:extLst>
              <a:ext uri="{FF2B5EF4-FFF2-40B4-BE49-F238E27FC236}">
                <a16:creationId xmlns:a16="http://schemas.microsoft.com/office/drawing/2014/main" id="{A2FB7074-F9F6-7EAE-31FB-2CA9F5B326D8}"/>
              </a:ext>
            </a:extLst>
          </p:cNvPr>
          <p:cNvSpPr/>
          <p:nvPr/>
        </p:nvSpPr>
        <p:spPr>
          <a:xfrm>
            <a:off x="2209800" y="4238244"/>
            <a:ext cx="29718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Communication Paradigms</a:t>
            </a:r>
          </a:p>
        </p:txBody>
      </p:sp>
      <p:sp>
        <p:nvSpPr>
          <p:cNvPr id="8" name="Rectangle 7">
            <a:extLst>
              <a:ext uri="{FF2B5EF4-FFF2-40B4-BE49-F238E27FC236}">
                <a16:creationId xmlns:a16="http://schemas.microsoft.com/office/drawing/2014/main" id="{27639654-D70A-A838-3EAC-CF6149B4F871}"/>
              </a:ext>
            </a:extLst>
          </p:cNvPr>
          <p:cNvSpPr/>
          <p:nvPr/>
        </p:nvSpPr>
        <p:spPr>
          <a:xfrm>
            <a:off x="5300472" y="4238244"/>
            <a:ext cx="1938528"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Architectures</a:t>
            </a:r>
          </a:p>
        </p:txBody>
      </p:sp>
      <p:sp>
        <p:nvSpPr>
          <p:cNvPr id="9" name="Rectangle 8">
            <a:extLst>
              <a:ext uri="{FF2B5EF4-FFF2-40B4-BE49-F238E27FC236}">
                <a16:creationId xmlns:a16="http://schemas.microsoft.com/office/drawing/2014/main" id="{9ED6A6C8-AFD7-609F-3175-667C0F34DEEE}"/>
              </a:ext>
            </a:extLst>
          </p:cNvPr>
          <p:cNvSpPr/>
          <p:nvPr/>
        </p:nvSpPr>
        <p:spPr>
          <a:xfrm>
            <a:off x="7354824" y="4238244"/>
            <a:ext cx="20574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Naming</a:t>
            </a:r>
          </a:p>
        </p:txBody>
      </p:sp>
      <p:sp>
        <p:nvSpPr>
          <p:cNvPr id="10" name="Rectangle 9">
            <a:extLst>
              <a:ext uri="{FF2B5EF4-FFF2-40B4-BE49-F238E27FC236}">
                <a16:creationId xmlns:a16="http://schemas.microsoft.com/office/drawing/2014/main" id="{6B290597-D882-7865-C774-3617777B1132}"/>
              </a:ext>
            </a:extLst>
          </p:cNvPr>
          <p:cNvSpPr/>
          <p:nvPr/>
        </p:nvSpPr>
        <p:spPr>
          <a:xfrm>
            <a:off x="9525000" y="4238244"/>
            <a:ext cx="2057400" cy="762000"/>
          </a:xfrm>
          <a:prstGeom prst="rect">
            <a:avLst/>
          </a:prstGeom>
          <a:solidFill>
            <a:srgbClr val="77E1FF"/>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Synchronization</a:t>
            </a:r>
          </a:p>
        </p:txBody>
      </p:sp>
      <p:sp>
        <p:nvSpPr>
          <p:cNvPr id="11" name="Rectangle 10">
            <a:extLst>
              <a:ext uri="{FF2B5EF4-FFF2-40B4-BE49-F238E27FC236}">
                <a16:creationId xmlns:a16="http://schemas.microsoft.com/office/drawing/2014/main" id="{A6068F69-76A9-A4BE-D27A-BB8BE7619CA0}"/>
              </a:ext>
            </a:extLst>
          </p:cNvPr>
          <p:cNvSpPr/>
          <p:nvPr/>
        </p:nvSpPr>
        <p:spPr>
          <a:xfrm>
            <a:off x="2218944" y="3371088"/>
            <a:ext cx="4791456" cy="762000"/>
          </a:xfrm>
          <a:prstGeom prst="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Replication &amp; Consistency</a:t>
            </a:r>
          </a:p>
        </p:txBody>
      </p:sp>
      <p:sp>
        <p:nvSpPr>
          <p:cNvPr id="12" name="Rectangle 11">
            <a:extLst>
              <a:ext uri="{FF2B5EF4-FFF2-40B4-BE49-F238E27FC236}">
                <a16:creationId xmlns:a16="http://schemas.microsoft.com/office/drawing/2014/main" id="{4285E2FC-0E45-62AB-FF18-471FFAC26B99}"/>
              </a:ext>
            </a:extLst>
          </p:cNvPr>
          <p:cNvSpPr/>
          <p:nvPr/>
        </p:nvSpPr>
        <p:spPr>
          <a:xfrm>
            <a:off x="7095744" y="3371088"/>
            <a:ext cx="4486656" cy="762000"/>
          </a:xfrm>
          <a:prstGeom prst="rect">
            <a:avLst/>
          </a:prstGeom>
          <a:solidFill>
            <a:srgbClr val="FCE8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Fault-tolerance</a:t>
            </a:r>
          </a:p>
        </p:txBody>
      </p:sp>
      <p:sp>
        <p:nvSpPr>
          <p:cNvPr id="13" name="Rectangle 12">
            <a:extLst>
              <a:ext uri="{FF2B5EF4-FFF2-40B4-BE49-F238E27FC236}">
                <a16:creationId xmlns:a16="http://schemas.microsoft.com/office/drawing/2014/main" id="{BAEBD33D-D4D6-A071-61D6-0A0706C37685}"/>
              </a:ext>
            </a:extLst>
          </p:cNvPr>
          <p:cNvSpPr/>
          <p:nvPr/>
        </p:nvSpPr>
        <p:spPr>
          <a:xfrm>
            <a:off x="2209800" y="2503932"/>
            <a:ext cx="9372600" cy="762000"/>
          </a:xfrm>
          <a:prstGeom prst="rect">
            <a:avLst/>
          </a:prstGeom>
          <a:solidFill>
            <a:srgbClr val="EF727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Programming Models</a:t>
            </a:r>
          </a:p>
        </p:txBody>
      </p:sp>
      <p:sp>
        <p:nvSpPr>
          <p:cNvPr id="14" name="Rectangle 13">
            <a:extLst>
              <a:ext uri="{FF2B5EF4-FFF2-40B4-BE49-F238E27FC236}">
                <a16:creationId xmlns:a16="http://schemas.microsoft.com/office/drawing/2014/main" id="{6309DB1D-5947-2DA1-F1F2-6F08B7CE48A9}"/>
              </a:ext>
            </a:extLst>
          </p:cNvPr>
          <p:cNvSpPr/>
          <p:nvPr/>
        </p:nvSpPr>
        <p:spPr>
          <a:xfrm>
            <a:off x="2209800" y="1676400"/>
            <a:ext cx="9372600" cy="762000"/>
          </a:xfrm>
          <a:prstGeom prst="rect">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Applications</a:t>
            </a:r>
          </a:p>
        </p:txBody>
      </p:sp>
      <p:sp>
        <p:nvSpPr>
          <p:cNvPr id="15" name="Left Bracket 14">
            <a:extLst>
              <a:ext uri="{FF2B5EF4-FFF2-40B4-BE49-F238E27FC236}">
                <a16:creationId xmlns:a16="http://schemas.microsoft.com/office/drawing/2014/main" id="{EC8430AA-6DE5-628F-063A-97AF4E21FC41}"/>
              </a:ext>
            </a:extLst>
          </p:cNvPr>
          <p:cNvSpPr/>
          <p:nvPr/>
        </p:nvSpPr>
        <p:spPr>
          <a:xfrm>
            <a:off x="1981200" y="4238244"/>
            <a:ext cx="76200" cy="17815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a:extLst>
              <a:ext uri="{FF2B5EF4-FFF2-40B4-BE49-F238E27FC236}">
                <a16:creationId xmlns:a16="http://schemas.microsoft.com/office/drawing/2014/main" id="{65B5FCCA-8E85-28A7-9B66-22BA371E334F}"/>
              </a:ext>
            </a:extLst>
          </p:cNvPr>
          <p:cNvSpPr txBox="1"/>
          <p:nvPr/>
        </p:nvSpPr>
        <p:spPr>
          <a:xfrm>
            <a:off x="415299" y="4677078"/>
            <a:ext cx="1531188" cy="646331"/>
          </a:xfrm>
          <a:prstGeom prst="rect">
            <a:avLst/>
          </a:prstGeom>
          <a:noFill/>
        </p:spPr>
        <p:txBody>
          <a:bodyPr wrap="none" rtlCol="0">
            <a:spAutoFit/>
          </a:bodyPr>
          <a:lstStyle/>
          <a:p>
            <a:r>
              <a:rPr lang="en-US" dirty="0"/>
              <a:t>Correct or</a:t>
            </a:r>
          </a:p>
          <a:p>
            <a:r>
              <a:rPr lang="en-US" b="1" i="1" dirty="0">
                <a:solidFill>
                  <a:srgbClr val="77E1FF"/>
                </a:solidFill>
              </a:rPr>
              <a:t>Effective</a:t>
            </a:r>
            <a:r>
              <a:rPr lang="en-US" dirty="0"/>
              <a:t> DS</a:t>
            </a:r>
          </a:p>
        </p:txBody>
      </p:sp>
      <p:sp>
        <p:nvSpPr>
          <p:cNvPr id="17" name="Left Bracket 16">
            <a:extLst>
              <a:ext uri="{FF2B5EF4-FFF2-40B4-BE49-F238E27FC236}">
                <a16:creationId xmlns:a16="http://schemas.microsoft.com/office/drawing/2014/main" id="{72FCB9ED-567F-4C43-F96A-1D9E29199180}"/>
              </a:ext>
            </a:extLst>
          </p:cNvPr>
          <p:cNvSpPr/>
          <p:nvPr/>
        </p:nvSpPr>
        <p:spPr>
          <a:xfrm>
            <a:off x="1973918" y="2503932"/>
            <a:ext cx="76200" cy="16291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288271FB-1448-9AD0-E9B2-D77604BACE71}"/>
              </a:ext>
            </a:extLst>
          </p:cNvPr>
          <p:cNvSpPr txBox="1"/>
          <p:nvPr/>
        </p:nvSpPr>
        <p:spPr>
          <a:xfrm>
            <a:off x="252984" y="3044716"/>
            <a:ext cx="1813317" cy="646331"/>
          </a:xfrm>
          <a:prstGeom prst="rect">
            <a:avLst/>
          </a:prstGeom>
          <a:noFill/>
        </p:spPr>
        <p:txBody>
          <a:bodyPr wrap="none" rtlCol="0">
            <a:spAutoFit/>
          </a:bodyPr>
          <a:lstStyle/>
          <a:p>
            <a:r>
              <a:rPr lang="en-US" dirty="0"/>
              <a:t>Fast &amp; Reliable </a:t>
            </a:r>
            <a:br>
              <a:rPr lang="en-US" dirty="0"/>
            </a:br>
            <a:r>
              <a:rPr lang="en-US" dirty="0"/>
              <a:t>or </a:t>
            </a:r>
            <a:r>
              <a:rPr lang="en-US" b="1" i="1" dirty="0">
                <a:solidFill>
                  <a:srgbClr val="77E1FF"/>
                </a:solidFill>
              </a:rPr>
              <a:t>Efficient</a:t>
            </a:r>
            <a:r>
              <a:rPr lang="en-US" dirty="0"/>
              <a:t> 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left)">
                                      <p:cBhvr>
                                        <p:cTn id="27" dur="500"/>
                                        <p:tgtEl>
                                          <p:spTgt spid="15"/>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left)">
                                      <p:cBhvr>
                                        <p:cTn id="47" dur="500"/>
                                        <p:tgtEl>
                                          <p:spTgt spid="17"/>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wipe(left)">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p:bldP spid="17" grpId="0" animBg="1"/>
      <p:bldP spid="1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4E51D708-C971-41F3-A805-EFCE6F8F9C69}"/>
              </a:ext>
            </a:extLst>
          </p:cNvPr>
          <p:cNvSpPr>
            <a:spLocks noGrp="1"/>
          </p:cNvSpPr>
          <p:nvPr>
            <p:ph type="title"/>
          </p:nvPr>
        </p:nvSpPr>
        <p:spPr/>
        <p:txBody>
          <a:bodyPr/>
          <a:lstStyle/>
          <a:p>
            <a:r>
              <a:rPr lang="en-US" altLang="en-US" dirty="0"/>
              <a:t>Layers that We Will Study Today</a:t>
            </a:r>
          </a:p>
        </p:txBody>
      </p:sp>
      <p:sp>
        <p:nvSpPr>
          <p:cNvPr id="35843" name="Content Placeholder 2">
            <a:extLst>
              <a:ext uri="{FF2B5EF4-FFF2-40B4-BE49-F238E27FC236}">
                <a16:creationId xmlns:a16="http://schemas.microsoft.com/office/drawing/2014/main" id="{FB2F506F-DAEC-4529-9EF4-E7A23030D866}"/>
              </a:ext>
            </a:extLst>
          </p:cNvPr>
          <p:cNvSpPr>
            <a:spLocks noGrp="1"/>
          </p:cNvSpPr>
          <p:nvPr>
            <p:ph idx="1"/>
          </p:nvPr>
        </p:nvSpPr>
        <p:spPr>
          <a:xfrm>
            <a:off x="685800" y="1825625"/>
            <a:ext cx="10515600" cy="4351338"/>
          </a:xfrm>
        </p:spPr>
        <p:txBody>
          <a:bodyPr/>
          <a:lstStyle/>
          <a:p>
            <a:pPr marL="514350" indent="-514350">
              <a:buFontTx/>
              <a:buAutoNum type="arabicPeriod"/>
            </a:pPr>
            <a:r>
              <a:rPr lang="en-US" altLang="en-US" dirty="0">
                <a:solidFill>
                  <a:srgbClr val="B3B3B3"/>
                </a:solidFill>
              </a:rPr>
              <a:t>Physical layer</a:t>
            </a:r>
          </a:p>
          <a:p>
            <a:pPr marL="514350" indent="-514350">
              <a:buFontTx/>
              <a:buAutoNum type="arabicPeriod"/>
            </a:pPr>
            <a:r>
              <a:rPr lang="en-US" altLang="en-US" dirty="0">
                <a:solidFill>
                  <a:srgbClr val="B3B3B3"/>
                </a:solidFill>
              </a:rPr>
              <a:t>Data-link layer</a:t>
            </a:r>
          </a:p>
          <a:p>
            <a:pPr marL="514350" indent="-514350">
              <a:buFontTx/>
              <a:buAutoNum type="arabicPeriod"/>
            </a:pPr>
            <a:r>
              <a:rPr lang="en-US" altLang="en-US" dirty="0">
                <a:solidFill>
                  <a:srgbClr val="77E1FF"/>
                </a:solidFill>
              </a:rPr>
              <a:t>Network layer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2BD3B9F2-8692-46C6-9D1C-CE18BD2699A8}"/>
              </a:ext>
            </a:extLst>
          </p:cNvPr>
          <p:cNvSpPr>
            <a:spLocks noGrp="1"/>
          </p:cNvSpPr>
          <p:nvPr>
            <p:ph type="title"/>
          </p:nvPr>
        </p:nvSpPr>
        <p:spPr/>
        <p:txBody>
          <a:bodyPr/>
          <a:lstStyle/>
          <a:p>
            <a:r>
              <a:rPr lang="en-US" altLang="en-US"/>
              <a:t>Network Layer</a:t>
            </a:r>
          </a:p>
        </p:txBody>
      </p:sp>
      <p:sp>
        <p:nvSpPr>
          <p:cNvPr id="3" name="Content Placeholder 2">
            <a:extLst>
              <a:ext uri="{FF2B5EF4-FFF2-40B4-BE49-F238E27FC236}">
                <a16:creationId xmlns:a16="http://schemas.microsoft.com/office/drawing/2014/main" id="{5AB907B1-2962-455A-A67F-F45D97ABD927}"/>
              </a:ext>
            </a:extLst>
          </p:cNvPr>
          <p:cNvSpPr>
            <a:spLocks noGrp="1"/>
          </p:cNvSpPr>
          <p:nvPr>
            <p:ph idx="1"/>
          </p:nvPr>
        </p:nvSpPr>
        <p:spPr>
          <a:xfrm>
            <a:off x="685800" y="1828800"/>
            <a:ext cx="8763000" cy="4953000"/>
          </a:xfrm>
        </p:spPr>
        <p:txBody>
          <a:bodyPr/>
          <a:lstStyle/>
          <a:p>
            <a:pPr>
              <a:defRPr/>
            </a:pPr>
            <a:r>
              <a:rPr lang="en-US" sz="2400" dirty="0"/>
              <a:t>Network layer protocols perform the role of </a:t>
            </a:r>
            <a:r>
              <a:rPr lang="en-US" sz="2400" dirty="0">
                <a:solidFill>
                  <a:schemeClr val="accent6">
                    <a:lumMod val="60000"/>
                    <a:lumOff val="40000"/>
                  </a:schemeClr>
                </a:solidFill>
              </a:rPr>
              <a:t>routing </a:t>
            </a:r>
          </a:p>
          <a:p>
            <a:pPr lvl="1">
              <a:defRPr/>
            </a:pPr>
            <a:r>
              <a:rPr lang="en-US" sz="2000" dirty="0"/>
              <a:t>They ensure that a packet is routed from the source machine to the destination machine</a:t>
            </a:r>
          </a:p>
          <a:p>
            <a:pPr lvl="1">
              <a:defRPr/>
            </a:pPr>
            <a:r>
              <a:rPr lang="en-US" sz="2000" dirty="0"/>
              <a:t>Packets may traverse different LANs to reach the destination</a:t>
            </a:r>
          </a:p>
          <a:p>
            <a:pPr lvl="2">
              <a:buFontTx/>
              <a:buNone/>
              <a:defRPr/>
            </a:pPr>
            <a:endParaRPr lang="en-US" sz="1600" dirty="0"/>
          </a:p>
          <a:p>
            <a:pPr lvl="4">
              <a:defRPr/>
            </a:pPr>
            <a:endParaRPr lang="en-US" sz="1050" dirty="0"/>
          </a:p>
          <a:p>
            <a:pPr>
              <a:defRPr/>
            </a:pPr>
            <a:r>
              <a:rPr lang="en-US" sz="2400" dirty="0"/>
              <a:t>Internet Protocol (IP) is a </a:t>
            </a:r>
            <a:br>
              <a:rPr lang="en-US" sz="2400" dirty="0"/>
            </a:br>
            <a:r>
              <a:rPr lang="en-US" sz="2400" dirty="0"/>
              <a:t>widely-used network layer </a:t>
            </a:r>
            <a:br>
              <a:rPr lang="en-US" sz="2400" dirty="0"/>
            </a:br>
            <a:r>
              <a:rPr lang="en-US" sz="2400" dirty="0"/>
              <a:t>protocol </a:t>
            </a:r>
          </a:p>
          <a:p>
            <a:pPr lvl="1">
              <a:defRPr/>
            </a:pPr>
            <a:r>
              <a:rPr lang="en-US" sz="2000" dirty="0"/>
              <a:t>IP addresses are typically </a:t>
            </a:r>
            <a:br>
              <a:rPr lang="en-US" sz="2000" dirty="0"/>
            </a:br>
            <a:r>
              <a:rPr lang="en-US" sz="2000" dirty="0"/>
              <a:t>used to identify machines</a:t>
            </a:r>
            <a:endParaRPr lang="en-US" sz="1050" dirty="0"/>
          </a:p>
          <a:p>
            <a:pPr lvl="4">
              <a:defRPr/>
            </a:pPr>
            <a:endParaRPr lang="en-US" sz="1100" dirty="0"/>
          </a:p>
          <a:p>
            <a:pPr marL="914400" lvl="2" indent="0">
              <a:buNone/>
              <a:defRPr/>
            </a:pPr>
            <a:endParaRPr lang="en-US" sz="1400" dirty="0"/>
          </a:p>
        </p:txBody>
      </p:sp>
      <p:grpSp>
        <p:nvGrpSpPr>
          <p:cNvPr id="36868" name="Group 428">
            <a:extLst>
              <a:ext uri="{FF2B5EF4-FFF2-40B4-BE49-F238E27FC236}">
                <a16:creationId xmlns:a16="http://schemas.microsoft.com/office/drawing/2014/main" id="{B406A635-63EE-4AFF-9A65-5F1E970D6FF0}"/>
              </a:ext>
            </a:extLst>
          </p:cNvPr>
          <p:cNvGrpSpPr>
            <a:grpSpLocks/>
          </p:cNvGrpSpPr>
          <p:nvPr/>
        </p:nvGrpSpPr>
        <p:grpSpPr bwMode="auto">
          <a:xfrm>
            <a:off x="4724400" y="3505200"/>
            <a:ext cx="4568825" cy="3124200"/>
            <a:chOff x="533400" y="3810000"/>
            <a:chExt cx="3124200" cy="2286000"/>
          </a:xfrm>
        </p:grpSpPr>
        <p:grpSp>
          <p:nvGrpSpPr>
            <p:cNvPr id="36876" name="Group 305">
              <a:extLst>
                <a:ext uri="{FF2B5EF4-FFF2-40B4-BE49-F238E27FC236}">
                  <a16:creationId xmlns:a16="http://schemas.microsoft.com/office/drawing/2014/main" id="{A8AC21FE-D632-485B-AFEC-F111F552928D}"/>
                </a:ext>
              </a:extLst>
            </p:cNvPr>
            <p:cNvGrpSpPr>
              <a:grpSpLocks/>
            </p:cNvGrpSpPr>
            <p:nvPr/>
          </p:nvGrpSpPr>
          <p:grpSpPr bwMode="auto">
            <a:xfrm>
              <a:off x="2362200" y="3810000"/>
              <a:ext cx="1295400" cy="762000"/>
              <a:chOff x="2057400" y="3810000"/>
              <a:chExt cx="1600200" cy="914400"/>
            </a:xfrm>
          </p:grpSpPr>
          <p:sp>
            <p:nvSpPr>
              <p:cNvPr id="118" name="Rectangle 117">
                <a:extLst>
                  <a:ext uri="{FF2B5EF4-FFF2-40B4-BE49-F238E27FC236}">
                    <a16:creationId xmlns:a16="http://schemas.microsoft.com/office/drawing/2014/main" id="{DE3527B2-8D1A-427B-AEB9-5E6D2B1E1845}"/>
                  </a:ext>
                </a:extLst>
              </p:cNvPr>
              <p:cNvSpPr/>
              <p:nvPr/>
            </p:nvSpPr>
            <p:spPr>
              <a:xfrm>
                <a:off x="2059166" y="3810000"/>
                <a:ext cx="1598434" cy="9130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37100" name="Group 271">
                <a:extLst>
                  <a:ext uri="{FF2B5EF4-FFF2-40B4-BE49-F238E27FC236}">
                    <a16:creationId xmlns:a16="http://schemas.microsoft.com/office/drawing/2014/main" id="{A1661F3B-9F72-4407-99D9-C6BB5C2168CA}"/>
                  </a:ext>
                </a:extLst>
              </p:cNvPr>
              <p:cNvGrpSpPr>
                <a:grpSpLocks/>
              </p:cNvGrpSpPr>
              <p:nvPr/>
            </p:nvGrpSpPr>
            <p:grpSpPr bwMode="auto">
              <a:xfrm>
                <a:off x="2133600" y="3962400"/>
                <a:ext cx="1447800" cy="609600"/>
                <a:chOff x="5029200" y="3657600"/>
                <a:chExt cx="3200400" cy="1905000"/>
              </a:xfrm>
            </p:grpSpPr>
            <p:sp>
              <p:nvSpPr>
                <p:cNvPr id="120" name="Can 119">
                  <a:extLst>
                    <a:ext uri="{FF2B5EF4-FFF2-40B4-BE49-F238E27FC236}">
                      <a16:creationId xmlns:a16="http://schemas.microsoft.com/office/drawing/2014/main" id="{BF63FB29-B4D2-4002-83D0-20FA806C6937}"/>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7104" name="Group 209">
                  <a:extLst>
                    <a:ext uri="{FF2B5EF4-FFF2-40B4-BE49-F238E27FC236}">
                      <a16:creationId xmlns:a16="http://schemas.microsoft.com/office/drawing/2014/main" id="{D81C5E14-3CAC-4FC5-8A63-96BAD5A82908}"/>
                    </a:ext>
                  </a:extLst>
                </p:cNvPr>
                <p:cNvGrpSpPr>
                  <a:grpSpLocks/>
                </p:cNvGrpSpPr>
                <p:nvPr/>
              </p:nvGrpSpPr>
              <p:grpSpPr bwMode="auto">
                <a:xfrm>
                  <a:off x="5029212" y="4343402"/>
                  <a:ext cx="2286009" cy="533401"/>
                  <a:chOff x="4579938" y="1600200"/>
                  <a:chExt cx="3276600" cy="838200"/>
                </a:xfrm>
              </p:grpSpPr>
              <p:sp>
                <p:nvSpPr>
                  <p:cNvPr id="143" name="Can 142">
                    <a:extLst>
                      <a:ext uri="{FF2B5EF4-FFF2-40B4-BE49-F238E27FC236}">
                        <a16:creationId xmlns:a16="http://schemas.microsoft.com/office/drawing/2014/main" id="{EEBDC02D-6A03-47CC-9193-EFEE6327DAB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4" name="Can 143">
                    <a:extLst>
                      <a:ext uri="{FF2B5EF4-FFF2-40B4-BE49-F238E27FC236}">
                        <a16:creationId xmlns:a16="http://schemas.microsoft.com/office/drawing/2014/main" id="{74BA8672-3A0E-42C8-B3AA-AB3C8DF50993}"/>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154" name="Picture 9">
                    <a:extLst>
                      <a:ext uri="{FF2B5EF4-FFF2-40B4-BE49-F238E27FC236}">
                        <a16:creationId xmlns:a16="http://schemas.microsoft.com/office/drawing/2014/main" id="{C3A55CED-1740-4697-B67B-E49E4C302F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55" name="Picture 11">
                    <a:extLst>
                      <a:ext uri="{FF2B5EF4-FFF2-40B4-BE49-F238E27FC236}">
                        <a16:creationId xmlns:a16="http://schemas.microsoft.com/office/drawing/2014/main" id="{E46FC384-4EBE-471F-B233-C490523531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56" name="Picture 12">
                    <a:extLst>
                      <a:ext uri="{FF2B5EF4-FFF2-40B4-BE49-F238E27FC236}">
                        <a16:creationId xmlns:a16="http://schemas.microsoft.com/office/drawing/2014/main" id="{E79E9DEC-1F65-4B4D-A3EE-A15CECFA6D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57" name="Picture 13">
                    <a:extLst>
                      <a:ext uri="{FF2B5EF4-FFF2-40B4-BE49-F238E27FC236}">
                        <a16:creationId xmlns:a16="http://schemas.microsoft.com/office/drawing/2014/main" id="{C2F76259-AE8B-46F1-820F-DBF0981162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9" name="Can 148">
                    <a:extLst>
                      <a:ext uri="{FF2B5EF4-FFF2-40B4-BE49-F238E27FC236}">
                        <a16:creationId xmlns:a16="http://schemas.microsoft.com/office/drawing/2014/main" id="{82F01520-101F-41BF-9D42-2D28A6BDA31D}"/>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0" name="Can 149">
                    <a:extLst>
                      <a:ext uri="{FF2B5EF4-FFF2-40B4-BE49-F238E27FC236}">
                        <a16:creationId xmlns:a16="http://schemas.microsoft.com/office/drawing/2014/main" id="{C6F5D717-6911-42BA-BA50-F6DF5D9CABCD}"/>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51" name="Can 150">
                    <a:extLst>
                      <a:ext uri="{FF2B5EF4-FFF2-40B4-BE49-F238E27FC236}">
                        <a16:creationId xmlns:a16="http://schemas.microsoft.com/office/drawing/2014/main" id="{E1883E44-2679-4906-BF6B-078993808DE4}"/>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37105" name="Group 219">
                  <a:extLst>
                    <a:ext uri="{FF2B5EF4-FFF2-40B4-BE49-F238E27FC236}">
                      <a16:creationId xmlns:a16="http://schemas.microsoft.com/office/drawing/2014/main" id="{74044417-9389-4BEC-8971-626DCFF0D968}"/>
                    </a:ext>
                  </a:extLst>
                </p:cNvPr>
                <p:cNvGrpSpPr>
                  <a:grpSpLocks/>
                </p:cNvGrpSpPr>
                <p:nvPr/>
              </p:nvGrpSpPr>
              <p:grpSpPr bwMode="auto">
                <a:xfrm>
                  <a:off x="5943612" y="5029202"/>
                  <a:ext cx="2286009" cy="533401"/>
                  <a:chOff x="4579938" y="1600200"/>
                  <a:chExt cx="3276600" cy="838200"/>
                </a:xfrm>
              </p:grpSpPr>
              <p:sp>
                <p:nvSpPr>
                  <p:cNvPr id="134" name="Can 133">
                    <a:extLst>
                      <a:ext uri="{FF2B5EF4-FFF2-40B4-BE49-F238E27FC236}">
                        <a16:creationId xmlns:a16="http://schemas.microsoft.com/office/drawing/2014/main" id="{CE42888D-C3D4-44C5-8E89-EA4CD9C610A2}"/>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5" name="Can 134">
                    <a:extLst>
                      <a:ext uri="{FF2B5EF4-FFF2-40B4-BE49-F238E27FC236}">
                        <a16:creationId xmlns:a16="http://schemas.microsoft.com/office/drawing/2014/main" id="{46C86207-9439-4D0E-A62C-43F1C0DE05F1}"/>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135" name="Picture 9">
                    <a:extLst>
                      <a:ext uri="{FF2B5EF4-FFF2-40B4-BE49-F238E27FC236}">
                        <a16:creationId xmlns:a16="http://schemas.microsoft.com/office/drawing/2014/main" id="{1A7078B0-8320-4BB0-83E4-1CC8FBF913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36" name="Picture 11">
                    <a:extLst>
                      <a:ext uri="{FF2B5EF4-FFF2-40B4-BE49-F238E27FC236}">
                        <a16:creationId xmlns:a16="http://schemas.microsoft.com/office/drawing/2014/main" id="{5C72D5DC-0113-4E07-826A-22F0093044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37" name="Picture 12">
                    <a:extLst>
                      <a:ext uri="{FF2B5EF4-FFF2-40B4-BE49-F238E27FC236}">
                        <a16:creationId xmlns:a16="http://schemas.microsoft.com/office/drawing/2014/main" id="{C8172756-595F-4A46-B93C-67CA8702DB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38" name="Picture 13">
                    <a:extLst>
                      <a:ext uri="{FF2B5EF4-FFF2-40B4-BE49-F238E27FC236}">
                        <a16:creationId xmlns:a16="http://schemas.microsoft.com/office/drawing/2014/main" id="{C190D715-0EB8-428B-810A-AEE98A223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0" name="Can 139">
                    <a:extLst>
                      <a:ext uri="{FF2B5EF4-FFF2-40B4-BE49-F238E27FC236}">
                        <a16:creationId xmlns:a16="http://schemas.microsoft.com/office/drawing/2014/main" id="{EDD3FC05-AB6D-4172-92A3-61A69820D2F0}"/>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1" name="Can 140">
                    <a:extLst>
                      <a:ext uri="{FF2B5EF4-FFF2-40B4-BE49-F238E27FC236}">
                        <a16:creationId xmlns:a16="http://schemas.microsoft.com/office/drawing/2014/main" id="{849B141D-EB18-4FEA-9AAA-6D1A25083B1B}"/>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42" name="Can 141">
                    <a:extLst>
                      <a:ext uri="{FF2B5EF4-FFF2-40B4-BE49-F238E27FC236}">
                        <a16:creationId xmlns:a16="http://schemas.microsoft.com/office/drawing/2014/main" id="{E636F443-5335-48D5-A1F8-74D1685C8343}"/>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123" name="Can 122">
                  <a:extLst>
                    <a:ext uri="{FF2B5EF4-FFF2-40B4-BE49-F238E27FC236}">
                      <a16:creationId xmlns:a16="http://schemas.microsoft.com/office/drawing/2014/main" id="{FCB48AA0-3663-4754-9E30-EEC80316096A}"/>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7109" name="Group 198">
                  <a:extLst>
                    <a:ext uri="{FF2B5EF4-FFF2-40B4-BE49-F238E27FC236}">
                      <a16:creationId xmlns:a16="http://schemas.microsoft.com/office/drawing/2014/main" id="{563E02AE-6357-43C9-BA3E-E771DFC78494}"/>
                    </a:ext>
                  </a:extLst>
                </p:cNvPr>
                <p:cNvGrpSpPr>
                  <a:grpSpLocks/>
                </p:cNvGrpSpPr>
                <p:nvPr/>
              </p:nvGrpSpPr>
              <p:grpSpPr bwMode="auto">
                <a:xfrm>
                  <a:off x="5486412" y="3657602"/>
                  <a:ext cx="2286009" cy="533401"/>
                  <a:chOff x="4579938" y="1600200"/>
                  <a:chExt cx="3276600" cy="838200"/>
                </a:xfrm>
              </p:grpSpPr>
              <p:sp>
                <p:nvSpPr>
                  <p:cNvPr id="125" name="Can 124">
                    <a:extLst>
                      <a:ext uri="{FF2B5EF4-FFF2-40B4-BE49-F238E27FC236}">
                        <a16:creationId xmlns:a16="http://schemas.microsoft.com/office/drawing/2014/main" id="{1ED85F27-742C-44D4-8244-5C7C06565E26}"/>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6" name="Can 125">
                    <a:extLst>
                      <a:ext uri="{FF2B5EF4-FFF2-40B4-BE49-F238E27FC236}">
                        <a16:creationId xmlns:a16="http://schemas.microsoft.com/office/drawing/2014/main" id="{DEAEF8D0-2EB7-435C-A951-4BC2B28CFFD8}"/>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116" name="Picture 9">
                    <a:extLst>
                      <a:ext uri="{FF2B5EF4-FFF2-40B4-BE49-F238E27FC236}">
                        <a16:creationId xmlns:a16="http://schemas.microsoft.com/office/drawing/2014/main" id="{9FA63F77-9CB0-4B74-8FFC-669FFA6B4F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17" name="Picture 11">
                    <a:extLst>
                      <a:ext uri="{FF2B5EF4-FFF2-40B4-BE49-F238E27FC236}">
                        <a16:creationId xmlns:a16="http://schemas.microsoft.com/office/drawing/2014/main" id="{8D0D4274-972A-4268-B5A7-F59DE5AFB7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18" name="Picture 12">
                    <a:extLst>
                      <a:ext uri="{FF2B5EF4-FFF2-40B4-BE49-F238E27FC236}">
                        <a16:creationId xmlns:a16="http://schemas.microsoft.com/office/drawing/2014/main" id="{EAF20498-62D4-4CCA-88E8-78060EBDEB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119" name="Picture 13">
                    <a:extLst>
                      <a:ext uri="{FF2B5EF4-FFF2-40B4-BE49-F238E27FC236}">
                        <a16:creationId xmlns:a16="http://schemas.microsoft.com/office/drawing/2014/main" id="{6E0C7028-0A0E-4219-A47D-DA53E5029D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31" name="Can 130">
                    <a:extLst>
                      <a:ext uri="{FF2B5EF4-FFF2-40B4-BE49-F238E27FC236}">
                        <a16:creationId xmlns:a16="http://schemas.microsoft.com/office/drawing/2014/main" id="{88503B2B-53E4-46F8-99BA-5C63B507DA7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2" name="Can 131">
                    <a:extLst>
                      <a:ext uri="{FF2B5EF4-FFF2-40B4-BE49-F238E27FC236}">
                        <a16:creationId xmlns:a16="http://schemas.microsoft.com/office/drawing/2014/main" id="{9077FBE7-7205-4503-8337-AA3360251BDF}"/>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33" name="Can 132">
                    <a:extLst>
                      <a:ext uri="{FF2B5EF4-FFF2-40B4-BE49-F238E27FC236}">
                        <a16:creationId xmlns:a16="http://schemas.microsoft.com/office/drawing/2014/main" id="{C1B797A3-5F15-4D9B-8CED-4D214B86F1E3}"/>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36877" name="Group 306">
              <a:extLst>
                <a:ext uri="{FF2B5EF4-FFF2-40B4-BE49-F238E27FC236}">
                  <a16:creationId xmlns:a16="http://schemas.microsoft.com/office/drawing/2014/main" id="{0DF19DE2-1B44-4583-B31E-9ED8FD180346}"/>
                </a:ext>
              </a:extLst>
            </p:cNvPr>
            <p:cNvGrpSpPr>
              <a:grpSpLocks/>
            </p:cNvGrpSpPr>
            <p:nvPr/>
          </p:nvGrpSpPr>
          <p:grpSpPr bwMode="auto">
            <a:xfrm>
              <a:off x="2362200" y="5334000"/>
              <a:ext cx="1295400" cy="762000"/>
              <a:chOff x="2057400" y="3810000"/>
              <a:chExt cx="1600200" cy="914400"/>
            </a:xfrm>
          </p:grpSpPr>
          <p:sp>
            <p:nvSpPr>
              <p:cNvPr id="84" name="Rectangle 83">
                <a:extLst>
                  <a:ext uri="{FF2B5EF4-FFF2-40B4-BE49-F238E27FC236}">
                    <a16:creationId xmlns:a16="http://schemas.microsoft.com/office/drawing/2014/main" id="{447E7930-5590-476D-A941-FBD242BA073F}"/>
                  </a:ext>
                </a:extLst>
              </p:cNvPr>
              <p:cNvSpPr/>
              <p:nvPr/>
            </p:nvSpPr>
            <p:spPr>
              <a:xfrm>
                <a:off x="2059166" y="3811394"/>
                <a:ext cx="1598434" cy="9130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37032" name="Group 271">
                <a:extLst>
                  <a:ext uri="{FF2B5EF4-FFF2-40B4-BE49-F238E27FC236}">
                    <a16:creationId xmlns:a16="http://schemas.microsoft.com/office/drawing/2014/main" id="{731DB67A-6C78-4A08-BCDD-AAE5EA49A4EE}"/>
                  </a:ext>
                </a:extLst>
              </p:cNvPr>
              <p:cNvGrpSpPr>
                <a:grpSpLocks/>
              </p:cNvGrpSpPr>
              <p:nvPr/>
            </p:nvGrpSpPr>
            <p:grpSpPr bwMode="auto">
              <a:xfrm>
                <a:off x="2133609" y="3962400"/>
                <a:ext cx="1447806" cy="609600"/>
                <a:chOff x="5029212" y="3657602"/>
                <a:chExt cx="3200409" cy="1905001"/>
              </a:xfrm>
            </p:grpSpPr>
            <p:sp>
              <p:nvSpPr>
                <p:cNvPr id="86" name="Can 85">
                  <a:extLst>
                    <a:ext uri="{FF2B5EF4-FFF2-40B4-BE49-F238E27FC236}">
                      <a16:creationId xmlns:a16="http://schemas.microsoft.com/office/drawing/2014/main" id="{435E7989-D0B5-4975-B2D0-CB0C287F807E}"/>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7036" name="Group 209">
                  <a:extLst>
                    <a:ext uri="{FF2B5EF4-FFF2-40B4-BE49-F238E27FC236}">
                      <a16:creationId xmlns:a16="http://schemas.microsoft.com/office/drawing/2014/main" id="{08BD1CAD-5DBE-4491-ACED-22D8EC523B68}"/>
                    </a:ext>
                  </a:extLst>
                </p:cNvPr>
                <p:cNvGrpSpPr>
                  <a:grpSpLocks/>
                </p:cNvGrpSpPr>
                <p:nvPr/>
              </p:nvGrpSpPr>
              <p:grpSpPr bwMode="auto">
                <a:xfrm>
                  <a:off x="5029212" y="4343402"/>
                  <a:ext cx="2286009" cy="533401"/>
                  <a:chOff x="4579938" y="1600200"/>
                  <a:chExt cx="3276600" cy="838200"/>
                </a:xfrm>
              </p:grpSpPr>
              <p:sp>
                <p:nvSpPr>
                  <p:cNvPr id="109" name="Can 108">
                    <a:extLst>
                      <a:ext uri="{FF2B5EF4-FFF2-40B4-BE49-F238E27FC236}">
                        <a16:creationId xmlns:a16="http://schemas.microsoft.com/office/drawing/2014/main" id="{A1B54C90-698F-48BF-A3AD-63723296096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0" name="Can 109">
                    <a:extLst>
                      <a:ext uri="{FF2B5EF4-FFF2-40B4-BE49-F238E27FC236}">
                        <a16:creationId xmlns:a16="http://schemas.microsoft.com/office/drawing/2014/main" id="{1A80E279-A468-4F6C-8260-7D211CFD1E49}"/>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086" name="Picture 9">
                    <a:extLst>
                      <a:ext uri="{FF2B5EF4-FFF2-40B4-BE49-F238E27FC236}">
                        <a16:creationId xmlns:a16="http://schemas.microsoft.com/office/drawing/2014/main" id="{E4607269-5624-4C6D-9B1B-BD5E77E20C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87" name="Picture 11">
                    <a:extLst>
                      <a:ext uri="{FF2B5EF4-FFF2-40B4-BE49-F238E27FC236}">
                        <a16:creationId xmlns:a16="http://schemas.microsoft.com/office/drawing/2014/main" id="{CD3E3B07-228D-4663-BA8D-0B8C497A3D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88" name="Picture 12">
                    <a:extLst>
                      <a:ext uri="{FF2B5EF4-FFF2-40B4-BE49-F238E27FC236}">
                        <a16:creationId xmlns:a16="http://schemas.microsoft.com/office/drawing/2014/main" id="{43D8901E-9E1E-4188-A7AD-0E0D7CB5BE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89" name="Picture 13">
                    <a:extLst>
                      <a:ext uri="{FF2B5EF4-FFF2-40B4-BE49-F238E27FC236}">
                        <a16:creationId xmlns:a16="http://schemas.microsoft.com/office/drawing/2014/main" id="{F77B2804-15AB-40E0-BEA0-9C408BDD67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15" name="Can 114">
                    <a:extLst>
                      <a:ext uri="{FF2B5EF4-FFF2-40B4-BE49-F238E27FC236}">
                        <a16:creationId xmlns:a16="http://schemas.microsoft.com/office/drawing/2014/main" id="{334961AB-D559-4A26-9576-6473980BC0A7}"/>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6" name="Can 115">
                    <a:extLst>
                      <a:ext uri="{FF2B5EF4-FFF2-40B4-BE49-F238E27FC236}">
                        <a16:creationId xmlns:a16="http://schemas.microsoft.com/office/drawing/2014/main" id="{57D285F3-E7EC-498A-A034-4A9EC2AA9264}"/>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7" name="Can 116">
                    <a:extLst>
                      <a:ext uri="{FF2B5EF4-FFF2-40B4-BE49-F238E27FC236}">
                        <a16:creationId xmlns:a16="http://schemas.microsoft.com/office/drawing/2014/main" id="{FF3417DB-45C0-48F7-A101-8EB1862FEC82}"/>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37037" name="Group 219">
                  <a:extLst>
                    <a:ext uri="{FF2B5EF4-FFF2-40B4-BE49-F238E27FC236}">
                      <a16:creationId xmlns:a16="http://schemas.microsoft.com/office/drawing/2014/main" id="{DDE8A442-412B-4E76-8264-8976581A17C4}"/>
                    </a:ext>
                  </a:extLst>
                </p:cNvPr>
                <p:cNvGrpSpPr>
                  <a:grpSpLocks/>
                </p:cNvGrpSpPr>
                <p:nvPr/>
              </p:nvGrpSpPr>
              <p:grpSpPr bwMode="auto">
                <a:xfrm>
                  <a:off x="5943612" y="5029202"/>
                  <a:ext cx="2286009" cy="533401"/>
                  <a:chOff x="4579938" y="1600200"/>
                  <a:chExt cx="3276600" cy="838200"/>
                </a:xfrm>
              </p:grpSpPr>
              <p:sp>
                <p:nvSpPr>
                  <p:cNvPr id="100" name="Can 99">
                    <a:extLst>
                      <a:ext uri="{FF2B5EF4-FFF2-40B4-BE49-F238E27FC236}">
                        <a16:creationId xmlns:a16="http://schemas.microsoft.com/office/drawing/2014/main" id="{181D68E4-1970-4721-A585-2CD2FCE836F9}"/>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1" name="Can 100">
                    <a:extLst>
                      <a:ext uri="{FF2B5EF4-FFF2-40B4-BE49-F238E27FC236}">
                        <a16:creationId xmlns:a16="http://schemas.microsoft.com/office/drawing/2014/main" id="{1F42B70D-D5FC-48EF-9B87-411E3310EAEA}"/>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067" name="Picture 9">
                    <a:extLst>
                      <a:ext uri="{FF2B5EF4-FFF2-40B4-BE49-F238E27FC236}">
                        <a16:creationId xmlns:a16="http://schemas.microsoft.com/office/drawing/2014/main" id="{4B681E4A-CD97-43E1-A7FA-23ACD4B6D3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68" name="Picture 11">
                    <a:extLst>
                      <a:ext uri="{FF2B5EF4-FFF2-40B4-BE49-F238E27FC236}">
                        <a16:creationId xmlns:a16="http://schemas.microsoft.com/office/drawing/2014/main" id="{37686416-FFAD-454A-BA7C-022D51AB27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69" name="Picture 12">
                    <a:extLst>
                      <a:ext uri="{FF2B5EF4-FFF2-40B4-BE49-F238E27FC236}">
                        <a16:creationId xmlns:a16="http://schemas.microsoft.com/office/drawing/2014/main" id="{958A80B9-2183-4E73-8A96-A4373E7F3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70" name="Picture 13">
                    <a:extLst>
                      <a:ext uri="{FF2B5EF4-FFF2-40B4-BE49-F238E27FC236}">
                        <a16:creationId xmlns:a16="http://schemas.microsoft.com/office/drawing/2014/main" id="{38E11B43-E79A-4098-AE45-19F8378319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6" name="Can 105">
                    <a:extLst>
                      <a:ext uri="{FF2B5EF4-FFF2-40B4-BE49-F238E27FC236}">
                        <a16:creationId xmlns:a16="http://schemas.microsoft.com/office/drawing/2014/main" id="{82587062-077F-438A-AE4C-D0C5B94570FB}"/>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7" name="Can 106">
                    <a:extLst>
                      <a:ext uri="{FF2B5EF4-FFF2-40B4-BE49-F238E27FC236}">
                        <a16:creationId xmlns:a16="http://schemas.microsoft.com/office/drawing/2014/main" id="{B47207E9-80A5-4784-9361-A3A34A2F4EAD}"/>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8" name="Can 107">
                    <a:extLst>
                      <a:ext uri="{FF2B5EF4-FFF2-40B4-BE49-F238E27FC236}">
                        <a16:creationId xmlns:a16="http://schemas.microsoft.com/office/drawing/2014/main" id="{2F24428B-B735-4238-8335-001D8888C1B8}"/>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89" name="Can 88">
                  <a:extLst>
                    <a:ext uri="{FF2B5EF4-FFF2-40B4-BE49-F238E27FC236}">
                      <a16:creationId xmlns:a16="http://schemas.microsoft.com/office/drawing/2014/main" id="{E5732126-CCF2-429D-A142-57710B062FE7}"/>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7041" name="Group 198">
                  <a:extLst>
                    <a:ext uri="{FF2B5EF4-FFF2-40B4-BE49-F238E27FC236}">
                      <a16:creationId xmlns:a16="http://schemas.microsoft.com/office/drawing/2014/main" id="{6C39963D-AEB5-4591-971A-0790AE640D7E}"/>
                    </a:ext>
                  </a:extLst>
                </p:cNvPr>
                <p:cNvGrpSpPr>
                  <a:grpSpLocks/>
                </p:cNvGrpSpPr>
                <p:nvPr/>
              </p:nvGrpSpPr>
              <p:grpSpPr bwMode="auto">
                <a:xfrm>
                  <a:off x="5486412" y="3657602"/>
                  <a:ext cx="2286009" cy="533401"/>
                  <a:chOff x="4579938" y="1600200"/>
                  <a:chExt cx="3276600" cy="838200"/>
                </a:xfrm>
              </p:grpSpPr>
              <p:sp>
                <p:nvSpPr>
                  <p:cNvPr id="91" name="Can 90">
                    <a:extLst>
                      <a:ext uri="{FF2B5EF4-FFF2-40B4-BE49-F238E27FC236}">
                        <a16:creationId xmlns:a16="http://schemas.microsoft.com/office/drawing/2014/main" id="{0B9D441C-FA1C-4D92-B5FF-F449D075529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2" name="Can 91">
                    <a:extLst>
                      <a:ext uri="{FF2B5EF4-FFF2-40B4-BE49-F238E27FC236}">
                        <a16:creationId xmlns:a16="http://schemas.microsoft.com/office/drawing/2014/main" id="{162A8707-49A9-4B16-BE44-6EC9E66A2B49}"/>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048" name="Picture 9">
                    <a:extLst>
                      <a:ext uri="{FF2B5EF4-FFF2-40B4-BE49-F238E27FC236}">
                        <a16:creationId xmlns:a16="http://schemas.microsoft.com/office/drawing/2014/main" id="{B873C486-F88D-492C-851E-07A4F14FD5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49" name="Picture 11">
                    <a:extLst>
                      <a:ext uri="{FF2B5EF4-FFF2-40B4-BE49-F238E27FC236}">
                        <a16:creationId xmlns:a16="http://schemas.microsoft.com/office/drawing/2014/main" id="{70DE373F-C4BC-4B1D-A9FB-AFC98E53F5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50" name="Picture 12">
                    <a:extLst>
                      <a:ext uri="{FF2B5EF4-FFF2-40B4-BE49-F238E27FC236}">
                        <a16:creationId xmlns:a16="http://schemas.microsoft.com/office/drawing/2014/main" id="{29893E4E-9921-45D4-9BCC-E60956C9F4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51" name="Picture 13">
                    <a:extLst>
                      <a:ext uri="{FF2B5EF4-FFF2-40B4-BE49-F238E27FC236}">
                        <a16:creationId xmlns:a16="http://schemas.microsoft.com/office/drawing/2014/main" id="{49BE6690-93D7-456E-8EFC-CF8C511D2A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7" name="Can 96">
                    <a:extLst>
                      <a:ext uri="{FF2B5EF4-FFF2-40B4-BE49-F238E27FC236}">
                        <a16:creationId xmlns:a16="http://schemas.microsoft.com/office/drawing/2014/main" id="{1B52B272-4B84-4BD6-92A3-97D79C129D99}"/>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8" name="Can 97">
                    <a:extLst>
                      <a:ext uri="{FF2B5EF4-FFF2-40B4-BE49-F238E27FC236}">
                        <a16:creationId xmlns:a16="http://schemas.microsoft.com/office/drawing/2014/main" id="{B471659C-7546-45A9-8E05-89C1E25773E7}"/>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9" name="Can 98">
                    <a:extLst>
                      <a:ext uri="{FF2B5EF4-FFF2-40B4-BE49-F238E27FC236}">
                        <a16:creationId xmlns:a16="http://schemas.microsoft.com/office/drawing/2014/main" id="{C4E18F3B-E0AC-4F72-B43B-F74BC4BAF160}"/>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36878" name="Group 341">
              <a:extLst>
                <a:ext uri="{FF2B5EF4-FFF2-40B4-BE49-F238E27FC236}">
                  <a16:creationId xmlns:a16="http://schemas.microsoft.com/office/drawing/2014/main" id="{CA5CD073-6950-441F-B067-A8ABD9E50236}"/>
                </a:ext>
              </a:extLst>
            </p:cNvPr>
            <p:cNvGrpSpPr>
              <a:grpSpLocks/>
            </p:cNvGrpSpPr>
            <p:nvPr/>
          </p:nvGrpSpPr>
          <p:grpSpPr bwMode="auto">
            <a:xfrm>
              <a:off x="533400" y="3810000"/>
              <a:ext cx="1295400" cy="762000"/>
              <a:chOff x="2057400" y="3810000"/>
              <a:chExt cx="1600200" cy="914400"/>
            </a:xfrm>
          </p:grpSpPr>
          <p:sp>
            <p:nvSpPr>
              <p:cNvPr id="51" name="Rectangle 50">
                <a:extLst>
                  <a:ext uri="{FF2B5EF4-FFF2-40B4-BE49-F238E27FC236}">
                    <a16:creationId xmlns:a16="http://schemas.microsoft.com/office/drawing/2014/main" id="{0C9C058A-C8F7-4B71-90F2-C4807F8B9BF5}"/>
                  </a:ext>
                </a:extLst>
              </p:cNvPr>
              <p:cNvSpPr/>
              <p:nvPr/>
            </p:nvSpPr>
            <p:spPr>
              <a:xfrm>
                <a:off x="2057400" y="3810000"/>
                <a:ext cx="1598434" cy="9130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36965" name="Group 271">
                <a:extLst>
                  <a:ext uri="{FF2B5EF4-FFF2-40B4-BE49-F238E27FC236}">
                    <a16:creationId xmlns:a16="http://schemas.microsoft.com/office/drawing/2014/main" id="{E35EC076-21B1-48F7-9409-7C2E99689868}"/>
                  </a:ext>
                </a:extLst>
              </p:cNvPr>
              <p:cNvGrpSpPr>
                <a:grpSpLocks/>
              </p:cNvGrpSpPr>
              <p:nvPr/>
            </p:nvGrpSpPr>
            <p:grpSpPr bwMode="auto">
              <a:xfrm>
                <a:off x="2133609" y="3962400"/>
                <a:ext cx="1447806" cy="609600"/>
                <a:chOff x="5029212" y="3657602"/>
                <a:chExt cx="3200409" cy="1905001"/>
              </a:xfrm>
            </p:grpSpPr>
            <p:sp>
              <p:nvSpPr>
                <p:cNvPr id="53" name="Can 52">
                  <a:extLst>
                    <a:ext uri="{FF2B5EF4-FFF2-40B4-BE49-F238E27FC236}">
                      <a16:creationId xmlns:a16="http://schemas.microsoft.com/office/drawing/2014/main" id="{9FAC1988-6456-4714-9FE3-DA55EF2E362F}"/>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6969" name="Group 209">
                  <a:extLst>
                    <a:ext uri="{FF2B5EF4-FFF2-40B4-BE49-F238E27FC236}">
                      <a16:creationId xmlns:a16="http://schemas.microsoft.com/office/drawing/2014/main" id="{DB09A07B-E5E9-4538-B11D-758EBB082C45}"/>
                    </a:ext>
                  </a:extLst>
                </p:cNvPr>
                <p:cNvGrpSpPr>
                  <a:grpSpLocks/>
                </p:cNvGrpSpPr>
                <p:nvPr/>
              </p:nvGrpSpPr>
              <p:grpSpPr bwMode="auto">
                <a:xfrm>
                  <a:off x="5029212" y="4343402"/>
                  <a:ext cx="2174145" cy="533401"/>
                  <a:chOff x="4579938" y="1600200"/>
                  <a:chExt cx="3116262" cy="838200"/>
                </a:xfrm>
              </p:grpSpPr>
              <p:sp>
                <p:nvSpPr>
                  <p:cNvPr id="76" name="Can 75">
                    <a:extLst>
                      <a:ext uri="{FF2B5EF4-FFF2-40B4-BE49-F238E27FC236}">
                        <a16:creationId xmlns:a16="http://schemas.microsoft.com/office/drawing/2014/main" id="{CA96888A-E344-4129-A053-289C8F897D49}"/>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7" name="Can 76">
                    <a:extLst>
                      <a:ext uri="{FF2B5EF4-FFF2-40B4-BE49-F238E27FC236}">
                        <a16:creationId xmlns:a16="http://schemas.microsoft.com/office/drawing/2014/main" id="{A6E384CA-2335-4DF8-A17C-9C8860978E20}"/>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019" name="Picture 9">
                    <a:extLst>
                      <a:ext uri="{FF2B5EF4-FFF2-40B4-BE49-F238E27FC236}">
                        <a16:creationId xmlns:a16="http://schemas.microsoft.com/office/drawing/2014/main" id="{9297ABDB-6A36-47AB-AB96-D512FC83BC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20" name="Picture 11">
                    <a:extLst>
                      <a:ext uri="{FF2B5EF4-FFF2-40B4-BE49-F238E27FC236}">
                        <a16:creationId xmlns:a16="http://schemas.microsoft.com/office/drawing/2014/main" id="{DF448524-97BF-4B24-B6EE-1542BC7796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21" name="Picture 12">
                    <a:extLst>
                      <a:ext uri="{FF2B5EF4-FFF2-40B4-BE49-F238E27FC236}">
                        <a16:creationId xmlns:a16="http://schemas.microsoft.com/office/drawing/2014/main" id="{774DA7FB-04EF-476C-BB8E-9E33C72753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 name="Can 80">
                    <a:extLst>
                      <a:ext uri="{FF2B5EF4-FFF2-40B4-BE49-F238E27FC236}">
                        <a16:creationId xmlns:a16="http://schemas.microsoft.com/office/drawing/2014/main" id="{DC910D55-0608-4863-9D95-5CD92AD24323}"/>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2" name="Can 81">
                    <a:extLst>
                      <a:ext uri="{FF2B5EF4-FFF2-40B4-BE49-F238E27FC236}">
                        <a16:creationId xmlns:a16="http://schemas.microsoft.com/office/drawing/2014/main" id="{435EC647-B7B8-4D08-93F9-DE995C38394A}"/>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83" name="Can 82">
                    <a:extLst>
                      <a:ext uri="{FF2B5EF4-FFF2-40B4-BE49-F238E27FC236}">
                        <a16:creationId xmlns:a16="http://schemas.microsoft.com/office/drawing/2014/main" id="{6524A5D6-A58E-4D40-AAC5-94F1D05548D3}"/>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36970" name="Group 219">
                  <a:extLst>
                    <a:ext uri="{FF2B5EF4-FFF2-40B4-BE49-F238E27FC236}">
                      <a16:creationId xmlns:a16="http://schemas.microsoft.com/office/drawing/2014/main" id="{84D5BF4C-9DE3-4CB6-B0D2-117083B3D663}"/>
                    </a:ext>
                  </a:extLst>
                </p:cNvPr>
                <p:cNvGrpSpPr>
                  <a:grpSpLocks/>
                </p:cNvGrpSpPr>
                <p:nvPr/>
              </p:nvGrpSpPr>
              <p:grpSpPr bwMode="auto">
                <a:xfrm>
                  <a:off x="5943612" y="5029202"/>
                  <a:ext cx="2286009" cy="533401"/>
                  <a:chOff x="4579938" y="1600200"/>
                  <a:chExt cx="3276600" cy="838200"/>
                </a:xfrm>
              </p:grpSpPr>
              <p:sp>
                <p:nvSpPr>
                  <p:cNvPr id="67" name="Can 66">
                    <a:extLst>
                      <a:ext uri="{FF2B5EF4-FFF2-40B4-BE49-F238E27FC236}">
                        <a16:creationId xmlns:a16="http://schemas.microsoft.com/office/drawing/2014/main" id="{47F363FA-026B-4538-A4F2-964CA444AC75}"/>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8" name="Can 67">
                    <a:extLst>
                      <a:ext uri="{FF2B5EF4-FFF2-40B4-BE49-F238E27FC236}">
                        <a16:creationId xmlns:a16="http://schemas.microsoft.com/office/drawing/2014/main" id="{B7DB8E4B-09C2-42AE-8E76-94277C81A3C4}"/>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7000" name="Picture 9">
                    <a:extLst>
                      <a:ext uri="{FF2B5EF4-FFF2-40B4-BE49-F238E27FC236}">
                        <a16:creationId xmlns:a16="http://schemas.microsoft.com/office/drawing/2014/main" id="{8057D76A-59C3-461E-A620-86D8ECD2EA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01" name="Picture 11">
                    <a:extLst>
                      <a:ext uri="{FF2B5EF4-FFF2-40B4-BE49-F238E27FC236}">
                        <a16:creationId xmlns:a16="http://schemas.microsoft.com/office/drawing/2014/main" id="{C1FCC293-32A4-4DC8-82CC-360B91B349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02" name="Picture 12">
                    <a:extLst>
                      <a:ext uri="{FF2B5EF4-FFF2-40B4-BE49-F238E27FC236}">
                        <a16:creationId xmlns:a16="http://schemas.microsoft.com/office/drawing/2014/main" id="{1F5C29D8-ED53-4F9C-B60B-7FE20776D3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7003" name="Picture 13">
                    <a:extLst>
                      <a:ext uri="{FF2B5EF4-FFF2-40B4-BE49-F238E27FC236}">
                        <a16:creationId xmlns:a16="http://schemas.microsoft.com/office/drawing/2014/main" id="{BEF60109-51B4-45A9-B051-232E4EA86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3" name="Can 72">
                    <a:extLst>
                      <a:ext uri="{FF2B5EF4-FFF2-40B4-BE49-F238E27FC236}">
                        <a16:creationId xmlns:a16="http://schemas.microsoft.com/office/drawing/2014/main" id="{59BF0736-A59C-414E-AEE2-C8ECEC2DAF49}"/>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4" name="Can 73">
                    <a:extLst>
                      <a:ext uri="{FF2B5EF4-FFF2-40B4-BE49-F238E27FC236}">
                        <a16:creationId xmlns:a16="http://schemas.microsoft.com/office/drawing/2014/main" id="{BAEF051A-822E-4737-8149-68D182212F8C}"/>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5" name="Can 74">
                    <a:extLst>
                      <a:ext uri="{FF2B5EF4-FFF2-40B4-BE49-F238E27FC236}">
                        <a16:creationId xmlns:a16="http://schemas.microsoft.com/office/drawing/2014/main" id="{CB781234-AFA6-4AC0-94A1-6675D37EBD98}"/>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56" name="Can 55">
                  <a:extLst>
                    <a:ext uri="{FF2B5EF4-FFF2-40B4-BE49-F238E27FC236}">
                      <a16:creationId xmlns:a16="http://schemas.microsoft.com/office/drawing/2014/main" id="{8CBC70F7-18AC-4F7E-A6C8-69E75B13D6DB}"/>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6974" name="Group 198">
                  <a:extLst>
                    <a:ext uri="{FF2B5EF4-FFF2-40B4-BE49-F238E27FC236}">
                      <a16:creationId xmlns:a16="http://schemas.microsoft.com/office/drawing/2014/main" id="{40651F68-90D2-4076-AE55-88B6390C0329}"/>
                    </a:ext>
                  </a:extLst>
                </p:cNvPr>
                <p:cNvGrpSpPr>
                  <a:grpSpLocks/>
                </p:cNvGrpSpPr>
                <p:nvPr/>
              </p:nvGrpSpPr>
              <p:grpSpPr bwMode="auto">
                <a:xfrm>
                  <a:off x="5486412" y="3657602"/>
                  <a:ext cx="2286009" cy="533401"/>
                  <a:chOff x="4579938" y="1600200"/>
                  <a:chExt cx="3276600" cy="838200"/>
                </a:xfrm>
              </p:grpSpPr>
              <p:sp>
                <p:nvSpPr>
                  <p:cNvPr id="58" name="Can 57">
                    <a:extLst>
                      <a:ext uri="{FF2B5EF4-FFF2-40B4-BE49-F238E27FC236}">
                        <a16:creationId xmlns:a16="http://schemas.microsoft.com/office/drawing/2014/main" id="{3CED23E1-60F0-43F5-A48E-370CEF10C01C}"/>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9" name="Can 58">
                    <a:extLst>
                      <a:ext uri="{FF2B5EF4-FFF2-40B4-BE49-F238E27FC236}">
                        <a16:creationId xmlns:a16="http://schemas.microsoft.com/office/drawing/2014/main" id="{7B2C7FB5-9B75-41C0-BBBB-767089BA568E}"/>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6981" name="Picture 9">
                    <a:extLst>
                      <a:ext uri="{FF2B5EF4-FFF2-40B4-BE49-F238E27FC236}">
                        <a16:creationId xmlns:a16="http://schemas.microsoft.com/office/drawing/2014/main" id="{1B21970E-20B5-48BF-966F-2B4621D671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82" name="Picture 11">
                    <a:extLst>
                      <a:ext uri="{FF2B5EF4-FFF2-40B4-BE49-F238E27FC236}">
                        <a16:creationId xmlns:a16="http://schemas.microsoft.com/office/drawing/2014/main" id="{EC15BF95-64EC-48B0-AFC3-B99C22244E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83" name="Picture 12">
                    <a:extLst>
                      <a:ext uri="{FF2B5EF4-FFF2-40B4-BE49-F238E27FC236}">
                        <a16:creationId xmlns:a16="http://schemas.microsoft.com/office/drawing/2014/main" id="{CD3510E7-6ACC-4347-8450-53096EE88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84" name="Picture 13">
                    <a:extLst>
                      <a:ext uri="{FF2B5EF4-FFF2-40B4-BE49-F238E27FC236}">
                        <a16:creationId xmlns:a16="http://schemas.microsoft.com/office/drawing/2014/main" id="{28009C6C-8877-47EB-A2AE-F831642AB8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4" name="Can 63">
                    <a:extLst>
                      <a:ext uri="{FF2B5EF4-FFF2-40B4-BE49-F238E27FC236}">
                        <a16:creationId xmlns:a16="http://schemas.microsoft.com/office/drawing/2014/main" id="{4DE49C3A-107C-496A-946C-B59CA4729731}"/>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5" name="Can 64">
                    <a:extLst>
                      <a:ext uri="{FF2B5EF4-FFF2-40B4-BE49-F238E27FC236}">
                        <a16:creationId xmlns:a16="http://schemas.microsoft.com/office/drawing/2014/main" id="{71DD8B1C-6944-4719-AFCA-A136C1B32304}"/>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66" name="Can 65">
                    <a:extLst>
                      <a:ext uri="{FF2B5EF4-FFF2-40B4-BE49-F238E27FC236}">
                        <a16:creationId xmlns:a16="http://schemas.microsoft.com/office/drawing/2014/main" id="{445179E2-9342-471D-B2E0-568B130F2342}"/>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grpSp>
          <p:nvGrpSpPr>
            <p:cNvPr id="36879" name="Group 376">
              <a:extLst>
                <a:ext uri="{FF2B5EF4-FFF2-40B4-BE49-F238E27FC236}">
                  <a16:creationId xmlns:a16="http://schemas.microsoft.com/office/drawing/2014/main" id="{FD82CE0C-0033-43D6-B5BB-498F18D33956}"/>
                </a:ext>
              </a:extLst>
            </p:cNvPr>
            <p:cNvGrpSpPr>
              <a:grpSpLocks/>
            </p:cNvGrpSpPr>
            <p:nvPr/>
          </p:nvGrpSpPr>
          <p:grpSpPr bwMode="auto">
            <a:xfrm>
              <a:off x="609600" y="5181600"/>
              <a:ext cx="1295400" cy="762000"/>
              <a:chOff x="2057400" y="3810000"/>
              <a:chExt cx="1600200" cy="914400"/>
            </a:xfrm>
          </p:grpSpPr>
          <p:sp>
            <p:nvSpPr>
              <p:cNvPr id="17" name="Rectangle 16">
                <a:extLst>
                  <a:ext uri="{FF2B5EF4-FFF2-40B4-BE49-F238E27FC236}">
                    <a16:creationId xmlns:a16="http://schemas.microsoft.com/office/drawing/2014/main" id="{504E2B27-A54B-4A53-8CF7-36D5FFEC7290}"/>
                  </a:ext>
                </a:extLst>
              </p:cNvPr>
              <p:cNvSpPr/>
              <p:nvPr/>
            </p:nvSpPr>
            <p:spPr>
              <a:xfrm>
                <a:off x="2055798" y="3810279"/>
                <a:ext cx="1603798" cy="9130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grpSp>
            <p:nvGrpSpPr>
              <p:cNvPr id="36897" name="Group 271">
                <a:extLst>
                  <a:ext uri="{FF2B5EF4-FFF2-40B4-BE49-F238E27FC236}">
                    <a16:creationId xmlns:a16="http://schemas.microsoft.com/office/drawing/2014/main" id="{4D115BEE-C13A-4EA4-B741-0E8D98A28859}"/>
                  </a:ext>
                </a:extLst>
              </p:cNvPr>
              <p:cNvGrpSpPr>
                <a:grpSpLocks/>
              </p:cNvGrpSpPr>
              <p:nvPr/>
            </p:nvGrpSpPr>
            <p:grpSpPr bwMode="auto">
              <a:xfrm>
                <a:off x="2133609" y="3962400"/>
                <a:ext cx="1447806" cy="609600"/>
                <a:chOff x="5029212" y="3657602"/>
                <a:chExt cx="3200409" cy="1905001"/>
              </a:xfrm>
            </p:grpSpPr>
            <p:sp>
              <p:nvSpPr>
                <p:cNvPr id="19" name="Can 18">
                  <a:extLst>
                    <a:ext uri="{FF2B5EF4-FFF2-40B4-BE49-F238E27FC236}">
                      <a16:creationId xmlns:a16="http://schemas.microsoft.com/office/drawing/2014/main" id="{DD16619B-3268-473C-8B80-559C7F072A4F}"/>
                    </a:ext>
                  </a:extLst>
                </p:cNvPr>
                <p:cNvSpPr/>
                <p:nvPr/>
              </p:nvSpPr>
              <p:spPr>
                <a:xfrm>
                  <a:off x="6858000" y="4800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6901" name="Group 209">
                  <a:extLst>
                    <a:ext uri="{FF2B5EF4-FFF2-40B4-BE49-F238E27FC236}">
                      <a16:creationId xmlns:a16="http://schemas.microsoft.com/office/drawing/2014/main" id="{B1B1225A-2372-4EFA-BF85-FC85CD55615E}"/>
                    </a:ext>
                  </a:extLst>
                </p:cNvPr>
                <p:cNvGrpSpPr>
                  <a:grpSpLocks/>
                </p:cNvGrpSpPr>
                <p:nvPr/>
              </p:nvGrpSpPr>
              <p:grpSpPr bwMode="auto">
                <a:xfrm>
                  <a:off x="5029212" y="4343402"/>
                  <a:ext cx="2286009" cy="533401"/>
                  <a:chOff x="4579938" y="1600200"/>
                  <a:chExt cx="3276600" cy="838200"/>
                </a:xfrm>
              </p:grpSpPr>
              <p:sp>
                <p:nvSpPr>
                  <p:cNvPr id="42" name="Can 41">
                    <a:extLst>
                      <a:ext uri="{FF2B5EF4-FFF2-40B4-BE49-F238E27FC236}">
                        <a16:creationId xmlns:a16="http://schemas.microsoft.com/office/drawing/2014/main" id="{2DBA0F99-1D4D-4B15-BA06-6EB59FF15289}"/>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3" name="Can 42">
                    <a:extLst>
                      <a:ext uri="{FF2B5EF4-FFF2-40B4-BE49-F238E27FC236}">
                        <a16:creationId xmlns:a16="http://schemas.microsoft.com/office/drawing/2014/main" id="{EA64A844-735F-4CF0-913D-BF7BD99C5FFE}"/>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6951" name="Picture 9">
                    <a:extLst>
                      <a:ext uri="{FF2B5EF4-FFF2-40B4-BE49-F238E27FC236}">
                        <a16:creationId xmlns:a16="http://schemas.microsoft.com/office/drawing/2014/main" id="{6C391BAB-6D51-45C3-8A48-6168C7BFA6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52" name="Picture 11">
                    <a:extLst>
                      <a:ext uri="{FF2B5EF4-FFF2-40B4-BE49-F238E27FC236}">
                        <a16:creationId xmlns:a16="http://schemas.microsoft.com/office/drawing/2014/main" id="{DDE12EAE-2319-4A5B-8989-17360F2D11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53" name="Picture 12">
                    <a:extLst>
                      <a:ext uri="{FF2B5EF4-FFF2-40B4-BE49-F238E27FC236}">
                        <a16:creationId xmlns:a16="http://schemas.microsoft.com/office/drawing/2014/main" id="{72CE993F-61EC-403A-8A93-78FDF57FF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54" name="Picture 13">
                    <a:extLst>
                      <a:ext uri="{FF2B5EF4-FFF2-40B4-BE49-F238E27FC236}">
                        <a16:creationId xmlns:a16="http://schemas.microsoft.com/office/drawing/2014/main" id="{6CC9B2CB-FA4C-4BFD-9BC9-00410D04D8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48" name="Can 47">
                    <a:extLst>
                      <a:ext uri="{FF2B5EF4-FFF2-40B4-BE49-F238E27FC236}">
                        <a16:creationId xmlns:a16="http://schemas.microsoft.com/office/drawing/2014/main" id="{862524AE-3425-4ED6-8A6E-3B1351C3C917}"/>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9" name="Can 48">
                    <a:extLst>
                      <a:ext uri="{FF2B5EF4-FFF2-40B4-BE49-F238E27FC236}">
                        <a16:creationId xmlns:a16="http://schemas.microsoft.com/office/drawing/2014/main" id="{0492BC40-070D-4C63-B5CE-96B5A5E06ED5}"/>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50" name="Can 49">
                    <a:extLst>
                      <a:ext uri="{FF2B5EF4-FFF2-40B4-BE49-F238E27FC236}">
                        <a16:creationId xmlns:a16="http://schemas.microsoft.com/office/drawing/2014/main" id="{8D73EEFC-FCAF-4890-B763-8D1C9D098B77}"/>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nvGrpSpPr>
                <p:cNvPr id="36902" name="Group 219">
                  <a:extLst>
                    <a:ext uri="{FF2B5EF4-FFF2-40B4-BE49-F238E27FC236}">
                      <a16:creationId xmlns:a16="http://schemas.microsoft.com/office/drawing/2014/main" id="{70931A2B-1ECC-44E5-A9AF-16069E585225}"/>
                    </a:ext>
                  </a:extLst>
                </p:cNvPr>
                <p:cNvGrpSpPr>
                  <a:grpSpLocks/>
                </p:cNvGrpSpPr>
                <p:nvPr/>
              </p:nvGrpSpPr>
              <p:grpSpPr bwMode="auto">
                <a:xfrm>
                  <a:off x="5943612" y="5029202"/>
                  <a:ext cx="2286009" cy="533401"/>
                  <a:chOff x="4579938" y="1600200"/>
                  <a:chExt cx="3276600" cy="838200"/>
                </a:xfrm>
              </p:grpSpPr>
              <p:sp>
                <p:nvSpPr>
                  <p:cNvPr id="33" name="Can 32">
                    <a:extLst>
                      <a:ext uri="{FF2B5EF4-FFF2-40B4-BE49-F238E27FC236}">
                        <a16:creationId xmlns:a16="http://schemas.microsoft.com/office/drawing/2014/main" id="{CBBCDF60-F6CC-4FD6-8B51-AD057DA37638}"/>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4" name="Can 33">
                    <a:extLst>
                      <a:ext uri="{FF2B5EF4-FFF2-40B4-BE49-F238E27FC236}">
                        <a16:creationId xmlns:a16="http://schemas.microsoft.com/office/drawing/2014/main" id="{4236E858-9F6D-4D27-A376-308D019696E8}"/>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6932" name="Picture 9">
                    <a:extLst>
                      <a:ext uri="{FF2B5EF4-FFF2-40B4-BE49-F238E27FC236}">
                        <a16:creationId xmlns:a16="http://schemas.microsoft.com/office/drawing/2014/main" id="{DFFB1203-5200-4D6D-97FA-DF8155606E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33" name="Picture 11">
                    <a:extLst>
                      <a:ext uri="{FF2B5EF4-FFF2-40B4-BE49-F238E27FC236}">
                        <a16:creationId xmlns:a16="http://schemas.microsoft.com/office/drawing/2014/main" id="{1643C88F-1D97-48F9-8D09-BB26FE840F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34" name="Picture 12">
                    <a:extLst>
                      <a:ext uri="{FF2B5EF4-FFF2-40B4-BE49-F238E27FC236}">
                        <a16:creationId xmlns:a16="http://schemas.microsoft.com/office/drawing/2014/main" id="{FF31043C-2952-4510-B157-04A2E28CD3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35" name="Picture 13">
                    <a:extLst>
                      <a:ext uri="{FF2B5EF4-FFF2-40B4-BE49-F238E27FC236}">
                        <a16:creationId xmlns:a16="http://schemas.microsoft.com/office/drawing/2014/main" id="{B2D2ABBB-8B02-4756-A463-4A49BEE4C6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9" name="Can 38">
                    <a:extLst>
                      <a:ext uri="{FF2B5EF4-FFF2-40B4-BE49-F238E27FC236}">
                        <a16:creationId xmlns:a16="http://schemas.microsoft.com/office/drawing/2014/main" id="{C5C54E21-C4B6-4CA9-9F9E-D6CC54848E4D}"/>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0" name="Can 39">
                    <a:extLst>
                      <a:ext uri="{FF2B5EF4-FFF2-40B4-BE49-F238E27FC236}">
                        <a16:creationId xmlns:a16="http://schemas.microsoft.com/office/drawing/2014/main" id="{2B83F41A-EB10-4BE1-8B2A-673B12CF0615}"/>
                      </a:ext>
                    </a:extLst>
                  </p:cNvPr>
                  <p:cNvSpPr/>
                  <p:nvPr/>
                </p:nvSpPr>
                <p:spPr>
                  <a:xfrm>
                    <a:off x="7543800" y="2133599"/>
                    <a:ext cx="152401"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41" name="Can 40">
                    <a:extLst>
                      <a:ext uri="{FF2B5EF4-FFF2-40B4-BE49-F238E27FC236}">
                        <a16:creationId xmlns:a16="http://schemas.microsoft.com/office/drawing/2014/main" id="{3AC07586-B52F-4409-8073-79E35C7416DE}"/>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sp>
              <p:nvSpPr>
                <p:cNvPr id="22" name="Can 21">
                  <a:extLst>
                    <a:ext uri="{FF2B5EF4-FFF2-40B4-BE49-F238E27FC236}">
                      <a16:creationId xmlns:a16="http://schemas.microsoft.com/office/drawing/2014/main" id="{2B0E48A3-5BCD-4466-82E5-F8F66D4B25F6}"/>
                    </a:ext>
                  </a:extLst>
                </p:cNvPr>
                <p:cNvSpPr/>
                <p:nvPr/>
              </p:nvSpPr>
              <p:spPr>
                <a:xfrm>
                  <a:off x="7162800" y="41148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nvGrpSpPr>
                <p:cNvPr id="36906" name="Group 198">
                  <a:extLst>
                    <a:ext uri="{FF2B5EF4-FFF2-40B4-BE49-F238E27FC236}">
                      <a16:creationId xmlns:a16="http://schemas.microsoft.com/office/drawing/2014/main" id="{031FAA65-135E-4A60-B487-BAB46F5EFE0C}"/>
                    </a:ext>
                  </a:extLst>
                </p:cNvPr>
                <p:cNvGrpSpPr>
                  <a:grpSpLocks/>
                </p:cNvGrpSpPr>
                <p:nvPr/>
              </p:nvGrpSpPr>
              <p:grpSpPr bwMode="auto">
                <a:xfrm>
                  <a:off x="5486412" y="3657602"/>
                  <a:ext cx="2286009" cy="533401"/>
                  <a:chOff x="4579938" y="1600200"/>
                  <a:chExt cx="3276600" cy="838200"/>
                </a:xfrm>
              </p:grpSpPr>
              <p:sp>
                <p:nvSpPr>
                  <p:cNvPr id="24" name="Can 23">
                    <a:extLst>
                      <a:ext uri="{FF2B5EF4-FFF2-40B4-BE49-F238E27FC236}">
                        <a16:creationId xmlns:a16="http://schemas.microsoft.com/office/drawing/2014/main" id="{4F266F95-602F-43C7-BF93-658FB18C9103}"/>
                      </a:ext>
                    </a:extLst>
                  </p:cNvPr>
                  <p:cNvSpPr/>
                  <p:nvPr/>
                </p:nvSpPr>
                <p:spPr>
                  <a:xfrm>
                    <a:off x="58674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25" name="Can 24">
                    <a:extLst>
                      <a:ext uri="{FF2B5EF4-FFF2-40B4-BE49-F238E27FC236}">
                        <a16:creationId xmlns:a16="http://schemas.microsoft.com/office/drawing/2014/main" id="{73C89FC3-34A9-4D90-977A-001D5B00D5C4}"/>
                      </a:ext>
                    </a:extLst>
                  </p:cNvPr>
                  <p:cNvSpPr/>
                  <p:nvPr/>
                </p:nvSpPr>
                <p:spPr>
                  <a:xfrm>
                    <a:off x="50292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6913" name="Picture 9">
                    <a:extLst>
                      <a:ext uri="{FF2B5EF4-FFF2-40B4-BE49-F238E27FC236}">
                        <a16:creationId xmlns:a16="http://schemas.microsoft.com/office/drawing/2014/main" id="{789EB654-BBA0-4899-9DAC-46532ED907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9938"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14" name="Picture 11">
                    <a:extLst>
                      <a:ext uri="{FF2B5EF4-FFF2-40B4-BE49-F238E27FC236}">
                        <a16:creationId xmlns:a16="http://schemas.microsoft.com/office/drawing/2014/main" id="{257F34FD-13BE-42BA-8DF3-8D38B6D44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19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15" name="Picture 12">
                    <a:extLst>
                      <a:ext uri="{FF2B5EF4-FFF2-40B4-BE49-F238E27FC236}">
                        <a16:creationId xmlns:a16="http://schemas.microsoft.com/office/drawing/2014/main" id="{419EE028-4417-49C0-83CB-A14CC6A2F0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5550"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916" name="Picture 13">
                    <a:extLst>
                      <a:ext uri="{FF2B5EF4-FFF2-40B4-BE49-F238E27FC236}">
                        <a16:creationId xmlns:a16="http://schemas.microsoft.com/office/drawing/2014/main" id="{3161B35F-93E8-416C-8185-E65571AFB0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7563" y="1600200"/>
                    <a:ext cx="6889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 name="Can 29">
                    <a:extLst>
                      <a:ext uri="{FF2B5EF4-FFF2-40B4-BE49-F238E27FC236}">
                        <a16:creationId xmlns:a16="http://schemas.microsoft.com/office/drawing/2014/main" id="{F2C06B37-7244-44C4-BA54-BA2D132078B5}"/>
                      </a:ext>
                    </a:extLst>
                  </p:cNvPr>
                  <p:cNvSpPr/>
                  <p:nvPr/>
                </p:nvSpPr>
                <p:spPr>
                  <a:xfrm>
                    <a:off x="6781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1" name="Can 30">
                    <a:extLst>
                      <a:ext uri="{FF2B5EF4-FFF2-40B4-BE49-F238E27FC236}">
                        <a16:creationId xmlns:a16="http://schemas.microsoft.com/office/drawing/2014/main" id="{637306E8-D500-495D-8488-10155EF81F3E}"/>
                      </a:ext>
                    </a:extLst>
                  </p:cNvPr>
                  <p:cNvSpPr/>
                  <p:nvPr/>
                </p:nvSpPr>
                <p:spPr>
                  <a:xfrm>
                    <a:off x="7543800" y="2133600"/>
                    <a:ext cx="152400" cy="2286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32" name="Can 31">
                    <a:extLst>
                      <a:ext uri="{FF2B5EF4-FFF2-40B4-BE49-F238E27FC236}">
                        <a16:creationId xmlns:a16="http://schemas.microsoft.com/office/drawing/2014/main" id="{BE8F4427-C60E-43A7-9835-06F6DBF213EE}"/>
                      </a:ext>
                    </a:extLst>
                  </p:cNvPr>
                  <p:cNvSpPr/>
                  <p:nvPr/>
                </p:nvSpPr>
                <p:spPr>
                  <a:xfrm rot="5400000">
                    <a:off x="6286500" y="1028700"/>
                    <a:ext cx="152400" cy="2667000"/>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grpSp>
          </p:grpSp>
        </p:grpSp>
        <p:sp>
          <p:nvSpPr>
            <p:cNvPr id="9" name="Can 8">
              <a:extLst>
                <a:ext uri="{FF2B5EF4-FFF2-40B4-BE49-F238E27FC236}">
                  <a16:creationId xmlns:a16="http://schemas.microsoft.com/office/drawing/2014/main" id="{E5CA385A-E6A4-42EE-8F09-D6B16ADBFCA9}"/>
                </a:ext>
              </a:extLst>
            </p:cNvPr>
            <p:cNvSpPr/>
            <p:nvPr/>
          </p:nvSpPr>
          <p:spPr>
            <a:xfrm rot="5400000">
              <a:off x="1905000" y="3657600"/>
              <a:ext cx="76200" cy="990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0" name="Can 9">
              <a:extLst>
                <a:ext uri="{FF2B5EF4-FFF2-40B4-BE49-F238E27FC236}">
                  <a16:creationId xmlns:a16="http://schemas.microsoft.com/office/drawing/2014/main" id="{D049B5EE-9B52-418A-98AF-197210FF8E6A}"/>
                </a:ext>
              </a:extLst>
            </p:cNvPr>
            <p:cNvSpPr/>
            <p:nvPr/>
          </p:nvSpPr>
          <p:spPr>
            <a:xfrm rot="5400000">
              <a:off x="2095500" y="5219700"/>
              <a:ext cx="76200" cy="6096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1" name="Can 10">
              <a:extLst>
                <a:ext uri="{FF2B5EF4-FFF2-40B4-BE49-F238E27FC236}">
                  <a16:creationId xmlns:a16="http://schemas.microsoft.com/office/drawing/2014/main" id="{92121B8B-C5F0-4E7D-B97D-FD03EC7FF795}"/>
                </a:ext>
              </a:extLst>
            </p:cNvPr>
            <p:cNvSpPr/>
            <p:nvPr/>
          </p:nvSpPr>
          <p:spPr>
            <a:xfrm>
              <a:off x="2438400" y="4191000"/>
              <a:ext cx="76200" cy="11430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12" name="Can 11">
              <a:extLst>
                <a:ext uri="{FF2B5EF4-FFF2-40B4-BE49-F238E27FC236}">
                  <a16:creationId xmlns:a16="http://schemas.microsoft.com/office/drawing/2014/main" id="{AFA4CFF3-40D2-46B4-94BC-C31F5F711757}"/>
                </a:ext>
              </a:extLst>
            </p:cNvPr>
            <p:cNvSpPr/>
            <p:nvPr/>
          </p:nvSpPr>
          <p:spPr>
            <a:xfrm>
              <a:off x="1676400" y="4436425"/>
              <a:ext cx="76200" cy="1219200"/>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pic>
          <p:nvPicPr>
            <p:cNvPr id="36892" name="Picture 6">
              <a:extLst>
                <a:ext uri="{FF2B5EF4-FFF2-40B4-BE49-F238E27FC236}">
                  <a16:creationId xmlns:a16="http://schemas.microsoft.com/office/drawing/2014/main" id="{7E2FE89A-325A-49D5-B7BB-50FD92FFA5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893" name="Picture 6">
              <a:extLst>
                <a:ext uri="{FF2B5EF4-FFF2-40B4-BE49-F238E27FC236}">
                  <a16:creationId xmlns:a16="http://schemas.microsoft.com/office/drawing/2014/main" id="{F784F6F0-D999-4198-9939-FC72B08462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39624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894" name="Picture 6">
              <a:extLst>
                <a:ext uri="{FF2B5EF4-FFF2-40B4-BE49-F238E27FC236}">
                  <a16:creationId xmlns:a16="http://schemas.microsoft.com/office/drawing/2014/main" id="{F493B33E-CD0D-4EEF-844D-43F51BC716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36895" name="Picture 6">
              <a:extLst>
                <a:ext uri="{FF2B5EF4-FFF2-40B4-BE49-F238E27FC236}">
                  <a16:creationId xmlns:a16="http://schemas.microsoft.com/office/drawing/2014/main" id="{102DB8E6-F339-4B4F-B145-1009A2BECC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5334000"/>
              <a:ext cx="508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36869" name="TextBox 170">
            <a:extLst>
              <a:ext uri="{FF2B5EF4-FFF2-40B4-BE49-F238E27FC236}">
                <a16:creationId xmlns:a16="http://schemas.microsoft.com/office/drawing/2014/main" id="{D6B4CE24-DBB4-40BD-BB48-36E4A94BCE58}"/>
              </a:ext>
            </a:extLst>
          </p:cNvPr>
          <p:cNvSpPr txBox="1">
            <a:spLocks noChangeArrowheads="1"/>
          </p:cNvSpPr>
          <p:nvPr/>
        </p:nvSpPr>
        <p:spPr bwMode="auto">
          <a:xfrm>
            <a:off x="4876797" y="6324600"/>
            <a:ext cx="1295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chemeClr val="tx1"/>
                </a:solidFill>
              </a:rPr>
              <a:t>Destination</a:t>
            </a:r>
          </a:p>
        </p:txBody>
      </p:sp>
      <p:cxnSp>
        <p:nvCxnSpPr>
          <p:cNvPr id="172" name="Straight Arrow Connector 171">
            <a:extLst>
              <a:ext uri="{FF2B5EF4-FFF2-40B4-BE49-F238E27FC236}">
                <a16:creationId xmlns:a16="http://schemas.microsoft.com/office/drawing/2014/main" id="{72FADCA7-4C3E-4B98-AB99-44AFF430A703}"/>
              </a:ext>
            </a:extLst>
          </p:cNvPr>
          <p:cNvCxnSpPr/>
          <p:nvPr/>
        </p:nvCxnSpPr>
        <p:spPr>
          <a:xfrm rot="10800000" flipH="1" flipV="1">
            <a:off x="4926013" y="5862638"/>
            <a:ext cx="179387" cy="538162"/>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36871" name="TextBox 172">
            <a:extLst>
              <a:ext uri="{FF2B5EF4-FFF2-40B4-BE49-F238E27FC236}">
                <a16:creationId xmlns:a16="http://schemas.microsoft.com/office/drawing/2014/main" id="{FE8BCDA5-4837-4CA6-8729-0C704D0D12AF}"/>
              </a:ext>
            </a:extLst>
          </p:cNvPr>
          <p:cNvSpPr txBox="1">
            <a:spLocks noChangeArrowheads="1"/>
          </p:cNvSpPr>
          <p:nvPr/>
        </p:nvSpPr>
        <p:spPr bwMode="auto">
          <a:xfrm>
            <a:off x="8610597" y="3124200"/>
            <a:ext cx="9604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chemeClr val="tx1"/>
                </a:solidFill>
              </a:rPr>
              <a:t>Source</a:t>
            </a:r>
          </a:p>
        </p:txBody>
      </p:sp>
      <p:cxnSp>
        <p:nvCxnSpPr>
          <p:cNvPr id="207" name="Straight Arrow Connector 206">
            <a:extLst>
              <a:ext uri="{FF2B5EF4-FFF2-40B4-BE49-F238E27FC236}">
                <a16:creationId xmlns:a16="http://schemas.microsoft.com/office/drawing/2014/main" id="{DBFE3F4D-81C8-4F49-BD58-1B079E5ED4C6}"/>
              </a:ext>
            </a:extLst>
          </p:cNvPr>
          <p:cNvCxnSpPr>
            <a:cxnSpLocks/>
            <a:stCxn id="36871" idx="2"/>
          </p:cNvCxnSpPr>
          <p:nvPr/>
        </p:nvCxnSpPr>
        <p:spPr>
          <a:xfrm rot="5400000">
            <a:off x="8886825" y="3533776"/>
            <a:ext cx="276225" cy="13335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
        <p:nvSpPr>
          <p:cNvPr id="210" name="Rectangle 209">
            <a:extLst>
              <a:ext uri="{FF2B5EF4-FFF2-40B4-BE49-F238E27FC236}">
                <a16:creationId xmlns:a16="http://schemas.microsoft.com/office/drawing/2014/main" id="{9878F8BE-CF98-4D93-A96B-F824E33C9F32}"/>
              </a:ext>
            </a:extLst>
          </p:cNvPr>
          <p:cNvSpPr/>
          <p:nvPr/>
        </p:nvSpPr>
        <p:spPr>
          <a:xfrm>
            <a:off x="8610597" y="3733800"/>
            <a:ext cx="228600" cy="1524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6874" name="TextBox 170">
            <a:extLst>
              <a:ext uri="{FF2B5EF4-FFF2-40B4-BE49-F238E27FC236}">
                <a16:creationId xmlns:a16="http://schemas.microsoft.com/office/drawing/2014/main" id="{DBF2B1D0-DF00-4239-89D4-EBFF0AA95ABC}"/>
              </a:ext>
            </a:extLst>
          </p:cNvPr>
          <p:cNvSpPr txBox="1">
            <a:spLocks noChangeArrowheads="1"/>
          </p:cNvSpPr>
          <p:nvPr/>
        </p:nvSpPr>
        <p:spPr bwMode="auto">
          <a:xfrm>
            <a:off x="7619997" y="3200400"/>
            <a:ext cx="838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4"/>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4"/>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4"/>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4"/>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4"/>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solidFill>
                  <a:schemeClr val="tx1"/>
                </a:solidFill>
              </a:rPr>
              <a:t>Router</a:t>
            </a:r>
          </a:p>
        </p:txBody>
      </p:sp>
      <p:cxnSp>
        <p:nvCxnSpPr>
          <p:cNvPr id="213" name="Straight Arrow Connector 212">
            <a:extLst>
              <a:ext uri="{FF2B5EF4-FFF2-40B4-BE49-F238E27FC236}">
                <a16:creationId xmlns:a16="http://schemas.microsoft.com/office/drawing/2014/main" id="{3B284C5D-172C-45EB-8FDA-09B6D311AF7F}"/>
              </a:ext>
            </a:extLst>
          </p:cNvPr>
          <p:cNvCxnSpPr>
            <a:cxnSpLocks/>
            <a:stCxn id="36874" idx="2"/>
          </p:cNvCxnSpPr>
          <p:nvPr/>
        </p:nvCxnSpPr>
        <p:spPr>
          <a:xfrm rot="5400000">
            <a:off x="7761287" y="3435351"/>
            <a:ext cx="174625" cy="381000"/>
          </a:xfrm>
          <a:prstGeom prst="straightConnector1">
            <a:avLst/>
          </a:prstGeom>
          <a:ln w="19050">
            <a:tailEnd type="arrow"/>
          </a:ln>
        </p:spPr>
        <p:style>
          <a:lnRef idx="1">
            <a:schemeClr val="accent4"/>
          </a:lnRef>
          <a:fillRef idx="0">
            <a:schemeClr val="accent4"/>
          </a:fillRef>
          <a:effectRef idx="0">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0" presetClass="path" presetSubtype="0" accel="50000" decel="50000" fill="hold" grpId="0" nodeType="clickEffect">
                                  <p:stCondLst>
                                    <p:cond delay="0"/>
                                  </p:stCondLst>
                                  <p:childTnLst>
                                    <p:animMotion origin="layout" path="M -1.875E-6 -2.49366E-18 C -0.00143 -0.00069 -0.00286 -0.00185 -0.00416 -0.00185 C -0.12109 -0.00185 -0.08945 -0.04676 -0.0931 0.13102 C -0.09323 0.13611 -0.0944 0.1412 -0.09518 0.1463 C -0.09609 0.27477 -0.0707 0.31389 -0.11666 0.28958 C -0.14948 0.29005 -0.18229 0.28773 -0.21497 0.2912 C -0.21679 0.29144 -0.21549 0.29699 -0.21588 0.29977 C -0.21719 0.30556 -0.21797 0.30486 -0.22096 0.30648 C -0.24909 0.30602 -0.30495 0.30486 -0.30495 0.30509 " pathEditMode="relative" rAng="0" ptsTypes="AAAAAAAAA">
                                      <p:cBhvr>
                                        <p:cTn id="22" dur="3000" fill="hold"/>
                                        <p:tgtEl>
                                          <p:spTgt spid="210"/>
                                        </p:tgtEl>
                                        <p:attrNameLst>
                                          <p:attrName>ppt_x</p:attrName>
                                          <p:attrName>ppt_y</p:attrName>
                                        </p:attrNameLst>
                                      </p:cBhvr>
                                      <p:rCtr x="-15247" y="14977"/>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animBg="1"/>
      <p:bldP spid="210" grpId="1"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9B6AC687-70AD-43B0-802C-1CC0CABE2C49}"/>
              </a:ext>
            </a:extLst>
          </p:cNvPr>
          <p:cNvSpPr>
            <a:spLocks noGrp="1"/>
          </p:cNvSpPr>
          <p:nvPr>
            <p:ph type="title"/>
          </p:nvPr>
        </p:nvSpPr>
        <p:spPr/>
        <p:txBody>
          <a:bodyPr/>
          <a:lstStyle/>
          <a:p>
            <a:r>
              <a:rPr lang="en-US" altLang="en-US"/>
              <a:t>Router</a:t>
            </a:r>
          </a:p>
        </p:txBody>
      </p:sp>
      <p:sp>
        <p:nvSpPr>
          <p:cNvPr id="3" name="Content Placeholder 2">
            <a:extLst>
              <a:ext uri="{FF2B5EF4-FFF2-40B4-BE49-F238E27FC236}">
                <a16:creationId xmlns:a16="http://schemas.microsoft.com/office/drawing/2014/main" id="{BB889EAE-23FF-4E49-8C4C-005DD41DAFE0}"/>
              </a:ext>
            </a:extLst>
          </p:cNvPr>
          <p:cNvSpPr>
            <a:spLocks noGrp="1"/>
          </p:cNvSpPr>
          <p:nvPr>
            <p:ph idx="1"/>
          </p:nvPr>
        </p:nvSpPr>
        <p:spPr>
          <a:xfrm>
            <a:off x="685800" y="1825625"/>
            <a:ext cx="10515600" cy="4351338"/>
          </a:xfrm>
        </p:spPr>
        <p:txBody>
          <a:bodyPr/>
          <a:lstStyle/>
          <a:p>
            <a:pPr>
              <a:defRPr/>
            </a:pPr>
            <a:r>
              <a:rPr lang="en-US" sz="2400" dirty="0"/>
              <a:t>A </a:t>
            </a:r>
            <a:r>
              <a:rPr lang="en-US" sz="2400" dirty="0">
                <a:solidFill>
                  <a:schemeClr val="accent6">
                    <a:lumMod val="60000"/>
                    <a:lumOff val="40000"/>
                  </a:schemeClr>
                </a:solidFill>
              </a:rPr>
              <a:t>router</a:t>
            </a:r>
            <a:r>
              <a:rPr lang="en-US" sz="2400" dirty="0"/>
              <a:t> is a device that forwards the packets between multiple networks</a:t>
            </a:r>
          </a:p>
          <a:p>
            <a:pPr>
              <a:defRPr/>
            </a:pPr>
            <a:r>
              <a:rPr lang="en-US" sz="2400" dirty="0"/>
              <a:t>Routers are connected to two or more networks</a:t>
            </a:r>
          </a:p>
          <a:p>
            <a:pPr lvl="1">
              <a:defRPr/>
            </a:pPr>
            <a:r>
              <a:rPr lang="en-US" sz="2000" dirty="0"/>
              <a:t>Each network </a:t>
            </a:r>
            <a:r>
              <a:rPr lang="en-US" sz="2000" i="1" dirty="0"/>
              <a:t>interface </a:t>
            </a:r>
            <a:r>
              <a:rPr lang="en-US" sz="2000" dirty="0"/>
              <a:t>is connected to a LAN or a host</a:t>
            </a:r>
          </a:p>
          <a:p>
            <a:pPr>
              <a:defRPr/>
            </a:pPr>
            <a:r>
              <a:rPr lang="en-US" sz="2400" dirty="0"/>
              <a:t>Packet travels up until the network layer on the router</a:t>
            </a:r>
          </a:p>
          <a:p>
            <a:pPr>
              <a:defRPr/>
            </a:pPr>
            <a:endParaRPr lang="en-US" dirty="0"/>
          </a:p>
        </p:txBody>
      </p:sp>
      <p:grpSp>
        <p:nvGrpSpPr>
          <p:cNvPr id="2" name="Group 3">
            <a:extLst>
              <a:ext uri="{FF2B5EF4-FFF2-40B4-BE49-F238E27FC236}">
                <a16:creationId xmlns:a16="http://schemas.microsoft.com/office/drawing/2014/main" id="{2FCB83A5-4C36-44E3-8476-1D9FB2B70ED5}"/>
              </a:ext>
            </a:extLst>
          </p:cNvPr>
          <p:cNvGrpSpPr>
            <a:grpSpLocks/>
          </p:cNvGrpSpPr>
          <p:nvPr/>
        </p:nvGrpSpPr>
        <p:grpSpPr bwMode="auto">
          <a:xfrm>
            <a:off x="838200" y="4081685"/>
            <a:ext cx="3581400" cy="2305050"/>
            <a:chOff x="4922549" y="4621940"/>
            <a:chExt cx="3657116" cy="2152504"/>
          </a:xfrm>
        </p:grpSpPr>
        <p:sp>
          <p:nvSpPr>
            <p:cNvPr id="5" name="Rectangle 4">
              <a:extLst>
                <a:ext uri="{FF2B5EF4-FFF2-40B4-BE49-F238E27FC236}">
                  <a16:creationId xmlns:a16="http://schemas.microsoft.com/office/drawing/2014/main" id="{78303424-3696-447C-99B6-B26AFE483AA8}"/>
                </a:ext>
              </a:extLst>
            </p:cNvPr>
            <p:cNvSpPr/>
            <p:nvPr/>
          </p:nvSpPr>
          <p:spPr bwMode="auto">
            <a:xfrm>
              <a:off x="5867629" y="4621940"/>
              <a:ext cx="1677799" cy="1077735"/>
            </a:xfrm>
            <a:prstGeom prst="rect">
              <a:avLst/>
            </a:prstGeom>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eaLnBrk="1" hangingPunct="1">
                <a:defRPr/>
              </a:pPr>
              <a:endParaRPr lang="en-US"/>
            </a:p>
          </p:txBody>
        </p:sp>
        <p:sp>
          <p:nvSpPr>
            <p:cNvPr id="6" name="Can 5">
              <a:extLst>
                <a:ext uri="{FF2B5EF4-FFF2-40B4-BE49-F238E27FC236}">
                  <a16:creationId xmlns:a16="http://schemas.microsoft.com/office/drawing/2014/main" id="{805987C8-677C-45BE-986E-5A3A658DC2FC}"/>
                </a:ext>
              </a:extLst>
            </p:cNvPr>
            <p:cNvSpPr/>
            <p:nvPr/>
          </p:nvSpPr>
          <p:spPr bwMode="auto">
            <a:xfrm flipH="1">
              <a:off x="6665348" y="5580547"/>
              <a:ext cx="183651" cy="883328"/>
            </a:xfrm>
            <a:prstGeom prst="can">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7" name="Can 6">
              <a:extLst>
                <a:ext uri="{FF2B5EF4-FFF2-40B4-BE49-F238E27FC236}">
                  <a16:creationId xmlns:a16="http://schemas.microsoft.com/office/drawing/2014/main" id="{F2EFCA7D-0F2C-4225-9048-B2CC09E76BEC}"/>
                </a:ext>
              </a:extLst>
            </p:cNvPr>
            <p:cNvSpPr/>
            <p:nvPr/>
          </p:nvSpPr>
          <p:spPr bwMode="auto">
            <a:xfrm rot="5400000">
              <a:off x="5527481" y="5107812"/>
              <a:ext cx="231261" cy="650046"/>
            </a:xfrm>
            <a:prstGeom prst="ca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8" name="Can 7">
              <a:extLst>
                <a:ext uri="{FF2B5EF4-FFF2-40B4-BE49-F238E27FC236}">
                  <a16:creationId xmlns:a16="http://schemas.microsoft.com/office/drawing/2014/main" id="{4ECCDA0E-2A30-44FA-89BC-790930CCD486}"/>
                </a:ext>
              </a:extLst>
            </p:cNvPr>
            <p:cNvSpPr/>
            <p:nvPr/>
          </p:nvSpPr>
          <p:spPr bwMode="auto">
            <a:xfrm rot="5400000">
              <a:off x="7854997" y="5022477"/>
              <a:ext cx="166452" cy="786154"/>
            </a:xfrm>
            <a:prstGeom prst="can">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ACFE36AC-7359-4805-937E-9B062B127CE3}"/>
                </a:ext>
              </a:extLst>
            </p:cNvPr>
            <p:cNvSpPr/>
            <p:nvPr/>
          </p:nvSpPr>
          <p:spPr>
            <a:xfrm>
              <a:off x="7937724" y="5108181"/>
              <a:ext cx="641941" cy="609284"/>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n-US" sz="1200" dirty="0"/>
                <a:t>LAN-3</a:t>
              </a:r>
            </a:p>
          </p:txBody>
        </p:sp>
        <p:sp>
          <p:nvSpPr>
            <p:cNvPr id="11" name="TextBox 10">
              <a:extLst>
                <a:ext uri="{FF2B5EF4-FFF2-40B4-BE49-F238E27FC236}">
                  <a16:creationId xmlns:a16="http://schemas.microsoft.com/office/drawing/2014/main" id="{E96B2E44-4E22-4280-BDEB-D3A9536768B4}"/>
                </a:ext>
              </a:extLst>
            </p:cNvPr>
            <p:cNvSpPr txBox="1"/>
            <p:nvPr/>
          </p:nvSpPr>
          <p:spPr>
            <a:xfrm>
              <a:off x="7000791" y="5302115"/>
              <a:ext cx="500277" cy="247360"/>
            </a:xfrm>
            <a:prstGeom prst="rect">
              <a:avLst/>
            </a:prstGeom>
            <a:solidFill>
              <a:schemeClr val="accent2">
                <a:lumMod val="60000"/>
                <a:lumOff val="40000"/>
              </a:schemeClr>
            </a:solidFill>
          </p:spPr>
          <p:style>
            <a:lnRef idx="0">
              <a:schemeClr val="accent1"/>
            </a:lnRef>
            <a:fillRef idx="3">
              <a:schemeClr val="accent1"/>
            </a:fillRef>
            <a:effectRef idx="3">
              <a:schemeClr val="accent1"/>
            </a:effectRef>
            <a:fontRef idx="minor">
              <a:schemeClr val="lt1"/>
            </a:fontRef>
          </p:style>
          <p:txBody>
            <a:bodyPr anchor="ctr"/>
            <a:lstStyle>
              <a:defPPr>
                <a:defRPr lang="en-US"/>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eaLnBrk="1" hangingPunct="1">
                <a:defRPr/>
              </a:pPr>
              <a:r>
                <a:rPr lang="en-US" sz="1000" dirty="0"/>
                <a:t>Int-3</a:t>
              </a:r>
            </a:p>
          </p:txBody>
        </p:sp>
        <p:sp>
          <p:nvSpPr>
            <p:cNvPr id="12" name="TextBox 11">
              <a:extLst>
                <a:ext uri="{FF2B5EF4-FFF2-40B4-BE49-F238E27FC236}">
                  <a16:creationId xmlns:a16="http://schemas.microsoft.com/office/drawing/2014/main" id="{442C3539-A498-4268-9840-ADF8F6E88566}"/>
                </a:ext>
              </a:extLst>
            </p:cNvPr>
            <p:cNvSpPr txBox="1"/>
            <p:nvPr/>
          </p:nvSpPr>
          <p:spPr>
            <a:xfrm>
              <a:off x="6495069" y="5307142"/>
              <a:ext cx="504215" cy="247627"/>
            </a:xfrm>
            <a:prstGeom prst="rect">
              <a:avLst/>
            </a:prstGeom>
            <a:solidFill>
              <a:schemeClr val="accent2">
                <a:lumMod val="75000"/>
              </a:schemeClr>
            </a:solidFill>
          </p:spPr>
          <p:style>
            <a:lnRef idx="0">
              <a:schemeClr val="accent1"/>
            </a:lnRef>
            <a:fillRef idx="3">
              <a:schemeClr val="accent1"/>
            </a:fillRef>
            <a:effectRef idx="3">
              <a:schemeClr val="accent1"/>
            </a:effectRef>
            <a:fontRef idx="minor">
              <a:schemeClr val="lt1"/>
            </a:fontRef>
          </p:style>
          <p:txBody>
            <a:bodyPr anchor="ctr"/>
            <a:lstStyle>
              <a:defPPr>
                <a:defRPr lang="en-US"/>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eaLnBrk="1" hangingPunct="1">
                <a:defRPr/>
              </a:pPr>
              <a:r>
                <a:rPr lang="en-US" sz="1100" dirty="0"/>
                <a:t>Int-2</a:t>
              </a:r>
            </a:p>
          </p:txBody>
        </p:sp>
        <p:sp>
          <p:nvSpPr>
            <p:cNvPr id="13" name="Rectangle 12">
              <a:extLst>
                <a:ext uri="{FF2B5EF4-FFF2-40B4-BE49-F238E27FC236}">
                  <a16:creationId xmlns:a16="http://schemas.microsoft.com/office/drawing/2014/main" id="{29FAFA6A-7F26-413C-BB63-5DB5D672C2E1}"/>
                </a:ext>
              </a:extLst>
            </p:cNvPr>
            <p:cNvSpPr/>
            <p:nvPr/>
          </p:nvSpPr>
          <p:spPr>
            <a:xfrm>
              <a:off x="6362052" y="4644177"/>
              <a:ext cx="734342" cy="2609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sz="1000" dirty="0"/>
                <a:t>A  Router</a:t>
              </a:r>
            </a:p>
          </p:txBody>
        </p:sp>
        <p:sp>
          <p:nvSpPr>
            <p:cNvPr id="14" name="Rectangle 13">
              <a:extLst>
                <a:ext uri="{FF2B5EF4-FFF2-40B4-BE49-F238E27FC236}">
                  <a16:creationId xmlns:a16="http://schemas.microsoft.com/office/drawing/2014/main" id="{F9AB185E-70E0-40B3-A958-0D4F4CFBA835}"/>
                </a:ext>
              </a:extLst>
            </p:cNvPr>
            <p:cNvSpPr/>
            <p:nvPr/>
          </p:nvSpPr>
          <p:spPr>
            <a:xfrm>
              <a:off x="6246957" y="6163678"/>
              <a:ext cx="975879" cy="610766"/>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n-US" sz="1200" dirty="0"/>
                <a:t>LAN-2</a:t>
              </a:r>
            </a:p>
          </p:txBody>
        </p:sp>
        <p:sp>
          <p:nvSpPr>
            <p:cNvPr id="15" name="Rectangle 14">
              <a:extLst>
                <a:ext uri="{FF2B5EF4-FFF2-40B4-BE49-F238E27FC236}">
                  <a16:creationId xmlns:a16="http://schemas.microsoft.com/office/drawing/2014/main" id="{0326D90D-812D-450B-9AC0-252A638965A7}"/>
                </a:ext>
              </a:extLst>
            </p:cNvPr>
            <p:cNvSpPr/>
            <p:nvPr/>
          </p:nvSpPr>
          <p:spPr>
            <a:xfrm>
              <a:off x="4922549" y="5097804"/>
              <a:ext cx="747310" cy="610766"/>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eaLnBrk="1" hangingPunct="1">
                <a:defRPr/>
              </a:pPr>
              <a:r>
                <a:rPr lang="en-US" sz="1200" dirty="0"/>
                <a:t>LAN-1</a:t>
              </a:r>
            </a:p>
          </p:txBody>
        </p:sp>
      </p:grpSp>
      <p:grpSp>
        <p:nvGrpSpPr>
          <p:cNvPr id="4" name="Group 146">
            <a:extLst>
              <a:ext uri="{FF2B5EF4-FFF2-40B4-BE49-F238E27FC236}">
                <a16:creationId xmlns:a16="http://schemas.microsoft.com/office/drawing/2014/main" id="{9228FD6C-CE14-458D-B067-FA0CB57D3147}"/>
              </a:ext>
            </a:extLst>
          </p:cNvPr>
          <p:cNvGrpSpPr>
            <a:grpSpLocks/>
          </p:cNvGrpSpPr>
          <p:nvPr/>
        </p:nvGrpSpPr>
        <p:grpSpPr bwMode="auto">
          <a:xfrm>
            <a:off x="4724400" y="3718151"/>
            <a:ext cx="4648200" cy="2897187"/>
            <a:chOff x="4191000" y="3808412"/>
            <a:chExt cx="4648200" cy="2897188"/>
          </a:xfrm>
        </p:grpSpPr>
        <p:cxnSp>
          <p:nvCxnSpPr>
            <p:cNvPr id="36" name="Straight Arrow Connector 35">
              <a:extLst>
                <a:ext uri="{FF2B5EF4-FFF2-40B4-BE49-F238E27FC236}">
                  <a16:creationId xmlns:a16="http://schemas.microsoft.com/office/drawing/2014/main" id="{0F11F883-41F8-4AFE-AF7F-D1505C9613C7}"/>
                </a:ext>
              </a:extLst>
            </p:cNvPr>
            <p:cNvCxnSpPr/>
            <p:nvPr/>
          </p:nvCxnSpPr>
          <p:spPr>
            <a:xfrm rot="5400000">
              <a:off x="6553994" y="6169819"/>
              <a:ext cx="3048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FE3CE336-0ACA-4A09-9619-45F8EBFE201C}"/>
                </a:ext>
              </a:extLst>
            </p:cNvPr>
            <p:cNvCxnSpPr/>
            <p:nvPr/>
          </p:nvCxnSpPr>
          <p:spPr>
            <a:xfrm>
              <a:off x="4343400" y="6704013"/>
              <a:ext cx="1600200" cy="1587"/>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37900" name="Group 51">
              <a:extLst>
                <a:ext uri="{FF2B5EF4-FFF2-40B4-BE49-F238E27FC236}">
                  <a16:creationId xmlns:a16="http://schemas.microsoft.com/office/drawing/2014/main" id="{DE37B4E8-A259-46A7-9CBE-2ACEC776D459}"/>
                </a:ext>
              </a:extLst>
            </p:cNvPr>
            <p:cNvGrpSpPr>
              <a:grpSpLocks/>
            </p:cNvGrpSpPr>
            <p:nvPr/>
          </p:nvGrpSpPr>
          <p:grpSpPr bwMode="auto">
            <a:xfrm>
              <a:off x="4191000" y="3808412"/>
              <a:ext cx="1524000" cy="2743200"/>
              <a:chOff x="6781800" y="2590800"/>
              <a:chExt cx="1524000" cy="2743200"/>
            </a:xfrm>
          </p:grpSpPr>
          <p:sp>
            <p:nvSpPr>
              <p:cNvPr id="16" name="Rectangle 15">
                <a:extLst>
                  <a:ext uri="{FF2B5EF4-FFF2-40B4-BE49-F238E27FC236}">
                    <a16:creationId xmlns:a16="http://schemas.microsoft.com/office/drawing/2014/main" id="{77817A85-83F3-43DC-AB49-9AB6EED530B0}"/>
                  </a:ext>
                </a:extLst>
              </p:cNvPr>
              <p:cNvSpPr/>
              <p:nvPr/>
            </p:nvSpPr>
            <p:spPr>
              <a:xfrm>
                <a:off x="6781800" y="2590800"/>
                <a:ext cx="1447800" cy="27432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600"/>
              </a:p>
            </p:txBody>
          </p:sp>
          <p:sp>
            <p:nvSpPr>
              <p:cNvPr id="17" name="Rectangle 16">
                <a:extLst>
                  <a:ext uri="{FF2B5EF4-FFF2-40B4-BE49-F238E27FC236}">
                    <a16:creationId xmlns:a16="http://schemas.microsoft.com/office/drawing/2014/main" id="{2C586B8E-999E-48A3-A337-C38666324909}"/>
                  </a:ext>
                </a:extLst>
              </p:cNvPr>
              <p:cNvSpPr/>
              <p:nvPr/>
            </p:nvSpPr>
            <p:spPr>
              <a:xfrm>
                <a:off x="7081838" y="4800601"/>
                <a:ext cx="993775"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Physical</a:t>
                </a:r>
              </a:p>
            </p:txBody>
          </p:sp>
          <p:sp>
            <p:nvSpPr>
              <p:cNvPr id="18" name="Rectangle 17">
                <a:extLst>
                  <a:ext uri="{FF2B5EF4-FFF2-40B4-BE49-F238E27FC236}">
                    <a16:creationId xmlns:a16="http://schemas.microsoft.com/office/drawing/2014/main" id="{CFE08135-BD8A-468E-91DF-FA24FFC7821F}"/>
                  </a:ext>
                </a:extLst>
              </p:cNvPr>
              <p:cNvSpPr/>
              <p:nvPr/>
            </p:nvSpPr>
            <p:spPr>
              <a:xfrm>
                <a:off x="7086600" y="4419601"/>
                <a:ext cx="990600"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Data-link</a:t>
                </a:r>
              </a:p>
            </p:txBody>
          </p:sp>
          <p:sp>
            <p:nvSpPr>
              <p:cNvPr id="19" name="Rectangle 18">
                <a:extLst>
                  <a:ext uri="{FF2B5EF4-FFF2-40B4-BE49-F238E27FC236}">
                    <a16:creationId xmlns:a16="http://schemas.microsoft.com/office/drawing/2014/main" id="{A0FB68D1-CDF0-487D-A8CF-47EC27FEA289}"/>
                  </a:ext>
                </a:extLst>
              </p:cNvPr>
              <p:cNvSpPr/>
              <p:nvPr/>
            </p:nvSpPr>
            <p:spPr>
              <a:xfrm>
                <a:off x="7086600" y="3962401"/>
                <a:ext cx="990600" cy="457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Network</a:t>
                </a:r>
              </a:p>
            </p:txBody>
          </p:sp>
          <p:sp>
            <p:nvSpPr>
              <p:cNvPr id="22" name="Rectangle 21">
                <a:extLst>
                  <a:ext uri="{FF2B5EF4-FFF2-40B4-BE49-F238E27FC236}">
                    <a16:creationId xmlns:a16="http://schemas.microsoft.com/office/drawing/2014/main" id="{BE75A88F-4197-4498-A399-506DBFFF2744}"/>
                  </a:ext>
                </a:extLst>
              </p:cNvPr>
              <p:cNvSpPr/>
              <p:nvPr/>
            </p:nvSpPr>
            <p:spPr>
              <a:xfrm>
                <a:off x="7086600" y="3586162"/>
                <a:ext cx="990600"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Transport</a:t>
                </a:r>
              </a:p>
            </p:txBody>
          </p:sp>
          <p:sp>
            <p:nvSpPr>
              <p:cNvPr id="23" name="Rectangle 22">
                <a:extLst>
                  <a:ext uri="{FF2B5EF4-FFF2-40B4-BE49-F238E27FC236}">
                    <a16:creationId xmlns:a16="http://schemas.microsoft.com/office/drawing/2014/main" id="{FC97CE72-DAB4-4A6E-9640-5F460F0C75AA}"/>
                  </a:ext>
                </a:extLst>
              </p:cNvPr>
              <p:cNvSpPr/>
              <p:nvPr/>
            </p:nvSpPr>
            <p:spPr>
              <a:xfrm>
                <a:off x="7086600" y="3124200"/>
                <a:ext cx="990600" cy="457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Application</a:t>
                </a:r>
              </a:p>
            </p:txBody>
          </p:sp>
          <p:sp>
            <p:nvSpPr>
              <p:cNvPr id="37927" name="TextBox 38">
                <a:extLst>
                  <a:ext uri="{FF2B5EF4-FFF2-40B4-BE49-F238E27FC236}">
                    <a16:creationId xmlns:a16="http://schemas.microsoft.com/office/drawing/2014/main" id="{6A80BCA2-269F-47BF-AD20-073368715B8E}"/>
                  </a:ext>
                </a:extLst>
              </p:cNvPr>
              <p:cNvSpPr txBox="1">
                <a:spLocks noChangeArrowheads="1"/>
              </p:cNvSpPr>
              <p:nvPr/>
            </p:nvSpPr>
            <p:spPr bwMode="auto">
              <a:xfrm>
                <a:off x="6781800" y="2678668"/>
                <a:ext cx="1524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Source machine</a:t>
                </a:r>
              </a:p>
            </p:txBody>
          </p:sp>
        </p:grpSp>
        <p:grpSp>
          <p:nvGrpSpPr>
            <p:cNvPr id="37901" name="Group 60">
              <a:extLst>
                <a:ext uri="{FF2B5EF4-FFF2-40B4-BE49-F238E27FC236}">
                  <a16:creationId xmlns:a16="http://schemas.microsoft.com/office/drawing/2014/main" id="{C2F5F86E-5EA1-4E6C-A8AE-CF06BE5731FE}"/>
                </a:ext>
              </a:extLst>
            </p:cNvPr>
            <p:cNvGrpSpPr>
              <a:grpSpLocks/>
            </p:cNvGrpSpPr>
            <p:nvPr/>
          </p:nvGrpSpPr>
          <p:grpSpPr bwMode="auto">
            <a:xfrm>
              <a:off x="7391400" y="3808412"/>
              <a:ext cx="1447800" cy="2743200"/>
              <a:chOff x="6781800" y="2590800"/>
              <a:chExt cx="1447800" cy="2743200"/>
            </a:xfrm>
          </p:grpSpPr>
          <p:sp>
            <p:nvSpPr>
              <p:cNvPr id="62" name="Rectangle 61">
                <a:extLst>
                  <a:ext uri="{FF2B5EF4-FFF2-40B4-BE49-F238E27FC236}">
                    <a16:creationId xmlns:a16="http://schemas.microsoft.com/office/drawing/2014/main" id="{253B7CC3-39C8-4753-918C-E041529C1213}"/>
                  </a:ext>
                </a:extLst>
              </p:cNvPr>
              <p:cNvSpPr/>
              <p:nvPr/>
            </p:nvSpPr>
            <p:spPr>
              <a:xfrm>
                <a:off x="6781800" y="2590800"/>
                <a:ext cx="1447800" cy="27432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600"/>
              </a:p>
            </p:txBody>
          </p:sp>
          <p:sp>
            <p:nvSpPr>
              <p:cNvPr id="63" name="Rectangle 62">
                <a:extLst>
                  <a:ext uri="{FF2B5EF4-FFF2-40B4-BE49-F238E27FC236}">
                    <a16:creationId xmlns:a16="http://schemas.microsoft.com/office/drawing/2014/main" id="{C03EC660-F9E9-4A58-9CCE-5077E1B29CB2}"/>
                  </a:ext>
                </a:extLst>
              </p:cNvPr>
              <p:cNvSpPr/>
              <p:nvPr/>
            </p:nvSpPr>
            <p:spPr>
              <a:xfrm>
                <a:off x="7081838" y="4800601"/>
                <a:ext cx="993775"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Physical</a:t>
                </a:r>
              </a:p>
            </p:txBody>
          </p:sp>
          <p:sp>
            <p:nvSpPr>
              <p:cNvPr id="64" name="Rectangle 63">
                <a:extLst>
                  <a:ext uri="{FF2B5EF4-FFF2-40B4-BE49-F238E27FC236}">
                    <a16:creationId xmlns:a16="http://schemas.microsoft.com/office/drawing/2014/main" id="{89ADF1FE-BC1E-4D7D-96CC-6C775F922029}"/>
                  </a:ext>
                </a:extLst>
              </p:cNvPr>
              <p:cNvSpPr/>
              <p:nvPr/>
            </p:nvSpPr>
            <p:spPr>
              <a:xfrm>
                <a:off x="7086600" y="4419601"/>
                <a:ext cx="990600"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Data-link</a:t>
                </a:r>
              </a:p>
            </p:txBody>
          </p:sp>
          <p:sp>
            <p:nvSpPr>
              <p:cNvPr id="65" name="Rectangle 64">
                <a:extLst>
                  <a:ext uri="{FF2B5EF4-FFF2-40B4-BE49-F238E27FC236}">
                    <a16:creationId xmlns:a16="http://schemas.microsoft.com/office/drawing/2014/main" id="{2E92EF58-F8DE-459F-9684-E91720506C7D}"/>
                  </a:ext>
                </a:extLst>
              </p:cNvPr>
              <p:cNvSpPr/>
              <p:nvPr/>
            </p:nvSpPr>
            <p:spPr>
              <a:xfrm>
                <a:off x="7086600" y="3962401"/>
                <a:ext cx="990600" cy="457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Network</a:t>
                </a:r>
              </a:p>
            </p:txBody>
          </p:sp>
          <p:sp>
            <p:nvSpPr>
              <p:cNvPr id="66" name="Rectangle 65">
                <a:extLst>
                  <a:ext uri="{FF2B5EF4-FFF2-40B4-BE49-F238E27FC236}">
                    <a16:creationId xmlns:a16="http://schemas.microsoft.com/office/drawing/2014/main" id="{17ECC15D-7255-48B1-BC2D-FB9BD1CA8342}"/>
                  </a:ext>
                </a:extLst>
              </p:cNvPr>
              <p:cNvSpPr/>
              <p:nvPr/>
            </p:nvSpPr>
            <p:spPr>
              <a:xfrm>
                <a:off x="7086600" y="3586162"/>
                <a:ext cx="990600"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Transport</a:t>
                </a:r>
              </a:p>
            </p:txBody>
          </p:sp>
          <p:sp>
            <p:nvSpPr>
              <p:cNvPr id="67" name="Rectangle 66">
                <a:extLst>
                  <a:ext uri="{FF2B5EF4-FFF2-40B4-BE49-F238E27FC236}">
                    <a16:creationId xmlns:a16="http://schemas.microsoft.com/office/drawing/2014/main" id="{22EBEC24-945D-4D21-8956-03A2A46311CF}"/>
                  </a:ext>
                </a:extLst>
              </p:cNvPr>
              <p:cNvSpPr/>
              <p:nvPr/>
            </p:nvSpPr>
            <p:spPr>
              <a:xfrm>
                <a:off x="7086600" y="3124200"/>
                <a:ext cx="990600" cy="457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Application</a:t>
                </a:r>
              </a:p>
            </p:txBody>
          </p:sp>
          <p:sp>
            <p:nvSpPr>
              <p:cNvPr id="37920" name="TextBox 67">
                <a:extLst>
                  <a:ext uri="{FF2B5EF4-FFF2-40B4-BE49-F238E27FC236}">
                    <a16:creationId xmlns:a16="http://schemas.microsoft.com/office/drawing/2014/main" id="{6CC3EA98-AA7D-4130-983D-CCA9818D2E1C}"/>
                  </a:ext>
                </a:extLst>
              </p:cNvPr>
              <p:cNvSpPr txBox="1">
                <a:spLocks noChangeArrowheads="1"/>
              </p:cNvSpPr>
              <p:nvPr/>
            </p:nvSpPr>
            <p:spPr bwMode="auto">
              <a:xfrm>
                <a:off x="6934200" y="2678668"/>
                <a:ext cx="12954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Dest machine</a:t>
                </a:r>
              </a:p>
            </p:txBody>
          </p:sp>
        </p:grpSp>
        <p:grpSp>
          <p:nvGrpSpPr>
            <p:cNvPr id="37902" name="Group 68">
              <a:extLst>
                <a:ext uri="{FF2B5EF4-FFF2-40B4-BE49-F238E27FC236}">
                  <a16:creationId xmlns:a16="http://schemas.microsoft.com/office/drawing/2014/main" id="{EACB6147-C15A-4F00-A0D0-2F71EB32F715}"/>
                </a:ext>
              </a:extLst>
            </p:cNvPr>
            <p:cNvGrpSpPr>
              <a:grpSpLocks/>
            </p:cNvGrpSpPr>
            <p:nvPr/>
          </p:nvGrpSpPr>
          <p:grpSpPr bwMode="auto">
            <a:xfrm>
              <a:off x="5791200" y="3808412"/>
              <a:ext cx="1447800" cy="2743200"/>
              <a:chOff x="6781800" y="2590800"/>
              <a:chExt cx="1447800" cy="2743200"/>
            </a:xfrm>
          </p:grpSpPr>
          <p:sp>
            <p:nvSpPr>
              <p:cNvPr id="70" name="Rectangle 69">
                <a:extLst>
                  <a:ext uri="{FF2B5EF4-FFF2-40B4-BE49-F238E27FC236}">
                    <a16:creationId xmlns:a16="http://schemas.microsoft.com/office/drawing/2014/main" id="{8D920285-46C3-4C45-991E-C4049FC5E42F}"/>
                  </a:ext>
                </a:extLst>
              </p:cNvPr>
              <p:cNvSpPr/>
              <p:nvPr/>
            </p:nvSpPr>
            <p:spPr>
              <a:xfrm>
                <a:off x="6781800" y="2590800"/>
                <a:ext cx="1447800" cy="27432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600"/>
              </a:p>
            </p:txBody>
          </p:sp>
          <p:sp>
            <p:nvSpPr>
              <p:cNvPr id="71" name="Rectangle 70">
                <a:extLst>
                  <a:ext uri="{FF2B5EF4-FFF2-40B4-BE49-F238E27FC236}">
                    <a16:creationId xmlns:a16="http://schemas.microsoft.com/office/drawing/2014/main" id="{6EAB68B0-363C-47AC-8A2C-35C7BEC8EC7A}"/>
                  </a:ext>
                </a:extLst>
              </p:cNvPr>
              <p:cNvSpPr/>
              <p:nvPr/>
            </p:nvSpPr>
            <p:spPr>
              <a:xfrm>
                <a:off x="7081838" y="4800601"/>
                <a:ext cx="993775"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Physical</a:t>
                </a:r>
              </a:p>
            </p:txBody>
          </p:sp>
          <p:sp>
            <p:nvSpPr>
              <p:cNvPr id="72" name="Rectangle 71">
                <a:extLst>
                  <a:ext uri="{FF2B5EF4-FFF2-40B4-BE49-F238E27FC236}">
                    <a16:creationId xmlns:a16="http://schemas.microsoft.com/office/drawing/2014/main" id="{20CC21BB-113E-4028-B9D7-7A9C73854317}"/>
                  </a:ext>
                </a:extLst>
              </p:cNvPr>
              <p:cNvSpPr/>
              <p:nvPr/>
            </p:nvSpPr>
            <p:spPr>
              <a:xfrm>
                <a:off x="7086600" y="4419601"/>
                <a:ext cx="990600" cy="3810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Data-link</a:t>
                </a:r>
              </a:p>
            </p:txBody>
          </p:sp>
          <p:sp>
            <p:nvSpPr>
              <p:cNvPr id="73" name="Rectangle 72">
                <a:extLst>
                  <a:ext uri="{FF2B5EF4-FFF2-40B4-BE49-F238E27FC236}">
                    <a16:creationId xmlns:a16="http://schemas.microsoft.com/office/drawing/2014/main" id="{3E064916-1243-4038-9667-E79AA92354AF}"/>
                  </a:ext>
                </a:extLst>
              </p:cNvPr>
              <p:cNvSpPr/>
              <p:nvPr/>
            </p:nvSpPr>
            <p:spPr>
              <a:xfrm>
                <a:off x="7086600" y="3962401"/>
                <a:ext cx="990600" cy="4572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eaLnBrk="1" hangingPunct="1">
                  <a:defRPr/>
                </a:pPr>
                <a:r>
                  <a:rPr lang="en-US" sz="1200" dirty="0"/>
                  <a:t>Network</a:t>
                </a:r>
              </a:p>
            </p:txBody>
          </p:sp>
          <p:sp>
            <p:nvSpPr>
              <p:cNvPr id="37913" name="TextBox 75">
                <a:extLst>
                  <a:ext uri="{FF2B5EF4-FFF2-40B4-BE49-F238E27FC236}">
                    <a16:creationId xmlns:a16="http://schemas.microsoft.com/office/drawing/2014/main" id="{6C71B7AE-67EE-4B20-A3E1-AED934695D6E}"/>
                  </a:ext>
                </a:extLst>
              </p:cNvPr>
              <p:cNvSpPr txBox="1">
                <a:spLocks noChangeArrowheads="1"/>
              </p:cNvSpPr>
              <p:nvPr/>
            </p:nvSpPr>
            <p:spPr bwMode="auto">
              <a:xfrm>
                <a:off x="7162800" y="2678668"/>
                <a:ext cx="838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rgbClr val="808080"/>
                    </a:solidFill>
                    <a:latin typeface="Arial" panose="020B0604020202020204" pitchFamily="34" charset="0"/>
                    <a:cs typeface="Arial" panose="020B0604020202020204" pitchFamily="34" charset="0"/>
                  </a:defRPr>
                </a:lvl1pPr>
                <a:lvl2pPr marL="742950" indent="-285750">
                  <a:spcBef>
                    <a:spcPct val="20000"/>
                  </a:spcBef>
                  <a:buBlip>
                    <a:blip r:embed="rId2"/>
                  </a:buBlip>
                  <a:defRPr sz="2800">
                    <a:solidFill>
                      <a:srgbClr val="808080"/>
                    </a:solidFill>
                    <a:latin typeface="Arial" panose="020B0604020202020204" pitchFamily="34" charset="0"/>
                    <a:cs typeface="Arial" panose="020B0604020202020204" pitchFamily="34" charset="0"/>
                  </a:defRPr>
                </a:lvl2pPr>
                <a:lvl3pPr marL="1143000" indent="-228600">
                  <a:spcBef>
                    <a:spcPct val="20000"/>
                  </a:spcBef>
                  <a:buBlip>
                    <a:blip r:embed="rId2"/>
                  </a:buBlip>
                  <a:defRPr sz="2400">
                    <a:solidFill>
                      <a:srgbClr val="808080"/>
                    </a:solidFill>
                    <a:latin typeface="Arial" panose="020B0604020202020204" pitchFamily="34" charset="0"/>
                    <a:cs typeface="Arial" panose="020B0604020202020204" pitchFamily="34" charset="0"/>
                  </a:defRPr>
                </a:lvl3pPr>
                <a:lvl4pPr marL="16002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4pPr>
                <a:lvl5pPr marL="2057400" indent="-228600">
                  <a:spcBef>
                    <a:spcPct val="20000"/>
                  </a:spcBef>
                  <a:buBlip>
                    <a:blip r:embed="rId2"/>
                  </a:buBlip>
                  <a:defRPr sz="2000">
                    <a:solidFill>
                      <a:srgbClr val="808080"/>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Blip>
                    <a:blip r:embed="rId2"/>
                  </a:buBlip>
                  <a:defRPr sz="2000">
                    <a:solidFill>
                      <a:srgbClr val="808080"/>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400">
                    <a:solidFill>
                      <a:schemeClr val="tx1"/>
                    </a:solidFill>
                  </a:rPr>
                  <a:t>Router</a:t>
                </a:r>
              </a:p>
            </p:txBody>
          </p:sp>
        </p:grpSp>
        <p:cxnSp>
          <p:nvCxnSpPr>
            <p:cNvPr id="78" name="Straight Arrow Connector 77">
              <a:extLst>
                <a:ext uri="{FF2B5EF4-FFF2-40B4-BE49-F238E27FC236}">
                  <a16:creationId xmlns:a16="http://schemas.microsoft.com/office/drawing/2014/main" id="{8CDD249A-855D-41FA-8B23-D0650A8DA74F}"/>
                </a:ext>
              </a:extLst>
            </p:cNvPr>
            <p:cNvCxnSpPr/>
            <p:nvPr/>
          </p:nvCxnSpPr>
          <p:spPr>
            <a:xfrm rot="5400000" flipH="1" flipV="1">
              <a:off x="5106194" y="5865019"/>
              <a:ext cx="1674814" cy="3175"/>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41DC37B6-0A04-4820-B79B-99F1958CFC5A}"/>
                </a:ext>
              </a:extLst>
            </p:cNvPr>
            <p:cNvCxnSpPr/>
            <p:nvPr/>
          </p:nvCxnSpPr>
          <p:spPr>
            <a:xfrm rot="5400000">
              <a:off x="6326187" y="5865813"/>
              <a:ext cx="1674814" cy="1588"/>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33E9181E-D76E-4764-BE3A-6816A2EF8743}"/>
                </a:ext>
              </a:extLst>
            </p:cNvPr>
            <p:cNvCxnSpPr/>
            <p:nvPr/>
          </p:nvCxnSpPr>
          <p:spPr>
            <a:xfrm>
              <a:off x="5943600" y="5027612"/>
              <a:ext cx="1219200" cy="1587"/>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9DA3C2BF-7EB3-451A-95BC-9A4ED27530F8}"/>
                </a:ext>
              </a:extLst>
            </p:cNvPr>
            <p:cNvCxnSpPr/>
            <p:nvPr/>
          </p:nvCxnSpPr>
          <p:spPr>
            <a:xfrm>
              <a:off x="7162800" y="6704013"/>
              <a:ext cx="1600200" cy="0"/>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A38B2525-115E-46BB-971A-32F3F2BF1371}"/>
                </a:ext>
              </a:extLst>
            </p:cNvPr>
            <p:cNvCxnSpPr/>
            <p:nvPr/>
          </p:nvCxnSpPr>
          <p:spPr>
            <a:xfrm rot="5400000" flipH="1" flipV="1">
              <a:off x="7582694" y="5522119"/>
              <a:ext cx="2360614" cy="31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4078D2EB-D70A-414C-A868-C3C1AAA7143A}"/>
                </a:ext>
              </a:extLst>
            </p:cNvPr>
            <p:cNvCxnSpPr/>
            <p:nvPr/>
          </p:nvCxnSpPr>
          <p:spPr>
            <a:xfrm rot="5400000">
              <a:off x="3124994" y="5484019"/>
              <a:ext cx="2436814" cy="317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Rectangle 58">
            <a:extLst>
              <a:ext uri="{FF2B5EF4-FFF2-40B4-BE49-F238E27FC236}">
                <a16:creationId xmlns:a16="http://schemas.microsoft.com/office/drawing/2014/main" id="{2C2E2ADB-3C7C-4AAB-9F3B-3321FA0731C8}"/>
              </a:ext>
            </a:extLst>
          </p:cNvPr>
          <p:cNvSpPr/>
          <p:nvPr/>
        </p:nvSpPr>
        <p:spPr>
          <a:xfrm>
            <a:off x="4724400" y="4100735"/>
            <a:ext cx="228600" cy="1524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8" name="TextBox 47">
            <a:extLst>
              <a:ext uri="{FF2B5EF4-FFF2-40B4-BE49-F238E27FC236}">
                <a16:creationId xmlns:a16="http://schemas.microsoft.com/office/drawing/2014/main" id="{1B69B79A-EC5E-49E7-B796-973A4171F266}"/>
              </a:ext>
            </a:extLst>
          </p:cNvPr>
          <p:cNvSpPr txBox="1"/>
          <p:nvPr/>
        </p:nvSpPr>
        <p:spPr bwMode="auto">
          <a:xfrm>
            <a:off x="1875334" y="4814134"/>
            <a:ext cx="493776" cy="265176"/>
          </a:xfrm>
          <a:prstGeom prst="rect">
            <a:avLst/>
          </a:prstGeom>
          <a:solidFill>
            <a:srgbClr val="C00000"/>
          </a:solidFill>
        </p:spPr>
        <p:style>
          <a:lnRef idx="0">
            <a:schemeClr val="accent1"/>
          </a:lnRef>
          <a:fillRef idx="3">
            <a:schemeClr val="accent1"/>
          </a:fillRef>
          <a:effectRef idx="3">
            <a:schemeClr val="accent1"/>
          </a:effectRef>
          <a:fontRef idx="minor">
            <a:schemeClr val="lt1"/>
          </a:fontRef>
        </p:style>
        <p:txBody>
          <a:bodyPr anchor="ctr"/>
          <a:lstStyle>
            <a:defPPr>
              <a:defRPr lang="en-US"/>
            </a:defPPr>
            <a:lvl1pPr algn="ctr">
              <a:defRPr>
                <a:solidFill>
                  <a:schemeClr val="lt1"/>
                </a:solidFill>
                <a:latin typeface="+mn-lt"/>
                <a:cs typeface="+mn-cs"/>
              </a:defRPr>
            </a:lvl1pPr>
            <a:lvl2pPr>
              <a:defRPr>
                <a:solidFill>
                  <a:schemeClr val="lt1"/>
                </a:solidFill>
                <a:latin typeface="+mn-lt"/>
                <a:cs typeface="+mn-cs"/>
              </a:defRPr>
            </a:lvl2pPr>
            <a:lvl3pPr>
              <a:defRPr>
                <a:solidFill>
                  <a:schemeClr val="lt1"/>
                </a:solidFill>
                <a:latin typeface="+mn-lt"/>
                <a:cs typeface="+mn-cs"/>
              </a:defRPr>
            </a:lvl3pPr>
            <a:lvl4pPr>
              <a:defRPr>
                <a:solidFill>
                  <a:schemeClr val="lt1"/>
                </a:solidFill>
                <a:latin typeface="+mn-lt"/>
                <a:cs typeface="+mn-cs"/>
              </a:defRPr>
            </a:lvl4pPr>
            <a:lvl5pPr>
              <a:defRPr>
                <a:solidFill>
                  <a:schemeClr val="lt1"/>
                </a:solidFill>
                <a:latin typeface="+mn-lt"/>
                <a:cs typeface="+mn-cs"/>
              </a:defRPr>
            </a:lvl5pPr>
            <a:lvl6pPr>
              <a:defRPr>
                <a:solidFill>
                  <a:schemeClr val="lt1"/>
                </a:solidFill>
                <a:latin typeface="+mn-lt"/>
                <a:cs typeface="+mn-cs"/>
              </a:defRPr>
            </a:lvl6pPr>
            <a:lvl7pPr>
              <a:defRPr>
                <a:solidFill>
                  <a:schemeClr val="lt1"/>
                </a:solidFill>
                <a:latin typeface="+mn-lt"/>
                <a:cs typeface="+mn-cs"/>
              </a:defRPr>
            </a:lvl7pPr>
            <a:lvl8pPr>
              <a:defRPr>
                <a:solidFill>
                  <a:schemeClr val="lt1"/>
                </a:solidFill>
                <a:latin typeface="+mn-lt"/>
                <a:cs typeface="+mn-cs"/>
              </a:defRPr>
            </a:lvl8pPr>
            <a:lvl9pPr>
              <a:defRPr>
                <a:solidFill>
                  <a:schemeClr val="lt1"/>
                </a:solidFill>
                <a:latin typeface="+mn-lt"/>
                <a:cs typeface="+mn-cs"/>
              </a:defRPr>
            </a:lvl9pPr>
          </a:lstStyle>
          <a:p>
            <a:pPr eaLnBrk="1" hangingPunct="1">
              <a:defRPr/>
            </a:pPr>
            <a:r>
              <a:rPr lang="en-US" sz="1100" dirty="0"/>
              <a:t>Int-1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0" presetClass="path" presetSubtype="0" accel="50000" decel="50000" fill="hold" grpId="1" nodeType="clickEffect">
                                  <p:stCondLst>
                                    <p:cond delay="0"/>
                                  </p:stCondLst>
                                  <p:childTnLst>
                                    <p:animMotion origin="layout" path="M 5E-6 2.22222E-6 C 0.003 0.01435 0.00079 0.00208 5E-6 0.03588 C -0.00117 0.08171 0.0004 0.06227 -0.00156 0.08472 C -0.00091 0.13032 -0.00052 0.17106 -0.00156 0.21643 C -0.00208 0.23703 -0.00312 0.27801 -0.00312 0.27824 C -0.00273 0.30347 -0.00247 0.3287 5E-6 0.35393 C 0.01068 0.35278 0.01381 0.35 0.02357 0.34815 C 0.05639 0.35 0.08894 0.35278 0.12201 0.35393 C 0.12553 0.35347 0.12982 0.35671 0.13256 0.35254 C 0.13477 0.34907 0.13269 0.3419 0.13334 0.3368 C 0.13386 0.33241 0.13594 0.32731 0.13659 0.32245 C 0.13698 0.29352 0.13464 0.27662 0.13894 0.2537 C 0.13985 0.22453 0.13933 0.19653 0.13737 0.16759 C 0.13816 0.1044 0.12943 0.1044 0.15365 0.11041 C 0.15704 0.11111 0.16016 0.1125 0.16342 0.11342 C 0.21732 0.11227 0.24102 0.07453 0.23334 0.13055 C 0.23399 0.20486 0.23282 0.2794 0.23503 0.35393 C 0.23503 0.35879 0.2431 0.34977 0.2431 0.35 C 0.27748 0.35023 0.32826 0.35393 0.36823 0.35116 C 0.36993 0.34259 0.36902 0.33379 0.36745 0.32523 C 0.3681 0.25741 0.36941 0.19236 0.36993 0.12477 C 0.36941 0.07963 0.36745 0.0375 0.36745 -0.00718 " pathEditMode="relative" rAng="0" ptsTypes="AAAAAAAAAAAAAAAAAAAAAA">
                                      <p:cBhvr>
                                        <p:cTn id="24" dur="5000" fill="hold"/>
                                        <p:tgtEl>
                                          <p:spTgt spid="59"/>
                                        </p:tgtEl>
                                        <p:attrNameLst>
                                          <p:attrName>ppt_x</p:attrName>
                                          <p:attrName>ppt_y</p:attrName>
                                        </p:attrNameLst>
                                      </p:cBhvr>
                                      <p:rCtr x="18333" y="1740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59"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le 1">
            <a:extLst>
              <a:ext uri="{FF2B5EF4-FFF2-40B4-BE49-F238E27FC236}">
                <a16:creationId xmlns:a16="http://schemas.microsoft.com/office/drawing/2014/main" id="{B72DECB3-5A09-4E03-A218-047C4A07737B}"/>
              </a:ext>
            </a:extLst>
          </p:cNvPr>
          <p:cNvSpPr>
            <a:spLocks noGrp="1"/>
          </p:cNvSpPr>
          <p:nvPr>
            <p:ph type="title"/>
          </p:nvPr>
        </p:nvSpPr>
        <p:spPr/>
        <p:txBody>
          <a:bodyPr/>
          <a:lstStyle/>
          <a:p>
            <a:r>
              <a:rPr lang="en-US" altLang="en-US"/>
              <a:t>Routing Algorithm</a:t>
            </a:r>
          </a:p>
        </p:txBody>
      </p:sp>
      <p:sp>
        <p:nvSpPr>
          <p:cNvPr id="3" name="Content Placeholder 2">
            <a:extLst>
              <a:ext uri="{FF2B5EF4-FFF2-40B4-BE49-F238E27FC236}">
                <a16:creationId xmlns:a16="http://schemas.microsoft.com/office/drawing/2014/main" id="{7326CB91-9E63-4B91-A2EB-9471C4F0514C}"/>
              </a:ext>
            </a:extLst>
          </p:cNvPr>
          <p:cNvSpPr>
            <a:spLocks noGrp="1"/>
          </p:cNvSpPr>
          <p:nvPr>
            <p:ph idx="1"/>
          </p:nvPr>
        </p:nvSpPr>
        <p:spPr>
          <a:xfrm>
            <a:off x="685800" y="1828800"/>
            <a:ext cx="10287000" cy="4953000"/>
          </a:xfrm>
        </p:spPr>
        <p:txBody>
          <a:bodyPr/>
          <a:lstStyle/>
          <a:p>
            <a:pPr eaLnBrk="1" hangingPunct="1">
              <a:spcBef>
                <a:spcPts val="800"/>
              </a:spcBef>
              <a:buSzPct val="100000"/>
              <a:defRPr/>
            </a:pPr>
            <a:r>
              <a:rPr lang="en-US" sz="2400" dirty="0"/>
              <a:t>Packets have to be transmitted in a series of hops through the routers</a:t>
            </a:r>
          </a:p>
          <a:p>
            <a:pPr lvl="1" eaLnBrk="1" hangingPunct="1">
              <a:spcBef>
                <a:spcPts val="800"/>
              </a:spcBef>
              <a:buSzPct val="100000"/>
              <a:defRPr/>
            </a:pPr>
            <a:r>
              <a:rPr lang="en-US" sz="2000" dirty="0"/>
              <a:t>The series of hops that a packet takes is known as a </a:t>
            </a:r>
            <a:r>
              <a:rPr lang="en-US" sz="2000" b="1" dirty="0">
                <a:solidFill>
                  <a:srgbClr val="77E1FF"/>
                </a:solidFill>
              </a:rPr>
              <a:t>route</a:t>
            </a:r>
          </a:p>
          <a:p>
            <a:pPr lvl="1" eaLnBrk="1" hangingPunct="1">
              <a:spcBef>
                <a:spcPts val="800"/>
              </a:spcBef>
              <a:buSzPct val="100000"/>
              <a:defRPr/>
            </a:pPr>
            <a:endParaRPr lang="en-US" sz="800" dirty="0"/>
          </a:p>
          <a:p>
            <a:pPr eaLnBrk="1" hangingPunct="1">
              <a:spcBef>
                <a:spcPts val="800"/>
              </a:spcBef>
              <a:buSzPct val="100000"/>
              <a:defRPr/>
            </a:pPr>
            <a:r>
              <a:rPr lang="en-US" sz="2400" dirty="0">
                <a:solidFill>
                  <a:schemeClr val="accent6">
                    <a:lumMod val="60000"/>
                    <a:lumOff val="40000"/>
                  </a:schemeClr>
                </a:solidFill>
              </a:rPr>
              <a:t>Routing algorithm</a:t>
            </a:r>
            <a:r>
              <a:rPr lang="en-US" sz="2400" dirty="0"/>
              <a:t> is responsible for determining the routes for the transmission of packets</a:t>
            </a:r>
          </a:p>
          <a:p>
            <a:pPr lvl="4" eaLnBrk="1" hangingPunct="1">
              <a:spcBef>
                <a:spcPts val="800"/>
              </a:spcBef>
              <a:buSzPct val="100000"/>
              <a:defRPr/>
            </a:pPr>
            <a:endParaRPr lang="en-US" sz="1200" dirty="0"/>
          </a:p>
          <a:p>
            <a:pPr eaLnBrk="1" hangingPunct="1">
              <a:spcBef>
                <a:spcPts val="800"/>
              </a:spcBef>
              <a:buSzPct val="100000"/>
              <a:defRPr/>
            </a:pPr>
            <a:r>
              <a:rPr lang="en-US" sz="2400" dirty="0"/>
              <a:t>Challenges for designing routing algorithms in the Internet:</a:t>
            </a:r>
          </a:p>
          <a:p>
            <a:pPr lvl="1" eaLnBrk="1" hangingPunct="1">
              <a:spcBef>
                <a:spcPts val="800"/>
              </a:spcBef>
              <a:buSzPct val="100000"/>
              <a:defRPr/>
            </a:pPr>
            <a:r>
              <a:rPr lang="en-US" sz="2000" dirty="0"/>
              <a:t>Performance: The traffic across different networks vary</a:t>
            </a:r>
          </a:p>
          <a:p>
            <a:pPr lvl="1" eaLnBrk="1" hangingPunct="1">
              <a:spcBef>
                <a:spcPts val="800"/>
              </a:spcBef>
              <a:buSzPct val="100000"/>
              <a:defRPr/>
            </a:pPr>
            <a:r>
              <a:rPr lang="en-US" sz="2000" dirty="0"/>
              <a:t>Router failures: Routers in the Internet may fail</a:t>
            </a:r>
          </a:p>
          <a:p>
            <a:pPr lvl="2" eaLnBrk="1" hangingPunct="1">
              <a:spcBef>
                <a:spcPts val="800"/>
              </a:spcBef>
              <a:buClr>
                <a:srgbClr val="808080"/>
              </a:buClr>
              <a:buSzPct val="123000"/>
              <a:defRPr/>
            </a:pPr>
            <a:endParaRPr lang="en-US" sz="1400" dirty="0"/>
          </a:p>
        </p:txBody>
      </p:sp>
      <p:sp>
        <p:nvSpPr>
          <p:cNvPr id="4" name="Oval 3">
            <a:extLst>
              <a:ext uri="{FF2B5EF4-FFF2-40B4-BE49-F238E27FC236}">
                <a16:creationId xmlns:a16="http://schemas.microsoft.com/office/drawing/2014/main" id="{2AE496FE-A917-4854-9135-3EADEF102CA6}"/>
              </a:ext>
            </a:extLst>
          </p:cNvPr>
          <p:cNvSpPr/>
          <p:nvPr/>
        </p:nvSpPr>
        <p:spPr>
          <a:xfrm>
            <a:off x="2743200" y="5715000"/>
            <a:ext cx="381000" cy="381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dirty="0"/>
              <a:t>S</a:t>
            </a:r>
          </a:p>
        </p:txBody>
      </p:sp>
      <p:sp>
        <p:nvSpPr>
          <p:cNvPr id="5" name="Oval 4">
            <a:extLst>
              <a:ext uri="{FF2B5EF4-FFF2-40B4-BE49-F238E27FC236}">
                <a16:creationId xmlns:a16="http://schemas.microsoft.com/office/drawing/2014/main" id="{E86415BB-779F-4497-BBE5-2397DBF03AE7}"/>
              </a:ext>
            </a:extLst>
          </p:cNvPr>
          <p:cNvSpPr/>
          <p:nvPr/>
        </p:nvSpPr>
        <p:spPr>
          <a:xfrm>
            <a:off x="7315200" y="5726113"/>
            <a:ext cx="381000" cy="3810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hangingPunct="1">
              <a:defRPr/>
            </a:pPr>
            <a:r>
              <a:rPr lang="en-US" dirty="0"/>
              <a:t>D</a:t>
            </a:r>
          </a:p>
        </p:txBody>
      </p:sp>
      <p:sp>
        <p:nvSpPr>
          <p:cNvPr id="6" name="Rectangle 5">
            <a:extLst>
              <a:ext uri="{FF2B5EF4-FFF2-40B4-BE49-F238E27FC236}">
                <a16:creationId xmlns:a16="http://schemas.microsoft.com/office/drawing/2014/main" id="{95A624A6-1BA1-46B9-8E1E-8F2F43548256}"/>
              </a:ext>
            </a:extLst>
          </p:cNvPr>
          <p:cNvSpPr/>
          <p:nvPr/>
        </p:nvSpPr>
        <p:spPr>
          <a:xfrm>
            <a:off x="3886200" y="5691188"/>
            <a:ext cx="533400" cy="457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dirty="0"/>
              <a:t>R1</a:t>
            </a:r>
          </a:p>
        </p:txBody>
      </p:sp>
      <p:sp>
        <p:nvSpPr>
          <p:cNvPr id="7" name="Rectangle 6">
            <a:extLst>
              <a:ext uri="{FF2B5EF4-FFF2-40B4-BE49-F238E27FC236}">
                <a16:creationId xmlns:a16="http://schemas.microsoft.com/office/drawing/2014/main" id="{1E158C6A-F8FA-4C9F-A804-E7352C5BD9FB}"/>
              </a:ext>
            </a:extLst>
          </p:cNvPr>
          <p:cNvSpPr/>
          <p:nvPr/>
        </p:nvSpPr>
        <p:spPr>
          <a:xfrm>
            <a:off x="5011738" y="5181600"/>
            <a:ext cx="533400" cy="457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dirty="0"/>
              <a:t>R2</a:t>
            </a:r>
          </a:p>
        </p:txBody>
      </p:sp>
      <p:sp>
        <p:nvSpPr>
          <p:cNvPr id="8" name="Rectangle 7">
            <a:extLst>
              <a:ext uri="{FF2B5EF4-FFF2-40B4-BE49-F238E27FC236}">
                <a16:creationId xmlns:a16="http://schemas.microsoft.com/office/drawing/2014/main" id="{6AAC51B9-D733-47F7-8824-77E0BBCBEAE1}"/>
              </a:ext>
            </a:extLst>
          </p:cNvPr>
          <p:cNvSpPr/>
          <p:nvPr/>
        </p:nvSpPr>
        <p:spPr>
          <a:xfrm>
            <a:off x="6172200" y="5691188"/>
            <a:ext cx="533400" cy="457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dirty="0"/>
              <a:t>R4</a:t>
            </a:r>
          </a:p>
        </p:txBody>
      </p:sp>
      <p:cxnSp>
        <p:nvCxnSpPr>
          <p:cNvPr id="10" name="Straight Arrow Connector 9">
            <a:extLst>
              <a:ext uri="{FF2B5EF4-FFF2-40B4-BE49-F238E27FC236}">
                <a16:creationId xmlns:a16="http://schemas.microsoft.com/office/drawing/2014/main" id="{6C9DE7AD-D50A-4146-9671-254D4C780AC8}"/>
              </a:ext>
            </a:extLst>
          </p:cNvPr>
          <p:cNvCxnSpPr>
            <a:stCxn id="4" idx="6"/>
            <a:endCxn id="6" idx="1"/>
          </p:cNvCxnSpPr>
          <p:nvPr/>
        </p:nvCxnSpPr>
        <p:spPr>
          <a:xfrm>
            <a:off x="3124200" y="5905500"/>
            <a:ext cx="762000" cy="142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3C6ED8F-1DB5-4F2B-9998-B10F45D77C7F}"/>
              </a:ext>
            </a:extLst>
          </p:cNvPr>
          <p:cNvCxnSpPr>
            <a:stCxn id="6" idx="3"/>
            <a:endCxn id="7" idx="1"/>
          </p:cNvCxnSpPr>
          <p:nvPr/>
        </p:nvCxnSpPr>
        <p:spPr>
          <a:xfrm flipV="1">
            <a:off x="4419600" y="5410200"/>
            <a:ext cx="592138" cy="509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F8727840-EFED-4EB7-BFEE-9A480B080027}"/>
              </a:ext>
            </a:extLst>
          </p:cNvPr>
          <p:cNvCxnSpPr>
            <a:stCxn id="7" idx="3"/>
            <a:endCxn id="8" idx="1"/>
          </p:cNvCxnSpPr>
          <p:nvPr/>
        </p:nvCxnSpPr>
        <p:spPr>
          <a:xfrm>
            <a:off x="5545138" y="5410200"/>
            <a:ext cx="627062" cy="5095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FBE8CA7D-149D-4EBB-A2E5-B49921FA870A}"/>
              </a:ext>
            </a:extLst>
          </p:cNvPr>
          <p:cNvCxnSpPr>
            <a:stCxn id="8" idx="3"/>
            <a:endCxn id="5" idx="2"/>
          </p:cNvCxnSpPr>
          <p:nvPr/>
        </p:nvCxnSpPr>
        <p:spPr>
          <a:xfrm flipV="1">
            <a:off x="6705600" y="5916616"/>
            <a:ext cx="609600" cy="317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
        <p:nvSpPr>
          <p:cNvPr id="20" name="Rectangle 19">
            <a:extLst>
              <a:ext uri="{FF2B5EF4-FFF2-40B4-BE49-F238E27FC236}">
                <a16:creationId xmlns:a16="http://schemas.microsoft.com/office/drawing/2014/main" id="{BC279E10-2BF1-4E30-BCE8-09EF2AF169C6}"/>
              </a:ext>
            </a:extLst>
          </p:cNvPr>
          <p:cNvSpPr/>
          <p:nvPr/>
        </p:nvSpPr>
        <p:spPr>
          <a:xfrm>
            <a:off x="2819400" y="5486400"/>
            <a:ext cx="228600" cy="1524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 name="Rectangle 20">
            <a:extLst>
              <a:ext uri="{FF2B5EF4-FFF2-40B4-BE49-F238E27FC236}">
                <a16:creationId xmlns:a16="http://schemas.microsoft.com/office/drawing/2014/main" id="{B737582C-8F21-44DB-81FE-CD0AB1418789}"/>
              </a:ext>
            </a:extLst>
          </p:cNvPr>
          <p:cNvSpPr/>
          <p:nvPr/>
        </p:nvSpPr>
        <p:spPr>
          <a:xfrm>
            <a:off x="5029200" y="6096000"/>
            <a:ext cx="533400" cy="457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dirty="0"/>
              <a:t>R4</a:t>
            </a:r>
          </a:p>
        </p:txBody>
      </p:sp>
      <p:cxnSp>
        <p:nvCxnSpPr>
          <p:cNvPr id="22" name="Straight Arrow Connector 21">
            <a:extLst>
              <a:ext uri="{FF2B5EF4-FFF2-40B4-BE49-F238E27FC236}">
                <a16:creationId xmlns:a16="http://schemas.microsoft.com/office/drawing/2014/main" id="{0FA26547-F6CF-4152-BFF9-752F93BB435A}"/>
              </a:ext>
            </a:extLst>
          </p:cNvPr>
          <p:cNvCxnSpPr>
            <a:stCxn id="6" idx="3"/>
            <a:endCxn id="21" idx="1"/>
          </p:cNvCxnSpPr>
          <p:nvPr/>
        </p:nvCxnSpPr>
        <p:spPr>
          <a:xfrm>
            <a:off x="4419600" y="5919788"/>
            <a:ext cx="609600" cy="40481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57B1E5FF-8FDC-482F-A8C6-06AF1534ADE7}"/>
              </a:ext>
            </a:extLst>
          </p:cNvPr>
          <p:cNvCxnSpPr>
            <a:stCxn id="21" idx="3"/>
          </p:cNvCxnSpPr>
          <p:nvPr/>
        </p:nvCxnSpPr>
        <p:spPr>
          <a:xfrm flipV="1">
            <a:off x="5562600" y="5943600"/>
            <a:ext cx="533400" cy="38100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5E-6 -0.00324 C 0.0151 -0.02824 0.03021 -0.05301 0.04909 -0.05185 C 0.06797 -0.05069 0.08894 0.00417 0.11329 0.00347 C 0.13751 0.00278 0.16537 -0.05671 0.19454 -0.05532 C 0.22357 -0.05393 0.26329 0.00787 0.2879 0.01227 C 0.31237 0.01667 0.32696 -0.02917 0.34193 -0.0294 C 0.35704 -0.02963 0.36745 -0.00972 0.37813 0.01042 " pathEditMode="relative" rAng="0" ptsTypes="AAAAAAA">
                                      <p:cBhvr>
                                        <p:cTn id="14" dur="3000" fill="hold"/>
                                        <p:tgtEl>
                                          <p:spTgt spid="20"/>
                                        </p:tgtEl>
                                        <p:attrNameLst>
                                          <p:attrName>ppt_x</p:attrName>
                                          <p:attrName>ppt_y</p:attrName>
                                        </p:attrNameLst>
                                      </p:cBhvr>
                                      <p:rCtr x="18906" y="-1829"/>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FEEBB08-B817-4E01-9697-2E31FF1BDFA8}"/>
              </a:ext>
            </a:extLst>
          </p:cNvPr>
          <p:cNvSpPr>
            <a:spLocks noGrp="1"/>
          </p:cNvSpPr>
          <p:nvPr>
            <p:ph type="title"/>
          </p:nvPr>
        </p:nvSpPr>
        <p:spPr/>
        <p:txBody>
          <a:bodyPr/>
          <a:lstStyle/>
          <a:p>
            <a:r>
              <a:rPr lang="en-US" altLang="en-US" sz="4000"/>
              <a:t>Routing Algorithm (Cont’d)</a:t>
            </a:r>
          </a:p>
        </p:txBody>
      </p:sp>
      <p:sp>
        <p:nvSpPr>
          <p:cNvPr id="39939" name="Content Placeholder 2">
            <a:extLst>
              <a:ext uri="{FF2B5EF4-FFF2-40B4-BE49-F238E27FC236}">
                <a16:creationId xmlns:a16="http://schemas.microsoft.com/office/drawing/2014/main" id="{C33D0B4C-1D62-4357-AAB3-662A248CB148}"/>
              </a:ext>
            </a:extLst>
          </p:cNvPr>
          <p:cNvSpPr>
            <a:spLocks noGrp="1"/>
          </p:cNvSpPr>
          <p:nvPr>
            <p:ph idx="1"/>
          </p:nvPr>
        </p:nvSpPr>
        <p:spPr>
          <a:xfrm>
            <a:off x="685800" y="1828800"/>
            <a:ext cx="10896600" cy="4525963"/>
          </a:xfrm>
        </p:spPr>
        <p:txBody>
          <a:bodyPr>
            <a:normAutofit lnSpcReduction="10000"/>
          </a:bodyPr>
          <a:lstStyle/>
          <a:p>
            <a:r>
              <a:rPr lang="en-US" altLang="en-US" dirty="0"/>
              <a:t>Routing algorithms have two activities</a:t>
            </a:r>
          </a:p>
          <a:p>
            <a:pPr marL="914400" lvl="1" indent="-457200">
              <a:buFontTx/>
              <a:buAutoNum type="arabicPeriod"/>
            </a:pPr>
            <a:r>
              <a:rPr lang="en-US" altLang="en-US" sz="2000" dirty="0"/>
              <a:t>Determine the next-hop taken by each packet</a:t>
            </a:r>
          </a:p>
          <a:p>
            <a:pPr lvl="2"/>
            <a:r>
              <a:rPr lang="en-US" altLang="en-US" sz="1800" dirty="0"/>
              <a:t>The algorithm should be fast and efficient</a:t>
            </a:r>
          </a:p>
          <a:p>
            <a:pPr marL="914400" lvl="1" indent="-457200">
              <a:buFontTx/>
              <a:buAutoNum type="arabicPeriod"/>
            </a:pPr>
            <a:r>
              <a:rPr lang="en-US" altLang="en-US" sz="2000" dirty="0"/>
              <a:t>Dynamically update connectivity information</a:t>
            </a:r>
          </a:p>
          <a:p>
            <a:pPr lvl="2"/>
            <a:r>
              <a:rPr lang="en-US" altLang="en-US" sz="1800" dirty="0"/>
              <a:t>Maintain the knowledge of the network by monitoring routers and traffic</a:t>
            </a:r>
          </a:p>
          <a:p>
            <a:pPr lvl="4"/>
            <a:endParaRPr lang="en-US" altLang="en-US" sz="1200" dirty="0"/>
          </a:p>
          <a:p>
            <a:r>
              <a:rPr lang="en-US" altLang="en-US" dirty="0"/>
              <a:t>The above activities are </a:t>
            </a:r>
            <a:r>
              <a:rPr lang="en-US" altLang="en-US" i="1" dirty="0"/>
              <a:t>distributed</a:t>
            </a:r>
            <a:r>
              <a:rPr lang="en-US" altLang="en-US" dirty="0"/>
              <a:t> throughout the network</a:t>
            </a:r>
          </a:p>
          <a:p>
            <a:pPr marL="914400" lvl="1" indent="-457200"/>
            <a:r>
              <a:rPr lang="en-US" altLang="en-US" sz="2000" dirty="0"/>
              <a:t>Routing decisions are made on an </a:t>
            </a:r>
            <a:r>
              <a:rPr lang="en-US" altLang="en-US" sz="2000" i="1" dirty="0"/>
              <a:t>hop-by-hop basis</a:t>
            </a:r>
          </a:p>
          <a:p>
            <a:pPr marL="914400" lvl="1" indent="-457200"/>
            <a:r>
              <a:rPr lang="en-US" altLang="en-US" sz="2000" dirty="0"/>
              <a:t>Information about possible next-hop routers is stored locally</a:t>
            </a:r>
          </a:p>
          <a:p>
            <a:pPr marL="914400" lvl="1" indent="-457200"/>
            <a:r>
              <a:rPr lang="en-US" altLang="en-US" sz="2000" dirty="0"/>
              <a:t>Information is updated periodically</a:t>
            </a:r>
          </a:p>
          <a:p>
            <a:pPr lvl="3"/>
            <a:endParaRPr lang="en-US" altLang="en-US" sz="1200" dirty="0"/>
          </a:p>
          <a:p>
            <a:pPr>
              <a:lnSpc>
                <a:spcPct val="100000"/>
              </a:lnSpc>
            </a:pPr>
            <a:r>
              <a:rPr lang="en-US" altLang="en-US" dirty="0"/>
              <a:t>We will study in the next lecture a simple routing algorithm called “Distance Vector Algorithm”</a:t>
            </a:r>
          </a:p>
          <a:p>
            <a:pPr lvl="4">
              <a:buFontTx/>
              <a:buNone/>
            </a:pPr>
            <a:endParaRPr lang="en-US" alt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939">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99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9915102F-C406-477D-B8B3-5B9E10A3D529}"/>
              </a:ext>
            </a:extLst>
          </p:cNvPr>
          <p:cNvSpPr>
            <a:spLocks noGrp="1"/>
          </p:cNvSpPr>
          <p:nvPr>
            <p:ph type="title"/>
          </p:nvPr>
        </p:nvSpPr>
        <p:spPr/>
        <p:txBody>
          <a:bodyPr/>
          <a:lstStyle/>
          <a:p>
            <a:r>
              <a:rPr lang="en-US" altLang="en-US"/>
              <a:t>Next class</a:t>
            </a:r>
          </a:p>
        </p:txBody>
      </p:sp>
      <p:sp>
        <p:nvSpPr>
          <p:cNvPr id="59395" name="Content Placeholder 2">
            <a:extLst>
              <a:ext uri="{FF2B5EF4-FFF2-40B4-BE49-F238E27FC236}">
                <a16:creationId xmlns:a16="http://schemas.microsoft.com/office/drawing/2014/main" id="{D369063E-BDAF-4216-99AB-434F06AF60ED}"/>
              </a:ext>
            </a:extLst>
          </p:cNvPr>
          <p:cNvSpPr>
            <a:spLocks noGrp="1"/>
          </p:cNvSpPr>
          <p:nvPr>
            <p:ph idx="1"/>
          </p:nvPr>
        </p:nvSpPr>
        <p:spPr>
          <a:xfrm>
            <a:off x="685800" y="1825625"/>
            <a:ext cx="10515600" cy="4351338"/>
          </a:xfrm>
        </p:spPr>
        <p:txBody>
          <a:bodyPr/>
          <a:lstStyle/>
          <a:p>
            <a:r>
              <a:rPr lang="en-US" altLang="en-US" dirty="0"/>
              <a:t>Networking- Part II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Course Map</a:t>
            </a:r>
            <a:endParaRPr lang="en-US" dirty="0"/>
          </a:p>
        </p:txBody>
      </p:sp>
      <p:sp>
        <p:nvSpPr>
          <p:cNvPr id="6" name="Rectangle 5">
            <a:extLst>
              <a:ext uri="{FF2B5EF4-FFF2-40B4-BE49-F238E27FC236}">
                <a16:creationId xmlns:a16="http://schemas.microsoft.com/office/drawing/2014/main" id="{4102248E-4E06-F4C4-E866-229245C4E91C}"/>
              </a:ext>
            </a:extLst>
          </p:cNvPr>
          <p:cNvSpPr/>
          <p:nvPr/>
        </p:nvSpPr>
        <p:spPr>
          <a:xfrm>
            <a:off x="2209800" y="5105400"/>
            <a:ext cx="9372600" cy="914400"/>
          </a:xfrm>
          <a:prstGeom prst="rect">
            <a:avLst/>
          </a:prstGeom>
          <a:solidFill>
            <a:schemeClr val="bg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Networks</a:t>
            </a:r>
          </a:p>
        </p:txBody>
      </p:sp>
      <p:sp>
        <p:nvSpPr>
          <p:cNvPr id="7" name="Rectangle 6">
            <a:extLst>
              <a:ext uri="{FF2B5EF4-FFF2-40B4-BE49-F238E27FC236}">
                <a16:creationId xmlns:a16="http://schemas.microsoft.com/office/drawing/2014/main" id="{A2FB7074-F9F6-7EAE-31FB-2CA9F5B326D8}"/>
              </a:ext>
            </a:extLst>
          </p:cNvPr>
          <p:cNvSpPr/>
          <p:nvPr/>
        </p:nvSpPr>
        <p:spPr>
          <a:xfrm>
            <a:off x="2209800" y="4238244"/>
            <a:ext cx="2971800" cy="762000"/>
          </a:xfrm>
          <a:prstGeom prst="rect">
            <a:avLst/>
          </a:prstGeom>
          <a:solidFill>
            <a:srgbClr val="77E1FF">
              <a:alpha val="20000"/>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Communication Paradigms</a:t>
            </a:r>
          </a:p>
        </p:txBody>
      </p:sp>
      <p:sp>
        <p:nvSpPr>
          <p:cNvPr id="8" name="Rectangle 7">
            <a:extLst>
              <a:ext uri="{FF2B5EF4-FFF2-40B4-BE49-F238E27FC236}">
                <a16:creationId xmlns:a16="http://schemas.microsoft.com/office/drawing/2014/main" id="{27639654-D70A-A838-3EAC-CF6149B4F871}"/>
              </a:ext>
            </a:extLst>
          </p:cNvPr>
          <p:cNvSpPr/>
          <p:nvPr/>
        </p:nvSpPr>
        <p:spPr>
          <a:xfrm>
            <a:off x="5300472" y="4238244"/>
            <a:ext cx="1938528" cy="762000"/>
          </a:xfrm>
          <a:prstGeom prst="rect">
            <a:avLst/>
          </a:prstGeom>
          <a:solidFill>
            <a:srgbClr val="77E1FF">
              <a:alpha val="20000"/>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Architectures</a:t>
            </a:r>
          </a:p>
        </p:txBody>
      </p:sp>
      <p:sp>
        <p:nvSpPr>
          <p:cNvPr id="9" name="Rectangle 8">
            <a:extLst>
              <a:ext uri="{FF2B5EF4-FFF2-40B4-BE49-F238E27FC236}">
                <a16:creationId xmlns:a16="http://schemas.microsoft.com/office/drawing/2014/main" id="{9ED6A6C8-AFD7-609F-3175-667C0F34DEEE}"/>
              </a:ext>
            </a:extLst>
          </p:cNvPr>
          <p:cNvSpPr/>
          <p:nvPr/>
        </p:nvSpPr>
        <p:spPr>
          <a:xfrm>
            <a:off x="7354824" y="4238244"/>
            <a:ext cx="2057400" cy="762000"/>
          </a:xfrm>
          <a:prstGeom prst="rect">
            <a:avLst/>
          </a:prstGeom>
          <a:solidFill>
            <a:srgbClr val="77E1FF">
              <a:alpha val="20000"/>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Naming</a:t>
            </a:r>
          </a:p>
        </p:txBody>
      </p:sp>
      <p:sp>
        <p:nvSpPr>
          <p:cNvPr id="10" name="Rectangle 9">
            <a:extLst>
              <a:ext uri="{FF2B5EF4-FFF2-40B4-BE49-F238E27FC236}">
                <a16:creationId xmlns:a16="http://schemas.microsoft.com/office/drawing/2014/main" id="{6B290597-D882-7865-C774-3617777B1132}"/>
              </a:ext>
            </a:extLst>
          </p:cNvPr>
          <p:cNvSpPr/>
          <p:nvPr/>
        </p:nvSpPr>
        <p:spPr>
          <a:xfrm>
            <a:off x="9525000" y="4238244"/>
            <a:ext cx="2057400" cy="762000"/>
          </a:xfrm>
          <a:prstGeom prst="rect">
            <a:avLst/>
          </a:prstGeom>
          <a:solidFill>
            <a:srgbClr val="77E1FF">
              <a:alpha val="20000"/>
            </a:srgb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Synchronization</a:t>
            </a:r>
          </a:p>
        </p:txBody>
      </p:sp>
      <p:sp>
        <p:nvSpPr>
          <p:cNvPr id="11" name="Rectangle 10">
            <a:extLst>
              <a:ext uri="{FF2B5EF4-FFF2-40B4-BE49-F238E27FC236}">
                <a16:creationId xmlns:a16="http://schemas.microsoft.com/office/drawing/2014/main" id="{A6068F69-76A9-A4BE-D27A-BB8BE7619CA0}"/>
              </a:ext>
            </a:extLst>
          </p:cNvPr>
          <p:cNvSpPr/>
          <p:nvPr/>
        </p:nvSpPr>
        <p:spPr>
          <a:xfrm>
            <a:off x="2218944" y="3371088"/>
            <a:ext cx="4791456" cy="762000"/>
          </a:xfrm>
          <a:prstGeom prst="rect">
            <a:avLst/>
          </a:prstGeom>
          <a:solidFill>
            <a:srgbClr val="FCE873">
              <a:alpha val="2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Replication &amp; Consistency</a:t>
            </a:r>
          </a:p>
        </p:txBody>
      </p:sp>
      <p:sp>
        <p:nvSpPr>
          <p:cNvPr id="12" name="Rectangle 11">
            <a:extLst>
              <a:ext uri="{FF2B5EF4-FFF2-40B4-BE49-F238E27FC236}">
                <a16:creationId xmlns:a16="http://schemas.microsoft.com/office/drawing/2014/main" id="{4285E2FC-0E45-62AB-FF18-471FFAC26B99}"/>
              </a:ext>
            </a:extLst>
          </p:cNvPr>
          <p:cNvSpPr/>
          <p:nvPr/>
        </p:nvSpPr>
        <p:spPr>
          <a:xfrm>
            <a:off x="7095744" y="3371088"/>
            <a:ext cx="4486656" cy="762000"/>
          </a:xfrm>
          <a:prstGeom prst="rect">
            <a:avLst/>
          </a:prstGeom>
          <a:solidFill>
            <a:srgbClr val="FCE873">
              <a:alpha val="2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Fault-tolerance</a:t>
            </a:r>
          </a:p>
        </p:txBody>
      </p:sp>
      <p:sp>
        <p:nvSpPr>
          <p:cNvPr id="13" name="Rectangle 12">
            <a:extLst>
              <a:ext uri="{FF2B5EF4-FFF2-40B4-BE49-F238E27FC236}">
                <a16:creationId xmlns:a16="http://schemas.microsoft.com/office/drawing/2014/main" id="{BAEBD33D-D4D6-A071-61D6-0A0706C37685}"/>
              </a:ext>
            </a:extLst>
          </p:cNvPr>
          <p:cNvSpPr/>
          <p:nvPr/>
        </p:nvSpPr>
        <p:spPr>
          <a:xfrm>
            <a:off x="2209800" y="2503932"/>
            <a:ext cx="9372600" cy="762000"/>
          </a:xfrm>
          <a:prstGeom prst="rect">
            <a:avLst/>
          </a:prstGeom>
          <a:solidFill>
            <a:srgbClr val="EF7273">
              <a:alpha val="20000"/>
            </a:srgb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Programming Models</a:t>
            </a:r>
          </a:p>
        </p:txBody>
      </p:sp>
      <p:sp>
        <p:nvSpPr>
          <p:cNvPr id="14" name="Rectangle 13">
            <a:extLst>
              <a:ext uri="{FF2B5EF4-FFF2-40B4-BE49-F238E27FC236}">
                <a16:creationId xmlns:a16="http://schemas.microsoft.com/office/drawing/2014/main" id="{6309DB1D-5947-2DA1-F1F2-6F08B7CE48A9}"/>
              </a:ext>
            </a:extLst>
          </p:cNvPr>
          <p:cNvSpPr/>
          <p:nvPr/>
        </p:nvSpPr>
        <p:spPr>
          <a:xfrm>
            <a:off x="2209800" y="1676400"/>
            <a:ext cx="9372600" cy="762000"/>
          </a:xfrm>
          <a:prstGeom prst="rect">
            <a:avLst/>
          </a:prstGeom>
          <a:solidFill>
            <a:schemeClr val="bg1">
              <a:lumMod val="85000"/>
              <a:alpha val="2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Applications</a:t>
            </a:r>
          </a:p>
        </p:txBody>
      </p:sp>
      <p:sp>
        <p:nvSpPr>
          <p:cNvPr id="2" name="Right Arrow 1">
            <a:extLst>
              <a:ext uri="{FF2B5EF4-FFF2-40B4-BE49-F238E27FC236}">
                <a16:creationId xmlns:a16="http://schemas.microsoft.com/office/drawing/2014/main" id="{FFDDA556-6780-5F57-6C1A-94FF432C9375}"/>
              </a:ext>
            </a:extLst>
          </p:cNvPr>
          <p:cNvSpPr/>
          <p:nvPr/>
        </p:nvSpPr>
        <p:spPr>
          <a:xfrm>
            <a:off x="1219200" y="5295900"/>
            <a:ext cx="685800" cy="53340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985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05BB7B-5F53-40C8-B064-8F76FE852BBF}"/>
              </a:ext>
            </a:extLst>
          </p:cNvPr>
          <p:cNvSpPr>
            <a:spLocks noGrp="1"/>
          </p:cNvSpPr>
          <p:nvPr>
            <p:ph idx="1"/>
          </p:nvPr>
        </p:nvSpPr>
        <p:spPr>
          <a:xfrm>
            <a:off x="685800" y="1828800"/>
            <a:ext cx="10363200" cy="4343400"/>
          </a:xfrm>
        </p:spPr>
        <p:txBody>
          <a:bodyPr>
            <a:normAutofit fontScale="92500" lnSpcReduction="20000"/>
          </a:bodyPr>
          <a:lstStyle/>
          <a:p>
            <a:pPr>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3000" dirty="0"/>
              <a:t>After two lectures on networks, you will be able to:</a:t>
            </a:r>
          </a:p>
          <a:p>
            <a:pPr lvl="1">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600" dirty="0"/>
              <a:t>Identify different types of networks</a:t>
            </a:r>
          </a:p>
          <a:p>
            <a:pPr marL="2171700" lvl="4" indent="-457200">
              <a:spcBef>
                <a:spcPts val="800"/>
              </a:spcBef>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600" dirty="0"/>
          </a:p>
          <a:p>
            <a:pPr lvl="1">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600" dirty="0"/>
              <a:t>Describe various networking principles such as layering, encapsulation, and packet-switching, among others</a:t>
            </a:r>
          </a:p>
          <a:p>
            <a:pPr marL="800100" lvl="1" indent="-457200">
              <a:spcBef>
                <a:spcPts val="800"/>
              </a:spcBef>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600" dirty="0"/>
          </a:p>
          <a:p>
            <a:pPr lvl="1">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600" dirty="0"/>
              <a:t>Examine how packets are routed </a:t>
            </a:r>
          </a:p>
          <a:p>
            <a:pPr lvl="1">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600" dirty="0"/>
          </a:p>
          <a:p>
            <a:pPr lvl="1">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600" dirty="0"/>
              <a:t>Realize how congestion is controlled</a:t>
            </a:r>
          </a:p>
          <a:p>
            <a:pPr marL="800100" lvl="1" indent="-457200">
              <a:spcBef>
                <a:spcPts val="800"/>
              </a:spcBef>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endParaRPr lang="en-US" sz="2600" dirty="0"/>
          </a:p>
          <a:p>
            <a:pPr lvl="1">
              <a:lnSpc>
                <a:spcPct val="110000"/>
              </a:lnSpc>
              <a:buClr>
                <a:schemeClr val="tx1"/>
              </a:buClr>
              <a:buSzPct val="11400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Lst>
              <a:defRPr/>
            </a:pPr>
            <a:r>
              <a:rPr lang="en-US" sz="2600" dirty="0"/>
              <a:t>Analyze the performance, scalability, and reliability of networks</a:t>
            </a:r>
          </a:p>
        </p:txBody>
      </p:sp>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Introduction to Networks – </a:t>
            </a:r>
            <a:br>
              <a:rPr lang="en-US" altLang="en-US" dirty="0"/>
            </a:br>
            <a:r>
              <a:rPr lang="en-US" altLang="en-US" dirty="0"/>
              <a:t>Learning Outcomes</a:t>
            </a:r>
            <a:endParaRPr lang="en-US" dirty="0"/>
          </a:p>
        </p:txBody>
      </p:sp>
    </p:spTree>
    <p:extLst>
      <p:ext uri="{BB962C8B-B14F-4D97-AF65-F5344CB8AC3E}">
        <p14:creationId xmlns:p14="http://schemas.microsoft.com/office/powerpoint/2010/main" val="123196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09B5A8C-2E29-4F68-95C5-4A63898F3A96}"/>
              </a:ext>
            </a:extLst>
          </p:cNvPr>
          <p:cNvSpPr>
            <a:spLocks noGrp="1" noChangeArrowheads="1"/>
          </p:cNvSpPr>
          <p:nvPr>
            <p:ph type="title"/>
          </p:nvPr>
        </p:nvSpPr>
        <p:spPr>
          <a:xfrm>
            <a:off x="685800" y="304800"/>
            <a:ext cx="10668000" cy="1325563"/>
          </a:xfrm>
        </p:spPr>
        <p:txBody>
          <a:bodyPr vert="horz" lIns="91440" tIns="45720" rIns="91440" bIns="45720" rtlCol="0" anchor="ctr">
            <a:normAutofit/>
          </a:bodyPr>
          <a:lstStyle/>
          <a:p>
            <a:pPr algn="ctr" fontAlgn="auto">
              <a:spcAft>
                <a:spcPts val="0"/>
              </a:spcAft>
            </a:pPr>
            <a:r>
              <a:rPr lang="en-US" altLang="en-US" dirty="0"/>
              <a:t>Outline</a:t>
            </a:r>
            <a:endParaRPr lang="en-US" dirty="0"/>
          </a:p>
        </p:txBody>
      </p:sp>
      <p:graphicFrame>
        <p:nvGraphicFramePr>
          <p:cNvPr id="6" name="Diagram 5">
            <a:extLst>
              <a:ext uri="{FF2B5EF4-FFF2-40B4-BE49-F238E27FC236}">
                <a16:creationId xmlns:a16="http://schemas.microsoft.com/office/drawing/2014/main" id="{B2B077C5-F3D8-81F9-9345-A52C7867A677}"/>
              </a:ext>
            </a:extLst>
          </p:cNvPr>
          <p:cNvGraphicFramePr/>
          <p:nvPr>
            <p:extLst>
              <p:ext uri="{D42A27DB-BD31-4B8C-83A1-F6EECF244321}">
                <p14:modId xmlns:p14="http://schemas.microsoft.com/office/powerpoint/2010/main" val="3555703512"/>
              </p:ext>
            </p:extLst>
          </p:nvPr>
        </p:nvGraphicFramePr>
        <p:xfrm>
          <a:off x="2032000" y="1630363"/>
          <a:ext cx="8128000" cy="43095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90CA500C-D8E0-64E0-D8F8-F61F7423C725}"/>
              </a:ext>
            </a:extLst>
          </p:cNvPr>
          <p:cNvSpPr txBox="1"/>
          <p:nvPr/>
        </p:nvSpPr>
        <p:spPr>
          <a:xfrm>
            <a:off x="10275341" y="2057400"/>
            <a:ext cx="920445" cy="923330"/>
          </a:xfrm>
          <a:prstGeom prst="rect">
            <a:avLst/>
          </a:prstGeom>
          <a:noFill/>
        </p:spPr>
        <p:txBody>
          <a:bodyPr wrap="none" rtlCol="0">
            <a:spAutoFit/>
          </a:bodyPr>
          <a:lstStyle/>
          <a:p>
            <a:pPr marL="285750" indent="-285750">
              <a:buFont typeface="Wingdings" pitchFamily="2" charset="2"/>
              <a:buChar char="ü"/>
            </a:pPr>
            <a:r>
              <a:rPr lang="en-US" sz="5400" dirty="0"/>
              <a:t> </a:t>
            </a:r>
          </a:p>
        </p:txBody>
      </p:sp>
    </p:spTree>
    <p:extLst>
      <p:ext uri="{BB962C8B-B14F-4D97-AF65-F5344CB8AC3E}">
        <p14:creationId xmlns:p14="http://schemas.microsoft.com/office/powerpoint/2010/main" val="111122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91800" cy="4648201"/>
          </a:xfrm>
        </p:spPr>
        <p:txBody>
          <a:bodyPr>
            <a:normAutofit/>
          </a:bodyPr>
          <a:lstStyle/>
          <a:p>
            <a:r>
              <a:rPr lang="en-US" altLang="en-US" dirty="0"/>
              <a:t>A distributed system is a collection of components that </a:t>
            </a:r>
            <a:r>
              <a:rPr lang="en-US" altLang="en-US" dirty="0">
                <a:solidFill>
                  <a:srgbClr val="77E1FF"/>
                </a:solidFill>
              </a:rPr>
              <a:t>communicate</a:t>
            </a:r>
            <a:r>
              <a:rPr lang="en-US" altLang="en-US" dirty="0"/>
              <a:t> to solve a problem </a:t>
            </a:r>
          </a:p>
          <a:p>
            <a:pPr lvl="4"/>
            <a:endParaRPr lang="en-US" altLang="en-US" sz="1200" dirty="0"/>
          </a:p>
          <a:p>
            <a:r>
              <a:rPr lang="en-US" altLang="en-US" dirty="0">
                <a:solidFill>
                  <a:srgbClr val="EF7273"/>
                </a:solidFill>
              </a:rPr>
              <a:t>Why should designers of distributed systems know about networks?</a:t>
            </a:r>
          </a:p>
          <a:p>
            <a:pPr lvl="1"/>
            <a:r>
              <a:rPr lang="en-US" altLang="en-US" dirty="0"/>
              <a:t>Networking issues severely affect performance, fault-tolerance, and security of distributed systems</a:t>
            </a:r>
          </a:p>
          <a:p>
            <a:pPr lvl="1"/>
            <a:r>
              <a:rPr lang="en-US" altLang="en-US" dirty="0"/>
              <a:t>E.g., </a:t>
            </a:r>
            <a:r>
              <a:rPr lang="en-US" altLang="en-US" b="1" dirty="0"/>
              <a:t>Gmail</a:t>
            </a:r>
            <a:r>
              <a:rPr lang="en-US" altLang="en-US" dirty="0"/>
              <a:t> outage on Sep 1, 2010 – Google Spokesman said “</a:t>
            </a:r>
            <a:r>
              <a:rPr lang="en-US" altLang="en-US" i="1" dirty="0"/>
              <a:t>we had slightly underestimated the </a:t>
            </a:r>
            <a:r>
              <a:rPr lang="en-US" altLang="en-US" b="1" i="1" dirty="0"/>
              <a:t>load</a:t>
            </a:r>
            <a:r>
              <a:rPr lang="en-US" altLang="en-US" i="1" dirty="0"/>
              <a:t> which some recent changes placed on the request </a:t>
            </a:r>
            <a:r>
              <a:rPr lang="en-US" altLang="en-US" b="1" i="1" dirty="0"/>
              <a:t>routers</a:t>
            </a:r>
            <a:r>
              <a:rPr lang="en-US" altLang="en-US" i="1" dirty="0"/>
              <a:t>. … . few of the request routers became overloaded… causing a few more of them to also become overloaded, and </a:t>
            </a:r>
            <a:r>
              <a:rPr lang="en-US" altLang="en-US" b="1" i="1" dirty="0"/>
              <a:t>within minutes </a:t>
            </a:r>
            <a:r>
              <a:rPr lang="en-US" altLang="en-US" i="1" dirty="0"/>
              <a:t>nearly all of the request routers were overloaded.</a:t>
            </a:r>
            <a:r>
              <a:rPr lang="en-US" altLang="en-US" dirty="0"/>
              <a:t>”</a:t>
            </a:r>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Networks in Distributed Systems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01C90D40-D2DA-4C59-AEE0-82D6C9CC2FD9}"/>
              </a:ext>
            </a:extLst>
          </p:cNvPr>
          <p:cNvSpPr>
            <a:spLocks noGrp="1"/>
          </p:cNvSpPr>
          <p:nvPr>
            <p:ph idx="1"/>
          </p:nvPr>
        </p:nvSpPr>
        <p:spPr>
          <a:xfrm>
            <a:off x="685800" y="1828799"/>
            <a:ext cx="10515600" cy="4648201"/>
          </a:xfrm>
        </p:spPr>
        <p:txBody>
          <a:bodyPr>
            <a:normAutofit/>
          </a:bodyPr>
          <a:lstStyle/>
          <a:p>
            <a:r>
              <a:rPr lang="en-US" altLang="en-US" dirty="0"/>
              <a:t>A distributed system is a collection of components that </a:t>
            </a:r>
            <a:r>
              <a:rPr lang="en-US" altLang="en-US" dirty="0">
                <a:solidFill>
                  <a:srgbClr val="77E1FF"/>
                </a:solidFill>
              </a:rPr>
              <a:t>communicate</a:t>
            </a:r>
            <a:r>
              <a:rPr lang="en-US" altLang="en-US" dirty="0"/>
              <a:t> </a:t>
            </a:r>
            <a:br>
              <a:rPr lang="en-US" altLang="en-US" dirty="0"/>
            </a:br>
            <a:r>
              <a:rPr lang="en-US" altLang="en-US" dirty="0"/>
              <a:t>to solve a problem </a:t>
            </a:r>
          </a:p>
          <a:p>
            <a:pPr lvl="4"/>
            <a:endParaRPr lang="en-US" altLang="en-US" sz="1200" dirty="0"/>
          </a:p>
          <a:p>
            <a:r>
              <a:rPr lang="en-US" altLang="en-US" dirty="0">
                <a:solidFill>
                  <a:srgbClr val="EF7273"/>
                </a:solidFill>
              </a:rPr>
              <a:t>Why should designers of distributed systems know about networks?</a:t>
            </a:r>
          </a:p>
          <a:p>
            <a:pPr lvl="1"/>
            <a:r>
              <a:rPr lang="en-US" altLang="en-US" dirty="0"/>
              <a:t>Networking issues severely affect performance, fault-tolerance, and security of distributed systems</a:t>
            </a:r>
          </a:p>
          <a:p>
            <a:pPr lvl="1"/>
            <a:r>
              <a:rPr lang="en-US" altLang="en-US" dirty="0"/>
              <a:t>E.g., </a:t>
            </a:r>
            <a:r>
              <a:rPr lang="en-US" altLang="en-US" b="1" dirty="0"/>
              <a:t>YouTube</a:t>
            </a:r>
            <a:r>
              <a:rPr lang="en-US" altLang="en-US" dirty="0"/>
              <a:t> outage on Oct 16, 2018: “There was a problem with the </a:t>
            </a:r>
            <a:r>
              <a:rPr lang="en-US" altLang="en-US" b="1" dirty="0"/>
              <a:t>network</a:t>
            </a:r>
            <a:r>
              <a:rPr lang="en-US" altLang="en-US" dirty="0"/>
              <a:t>”</a:t>
            </a:r>
          </a:p>
          <a:p>
            <a:pPr lvl="1"/>
            <a:r>
              <a:rPr lang="en-US" altLang="en-US" dirty="0"/>
              <a:t>E.g., </a:t>
            </a:r>
            <a:r>
              <a:rPr lang="en-US" altLang="en-US" b="1" dirty="0"/>
              <a:t>AWS</a:t>
            </a:r>
            <a:r>
              <a:rPr lang="en-US" altLang="en-US" dirty="0"/>
              <a:t> outage on Dec 7, 2021: ”An impairment of </a:t>
            </a:r>
            <a:r>
              <a:rPr lang="en-US" altLang="en-US" b="1" dirty="0"/>
              <a:t>several network devices</a:t>
            </a:r>
            <a:r>
              <a:rPr lang="en-US" altLang="en-US" dirty="0"/>
              <a:t> in the US-EAST-1 Region caused </a:t>
            </a:r>
            <a:r>
              <a:rPr lang="en-US" altLang="en-US" b="1" dirty="0"/>
              <a:t>widespread errors </a:t>
            </a:r>
            <a:r>
              <a:rPr lang="en-US" altLang="en-US" dirty="0"/>
              <a:t>in all AWS services”</a:t>
            </a:r>
          </a:p>
        </p:txBody>
      </p:sp>
      <p:sp>
        <p:nvSpPr>
          <p:cNvPr id="6" name="Rectangle 2">
            <a:extLst>
              <a:ext uri="{FF2B5EF4-FFF2-40B4-BE49-F238E27FC236}">
                <a16:creationId xmlns:a16="http://schemas.microsoft.com/office/drawing/2014/main" id="{EFEDFDD6-E38C-4644-8EAE-26D0E4FE680F}"/>
              </a:ext>
            </a:extLst>
          </p:cNvPr>
          <p:cNvSpPr txBox="1">
            <a:spLocks noChangeArrowheads="1"/>
          </p:cNvSpPr>
          <p:nvPr/>
        </p:nvSpPr>
        <p:spPr>
          <a:xfrm>
            <a:off x="838200" y="30480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en-US" altLang="en-US" dirty="0"/>
              <a:t>Networks in Distributed Systems</a:t>
            </a:r>
          </a:p>
        </p:txBody>
      </p:sp>
    </p:spTree>
    <p:extLst>
      <p:ext uri="{BB962C8B-B14F-4D97-AF65-F5344CB8AC3E}">
        <p14:creationId xmlns:p14="http://schemas.microsoft.com/office/powerpoint/2010/main" val="4199762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E4AC0632-33F1-445B-B027-01D37107F09C}" vid="{4AB33DC8-7FF9-44E5-AC94-643A2DA0114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23616</TotalTime>
  <Words>2759</Words>
  <Application>Microsoft Macintosh PowerPoint</Application>
  <PresentationFormat>Widescreen</PresentationFormat>
  <Paragraphs>569</Paragraphs>
  <Slides>45</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45</vt:i4>
      </vt:variant>
    </vt:vector>
  </HeadingPairs>
  <TitlesOfParts>
    <vt:vector size="53" baseType="lpstr">
      <vt:lpstr>acumin-pro-wide</vt:lpstr>
      <vt:lpstr>Arial</vt:lpstr>
      <vt:lpstr>Calibri</vt:lpstr>
      <vt:lpstr>Calibri Light</vt:lpstr>
      <vt:lpstr>Cambria Math</vt:lpstr>
      <vt:lpstr>Wingdings</vt:lpstr>
      <vt:lpstr>1_Office Theme</vt:lpstr>
      <vt:lpstr>Theme1</vt:lpstr>
      <vt:lpstr>Distributed Systems CS 15-440 </vt:lpstr>
      <vt:lpstr>Today…</vt:lpstr>
      <vt:lpstr>Most Used Programming Languages Among Developers Worldwide As of 2023</vt:lpstr>
      <vt:lpstr>Course Map</vt:lpstr>
      <vt:lpstr>Course Map</vt:lpstr>
      <vt:lpstr>Introduction to Networks –  Learning Outcomes</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Latency and Bandwidth</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Latency and Bandwidth</vt:lpstr>
      <vt:lpstr>Outline</vt:lpstr>
      <vt:lpstr>PowerPoint Presentation</vt:lpstr>
      <vt:lpstr>PowerPoint Presentation</vt:lpstr>
      <vt:lpstr>PowerPoint Presentation</vt:lpstr>
      <vt:lpstr>Network Layers</vt:lpstr>
      <vt:lpstr>OSI Reference Model</vt:lpstr>
      <vt:lpstr>Packet Encapsulation</vt:lpstr>
      <vt:lpstr>Layers that We Will Study Today</vt:lpstr>
      <vt:lpstr>Layers that We Will Study Today</vt:lpstr>
      <vt:lpstr>Physical Layer</vt:lpstr>
      <vt:lpstr>Layers that We Will Study Today</vt:lpstr>
      <vt:lpstr>Data-link Layer</vt:lpstr>
      <vt:lpstr>Coordination at Data-link Layer</vt:lpstr>
      <vt:lpstr>Addressing over Local Networks</vt:lpstr>
      <vt:lpstr>Layers that We Will Study Today</vt:lpstr>
      <vt:lpstr>Network Layer</vt:lpstr>
      <vt:lpstr>Router</vt:lpstr>
      <vt:lpstr>Routing Algorithm</vt:lpstr>
      <vt:lpstr>Routing Algorithm (Cont’d)</vt:lpstr>
      <vt:lpstr>Next class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Macneil</dc:creator>
  <cp:lastModifiedBy>Mohammad Hammoud</cp:lastModifiedBy>
  <cp:revision>1222</cp:revision>
  <dcterms:created xsi:type="dcterms:W3CDTF">2008-11-03T12:44:07Z</dcterms:created>
  <dcterms:modified xsi:type="dcterms:W3CDTF">2023-08-27T03:59:10Z</dcterms:modified>
</cp:coreProperties>
</file>