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</a:t>
          </a:r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</a:t>
          </a:r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</a:t>
          </a:r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</a:t>
          </a:r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0</a:t>
          </a:r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</a:t>
          </a:r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</a:t>
          </a:r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22, October 30,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which is the necessity for maintaining consistency (or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ordering of updates</a:t>
            </a:r>
            <a:r>
              <a:rPr lang="en-US" altLang="en-US" sz="2400" dirty="0"/>
              <a:t>) </a:t>
            </a:r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between: </a:t>
            </a:r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and 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Replication- Part II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Motivation and definitions 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Tuesday, Nov 1st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will be posted today. It is due on November 6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38"/>
            <a:ext cx="10332720" cy="157343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0" y="5190350"/>
            <a:ext cx="166903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two lectures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3048000"/>
            <a:ext cx="10332720" cy="21308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nearby replicated copies and 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saving the main server from becoming a </a:t>
            </a:r>
            <a:r>
              <a:rPr lang="en-US" altLang="en-US" sz="2800" i="1" dirty="0"/>
              <a:t>performance bottleneck</a:t>
            </a:r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servers in a system 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28113</TotalTime>
  <Words>910</Words>
  <Application>Microsoft Macintosh PowerPoint</Application>
  <PresentationFormat>Widescreen</PresentationFormat>
  <Paragraphs>214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2732</cp:revision>
  <dcterms:created xsi:type="dcterms:W3CDTF">2008-11-03T12:44:07Z</dcterms:created>
  <dcterms:modified xsi:type="dcterms:W3CDTF">2022-10-30T02:53:51Z</dcterms:modified>
</cp:coreProperties>
</file>