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34" r:id="rId5"/>
    <p:sldId id="512" r:id="rId6"/>
    <p:sldId id="513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7" r:id="rId17"/>
    <p:sldId id="528" r:id="rId18"/>
    <p:sldId id="529" r:id="rId19"/>
    <p:sldId id="506" r:id="rId20"/>
    <p:sldId id="507" r:id="rId21"/>
    <p:sldId id="530" r:id="rId22"/>
    <p:sldId id="531" r:id="rId23"/>
    <p:sldId id="532" r:id="rId24"/>
    <p:sldId id="533" r:id="rId25"/>
    <p:sldId id="535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8/9/22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8/9/22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 and RPC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4, August 09,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after two lectures on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…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II: Layering and Routing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Conclude networking and introduce RPC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on </a:t>
            </a:r>
            <a:r>
              <a:rPr lang="en-US" sz="2800"/>
              <a:t>August 14 </a:t>
            </a:r>
            <a:r>
              <a:rPr lang="en-US" sz="2800" dirty="0"/>
              <a:t>by midnight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358796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389988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0070C0"/>
                </a:solidFill>
              </a:rPr>
              <a:t>User 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24923</TotalTime>
  <Words>1367</Words>
  <Application>Microsoft Macintosh PowerPoint</Application>
  <PresentationFormat>Widescreen</PresentationFormat>
  <Paragraphs>285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1_Office Theme</vt:lpstr>
      <vt:lpstr>Theme1</vt:lpstr>
      <vt:lpstr>Distributed Systems CS 15-440 </vt:lpstr>
      <vt:lpstr>Today…</vt:lpstr>
      <vt:lpstr>Layers that we are studying</vt:lpstr>
      <vt:lpstr>Summary: Routing over Internet</vt:lpstr>
      <vt:lpstr>Layers that we are studying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1237</cp:revision>
  <dcterms:created xsi:type="dcterms:W3CDTF">2008-11-03T12:44:07Z</dcterms:created>
  <dcterms:modified xsi:type="dcterms:W3CDTF">2022-08-09T05:00:43Z</dcterms:modified>
</cp:coreProperties>
</file>