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72" r:id="rId2"/>
  </p:sldMasterIdLst>
  <p:notesMasterIdLst>
    <p:notesMasterId r:id="rId36"/>
  </p:notesMasterIdLst>
  <p:sldIdLst>
    <p:sldId id="421" r:id="rId3"/>
    <p:sldId id="375" r:id="rId4"/>
    <p:sldId id="487" r:id="rId5"/>
    <p:sldId id="488" r:id="rId6"/>
    <p:sldId id="497" r:id="rId7"/>
    <p:sldId id="489" r:id="rId8"/>
    <p:sldId id="490" r:id="rId9"/>
    <p:sldId id="491" r:id="rId10"/>
    <p:sldId id="492" r:id="rId11"/>
    <p:sldId id="493" r:id="rId12"/>
    <p:sldId id="494" r:id="rId13"/>
    <p:sldId id="495" r:id="rId14"/>
    <p:sldId id="496" r:id="rId15"/>
    <p:sldId id="498" r:id="rId16"/>
    <p:sldId id="437" r:id="rId17"/>
    <p:sldId id="432" r:id="rId18"/>
    <p:sldId id="444" r:id="rId19"/>
    <p:sldId id="436" r:id="rId20"/>
    <p:sldId id="434" r:id="rId21"/>
    <p:sldId id="482" r:id="rId22"/>
    <p:sldId id="467" r:id="rId23"/>
    <p:sldId id="468" r:id="rId24"/>
    <p:sldId id="441" r:id="rId25"/>
    <p:sldId id="469" r:id="rId26"/>
    <p:sldId id="439" r:id="rId27"/>
    <p:sldId id="445" r:id="rId28"/>
    <p:sldId id="443" r:id="rId29"/>
    <p:sldId id="470" r:id="rId30"/>
    <p:sldId id="440" r:id="rId31"/>
    <p:sldId id="483" r:id="rId32"/>
    <p:sldId id="448" r:id="rId33"/>
    <p:sldId id="450" r:id="rId34"/>
    <p:sldId id="486" r:id="rId35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00"/>
    <a:srgbClr val="A50021"/>
    <a:srgbClr val="808080"/>
    <a:srgbClr val="C41230"/>
    <a:srgbClr val="5F5F5F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812" autoAdjust="0"/>
    <p:restoredTop sz="82721" autoAdjust="0"/>
  </p:normalViewPr>
  <p:slideViewPr>
    <p:cSldViewPr>
      <p:cViewPr varScale="1">
        <p:scale>
          <a:sx n="105" d="100"/>
          <a:sy n="105" d="100"/>
        </p:scale>
        <p:origin x="1752" y="1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16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3D10B35-9BA1-4EFA-A97F-0211293A2C5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032ABD-858A-4141-BD3D-167BF0670D4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C3A2AF2-EAB5-42F2-843B-AA3BF1E3EBBC}" type="datetimeFigureOut">
              <a:rPr lang="en-US"/>
              <a:pPr>
                <a:defRPr/>
              </a:pPr>
              <a:t>8/1/22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880E8C9-A5BB-4031-B299-4CCF520C1C8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9436C3B-EB8A-427C-BE86-4D0071B52B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2F2E70-4588-480E-ADA4-514F61F8A79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F909F0-F412-4739-A97E-A81CDD50185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02F5186-457B-48E6-B657-30D0534A8E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65006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2F5186-457B-48E6-B657-30D0534A8E16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74592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BBE24B92-18A3-47CF-B251-E7F14D9EE5D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>
            <a:extLst>
              <a:ext uri="{FF2B5EF4-FFF2-40B4-BE49-F238E27FC236}">
                <a16:creationId xmlns:a16="http://schemas.microsoft.com/office/drawing/2014/main" id="{62F5FCD1-A1D7-4EE6-929F-5DD757EFAC8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36F42453-465A-4416-97F7-BC3DB4C9866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1B75140-EBC8-41F8-A0AC-47F25E3E0F47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80662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Authentication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verifies the identity of a user or a service, and </a:t>
            </a:r>
            <a:r>
              <a:rPr 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authorization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determines their access rights.</a:t>
            </a:r>
            <a:endParaRPr lang="en-QA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02F5186-457B-48E6-B657-30D0534A8E16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26772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8">
            <a:extLst>
              <a:ext uri="{FF2B5EF4-FFF2-40B4-BE49-F238E27FC236}">
                <a16:creationId xmlns:a16="http://schemas.microsoft.com/office/drawing/2014/main" id="{0E9FB3B2-69F9-47A4-B9EE-21D8B67ABA7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08/25/11</a:t>
            </a:r>
          </a:p>
        </p:txBody>
      </p:sp>
      <p:sp>
        <p:nvSpPr>
          <p:cNvPr id="11267" name="Rectangle 12">
            <a:extLst>
              <a:ext uri="{FF2B5EF4-FFF2-40B4-BE49-F238E27FC236}">
                <a16:creationId xmlns:a16="http://schemas.microsoft.com/office/drawing/2014/main" id="{F5DEFA04-A13C-4EC5-8027-229BE5B2348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D26D0B3-5CC5-43ED-9066-6BA230C5B425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8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1268" name="Text Box 1">
            <a:extLst>
              <a:ext uri="{FF2B5EF4-FFF2-40B4-BE49-F238E27FC236}">
                <a16:creationId xmlns:a16="http://schemas.microsoft.com/office/drawing/2014/main" id="{A4CD7788-B88A-449C-BB49-4AF0A16F07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B3FF921-3C65-4C73-9E5B-F6A4F598C5AB}" type="slidenum">
              <a:rPr lang="en-US" altLang="en-US">
                <a:solidFill>
                  <a:srgbClr val="000000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8</a:t>
            </a:fld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1269" name="Rectangle 2">
            <a:extLst>
              <a:ext uri="{FF2B5EF4-FFF2-40B4-BE49-F238E27FC236}">
                <a16:creationId xmlns:a16="http://schemas.microsoft.com/office/drawing/2014/main" id="{880873FA-8CA2-4692-A9C4-E3325B2602F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70" name="Text Box 3">
            <a:extLst>
              <a:ext uri="{FF2B5EF4-FFF2-40B4-BE49-F238E27FC236}">
                <a16:creationId xmlns:a16="http://schemas.microsoft.com/office/drawing/2014/main" id="{91E087EB-EBBD-4735-A9FB-20607DEF63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3225" cy="42052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cs typeface="DejaVu Sans" pitchFamily="34" charset="0"/>
              </a:rPr>
              <a:t>The types of networks can be classified based on size:</a:t>
            </a:r>
          </a:p>
          <a:p>
            <a:pPr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cs typeface="DejaVu Sans" pitchFamily="34" charset="0"/>
              </a:rPr>
              <a:t>Personal Area Networks: Various digital devices carried by the user is connected using a low-cost, low-energy network. e.g. Bluetooth</a:t>
            </a:r>
          </a:p>
        </p:txBody>
      </p:sp>
    </p:spTree>
    <p:extLst>
      <p:ext uri="{BB962C8B-B14F-4D97-AF65-F5344CB8AC3E}">
        <p14:creationId xmlns:p14="http://schemas.microsoft.com/office/powerpoint/2010/main" val="1905468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8">
            <a:extLst>
              <a:ext uri="{FF2B5EF4-FFF2-40B4-BE49-F238E27FC236}">
                <a16:creationId xmlns:a16="http://schemas.microsoft.com/office/drawing/2014/main" id="{452EEF20-5714-4DE2-85F2-DA18CDE8EAC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08/25/11</a:t>
            </a:r>
          </a:p>
        </p:txBody>
      </p:sp>
      <p:sp>
        <p:nvSpPr>
          <p:cNvPr id="13315" name="Rectangle 12">
            <a:extLst>
              <a:ext uri="{FF2B5EF4-FFF2-40B4-BE49-F238E27FC236}">
                <a16:creationId xmlns:a16="http://schemas.microsoft.com/office/drawing/2014/main" id="{8D372D36-0AE7-4E42-8EA1-8CF07EF0C4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11F80B3-6782-4DE2-B096-989C1AAC7BD1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9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3316" name="Text Box 1">
            <a:extLst>
              <a:ext uri="{FF2B5EF4-FFF2-40B4-BE49-F238E27FC236}">
                <a16:creationId xmlns:a16="http://schemas.microsoft.com/office/drawing/2014/main" id="{92682DE3-9B2D-4CE4-AAE3-C89E02F56F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31E61401-123E-4568-B7B8-0D44235429B2}" type="slidenum">
              <a:rPr lang="en-US" altLang="en-US">
                <a:solidFill>
                  <a:srgbClr val="000000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9</a:t>
            </a:fld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3317" name="Rectangle 2">
            <a:extLst>
              <a:ext uri="{FF2B5EF4-FFF2-40B4-BE49-F238E27FC236}">
                <a16:creationId xmlns:a16="http://schemas.microsoft.com/office/drawing/2014/main" id="{281E9FE1-D503-4D47-9C16-514A5D4C245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8" name="Text Box 3">
            <a:extLst>
              <a:ext uri="{FF2B5EF4-FFF2-40B4-BE49-F238E27FC236}">
                <a16:creationId xmlns:a16="http://schemas.microsoft.com/office/drawing/2014/main" id="{F6E3280A-6BE0-4971-AE6F-14215B7B37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3225" cy="42052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cs typeface="DejaVu Sans" pitchFamily="34" charset="0"/>
              </a:rPr>
              <a:t>Local Area Networks: High speed computers connected through a single communication medium (optical, wired or wireless) . “Segment” is a part of the network that is connected by a single medium (e.g. ethernet cable). When a hosts inside a LAN transmits a packet, all other hosts can receive the packet. Hence, there is no need for routing. The bandwidth available is shared between all the hosts. A LAN can be made up of many segments. There is generally a host, which is called as switch or the hub, that helps to connect two or more segments. Communication between hosts in a LAN generally provides high bandwidth and low-delay. But most popularly used LANs, such as Ethernet-based LAN, does not not guarantee bandwidth or delay.</a:t>
            </a:r>
          </a:p>
        </p:txBody>
      </p:sp>
    </p:spTree>
    <p:extLst>
      <p:ext uri="{BB962C8B-B14F-4D97-AF65-F5344CB8AC3E}">
        <p14:creationId xmlns:p14="http://schemas.microsoft.com/office/powerpoint/2010/main" val="13401205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8">
            <a:extLst>
              <a:ext uri="{FF2B5EF4-FFF2-40B4-BE49-F238E27FC236}">
                <a16:creationId xmlns:a16="http://schemas.microsoft.com/office/drawing/2014/main" id="{95EAF1D9-1C3A-4D22-8490-FF697871050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08/25/11</a:t>
            </a:r>
          </a:p>
        </p:txBody>
      </p:sp>
      <p:sp>
        <p:nvSpPr>
          <p:cNvPr id="16387" name="Rectangle 12">
            <a:extLst>
              <a:ext uri="{FF2B5EF4-FFF2-40B4-BE49-F238E27FC236}">
                <a16:creationId xmlns:a16="http://schemas.microsoft.com/office/drawing/2014/main" id="{9C6E2699-B262-488B-9B70-17D4C0AE5BA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CA70543-82B0-4F59-8342-8DF1D31216C8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11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6388" name="Text Box 1">
            <a:extLst>
              <a:ext uri="{FF2B5EF4-FFF2-40B4-BE49-F238E27FC236}">
                <a16:creationId xmlns:a16="http://schemas.microsoft.com/office/drawing/2014/main" id="{80FA5BDA-6BC7-4C41-A1C0-E6E225097E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FD449C6-68C3-442E-B64C-240C52B7B55F}" type="slidenum">
              <a:rPr lang="en-US" altLang="en-US">
                <a:solidFill>
                  <a:srgbClr val="000000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11</a:t>
            </a:fld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6389" name="Rectangle 2">
            <a:extLst>
              <a:ext uri="{FF2B5EF4-FFF2-40B4-BE49-F238E27FC236}">
                <a16:creationId xmlns:a16="http://schemas.microsoft.com/office/drawing/2014/main" id="{868C3580-F092-4447-972F-B303A185C8F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90" name="Rectangle 3">
            <a:extLst>
              <a:ext uri="{FF2B5EF4-FFF2-40B4-BE49-F238E27FC236}">
                <a16:creationId xmlns:a16="http://schemas.microsoft.com/office/drawing/2014/main" id="{5B4815F1-9FFE-4A37-8639-628FA31E04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78463" cy="42005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32066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>
            <a:extLst>
              <a:ext uri="{FF2B5EF4-FFF2-40B4-BE49-F238E27FC236}">
                <a16:creationId xmlns:a16="http://schemas.microsoft.com/office/drawing/2014/main" id="{DAECAD90-2605-49BF-8500-77CB84243BC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>
            <a:extLst>
              <a:ext uri="{FF2B5EF4-FFF2-40B4-BE49-F238E27FC236}">
                <a16:creationId xmlns:a16="http://schemas.microsoft.com/office/drawing/2014/main" id="{69FE5965-76B0-4B9D-B5A4-87EE9A207F8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Networks allow an entity on one machine to communicate with another entity on another machine</a:t>
            </a:r>
          </a:p>
          <a:p>
            <a:endParaRPr lang="en-US" altLang="en-US"/>
          </a:p>
        </p:txBody>
      </p:sp>
      <p:sp>
        <p:nvSpPr>
          <p:cNvPr id="21508" name="Slide Number Placeholder 3">
            <a:extLst>
              <a:ext uri="{FF2B5EF4-FFF2-40B4-BE49-F238E27FC236}">
                <a16:creationId xmlns:a16="http://schemas.microsoft.com/office/drawing/2014/main" id="{57748EB0-6A6D-4580-B06E-370D345384A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3A02BB2-5D41-4AEE-A780-EDE7B4ACFEEF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16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74656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>
            <a:extLst>
              <a:ext uri="{FF2B5EF4-FFF2-40B4-BE49-F238E27FC236}">
                <a16:creationId xmlns:a16="http://schemas.microsoft.com/office/drawing/2014/main" id="{FD8B6349-3622-4D00-B253-484A25080CD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>
            <a:extLst>
              <a:ext uri="{FF2B5EF4-FFF2-40B4-BE49-F238E27FC236}">
                <a16:creationId xmlns:a16="http://schemas.microsoft.com/office/drawing/2014/main" id="{5219E96F-8B9F-4214-9800-DE946147332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24580" name="Slide Number Placeholder 3">
            <a:extLst>
              <a:ext uri="{FF2B5EF4-FFF2-40B4-BE49-F238E27FC236}">
                <a16:creationId xmlns:a16="http://schemas.microsoft.com/office/drawing/2014/main" id="{B882536D-1E36-46BD-AA08-D163C2D3D81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0D1E04A-E270-45D7-85AF-744DBFA48D97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18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73581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>
            <a:extLst>
              <a:ext uri="{FF2B5EF4-FFF2-40B4-BE49-F238E27FC236}">
                <a16:creationId xmlns:a16="http://schemas.microsoft.com/office/drawing/2014/main" id="{2714929F-51BA-4F6B-9F18-3879B60F860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>
            <a:extLst>
              <a:ext uri="{FF2B5EF4-FFF2-40B4-BE49-F238E27FC236}">
                <a16:creationId xmlns:a16="http://schemas.microsoft.com/office/drawing/2014/main" id="{9F541074-1383-42FB-8765-3B7B33CEC11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33796" name="Slide Number Placeholder 3">
            <a:extLst>
              <a:ext uri="{FF2B5EF4-FFF2-40B4-BE49-F238E27FC236}">
                <a16:creationId xmlns:a16="http://schemas.microsoft.com/office/drawing/2014/main" id="{3C2F837B-4817-4B35-A67E-D62437863BA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BCAFA28-C898-43FC-9775-9DF8E0EAED29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26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9354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BCBB81-D996-45DD-B471-B5CCC20B796D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8122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C6BA19-72E9-4837-A60C-1743973BF13D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2332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9EA39-B878-4919-926D-201D49DB2F06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67240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37BCBB81-D996-45DD-B471-B5CCC20B796D}" type="datetime1">
              <a:rPr lang="en-US" smtClean="0"/>
              <a:t>8/1/22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9270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FB6475CC-4C3C-4985-9A0D-0AD10955CBC3}" type="datetime1">
              <a:rPr lang="en-US" smtClean="0"/>
              <a:t>8/1/22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194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8C488CEE-0121-4ADB-B8FD-CCEF6914BF7E}" type="datetime1">
              <a:rPr lang="en-US" smtClean="0"/>
              <a:t>8/1/22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9257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48C9683C-4871-4C8F-BEEA-10AF86B392BF}" type="datetime1">
              <a:rPr lang="en-US" smtClean="0"/>
              <a:t>8/1/22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926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DB40BE36-488E-4863-BE8B-D3A83D23C034}" type="datetime1">
              <a:rPr lang="en-US" smtClean="0"/>
              <a:t>8/1/22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9179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898F92F1-570F-44E4-BBF4-1F8F64D4D95A}" type="datetime1">
              <a:rPr lang="en-US" smtClean="0"/>
              <a:t>8/1/22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2631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63753877-7FD5-4441-908E-24202D23D682}" type="datetime1">
              <a:rPr lang="en-US" smtClean="0"/>
              <a:t>8/1/22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014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9733D58C-3E0D-4875-BD18-5F8E67BFAEE4}" type="datetime1">
              <a:rPr lang="en-US" smtClean="0"/>
              <a:t>8/1/22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804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1" y="320676"/>
            <a:ext cx="8228013" cy="1055688"/>
          </a:xfrm>
        </p:spPr>
        <p:txBody>
          <a:bodyPr>
            <a:normAutofit/>
          </a:bodyPr>
          <a:lstStyle>
            <a:lvl1pPr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475CC-4C3C-4985-9A0D-0AD10955CBC3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13246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CBFD6FDA-026B-4FDA-86C9-6656EB6D6CC7}" type="datetime1">
              <a:rPr lang="en-US" smtClean="0"/>
              <a:t>8/1/22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9632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DDC6BA19-72E9-4837-A60C-1743973BF13D}" type="datetime1">
              <a:rPr lang="en-US" smtClean="0"/>
              <a:t>8/1/22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6069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68B9EA39-B878-4919-926D-201D49DB2F06}" type="datetime1">
              <a:rPr lang="en-US" smtClean="0"/>
              <a:t>8/1/22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193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88CEE-0121-4ADB-B8FD-CCEF6914BF7E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6236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9683C-4871-4C8F-BEEA-10AF86B392BF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1926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40BE36-488E-4863-BE8B-D3A83D23C034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878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F92F1-570F-44E4-BBF4-1F8F64D4D95A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611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753877-7FD5-4441-908E-24202D23D682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4950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3D58C-3E0D-4875-BD18-5F8E67BFAEE4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6648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FD6FDA-026B-4FDA-86C9-6656EB6D6CC7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1954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2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481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4018BDF-3348-4C5B-99DA-BEA80FC25D1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733457" y="6266890"/>
            <a:ext cx="2280103" cy="46333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D7FD5F6-C870-44FD-A034-5AC466781757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7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753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8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2.png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E4A9C500-9223-4344-96DC-191F7A373D3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09800" y="2057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Distributed Systems</a:t>
            </a:r>
            <a:br>
              <a:rPr lang="en-US" dirty="0">
                <a:solidFill>
                  <a:srgbClr val="0070C0"/>
                </a:solidFill>
              </a:rPr>
            </a:br>
            <a:r>
              <a:rPr lang="en-US" dirty="0">
                <a:solidFill>
                  <a:srgbClr val="0070C0"/>
                </a:solidFill>
              </a:rPr>
              <a:t>CS 15-440</a:t>
            </a:r>
            <a:br>
              <a:rPr lang="en-US" dirty="0">
                <a:solidFill>
                  <a:srgbClr val="0070C0"/>
                </a:solidFill>
              </a:rPr>
            </a:br>
            <a:endParaRPr lang="en-US" altLang="en-US" dirty="0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71D7BF2B-621A-4ADC-ADB2-E0847240761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0" y="3352800"/>
            <a:ext cx="9144000" cy="2133600"/>
          </a:xfr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r>
              <a:rPr lang="en-US" altLang="en-US" sz="3900" dirty="0"/>
              <a:t>Networks- Part I</a:t>
            </a:r>
          </a:p>
          <a:p>
            <a:pPr>
              <a:lnSpc>
                <a:spcPct val="100000"/>
              </a:lnSpc>
            </a:pPr>
            <a:r>
              <a:rPr lang="en-US" altLang="en-US" sz="3000" dirty="0"/>
              <a:t>Lecture 2, August 02, 2022</a:t>
            </a:r>
          </a:p>
          <a:p>
            <a:endParaRPr lang="en-US" altLang="en-US" sz="3000" dirty="0"/>
          </a:p>
          <a:p>
            <a:pPr>
              <a:lnSpc>
                <a:spcPct val="100000"/>
              </a:lnSpc>
            </a:pPr>
            <a:r>
              <a:rPr lang="en-US" altLang="en-US" sz="3000" dirty="0"/>
              <a:t>Mohammad Hammoud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2C85E660-F719-4E9E-8B0F-1876801EF8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4"/>
            <a:ext cx="10515600" cy="4651375"/>
          </a:xfrm>
        </p:spPr>
        <p:txBody>
          <a:bodyPr>
            <a:normAutofit/>
          </a:bodyPr>
          <a:lstStyle/>
          <a:p>
            <a:pPr fontAlgn="base">
              <a:spcAft>
                <a:spcPct val="0"/>
              </a:spcAft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altLang="en-US" dirty="0"/>
              <a:t>Generally, covers a wider area (cities, countries,...)</a:t>
            </a:r>
          </a:p>
          <a:p>
            <a:pPr lvl="4"/>
            <a:endParaRPr lang="en-US" altLang="en-US" sz="1200" dirty="0"/>
          </a:p>
          <a:p>
            <a:pPr fontAlgn="base">
              <a:spcAft>
                <a:spcPct val="0"/>
              </a:spcAft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altLang="en-US" dirty="0"/>
              <a:t>Consists of networks of different organizations</a:t>
            </a:r>
          </a:p>
          <a:p>
            <a:pPr lvl="4"/>
            <a:endParaRPr lang="en-US" altLang="en-US" sz="1200" dirty="0"/>
          </a:p>
          <a:p>
            <a:pPr fontAlgn="base">
              <a:spcAft>
                <a:spcPct val="0"/>
              </a:spcAft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altLang="en-US" dirty="0"/>
              <a:t>Traffic is routed from one organization to another</a:t>
            </a:r>
          </a:p>
          <a:p>
            <a:pPr lvl="1"/>
            <a:r>
              <a:rPr lang="en-US" altLang="en-US" dirty="0">
                <a:cs typeface="Arial" charset="0"/>
              </a:rPr>
              <a:t>Routers</a:t>
            </a:r>
          </a:p>
          <a:p>
            <a:pPr lvl="4"/>
            <a:endParaRPr lang="en-US" altLang="en-US" sz="1200" dirty="0"/>
          </a:p>
          <a:p>
            <a:pPr fontAlgn="base">
              <a:spcAft>
                <a:spcPct val="0"/>
              </a:spcAft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altLang="en-US" dirty="0"/>
              <a:t>Bandwidth and latency</a:t>
            </a:r>
          </a:p>
          <a:p>
            <a:pPr lvl="1"/>
            <a:r>
              <a:rPr lang="en-US" altLang="en-US" dirty="0">
                <a:cs typeface="Arial" charset="0"/>
              </a:rPr>
              <a:t>Vary</a:t>
            </a:r>
          </a:p>
          <a:p>
            <a:pPr lvl="1"/>
            <a:r>
              <a:rPr lang="en-US" altLang="en-US" dirty="0">
                <a:cs typeface="Arial" charset="0"/>
              </a:rPr>
              <a:t>Worse than a LAN</a:t>
            </a:r>
          </a:p>
          <a:p>
            <a:pPr lvl="4"/>
            <a:endParaRPr lang="en-US" altLang="en-US" sz="1200" dirty="0"/>
          </a:p>
          <a:p>
            <a:pPr fontAlgn="base">
              <a:spcAft>
                <a:spcPct val="0"/>
              </a:spcAft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altLang="en-US" dirty="0"/>
              <a:t>Largest WAN = Internet</a:t>
            </a:r>
          </a:p>
        </p:txBody>
      </p:sp>
      <p:grpSp>
        <p:nvGrpSpPr>
          <p:cNvPr id="14340" name="Group 3">
            <a:extLst>
              <a:ext uri="{FF2B5EF4-FFF2-40B4-BE49-F238E27FC236}">
                <a16:creationId xmlns:a16="http://schemas.microsoft.com/office/drawing/2014/main" id="{CC38801D-C8FB-43EC-AA44-A39F239FCA9A}"/>
              </a:ext>
            </a:extLst>
          </p:cNvPr>
          <p:cNvGrpSpPr>
            <a:grpSpLocks/>
          </p:cNvGrpSpPr>
          <p:nvPr/>
        </p:nvGrpSpPr>
        <p:grpSpPr bwMode="auto">
          <a:xfrm>
            <a:off x="5105400" y="3846510"/>
            <a:ext cx="4038600" cy="2667000"/>
            <a:chOff x="533400" y="3810000"/>
            <a:chExt cx="3124200" cy="2286000"/>
          </a:xfrm>
        </p:grpSpPr>
        <p:grpSp>
          <p:nvGrpSpPr>
            <p:cNvPr id="14341" name="Group 305">
              <a:extLst>
                <a:ext uri="{FF2B5EF4-FFF2-40B4-BE49-F238E27FC236}">
                  <a16:creationId xmlns:a16="http://schemas.microsoft.com/office/drawing/2014/main" id="{12467196-6B8B-4C8C-B031-3AD7EB030A2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62200" y="3810000"/>
              <a:ext cx="1295400" cy="762000"/>
              <a:chOff x="2057400" y="3810000"/>
              <a:chExt cx="1600200" cy="914400"/>
            </a:xfrm>
          </p:grpSpPr>
          <p:sp>
            <p:nvSpPr>
              <p:cNvPr id="118" name="Rectangle 117">
                <a:extLst>
                  <a:ext uri="{FF2B5EF4-FFF2-40B4-BE49-F238E27FC236}">
                    <a16:creationId xmlns:a16="http://schemas.microsoft.com/office/drawing/2014/main" id="{9CEA9A4A-E48F-484F-8238-3A018397B117}"/>
                  </a:ext>
                </a:extLst>
              </p:cNvPr>
              <p:cNvSpPr/>
              <p:nvPr/>
            </p:nvSpPr>
            <p:spPr>
              <a:xfrm>
                <a:off x="2057141" y="3810000"/>
                <a:ext cx="1600459" cy="914400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14565" name="Group 271">
                <a:extLst>
                  <a:ext uri="{FF2B5EF4-FFF2-40B4-BE49-F238E27FC236}">
                    <a16:creationId xmlns:a16="http://schemas.microsoft.com/office/drawing/2014/main" id="{A39F5F31-6026-462F-A098-914EE8B88F9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9" y="3962400"/>
                <a:ext cx="1447806" cy="609600"/>
                <a:chOff x="5029212" y="3657602"/>
                <a:chExt cx="3200409" cy="1905001"/>
              </a:xfrm>
            </p:grpSpPr>
            <p:sp>
              <p:nvSpPr>
                <p:cNvPr id="120" name="Can 119">
                  <a:extLst>
                    <a:ext uri="{FF2B5EF4-FFF2-40B4-BE49-F238E27FC236}">
                      <a16:creationId xmlns:a16="http://schemas.microsoft.com/office/drawing/2014/main" id="{F0A8DDF9-3260-4E0C-968C-C49DC2E91198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14569" name="Group 209">
                  <a:extLst>
                    <a:ext uri="{FF2B5EF4-FFF2-40B4-BE49-F238E27FC236}">
                      <a16:creationId xmlns:a16="http://schemas.microsoft.com/office/drawing/2014/main" id="{A905D0B9-8061-45F2-9278-8B992DEA8903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143" name="Can 142">
                    <a:extLst>
                      <a:ext uri="{FF2B5EF4-FFF2-40B4-BE49-F238E27FC236}">
                        <a16:creationId xmlns:a16="http://schemas.microsoft.com/office/drawing/2014/main" id="{E0628FE7-D9C2-4238-BAC6-9ACD5FC618B6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44" name="Can 143">
                    <a:extLst>
                      <a:ext uri="{FF2B5EF4-FFF2-40B4-BE49-F238E27FC236}">
                        <a16:creationId xmlns:a16="http://schemas.microsoft.com/office/drawing/2014/main" id="{D6560A56-FF11-4935-B20E-0BAC7AE1B9F3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4619" name="Picture 9">
                    <a:extLst>
                      <a:ext uri="{FF2B5EF4-FFF2-40B4-BE49-F238E27FC236}">
                        <a16:creationId xmlns:a16="http://schemas.microsoft.com/office/drawing/2014/main" id="{75EEA893-80C3-463E-8CDB-C7B9D28DEED8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620" name="Picture 11">
                    <a:extLst>
                      <a:ext uri="{FF2B5EF4-FFF2-40B4-BE49-F238E27FC236}">
                        <a16:creationId xmlns:a16="http://schemas.microsoft.com/office/drawing/2014/main" id="{87FE3A49-355A-4BEF-A686-CC5229670AE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621" name="Picture 12">
                    <a:extLst>
                      <a:ext uri="{FF2B5EF4-FFF2-40B4-BE49-F238E27FC236}">
                        <a16:creationId xmlns:a16="http://schemas.microsoft.com/office/drawing/2014/main" id="{06ECAC08-6D94-4C59-98D6-3B5F5C4FE43B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622" name="Picture 13">
                    <a:extLst>
                      <a:ext uri="{FF2B5EF4-FFF2-40B4-BE49-F238E27FC236}">
                        <a16:creationId xmlns:a16="http://schemas.microsoft.com/office/drawing/2014/main" id="{06146AA8-26BC-46D1-BD8B-BCE58227C37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49" name="Can 148">
                    <a:extLst>
                      <a:ext uri="{FF2B5EF4-FFF2-40B4-BE49-F238E27FC236}">
                        <a16:creationId xmlns:a16="http://schemas.microsoft.com/office/drawing/2014/main" id="{F0851EDD-ECA7-40BD-A120-1798E86C0C63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50" name="Can 149">
                    <a:extLst>
                      <a:ext uri="{FF2B5EF4-FFF2-40B4-BE49-F238E27FC236}">
                        <a16:creationId xmlns:a16="http://schemas.microsoft.com/office/drawing/2014/main" id="{1102A110-90B9-4899-A9ED-02ED7D081FA8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51" name="Can 150">
                    <a:extLst>
                      <a:ext uri="{FF2B5EF4-FFF2-40B4-BE49-F238E27FC236}">
                        <a16:creationId xmlns:a16="http://schemas.microsoft.com/office/drawing/2014/main" id="{8BE91313-BFC3-4790-997D-6BC7147F3238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4570" name="Group 219">
                  <a:extLst>
                    <a:ext uri="{FF2B5EF4-FFF2-40B4-BE49-F238E27FC236}">
                      <a16:creationId xmlns:a16="http://schemas.microsoft.com/office/drawing/2014/main" id="{BF77FBA1-C9AA-44DF-97F7-FB5D91403161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134" name="Can 133">
                    <a:extLst>
                      <a:ext uri="{FF2B5EF4-FFF2-40B4-BE49-F238E27FC236}">
                        <a16:creationId xmlns:a16="http://schemas.microsoft.com/office/drawing/2014/main" id="{7A1EC3B5-AF02-4434-A43A-15D13C0CBA5E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35" name="Can 134">
                    <a:extLst>
                      <a:ext uri="{FF2B5EF4-FFF2-40B4-BE49-F238E27FC236}">
                        <a16:creationId xmlns:a16="http://schemas.microsoft.com/office/drawing/2014/main" id="{5210EF6A-C06F-42C7-A7EA-4FA1E1FA95CA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4600" name="Picture 9">
                    <a:extLst>
                      <a:ext uri="{FF2B5EF4-FFF2-40B4-BE49-F238E27FC236}">
                        <a16:creationId xmlns:a16="http://schemas.microsoft.com/office/drawing/2014/main" id="{1F3A6FB1-AD3B-4979-B0FA-3319C8E1FB6F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601" name="Picture 11">
                    <a:extLst>
                      <a:ext uri="{FF2B5EF4-FFF2-40B4-BE49-F238E27FC236}">
                        <a16:creationId xmlns:a16="http://schemas.microsoft.com/office/drawing/2014/main" id="{EBD90B34-FF29-4924-899B-57A9E4D617F1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602" name="Picture 12">
                    <a:extLst>
                      <a:ext uri="{FF2B5EF4-FFF2-40B4-BE49-F238E27FC236}">
                        <a16:creationId xmlns:a16="http://schemas.microsoft.com/office/drawing/2014/main" id="{691B07D3-799C-487E-A66D-5AF83275AD3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603" name="Picture 13">
                    <a:extLst>
                      <a:ext uri="{FF2B5EF4-FFF2-40B4-BE49-F238E27FC236}">
                        <a16:creationId xmlns:a16="http://schemas.microsoft.com/office/drawing/2014/main" id="{96EE3CFE-A7F6-4CBB-8DC3-25B6FF68684F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40" name="Can 139">
                    <a:extLst>
                      <a:ext uri="{FF2B5EF4-FFF2-40B4-BE49-F238E27FC236}">
                        <a16:creationId xmlns:a16="http://schemas.microsoft.com/office/drawing/2014/main" id="{3D7FA1BA-A274-4216-AC95-3C3F7B1D58C6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41" name="Can 140">
                    <a:extLst>
                      <a:ext uri="{FF2B5EF4-FFF2-40B4-BE49-F238E27FC236}">
                        <a16:creationId xmlns:a16="http://schemas.microsoft.com/office/drawing/2014/main" id="{7E339A94-1B75-4085-B00F-EA9F18893AE6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42" name="Can 141">
                    <a:extLst>
                      <a:ext uri="{FF2B5EF4-FFF2-40B4-BE49-F238E27FC236}">
                        <a16:creationId xmlns:a16="http://schemas.microsoft.com/office/drawing/2014/main" id="{99744145-E82B-44D3-B504-340689515579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123" name="Can 122">
                  <a:extLst>
                    <a:ext uri="{FF2B5EF4-FFF2-40B4-BE49-F238E27FC236}">
                      <a16:creationId xmlns:a16="http://schemas.microsoft.com/office/drawing/2014/main" id="{D3979916-ECE6-45C4-AEEC-CD3F0DB28480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14574" name="Group 198">
                  <a:extLst>
                    <a:ext uri="{FF2B5EF4-FFF2-40B4-BE49-F238E27FC236}">
                      <a16:creationId xmlns:a16="http://schemas.microsoft.com/office/drawing/2014/main" id="{2720AD46-1506-4BC2-8B5D-2EA17FFA8F09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125" name="Can 124">
                    <a:extLst>
                      <a:ext uri="{FF2B5EF4-FFF2-40B4-BE49-F238E27FC236}">
                        <a16:creationId xmlns:a16="http://schemas.microsoft.com/office/drawing/2014/main" id="{FD28E434-EF39-42BB-9967-A28CA164D9D6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26" name="Can 125">
                    <a:extLst>
                      <a:ext uri="{FF2B5EF4-FFF2-40B4-BE49-F238E27FC236}">
                        <a16:creationId xmlns:a16="http://schemas.microsoft.com/office/drawing/2014/main" id="{4D73488D-7A28-41A0-A94C-AEBE7563B24B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4581" name="Picture 9">
                    <a:extLst>
                      <a:ext uri="{FF2B5EF4-FFF2-40B4-BE49-F238E27FC236}">
                        <a16:creationId xmlns:a16="http://schemas.microsoft.com/office/drawing/2014/main" id="{DEFD54FE-6414-4AB0-AB73-19F70E6B39BC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582" name="Picture 11">
                    <a:extLst>
                      <a:ext uri="{FF2B5EF4-FFF2-40B4-BE49-F238E27FC236}">
                        <a16:creationId xmlns:a16="http://schemas.microsoft.com/office/drawing/2014/main" id="{9FC34F5B-C06E-4827-A36E-D10BDE353DC8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583" name="Picture 12">
                    <a:extLst>
                      <a:ext uri="{FF2B5EF4-FFF2-40B4-BE49-F238E27FC236}">
                        <a16:creationId xmlns:a16="http://schemas.microsoft.com/office/drawing/2014/main" id="{2146AF29-7142-4257-9B17-8C611B959BC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584" name="Picture 13">
                    <a:extLst>
                      <a:ext uri="{FF2B5EF4-FFF2-40B4-BE49-F238E27FC236}">
                        <a16:creationId xmlns:a16="http://schemas.microsoft.com/office/drawing/2014/main" id="{1F2B1294-0DEE-489E-BAF5-845C9298F686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31" name="Can 130">
                    <a:extLst>
                      <a:ext uri="{FF2B5EF4-FFF2-40B4-BE49-F238E27FC236}">
                        <a16:creationId xmlns:a16="http://schemas.microsoft.com/office/drawing/2014/main" id="{97831315-156C-46EB-B212-2A67A4B36A96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32" name="Can 131">
                    <a:extLst>
                      <a:ext uri="{FF2B5EF4-FFF2-40B4-BE49-F238E27FC236}">
                        <a16:creationId xmlns:a16="http://schemas.microsoft.com/office/drawing/2014/main" id="{5366BC75-0C35-4708-9873-392B94E8CC27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33" name="Can 132">
                    <a:extLst>
                      <a:ext uri="{FF2B5EF4-FFF2-40B4-BE49-F238E27FC236}">
                        <a16:creationId xmlns:a16="http://schemas.microsoft.com/office/drawing/2014/main" id="{445A2B9B-563A-4138-B0DA-75F86D1357AB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grpSp>
          <p:nvGrpSpPr>
            <p:cNvPr id="14342" name="Group 306">
              <a:extLst>
                <a:ext uri="{FF2B5EF4-FFF2-40B4-BE49-F238E27FC236}">
                  <a16:creationId xmlns:a16="http://schemas.microsoft.com/office/drawing/2014/main" id="{0393A127-1566-44F3-88F8-AE8EE746683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62200" y="5334000"/>
              <a:ext cx="1295400" cy="762000"/>
              <a:chOff x="2057400" y="3810000"/>
              <a:chExt cx="1600200" cy="914400"/>
            </a:xfrm>
          </p:grpSpPr>
          <p:sp>
            <p:nvSpPr>
              <p:cNvPr id="84" name="Rectangle 83">
                <a:extLst>
                  <a:ext uri="{FF2B5EF4-FFF2-40B4-BE49-F238E27FC236}">
                    <a16:creationId xmlns:a16="http://schemas.microsoft.com/office/drawing/2014/main" id="{F0762C1D-F40F-42E5-A76F-0C2CD7E818F5}"/>
                  </a:ext>
                </a:extLst>
              </p:cNvPr>
              <p:cNvSpPr/>
              <p:nvPr/>
            </p:nvSpPr>
            <p:spPr>
              <a:xfrm>
                <a:off x="2057141" y="3810000"/>
                <a:ext cx="1600459" cy="914400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14497" name="Group 271">
                <a:extLst>
                  <a:ext uri="{FF2B5EF4-FFF2-40B4-BE49-F238E27FC236}">
                    <a16:creationId xmlns:a16="http://schemas.microsoft.com/office/drawing/2014/main" id="{E5FC2534-E825-4309-A4E6-A5376CFA5C7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9" y="3962400"/>
                <a:ext cx="1447806" cy="609600"/>
                <a:chOff x="5029212" y="3657602"/>
                <a:chExt cx="3200409" cy="1905001"/>
              </a:xfrm>
            </p:grpSpPr>
            <p:sp>
              <p:nvSpPr>
                <p:cNvPr id="86" name="Can 85">
                  <a:extLst>
                    <a:ext uri="{FF2B5EF4-FFF2-40B4-BE49-F238E27FC236}">
                      <a16:creationId xmlns:a16="http://schemas.microsoft.com/office/drawing/2014/main" id="{98255567-BD35-4B90-B3EE-3E2DE4D66492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14501" name="Group 209">
                  <a:extLst>
                    <a:ext uri="{FF2B5EF4-FFF2-40B4-BE49-F238E27FC236}">
                      <a16:creationId xmlns:a16="http://schemas.microsoft.com/office/drawing/2014/main" id="{EF1B5A13-BBDC-4CDE-8A0D-89B720E574A7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109" name="Can 108">
                    <a:extLst>
                      <a:ext uri="{FF2B5EF4-FFF2-40B4-BE49-F238E27FC236}">
                        <a16:creationId xmlns:a16="http://schemas.microsoft.com/office/drawing/2014/main" id="{1B010833-9E0A-4B9A-8411-35907F559B9D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10" name="Can 109">
                    <a:extLst>
                      <a:ext uri="{FF2B5EF4-FFF2-40B4-BE49-F238E27FC236}">
                        <a16:creationId xmlns:a16="http://schemas.microsoft.com/office/drawing/2014/main" id="{51082E22-42E1-4B30-829E-DA1C8B96E59F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4551" name="Picture 9">
                    <a:extLst>
                      <a:ext uri="{FF2B5EF4-FFF2-40B4-BE49-F238E27FC236}">
                        <a16:creationId xmlns:a16="http://schemas.microsoft.com/office/drawing/2014/main" id="{B3D5535A-7F79-49CB-B6C0-5CCB1D8E27D8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552" name="Picture 11">
                    <a:extLst>
                      <a:ext uri="{FF2B5EF4-FFF2-40B4-BE49-F238E27FC236}">
                        <a16:creationId xmlns:a16="http://schemas.microsoft.com/office/drawing/2014/main" id="{080D2270-8015-4F80-8535-ACAA386C644F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553" name="Picture 12">
                    <a:extLst>
                      <a:ext uri="{FF2B5EF4-FFF2-40B4-BE49-F238E27FC236}">
                        <a16:creationId xmlns:a16="http://schemas.microsoft.com/office/drawing/2014/main" id="{CEF43A9D-A283-4F3D-8E96-319648278462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554" name="Picture 13">
                    <a:extLst>
                      <a:ext uri="{FF2B5EF4-FFF2-40B4-BE49-F238E27FC236}">
                        <a16:creationId xmlns:a16="http://schemas.microsoft.com/office/drawing/2014/main" id="{BA69107E-BB3C-4C8B-866C-0962504BF6A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15" name="Can 114">
                    <a:extLst>
                      <a:ext uri="{FF2B5EF4-FFF2-40B4-BE49-F238E27FC236}">
                        <a16:creationId xmlns:a16="http://schemas.microsoft.com/office/drawing/2014/main" id="{5B1BA6EA-C025-482F-8656-26220EDDD8C3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16" name="Can 115">
                    <a:extLst>
                      <a:ext uri="{FF2B5EF4-FFF2-40B4-BE49-F238E27FC236}">
                        <a16:creationId xmlns:a16="http://schemas.microsoft.com/office/drawing/2014/main" id="{D1CA27E5-DF21-430F-A7B3-97B1AEA4CE36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17" name="Can 116">
                    <a:extLst>
                      <a:ext uri="{FF2B5EF4-FFF2-40B4-BE49-F238E27FC236}">
                        <a16:creationId xmlns:a16="http://schemas.microsoft.com/office/drawing/2014/main" id="{63A37D02-09B2-43FB-8F16-2515B1A75F86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4502" name="Group 219">
                  <a:extLst>
                    <a:ext uri="{FF2B5EF4-FFF2-40B4-BE49-F238E27FC236}">
                      <a16:creationId xmlns:a16="http://schemas.microsoft.com/office/drawing/2014/main" id="{6DA1C02C-BEF6-4C62-A7E1-3D022A4ACB4C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100" name="Can 99">
                    <a:extLst>
                      <a:ext uri="{FF2B5EF4-FFF2-40B4-BE49-F238E27FC236}">
                        <a16:creationId xmlns:a16="http://schemas.microsoft.com/office/drawing/2014/main" id="{B6A9944E-2637-4828-B880-857BED8DA164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01" name="Can 100">
                    <a:extLst>
                      <a:ext uri="{FF2B5EF4-FFF2-40B4-BE49-F238E27FC236}">
                        <a16:creationId xmlns:a16="http://schemas.microsoft.com/office/drawing/2014/main" id="{557E89F1-0CD1-448B-82C9-CAA6C1518D0E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4532" name="Picture 9">
                    <a:extLst>
                      <a:ext uri="{FF2B5EF4-FFF2-40B4-BE49-F238E27FC236}">
                        <a16:creationId xmlns:a16="http://schemas.microsoft.com/office/drawing/2014/main" id="{F9DF9312-F6AF-49D9-B002-C94657F4499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533" name="Picture 11">
                    <a:extLst>
                      <a:ext uri="{FF2B5EF4-FFF2-40B4-BE49-F238E27FC236}">
                        <a16:creationId xmlns:a16="http://schemas.microsoft.com/office/drawing/2014/main" id="{7A397D49-C1F1-4594-BDAB-23DFA788863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534" name="Picture 12">
                    <a:extLst>
                      <a:ext uri="{FF2B5EF4-FFF2-40B4-BE49-F238E27FC236}">
                        <a16:creationId xmlns:a16="http://schemas.microsoft.com/office/drawing/2014/main" id="{37EDBF3A-6F03-483F-8C6A-10F9DE091976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535" name="Picture 13">
                    <a:extLst>
                      <a:ext uri="{FF2B5EF4-FFF2-40B4-BE49-F238E27FC236}">
                        <a16:creationId xmlns:a16="http://schemas.microsoft.com/office/drawing/2014/main" id="{16B211B0-00E3-411D-89EB-B7044C52167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06" name="Can 105">
                    <a:extLst>
                      <a:ext uri="{FF2B5EF4-FFF2-40B4-BE49-F238E27FC236}">
                        <a16:creationId xmlns:a16="http://schemas.microsoft.com/office/drawing/2014/main" id="{9DEC85F6-D361-48CE-9C2B-4A9B0B2D0AD3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07" name="Can 106">
                    <a:extLst>
                      <a:ext uri="{FF2B5EF4-FFF2-40B4-BE49-F238E27FC236}">
                        <a16:creationId xmlns:a16="http://schemas.microsoft.com/office/drawing/2014/main" id="{019F8ECA-A08F-44A7-8FC8-88D55F287EEA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08" name="Can 107">
                    <a:extLst>
                      <a:ext uri="{FF2B5EF4-FFF2-40B4-BE49-F238E27FC236}">
                        <a16:creationId xmlns:a16="http://schemas.microsoft.com/office/drawing/2014/main" id="{FDB6EE51-342B-4BB0-8707-1A8BEB722BA7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89" name="Can 88">
                  <a:extLst>
                    <a:ext uri="{FF2B5EF4-FFF2-40B4-BE49-F238E27FC236}">
                      <a16:creationId xmlns:a16="http://schemas.microsoft.com/office/drawing/2014/main" id="{CF352C18-9C5E-4A39-8011-6E76A06822BD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14506" name="Group 198">
                  <a:extLst>
                    <a:ext uri="{FF2B5EF4-FFF2-40B4-BE49-F238E27FC236}">
                      <a16:creationId xmlns:a16="http://schemas.microsoft.com/office/drawing/2014/main" id="{17D547C9-D9A5-4955-B51B-FA875A23740E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91" name="Can 90">
                    <a:extLst>
                      <a:ext uri="{FF2B5EF4-FFF2-40B4-BE49-F238E27FC236}">
                        <a16:creationId xmlns:a16="http://schemas.microsoft.com/office/drawing/2014/main" id="{1EC13A25-253C-4D26-B561-579BE1D7B2AE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92" name="Can 91">
                    <a:extLst>
                      <a:ext uri="{FF2B5EF4-FFF2-40B4-BE49-F238E27FC236}">
                        <a16:creationId xmlns:a16="http://schemas.microsoft.com/office/drawing/2014/main" id="{48E7A218-CAEA-44B4-8BA9-7719ABDB296D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4513" name="Picture 9">
                    <a:extLst>
                      <a:ext uri="{FF2B5EF4-FFF2-40B4-BE49-F238E27FC236}">
                        <a16:creationId xmlns:a16="http://schemas.microsoft.com/office/drawing/2014/main" id="{A1B4DD7D-FB04-485B-8F01-14FD632A7F5F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514" name="Picture 11">
                    <a:extLst>
                      <a:ext uri="{FF2B5EF4-FFF2-40B4-BE49-F238E27FC236}">
                        <a16:creationId xmlns:a16="http://schemas.microsoft.com/office/drawing/2014/main" id="{2E0C74F2-88BF-4992-87B4-40B5C1D7619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515" name="Picture 12">
                    <a:extLst>
                      <a:ext uri="{FF2B5EF4-FFF2-40B4-BE49-F238E27FC236}">
                        <a16:creationId xmlns:a16="http://schemas.microsoft.com/office/drawing/2014/main" id="{35A47F87-B2B6-4357-8F81-667E924B665A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516" name="Picture 13">
                    <a:extLst>
                      <a:ext uri="{FF2B5EF4-FFF2-40B4-BE49-F238E27FC236}">
                        <a16:creationId xmlns:a16="http://schemas.microsoft.com/office/drawing/2014/main" id="{C1C41D15-2EAE-4363-8361-1894A51E0DCB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97" name="Can 96">
                    <a:extLst>
                      <a:ext uri="{FF2B5EF4-FFF2-40B4-BE49-F238E27FC236}">
                        <a16:creationId xmlns:a16="http://schemas.microsoft.com/office/drawing/2014/main" id="{E0731734-C0D2-4B50-B928-3939688EAC72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98" name="Can 97">
                    <a:extLst>
                      <a:ext uri="{FF2B5EF4-FFF2-40B4-BE49-F238E27FC236}">
                        <a16:creationId xmlns:a16="http://schemas.microsoft.com/office/drawing/2014/main" id="{70DEF25A-6AB6-47F3-A79F-CA5A03FDAB23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99" name="Can 98">
                    <a:extLst>
                      <a:ext uri="{FF2B5EF4-FFF2-40B4-BE49-F238E27FC236}">
                        <a16:creationId xmlns:a16="http://schemas.microsoft.com/office/drawing/2014/main" id="{CAA414B1-97F3-4E7B-B7A4-C61882A72BAB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grpSp>
          <p:nvGrpSpPr>
            <p:cNvPr id="14343" name="Group 341">
              <a:extLst>
                <a:ext uri="{FF2B5EF4-FFF2-40B4-BE49-F238E27FC236}">
                  <a16:creationId xmlns:a16="http://schemas.microsoft.com/office/drawing/2014/main" id="{932BE933-0543-4ED1-B056-278DC7698AF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33400" y="3810000"/>
              <a:ext cx="1295400" cy="762000"/>
              <a:chOff x="2057400" y="3810000"/>
              <a:chExt cx="1600200" cy="914400"/>
            </a:xfrm>
          </p:grpSpPr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44890CAF-6B17-4015-AC8D-CAE9E38E6727}"/>
                  </a:ext>
                </a:extLst>
              </p:cNvPr>
              <p:cNvSpPr/>
              <p:nvPr/>
            </p:nvSpPr>
            <p:spPr>
              <a:xfrm>
                <a:off x="2057400" y="3810000"/>
                <a:ext cx="1600460" cy="914400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14430" name="Group 271">
                <a:extLst>
                  <a:ext uri="{FF2B5EF4-FFF2-40B4-BE49-F238E27FC236}">
                    <a16:creationId xmlns:a16="http://schemas.microsoft.com/office/drawing/2014/main" id="{5A825FD1-8C4A-4719-9564-E7D115B6248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11" y="3962400"/>
                <a:ext cx="1447806" cy="609600"/>
                <a:chOff x="5029214" y="3657602"/>
                <a:chExt cx="3200407" cy="1905001"/>
              </a:xfrm>
            </p:grpSpPr>
            <p:sp>
              <p:nvSpPr>
                <p:cNvPr id="53" name="Can 52">
                  <a:extLst>
                    <a:ext uri="{FF2B5EF4-FFF2-40B4-BE49-F238E27FC236}">
                      <a16:creationId xmlns:a16="http://schemas.microsoft.com/office/drawing/2014/main" id="{D366DAA8-2E4C-456D-9993-3993F29993E7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14434" name="Group 209">
                  <a:extLst>
                    <a:ext uri="{FF2B5EF4-FFF2-40B4-BE49-F238E27FC236}">
                      <a16:creationId xmlns:a16="http://schemas.microsoft.com/office/drawing/2014/main" id="{5D2B9C12-0473-4625-94AC-F2F45C3C80C8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4" y="4343402"/>
                  <a:ext cx="2174145" cy="533401"/>
                  <a:chOff x="4579938" y="1600200"/>
                  <a:chExt cx="3116262" cy="838200"/>
                </a:xfrm>
              </p:grpSpPr>
              <p:sp>
                <p:nvSpPr>
                  <p:cNvPr id="76" name="Can 75">
                    <a:extLst>
                      <a:ext uri="{FF2B5EF4-FFF2-40B4-BE49-F238E27FC236}">
                        <a16:creationId xmlns:a16="http://schemas.microsoft.com/office/drawing/2014/main" id="{6656B92C-6DF0-4459-95CF-17B9D38AFB5D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77" name="Can 76">
                    <a:extLst>
                      <a:ext uri="{FF2B5EF4-FFF2-40B4-BE49-F238E27FC236}">
                        <a16:creationId xmlns:a16="http://schemas.microsoft.com/office/drawing/2014/main" id="{F1FB5560-86EE-4F0A-84C8-53710BCF5496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4484" name="Picture 9">
                    <a:extLst>
                      <a:ext uri="{FF2B5EF4-FFF2-40B4-BE49-F238E27FC236}">
                        <a16:creationId xmlns:a16="http://schemas.microsoft.com/office/drawing/2014/main" id="{5D945FB3-A1C0-4BF5-9433-27506E2A614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485" name="Picture 11">
                    <a:extLst>
                      <a:ext uri="{FF2B5EF4-FFF2-40B4-BE49-F238E27FC236}">
                        <a16:creationId xmlns:a16="http://schemas.microsoft.com/office/drawing/2014/main" id="{F4DB56AC-E804-4EE0-900E-49733C3E438B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486" name="Picture 12">
                    <a:extLst>
                      <a:ext uri="{FF2B5EF4-FFF2-40B4-BE49-F238E27FC236}">
                        <a16:creationId xmlns:a16="http://schemas.microsoft.com/office/drawing/2014/main" id="{4EBBB796-9FA1-416C-89B1-BE8918DDA562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81" name="Can 80">
                    <a:extLst>
                      <a:ext uri="{FF2B5EF4-FFF2-40B4-BE49-F238E27FC236}">
                        <a16:creationId xmlns:a16="http://schemas.microsoft.com/office/drawing/2014/main" id="{21CB4925-647C-47F9-B11C-1716A7F9C7A7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82" name="Can 81">
                    <a:extLst>
                      <a:ext uri="{FF2B5EF4-FFF2-40B4-BE49-F238E27FC236}">
                        <a16:creationId xmlns:a16="http://schemas.microsoft.com/office/drawing/2014/main" id="{FB2CDF4B-9587-4D92-A226-E4901B8C9675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83" name="Can 82">
                    <a:extLst>
                      <a:ext uri="{FF2B5EF4-FFF2-40B4-BE49-F238E27FC236}">
                        <a16:creationId xmlns:a16="http://schemas.microsoft.com/office/drawing/2014/main" id="{A68E418A-8868-4EFE-A1B9-42C7B3EA7A97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4435" name="Group 219">
                  <a:extLst>
                    <a:ext uri="{FF2B5EF4-FFF2-40B4-BE49-F238E27FC236}">
                      <a16:creationId xmlns:a16="http://schemas.microsoft.com/office/drawing/2014/main" id="{4BFA6651-BEF7-45C6-9E29-71D2EE5C5C0C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67" name="Can 66">
                    <a:extLst>
                      <a:ext uri="{FF2B5EF4-FFF2-40B4-BE49-F238E27FC236}">
                        <a16:creationId xmlns:a16="http://schemas.microsoft.com/office/drawing/2014/main" id="{CEA5BF6B-78DB-4EF1-8186-B068C7FB0DA2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68" name="Can 67">
                    <a:extLst>
                      <a:ext uri="{FF2B5EF4-FFF2-40B4-BE49-F238E27FC236}">
                        <a16:creationId xmlns:a16="http://schemas.microsoft.com/office/drawing/2014/main" id="{FA8E840B-3993-4B5F-A355-951FA8D719B2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4465" name="Picture 9">
                    <a:extLst>
                      <a:ext uri="{FF2B5EF4-FFF2-40B4-BE49-F238E27FC236}">
                        <a16:creationId xmlns:a16="http://schemas.microsoft.com/office/drawing/2014/main" id="{2CA9D739-E975-4977-BE94-64072F146E6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466" name="Picture 11">
                    <a:extLst>
                      <a:ext uri="{FF2B5EF4-FFF2-40B4-BE49-F238E27FC236}">
                        <a16:creationId xmlns:a16="http://schemas.microsoft.com/office/drawing/2014/main" id="{6DEAB2DB-A2C7-4CCB-A61C-35D64DC1FB8A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467" name="Picture 12">
                    <a:extLst>
                      <a:ext uri="{FF2B5EF4-FFF2-40B4-BE49-F238E27FC236}">
                        <a16:creationId xmlns:a16="http://schemas.microsoft.com/office/drawing/2014/main" id="{502BAD33-B461-4F1C-9016-7D61DF86D71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468" name="Picture 13">
                    <a:extLst>
                      <a:ext uri="{FF2B5EF4-FFF2-40B4-BE49-F238E27FC236}">
                        <a16:creationId xmlns:a16="http://schemas.microsoft.com/office/drawing/2014/main" id="{048E9CE0-D196-437E-AC74-51139D01EFF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73" name="Can 72">
                    <a:extLst>
                      <a:ext uri="{FF2B5EF4-FFF2-40B4-BE49-F238E27FC236}">
                        <a16:creationId xmlns:a16="http://schemas.microsoft.com/office/drawing/2014/main" id="{8DF2809B-2269-4802-96D1-2BB517CDD971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74" name="Can 73">
                    <a:extLst>
                      <a:ext uri="{FF2B5EF4-FFF2-40B4-BE49-F238E27FC236}">
                        <a16:creationId xmlns:a16="http://schemas.microsoft.com/office/drawing/2014/main" id="{DCC8D5F3-FD59-4DEB-83BB-D3CCF56FA840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75" name="Can 74">
                    <a:extLst>
                      <a:ext uri="{FF2B5EF4-FFF2-40B4-BE49-F238E27FC236}">
                        <a16:creationId xmlns:a16="http://schemas.microsoft.com/office/drawing/2014/main" id="{12136999-FF49-4BE8-9A1F-2DA5222F8DAF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56" name="Can 55">
                  <a:extLst>
                    <a:ext uri="{FF2B5EF4-FFF2-40B4-BE49-F238E27FC236}">
                      <a16:creationId xmlns:a16="http://schemas.microsoft.com/office/drawing/2014/main" id="{9C59624B-764D-4260-8992-0638B37262DA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14439" name="Group 198">
                  <a:extLst>
                    <a:ext uri="{FF2B5EF4-FFF2-40B4-BE49-F238E27FC236}">
                      <a16:creationId xmlns:a16="http://schemas.microsoft.com/office/drawing/2014/main" id="{F499858D-410A-4531-A575-D9F69B34F10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58" name="Can 57">
                    <a:extLst>
                      <a:ext uri="{FF2B5EF4-FFF2-40B4-BE49-F238E27FC236}">
                        <a16:creationId xmlns:a16="http://schemas.microsoft.com/office/drawing/2014/main" id="{2800EDF9-AFAB-4C98-B049-B2CBE7928BB2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59" name="Can 58">
                    <a:extLst>
                      <a:ext uri="{FF2B5EF4-FFF2-40B4-BE49-F238E27FC236}">
                        <a16:creationId xmlns:a16="http://schemas.microsoft.com/office/drawing/2014/main" id="{760470B5-602D-44D4-B2F5-B06E3BF4CF53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4446" name="Picture 9">
                    <a:extLst>
                      <a:ext uri="{FF2B5EF4-FFF2-40B4-BE49-F238E27FC236}">
                        <a16:creationId xmlns:a16="http://schemas.microsoft.com/office/drawing/2014/main" id="{D8487564-F72F-4E0C-80B9-3D5C439B5FB9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447" name="Picture 11">
                    <a:extLst>
                      <a:ext uri="{FF2B5EF4-FFF2-40B4-BE49-F238E27FC236}">
                        <a16:creationId xmlns:a16="http://schemas.microsoft.com/office/drawing/2014/main" id="{2F77820E-A649-4873-88EB-C6DC3F01F5C1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448" name="Picture 12">
                    <a:extLst>
                      <a:ext uri="{FF2B5EF4-FFF2-40B4-BE49-F238E27FC236}">
                        <a16:creationId xmlns:a16="http://schemas.microsoft.com/office/drawing/2014/main" id="{2E91EDC3-FF05-403F-8B17-1670C44C105B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449" name="Picture 13">
                    <a:extLst>
                      <a:ext uri="{FF2B5EF4-FFF2-40B4-BE49-F238E27FC236}">
                        <a16:creationId xmlns:a16="http://schemas.microsoft.com/office/drawing/2014/main" id="{F83D41CC-69C9-4994-A24B-3ACE8FDC087B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64" name="Can 63">
                    <a:extLst>
                      <a:ext uri="{FF2B5EF4-FFF2-40B4-BE49-F238E27FC236}">
                        <a16:creationId xmlns:a16="http://schemas.microsoft.com/office/drawing/2014/main" id="{22919A1C-8326-4C40-95D3-13A62DCEA8A3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65" name="Can 64">
                    <a:extLst>
                      <a:ext uri="{FF2B5EF4-FFF2-40B4-BE49-F238E27FC236}">
                        <a16:creationId xmlns:a16="http://schemas.microsoft.com/office/drawing/2014/main" id="{25405088-BE8F-4101-A716-8071F3C09C2D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66" name="Can 65">
                    <a:extLst>
                      <a:ext uri="{FF2B5EF4-FFF2-40B4-BE49-F238E27FC236}">
                        <a16:creationId xmlns:a16="http://schemas.microsoft.com/office/drawing/2014/main" id="{7D206740-A05D-4480-8C1E-94CD5AA49041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grpSp>
          <p:nvGrpSpPr>
            <p:cNvPr id="14344" name="Group 376">
              <a:extLst>
                <a:ext uri="{FF2B5EF4-FFF2-40B4-BE49-F238E27FC236}">
                  <a16:creationId xmlns:a16="http://schemas.microsoft.com/office/drawing/2014/main" id="{D3F1E9DF-92BA-4B2C-A16B-BAC54F417C0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09600" y="5181600"/>
              <a:ext cx="1295400" cy="762000"/>
              <a:chOff x="2057400" y="3810000"/>
              <a:chExt cx="1600200" cy="914400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B905BFDE-8097-4E51-8273-6DEBD44DB689}"/>
                  </a:ext>
                </a:extLst>
              </p:cNvPr>
              <p:cNvSpPr/>
              <p:nvPr/>
            </p:nvSpPr>
            <p:spPr>
              <a:xfrm>
                <a:off x="2057326" y="3810000"/>
                <a:ext cx="1600460" cy="914400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14362" name="Group 271">
                <a:extLst>
                  <a:ext uri="{FF2B5EF4-FFF2-40B4-BE49-F238E27FC236}">
                    <a16:creationId xmlns:a16="http://schemas.microsoft.com/office/drawing/2014/main" id="{248DC4DF-F90A-4BCE-B734-7E279AF4734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9" y="3962400"/>
                <a:ext cx="1447806" cy="609600"/>
                <a:chOff x="5029212" y="3657602"/>
                <a:chExt cx="3200409" cy="1905001"/>
              </a:xfrm>
            </p:grpSpPr>
            <p:sp>
              <p:nvSpPr>
                <p:cNvPr id="19" name="Can 18">
                  <a:extLst>
                    <a:ext uri="{FF2B5EF4-FFF2-40B4-BE49-F238E27FC236}">
                      <a16:creationId xmlns:a16="http://schemas.microsoft.com/office/drawing/2014/main" id="{A97D78C8-4557-416C-9A41-B1476D4305A1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14366" name="Group 209">
                  <a:extLst>
                    <a:ext uri="{FF2B5EF4-FFF2-40B4-BE49-F238E27FC236}">
                      <a16:creationId xmlns:a16="http://schemas.microsoft.com/office/drawing/2014/main" id="{0617504D-81A6-40D7-A58E-D62AC7943F67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42" name="Can 41">
                    <a:extLst>
                      <a:ext uri="{FF2B5EF4-FFF2-40B4-BE49-F238E27FC236}">
                        <a16:creationId xmlns:a16="http://schemas.microsoft.com/office/drawing/2014/main" id="{6A677784-F842-409A-A6FF-95FF245F3EDB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3" name="Can 42">
                    <a:extLst>
                      <a:ext uri="{FF2B5EF4-FFF2-40B4-BE49-F238E27FC236}">
                        <a16:creationId xmlns:a16="http://schemas.microsoft.com/office/drawing/2014/main" id="{237298AF-89B8-4D72-BE68-3B1B3139F58B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4416" name="Picture 9">
                    <a:extLst>
                      <a:ext uri="{FF2B5EF4-FFF2-40B4-BE49-F238E27FC236}">
                        <a16:creationId xmlns:a16="http://schemas.microsoft.com/office/drawing/2014/main" id="{6351C473-DC70-4604-B8BA-F9F2D876B488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417" name="Picture 11">
                    <a:extLst>
                      <a:ext uri="{FF2B5EF4-FFF2-40B4-BE49-F238E27FC236}">
                        <a16:creationId xmlns:a16="http://schemas.microsoft.com/office/drawing/2014/main" id="{CCD0363A-7940-432E-BC6A-08B36B08C8D8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418" name="Picture 12">
                    <a:extLst>
                      <a:ext uri="{FF2B5EF4-FFF2-40B4-BE49-F238E27FC236}">
                        <a16:creationId xmlns:a16="http://schemas.microsoft.com/office/drawing/2014/main" id="{56FAE24D-94F8-4B9B-8829-6411105D9FA9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419" name="Picture 13">
                    <a:extLst>
                      <a:ext uri="{FF2B5EF4-FFF2-40B4-BE49-F238E27FC236}">
                        <a16:creationId xmlns:a16="http://schemas.microsoft.com/office/drawing/2014/main" id="{BA08EA0A-8CC8-4CD0-AE9F-7214664838A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48" name="Can 47">
                    <a:extLst>
                      <a:ext uri="{FF2B5EF4-FFF2-40B4-BE49-F238E27FC236}">
                        <a16:creationId xmlns:a16="http://schemas.microsoft.com/office/drawing/2014/main" id="{C6D8FA4E-DD72-4E81-9F8E-543295D048EA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9" name="Can 48">
                    <a:extLst>
                      <a:ext uri="{FF2B5EF4-FFF2-40B4-BE49-F238E27FC236}">
                        <a16:creationId xmlns:a16="http://schemas.microsoft.com/office/drawing/2014/main" id="{21AD5BDA-0BDD-4877-8F1E-EF8035939D1C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50" name="Can 49">
                    <a:extLst>
                      <a:ext uri="{FF2B5EF4-FFF2-40B4-BE49-F238E27FC236}">
                        <a16:creationId xmlns:a16="http://schemas.microsoft.com/office/drawing/2014/main" id="{D554B079-2033-495E-A799-4E5644630F26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4367" name="Group 219">
                  <a:extLst>
                    <a:ext uri="{FF2B5EF4-FFF2-40B4-BE49-F238E27FC236}">
                      <a16:creationId xmlns:a16="http://schemas.microsoft.com/office/drawing/2014/main" id="{8A8EB622-13E3-458A-8D20-69CBD873AB52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33" name="Can 32">
                    <a:extLst>
                      <a:ext uri="{FF2B5EF4-FFF2-40B4-BE49-F238E27FC236}">
                        <a16:creationId xmlns:a16="http://schemas.microsoft.com/office/drawing/2014/main" id="{A0DEEA71-21EB-4373-BC42-B47C2C285347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4" name="Can 33">
                    <a:extLst>
                      <a:ext uri="{FF2B5EF4-FFF2-40B4-BE49-F238E27FC236}">
                        <a16:creationId xmlns:a16="http://schemas.microsoft.com/office/drawing/2014/main" id="{3FA22FFC-9F2A-40E2-8953-4D6C7C673547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4397" name="Picture 9">
                    <a:extLst>
                      <a:ext uri="{FF2B5EF4-FFF2-40B4-BE49-F238E27FC236}">
                        <a16:creationId xmlns:a16="http://schemas.microsoft.com/office/drawing/2014/main" id="{DD5CAE0F-38A0-4B99-80C5-D5EA029850F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398" name="Picture 11">
                    <a:extLst>
                      <a:ext uri="{FF2B5EF4-FFF2-40B4-BE49-F238E27FC236}">
                        <a16:creationId xmlns:a16="http://schemas.microsoft.com/office/drawing/2014/main" id="{9F297716-FD69-4963-AF40-D769C96567F1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399" name="Picture 12">
                    <a:extLst>
                      <a:ext uri="{FF2B5EF4-FFF2-40B4-BE49-F238E27FC236}">
                        <a16:creationId xmlns:a16="http://schemas.microsoft.com/office/drawing/2014/main" id="{01978138-5625-49CE-AC94-492B7CDAA852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400" name="Picture 13">
                    <a:extLst>
                      <a:ext uri="{FF2B5EF4-FFF2-40B4-BE49-F238E27FC236}">
                        <a16:creationId xmlns:a16="http://schemas.microsoft.com/office/drawing/2014/main" id="{07D1CE03-03E6-4396-957C-FACC0B895001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39" name="Can 38">
                    <a:extLst>
                      <a:ext uri="{FF2B5EF4-FFF2-40B4-BE49-F238E27FC236}">
                        <a16:creationId xmlns:a16="http://schemas.microsoft.com/office/drawing/2014/main" id="{926111AC-71E8-4A97-BDD9-A15CFBF50DF5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0" name="Can 39">
                    <a:extLst>
                      <a:ext uri="{FF2B5EF4-FFF2-40B4-BE49-F238E27FC236}">
                        <a16:creationId xmlns:a16="http://schemas.microsoft.com/office/drawing/2014/main" id="{C66E1B13-65CD-4F26-84D6-C5C0678E2FED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1" name="Can 40">
                    <a:extLst>
                      <a:ext uri="{FF2B5EF4-FFF2-40B4-BE49-F238E27FC236}">
                        <a16:creationId xmlns:a16="http://schemas.microsoft.com/office/drawing/2014/main" id="{9B519F9A-551A-4D1B-B5AA-AD8E3F804765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22" name="Can 21">
                  <a:extLst>
                    <a:ext uri="{FF2B5EF4-FFF2-40B4-BE49-F238E27FC236}">
                      <a16:creationId xmlns:a16="http://schemas.microsoft.com/office/drawing/2014/main" id="{5A6ADBB9-8B00-4F2F-8B16-7CB1E794DC2C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14371" name="Group 198">
                  <a:extLst>
                    <a:ext uri="{FF2B5EF4-FFF2-40B4-BE49-F238E27FC236}">
                      <a16:creationId xmlns:a16="http://schemas.microsoft.com/office/drawing/2014/main" id="{60958207-EC29-4E5E-A25E-2F49604CFE2F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24" name="Can 23">
                    <a:extLst>
                      <a:ext uri="{FF2B5EF4-FFF2-40B4-BE49-F238E27FC236}">
                        <a16:creationId xmlns:a16="http://schemas.microsoft.com/office/drawing/2014/main" id="{8EC48B4D-E5C5-43E3-82DE-9CEA069EAFB7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25" name="Can 24">
                    <a:extLst>
                      <a:ext uri="{FF2B5EF4-FFF2-40B4-BE49-F238E27FC236}">
                        <a16:creationId xmlns:a16="http://schemas.microsoft.com/office/drawing/2014/main" id="{DDCFF2FA-1ECE-4FA3-B661-FBDED64DE8A3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4378" name="Picture 9">
                    <a:extLst>
                      <a:ext uri="{FF2B5EF4-FFF2-40B4-BE49-F238E27FC236}">
                        <a16:creationId xmlns:a16="http://schemas.microsoft.com/office/drawing/2014/main" id="{9B1262F9-A2C6-4E34-B077-59DB68757EC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379" name="Picture 11">
                    <a:extLst>
                      <a:ext uri="{FF2B5EF4-FFF2-40B4-BE49-F238E27FC236}">
                        <a16:creationId xmlns:a16="http://schemas.microsoft.com/office/drawing/2014/main" id="{BE49EEDA-F03C-4EB2-AE9A-C67B4A871C4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380" name="Picture 12">
                    <a:extLst>
                      <a:ext uri="{FF2B5EF4-FFF2-40B4-BE49-F238E27FC236}">
                        <a16:creationId xmlns:a16="http://schemas.microsoft.com/office/drawing/2014/main" id="{966DE1CF-1E51-4428-B537-14DD7159605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381" name="Picture 13">
                    <a:extLst>
                      <a:ext uri="{FF2B5EF4-FFF2-40B4-BE49-F238E27FC236}">
                        <a16:creationId xmlns:a16="http://schemas.microsoft.com/office/drawing/2014/main" id="{C5F93D06-78C5-4655-B878-7A1E807ECCEA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30" name="Can 29">
                    <a:extLst>
                      <a:ext uri="{FF2B5EF4-FFF2-40B4-BE49-F238E27FC236}">
                        <a16:creationId xmlns:a16="http://schemas.microsoft.com/office/drawing/2014/main" id="{34504B65-71C9-4719-BC71-EE172659182B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1" name="Can 30">
                    <a:extLst>
                      <a:ext uri="{FF2B5EF4-FFF2-40B4-BE49-F238E27FC236}">
                        <a16:creationId xmlns:a16="http://schemas.microsoft.com/office/drawing/2014/main" id="{68837247-E8CD-482E-AEFD-8D767F429B8D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2" name="Can 31">
                    <a:extLst>
                      <a:ext uri="{FF2B5EF4-FFF2-40B4-BE49-F238E27FC236}">
                        <a16:creationId xmlns:a16="http://schemas.microsoft.com/office/drawing/2014/main" id="{C40408BB-5C03-4CCC-B4D4-215E46CD581B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sp>
          <p:nvSpPr>
            <p:cNvPr id="9" name="Can 8">
              <a:extLst>
                <a:ext uri="{FF2B5EF4-FFF2-40B4-BE49-F238E27FC236}">
                  <a16:creationId xmlns:a16="http://schemas.microsoft.com/office/drawing/2014/main" id="{4B56244A-7638-4EEB-811C-D4E3FC46DCDE}"/>
                </a:ext>
              </a:extLst>
            </p:cNvPr>
            <p:cNvSpPr/>
            <p:nvPr/>
          </p:nvSpPr>
          <p:spPr>
            <a:xfrm rot="5400000">
              <a:off x="1905000" y="3657600"/>
              <a:ext cx="76200" cy="9906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0" name="Can 9">
              <a:extLst>
                <a:ext uri="{FF2B5EF4-FFF2-40B4-BE49-F238E27FC236}">
                  <a16:creationId xmlns:a16="http://schemas.microsoft.com/office/drawing/2014/main" id="{4C427843-780E-447B-B4BD-C6F1A4461E2A}"/>
                </a:ext>
              </a:extLst>
            </p:cNvPr>
            <p:cNvSpPr/>
            <p:nvPr/>
          </p:nvSpPr>
          <p:spPr>
            <a:xfrm rot="5400000">
              <a:off x="2095500" y="5219700"/>
              <a:ext cx="76200" cy="6096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1" name="Can 10">
              <a:extLst>
                <a:ext uri="{FF2B5EF4-FFF2-40B4-BE49-F238E27FC236}">
                  <a16:creationId xmlns:a16="http://schemas.microsoft.com/office/drawing/2014/main" id="{25460587-DF64-432A-A796-C10789D31817}"/>
                </a:ext>
              </a:extLst>
            </p:cNvPr>
            <p:cNvSpPr/>
            <p:nvPr/>
          </p:nvSpPr>
          <p:spPr>
            <a:xfrm>
              <a:off x="2438400" y="4191000"/>
              <a:ext cx="76200" cy="11430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2" name="Can 11">
              <a:extLst>
                <a:ext uri="{FF2B5EF4-FFF2-40B4-BE49-F238E27FC236}">
                  <a16:creationId xmlns:a16="http://schemas.microsoft.com/office/drawing/2014/main" id="{5E6CB209-E9A3-421D-B305-ABBE36CDAED6}"/>
                </a:ext>
              </a:extLst>
            </p:cNvPr>
            <p:cNvSpPr/>
            <p:nvPr/>
          </p:nvSpPr>
          <p:spPr>
            <a:xfrm>
              <a:off x="1676400" y="4436425"/>
              <a:ext cx="76200" cy="12192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pic>
          <p:nvPicPr>
            <p:cNvPr id="14357" name="Picture 6">
              <a:extLst>
                <a:ext uri="{FF2B5EF4-FFF2-40B4-BE49-F238E27FC236}">
                  <a16:creationId xmlns:a16="http://schemas.microsoft.com/office/drawing/2014/main" id="{25320A61-B5BB-4B7F-AB69-E0CA1A57FA0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71600" y="39624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14358" name="Picture 6">
              <a:extLst>
                <a:ext uri="{FF2B5EF4-FFF2-40B4-BE49-F238E27FC236}">
                  <a16:creationId xmlns:a16="http://schemas.microsoft.com/office/drawing/2014/main" id="{74B6C4FF-767E-4BE0-AEF7-E6CD2C646E4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0" y="39624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14359" name="Picture 6">
              <a:extLst>
                <a:ext uri="{FF2B5EF4-FFF2-40B4-BE49-F238E27FC236}">
                  <a16:creationId xmlns:a16="http://schemas.microsoft.com/office/drawing/2014/main" id="{C293D56D-F800-4321-8A71-1D5C0193F94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0" y="53340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14360" name="Picture 6">
              <a:extLst>
                <a:ext uri="{FF2B5EF4-FFF2-40B4-BE49-F238E27FC236}">
                  <a16:creationId xmlns:a16="http://schemas.microsoft.com/office/drawing/2014/main" id="{81C1F8FA-C5E5-4F9B-8046-75041A98B78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7800" y="53340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</p:grpSp>
      <p:sp>
        <p:nvSpPr>
          <p:cNvPr id="152" name="Rectangle 2">
            <a:extLst>
              <a:ext uri="{FF2B5EF4-FFF2-40B4-BE49-F238E27FC236}">
                <a16:creationId xmlns:a16="http://schemas.microsoft.com/office/drawing/2014/main" id="{AF98750C-8B2D-4CE2-B4C1-9B7F28048099}"/>
              </a:ext>
            </a:extLst>
          </p:cNvPr>
          <p:cNvSpPr txBox="1">
            <a:spLocks noChangeArrowheads="1"/>
          </p:cNvSpPr>
          <p:nvPr/>
        </p:nvSpPr>
        <p:spPr>
          <a:xfrm>
            <a:off x="990600" y="4572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altLang="en-US" dirty="0"/>
              <a:t>Network Classification – WAN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08" name="Text Box 79">
            <a:extLst>
              <a:ext uri="{FF2B5EF4-FFF2-40B4-BE49-F238E27FC236}">
                <a16:creationId xmlns:a16="http://schemas.microsoft.com/office/drawing/2014/main" id="{00260B49-B04D-4036-A0C7-96A680D4FF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3063878"/>
            <a:ext cx="2514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b="1" dirty="0">
                <a:ln/>
                <a:solidFill>
                  <a:srgbClr val="0070C0"/>
                </a:solidFill>
                <a:latin typeface="Arial" charset="0"/>
                <a:cs typeface="Arial" charset="0"/>
              </a:rPr>
              <a:t>  A Point-to-point link</a:t>
            </a:r>
          </a:p>
        </p:txBody>
      </p:sp>
      <p:sp>
        <p:nvSpPr>
          <p:cNvPr id="22609" name="Text Box 80">
            <a:extLst>
              <a:ext uri="{FF2B5EF4-FFF2-40B4-BE49-F238E27FC236}">
                <a16:creationId xmlns:a16="http://schemas.microsoft.com/office/drawing/2014/main" id="{2DC7EA48-3868-455E-B0B5-FEE2E268A920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8161338" y="3894141"/>
            <a:ext cx="4190998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dirty="0">
                <a:ln/>
                <a:solidFill>
                  <a:srgbClr val="0070C0"/>
                </a:solidFill>
                <a:latin typeface="Arial" charset="0"/>
                <a:cs typeface="Arial" charset="0"/>
              </a:rPr>
              <a:t>Local Area Network (LAN)</a:t>
            </a:r>
          </a:p>
        </p:txBody>
      </p:sp>
      <p:grpSp>
        <p:nvGrpSpPr>
          <p:cNvPr id="15366" name="Group 196">
            <a:extLst>
              <a:ext uri="{FF2B5EF4-FFF2-40B4-BE49-F238E27FC236}">
                <a16:creationId xmlns:a16="http://schemas.microsoft.com/office/drawing/2014/main" id="{4A0087A1-FB0E-493C-A12D-1CA0E0D5BA21}"/>
              </a:ext>
            </a:extLst>
          </p:cNvPr>
          <p:cNvGrpSpPr>
            <a:grpSpLocks/>
          </p:cNvGrpSpPr>
          <p:nvPr/>
        </p:nvGrpSpPr>
        <p:grpSpPr bwMode="auto">
          <a:xfrm>
            <a:off x="2514600" y="2133600"/>
            <a:ext cx="2286000" cy="685800"/>
            <a:chOff x="228600" y="1600200"/>
            <a:chExt cx="2286000" cy="685800"/>
          </a:xfrm>
        </p:grpSpPr>
        <p:pic>
          <p:nvPicPr>
            <p:cNvPr id="15763" name="Picture 6">
              <a:extLst>
                <a:ext uri="{FF2B5EF4-FFF2-40B4-BE49-F238E27FC236}">
                  <a16:creationId xmlns:a16="http://schemas.microsoft.com/office/drawing/2014/main" id="{C2C73C00-CD42-4296-8061-6F1C52019F9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" y="1600200"/>
              <a:ext cx="914400" cy="685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15764" name="Picture 8">
              <a:extLst>
                <a:ext uri="{FF2B5EF4-FFF2-40B4-BE49-F238E27FC236}">
                  <a16:creationId xmlns:a16="http://schemas.microsoft.com/office/drawing/2014/main" id="{924F222F-01BE-499B-98A7-2D12E7A769A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00200" y="1600200"/>
              <a:ext cx="914400" cy="685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91" name="Can 190">
              <a:extLst>
                <a:ext uri="{FF2B5EF4-FFF2-40B4-BE49-F238E27FC236}">
                  <a16:creationId xmlns:a16="http://schemas.microsoft.com/office/drawing/2014/main" id="{4EF169D1-8DFA-40F4-8C27-E4334620F245}"/>
                </a:ext>
              </a:extLst>
            </p:cNvPr>
            <p:cNvSpPr/>
            <p:nvPr/>
          </p:nvSpPr>
          <p:spPr>
            <a:xfrm rot="5400000">
              <a:off x="1333500" y="1714500"/>
              <a:ext cx="152400" cy="533400"/>
            </a:xfrm>
            <a:prstGeom prst="can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  <p:grpSp>
        <p:nvGrpSpPr>
          <p:cNvPr id="47111" name="Group 197">
            <a:extLst>
              <a:ext uri="{FF2B5EF4-FFF2-40B4-BE49-F238E27FC236}">
                <a16:creationId xmlns:a16="http://schemas.microsoft.com/office/drawing/2014/main" id="{6498F800-E646-452E-801E-23A240D6CDA3}"/>
              </a:ext>
            </a:extLst>
          </p:cNvPr>
          <p:cNvGrpSpPr>
            <a:grpSpLocks/>
          </p:cNvGrpSpPr>
          <p:nvPr/>
        </p:nvGrpSpPr>
        <p:grpSpPr bwMode="auto">
          <a:xfrm>
            <a:off x="6400800" y="1981200"/>
            <a:ext cx="3276600" cy="838200"/>
            <a:chOff x="4579938" y="1600200"/>
            <a:chExt cx="3276600" cy="838200"/>
          </a:xfrm>
        </p:grpSpPr>
        <p:sp>
          <p:nvSpPr>
            <p:cNvPr id="194" name="Can 193">
              <a:extLst>
                <a:ext uri="{FF2B5EF4-FFF2-40B4-BE49-F238E27FC236}">
                  <a16:creationId xmlns:a16="http://schemas.microsoft.com/office/drawing/2014/main" id="{532629A1-09C0-4A07-86BC-8E7CCFDFDEB9}"/>
                </a:ext>
              </a:extLst>
            </p:cNvPr>
            <p:cNvSpPr/>
            <p:nvPr/>
          </p:nvSpPr>
          <p:spPr>
            <a:xfrm>
              <a:off x="5867400" y="2133600"/>
              <a:ext cx="152400" cy="228600"/>
            </a:xfrm>
            <a:prstGeom prst="can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93" name="Can 192">
              <a:extLst>
                <a:ext uri="{FF2B5EF4-FFF2-40B4-BE49-F238E27FC236}">
                  <a16:creationId xmlns:a16="http://schemas.microsoft.com/office/drawing/2014/main" id="{24BB984F-8A77-44AD-BA2B-70362D9C125C}"/>
                </a:ext>
              </a:extLst>
            </p:cNvPr>
            <p:cNvSpPr/>
            <p:nvPr/>
          </p:nvSpPr>
          <p:spPr>
            <a:xfrm>
              <a:off x="5029200" y="2133600"/>
              <a:ext cx="152400" cy="228600"/>
            </a:xfrm>
            <a:prstGeom prst="can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pic>
          <p:nvPicPr>
            <p:cNvPr id="15750" name="Picture 9">
              <a:extLst>
                <a:ext uri="{FF2B5EF4-FFF2-40B4-BE49-F238E27FC236}">
                  <a16:creationId xmlns:a16="http://schemas.microsoft.com/office/drawing/2014/main" id="{A294508D-A223-4AC7-B339-30CA48AB22A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79938" y="1600200"/>
              <a:ext cx="688975" cy="517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15751" name="Picture 11">
              <a:extLst>
                <a:ext uri="{FF2B5EF4-FFF2-40B4-BE49-F238E27FC236}">
                  <a16:creationId xmlns:a16="http://schemas.microsoft.com/office/drawing/2014/main" id="{DEC37D71-4B08-4CDF-9A73-5ADB4401393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41950" y="1600200"/>
              <a:ext cx="688975" cy="517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15752" name="Picture 12">
              <a:extLst>
                <a:ext uri="{FF2B5EF4-FFF2-40B4-BE49-F238E27FC236}">
                  <a16:creationId xmlns:a16="http://schemas.microsoft.com/office/drawing/2014/main" id="{A146ECBE-9E5A-4BDF-878D-2AA0F37C94F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05550" y="1600200"/>
              <a:ext cx="688975" cy="517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15753" name="Picture 13">
              <a:extLst>
                <a:ext uri="{FF2B5EF4-FFF2-40B4-BE49-F238E27FC236}">
                  <a16:creationId xmlns:a16="http://schemas.microsoft.com/office/drawing/2014/main" id="{D64DDBD7-6075-4A6E-8D2E-841530268FD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67563" y="1600200"/>
              <a:ext cx="688975" cy="517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95" name="Can 194">
              <a:extLst>
                <a:ext uri="{FF2B5EF4-FFF2-40B4-BE49-F238E27FC236}">
                  <a16:creationId xmlns:a16="http://schemas.microsoft.com/office/drawing/2014/main" id="{F373EE91-FF47-4E3D-86B9-789FB09E5431}"/>
                </a:ext>
              </a:extLst>
            </p:cNvPr>
            <p:cNvSpPr/>
            <p:nvPr/>
          </p:nvSpPr>
          <p:spPr>
            <a:xfrm>
              <a:off x="6781800" y="2133600"/>
              <a:ext cx="152400" cy="228600"/>
            </a:xfrm>
            <a:prstGeom prst="can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96" name="Can 195">
              <a:extLst>
                <a:ext uri="{FF2B5EF4-FFF2-40B4-BE49-F238E27FC236}">
                  <a16:creationId xmlns:a16="http://schemas.microsoft.com/office/drawing/2014/main" id="{04E803E2-0247-456C-86A6-A0F824CAA28F}"/>
                </a:ext>
              </a:extLst>
            </p:cNvPr>
            <p:cNvSpPr/>
            <p:nvPr/>
          </p:nvSpPr>
          <p:spPr>
            <a:xfrm>
              <a:off x="7543800" y="2133600"/>
              <a:ext cx="152400" cy="228600"/>
            </a:xfrm>
            <a:prstGeom prst="can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92" name="Can 191">
              <a:extLst>
                <a:ext uri="{FF2B5EF4-FFF2-40B4-BE49-F238E27FC236}">
                  <a16:creationId xmlns:a16="http://schemas.microsoft.com/office/drawing/2014/main" id="{92F0127F-9F3C-458C-926B-C30C526A623C}"/>
                </a:ext>
              </a:extLst>
            </p:cNvPr>
            <p:cNvSpPr/>
            <p:nvPr/>
          </p:nvSpPr>
          <p:spPr>
            <a:xfrm rot="5400000">
              <a:off x="6286500" y="1028700"/>
              <a:ext cx="152400" cy="2667000"/>
            </a:xfrm>
            <a:prstGeom prst="can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  <p:sp>
        <p:nvSpPr>
          <p:cNvPr id="47112" name="TextBox 208">
            <a:extLst>
              <a:ext uri="{FF2B5EF4-FFF2-40B4-BE49-F238E27FC236}">
                <a16:creationId xmlns:a16="http://schemas.microsoft.com/office/drawing/2014/main" id="{431BCFAB-F810-40D4-978E-30B6313D02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2819400"/>
            <a:ext cx="1447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5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5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5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0070C0"/>
                </a:solidFill>
              </a:rPr>
              <a:t>A  Segment</a:t>
            </a:r>
          </a:p>
        </p:txBody>
      </p:sp>
      <p:grpSp>
        <p:nvGrpSpPr>
          <p:cNvPr id="47113" name="Group 235">
            <a:extLst>
              <a:ext uri="{FF2B5EF4-FFF2-40B4-BE49-F238E27FC236}">
                <a16:creationId xmlns:a16="http://schemas.microsoft.com/office/drawing/2014/main" id="{5E812822-7288-4E48-8D83-7896C3F4AAA1}"/>
              </a:ext>
            </a:extLst>
          </p:cNvPr>
          <p:cNvGrpSpPr>
            <a:grpSpLocks/>
          </p:cNvGrpSpPr>
          <p:nvPr/>
        </p:nvGrpSpPr>
        <p:grpSpPr bwMode="auto">
          <a:xfrm>
            <a:off x="6374813" y="4224654"/>
            <a:ext cx="3200400" cy="1905000"/>
            <a:chOff x="5029200" y="3657600"/>
            <a:chExt cx="3200400" cy="1905000"/>
          </a:xfrm>
        </p:grpSpPr>
        <p:sp>
          <p:nvSpPr>
            <p:cNvPr id="232" name="Can 231">
              <a:extLst>
                <a:ext uri="{FF2B5EF4-FFF2-40B4-BE49-F238E27FC236}">
                  <a16:creationId xmlns:a16="http://schemas.microsoft.com/office/drawing/2014/main" id="{DCBEC492-09AE-44DE-A74F-8CB54DE075B7}"/>
                </a:ext>
              </a:extLst>
            </p:cNvPr>
            <p:cNvSpPr/>
            <p:nvPr/>
          </p:nvSpPr>
          <p:spPr>
            <a:xfrm>
              <a:off x="6858000" y="4800600"/>
              <a:ext cx="152400" cy="228600"/>
            </a:xfrm>
            <a:prstGeom prst="can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grpSp>
          <p:nvGrpSpPr>
            <p:cNvPr id="15681" name="Group 209">
              <a:extLst>
                <a:ext uri="{FF2B5EF4-FFF2-40B4-BE49-F238E27FC236}">
                  <a16:creationId xmlns:a16="http://schemas.microsoft.com/office/drawing/2014/main" id="{0F1904EF-6680-48EA-8587-9F07E30A0FC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29200" y="4343400"/>
              <a:ext cx="2286000" cy="533400"/>
              <a:chOff x="4579938" y="1600200"/>
              <a:chExt cx="3276600" cy="838200"/>
            </a:xfrm>
          </p:grpSpPr>
          <p:sp>
            <p:nvSpPr>
              <p:cNvPr id="211" name="Can 210">
                <a:extLst>
                  <a:ext uri="{FF2B5EF4-FFF2-40B4-BE49-F238E27FC236}">
                    <a16:creationId xmlns:a16="http://schemas.microsoft.com/office/drawing/2014/main" id="{D6535350-962A-41C6-994A-47DD589A4587}"/>
                  </a:ext>
                </a:extLst>
              </p:cNvPr>
              <p:cNvSpPr/>
              <p:nvPr/>
            </p:nvSpPr>
            <p:spPr>
              <a:xfrm>
                <a:off x="58674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12" name="Can 211">
                <a:extLst>
                  <a:ext uri="{FF2B5EF4-FFF2-40B4-BE49-F238E27FC236}">
                    <a16:creationId xmlns:a16="http://schemas.microsoft.com/office/drawing/2014/main" id="{6A42DBAB-5073-4B56-BE23-597B33E35550}"/>
                  </a:ext>
                </a:extLst>
              </p:cNvPr>
              <p:cNvSpPr/>
              <p:nvPr/>
            </p:nvSpPr>
            <p:spPr>
              <a:xfrm>
                <a:off x="50292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pic>
            <p:nvPicPr>
              <p:cNvPr id="15731" name="Picture 9">
                <a:extLst>
                  <a:ext uri="{FF2B5EF4-FFF2-40B4-BE49-F238E27FC236}">
                    <a16:creationId xmlns:a16="http://schemas.microsoft.com/office/drawing/2014/main" id="{F1EEC1DE-8699-42A6-B05E-6E9454F2752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79938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5732" name="Picture 11">
                <a:extLst>
                  <a:ext uri="{FF2B5EF4-FFF2-40B4-BE49-F238E27FC236}">
                    <a16:creationId xmlns:a16="http://schemas.microsoft.com/office/drawing/2014/main" id="{6B90E723-672E-4A57-BB37-9570A66271F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41950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5733" name="Picture 12">
                <a:extLst>
                  <a:ext uri="{FF2B5EF4-FFF2-40B4-BE49-F238E27FC236}">
                    <a16:creationId xmlns:a16="http://schemas.microsoft.com/office/drawing/2014/main" id="{9F5D3DBE-1EFB-4FB2-B740-7E11252AF65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305550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5734" name="Picture 13">
                <a:extLst>
                  <a:ext uri="{FF2B5EF4-FFF2-40B4-BE49-F238E27FC236}">
                    <a16:creationId xmlns:a16="http://schemas.microsoft.com/office/drawing/2014/main" id="{173BD3E4-BBF4-4A0F-B615-7C813271E5E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167563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sp>
            <p:nvSpPr>
              <p:cNvPr id="217" name="Can 216">
                <a:extLst>
                  <a:ext uri="{FF2B5EF4-FFF2-40B4-BE49-F238E27FC236}">
                    <a16:creationId xmlns:a16="http://schemas.microsoft.com/office/drawing/2014/main" id="{D44FB0B0-2BCA-457E-A3D5-96D5A337307C}"/>
                  </a:ext>
                </a:extLst>
              </p:cNvPr>
              <p:cNvSpPr/>
              <p:nvPr/>
            </p:nvSpPr>
            <p:spPr>
              <a:xfrm>
                <a:off x="67818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18" name="Can 217">
                <a:extLst>
                  <a:ext uri="{FF2B5EF4-FFF2-40B4-BE49-F238E27FC236}">
                    <a16:creationId xmlns:a16="http://schemas.microsoft.com/office/drawing/2014/main" id="{B34E085C-3D5F-4D43-81CF-6D7DD7F0639C}"/>
                  </a:ext>
                </a:extLst>
              </p:cNvPr>
              <p:cNvSpPr/>
              <p:nvPr/>
            </p:nvSpPr>
            <p:spPr>
              <a:xfrm>
                <a:off x="75438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19" name="Can 218">
                <a:extLst>
                  <a:ext uri="{FF2B5EF4-FFF2-40B4-BE49-F238E27FC236}">
                    <a16:creationId xmlns:a16="http://schemas.microsoft.com/office/drawing/2014/main" id="{0301F786-CA29-455C-B515-50BE01B0EB10}"/>
                  </a:ext>
                </a:extLst>
              </p:cNvPr>
              <p:cNvSpPr/>
              <p:nvPr/>
            </p:nvSpPr>
            <p:spPr>
              <a:xfrm rot="5400000">
                <a:off x="6286500" y="1028700"/>
                <a:ext cx="152400" cy="26670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  <p:grpSp>
          <p:nvGrpSpPr>
            <p:cNvPr id="15682" name="Group 219">
              <a:extLst>
                <a:ext uri="{FF2B5EF4-FFF2-40B4-BE49-F238E27FC236}">
                  <a16:creationId xmlns:a16="http://schemas.microsoft.com/office/drawing/2014/main" id="{B4E782CF-D766-4F9A-8914-9AE14630C5B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943600" y="5029200"/>
              <a:ext cx="2286000" cy="533400"/>
              <a:chOff x="4579938" y="1600200"/>
              <a:chExt cx="3276600" cy="838200"/>
            </a:xfrm>
          </p:grpSpPr>
          <p:sp>
            <p:nvSpPr>
              <p:cNvPr id="221" name="Can 220">
                <a:extLst>
                  <a:ext uri="{FF2B5EF4-FFF2-40B4-BE49-F238E27FC236}">
                    <a16:creationId xmlns:a16="http://schemas.microsoft.com/office/drawing/2014/main" id="{4A6EC30D-4BA6-41C5-A8F9-B34247E2D2D5}"/>
                  </a:ext>
                </a:extLst>
              </p:cNvPr>
              <p:cNvSpPr/>
              <p:nvPr/>
            </p:nvSpPr>
            <p:spPr>
              <a:xfrm>
                <a:off x="58674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22" name="Can 221">
                <a:extLst>
                  <a:ext uri="{FF2B5EF4-FFF2-40B4-BE49-F238E27FC236}">
                    <a16:creationId xmlns:a16="http://schemas.microsoft.com/office/drawing/2014/main" id="{EFCE2543-3893-41DB-B7CE-2CE591A30874}"/>
                  </a:ext>
                </a:extLst>
              </p:cNvPr>
              <p:cNvSpPr/>
              <p:nvPr/>
            </p:nvSpPr>
            <p:spPr>
              <a:xfrm>
                <a:off x="50292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pic>
            <p:nvPicPr>
              <p:cNvPr id="15712" name="Picture 9">
                <a:extLst>
                  <a:ext uri="{FF2B5EF4-FFF2-40B4-BE49-F238E27FC236}">
                    <a16:creationId xmlns:a16="http://schemas.microsoft.com/office/drawing/2014/main" id="{AE872CA8-9E84-459D-A6E0-094649208A6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79938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5713" name="Picture 11">
                <a:extLst>
                  <a:ext uri="{FF2B5EF4-FFF2-40B4-BE49-F238E27FC236}">
                    <a16:creationId xmlns:a16="http://schemas.microsoft.com/office/drawing/2014/main" id="{F7BB9CB2-69F7-492F-96A0-5A09CC9AE21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41950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5714" name="Picture 12">
                <a:extLst>
                  <a:ext uri="{FF2B5EF4-FFF2-40B4-BE49-F238E27FC236}">
                    <a16:creationId xmlns:a16="http://schemas.microsoft.com/office/drawing/2014/main" id="{D4570140-9E7E-4721-9B05-898A1CE7790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305550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5715" name="Picture 13">
                <a:extLst>
                  <a:ext uri="{FF2B5EF4-FFF2-40B4-BE49-F238E27FC236}">
                    <a16:creationId xmlns:a16="http://schemas.microsoft.com/office/drawing/2014/main" id="{51E67487-E545-436D-8B90-3D6A7AA3350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167563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sp>
            <p:nvSpPr>
              <p:cNvPr id="227" name="Can 226">
                <a:extLst>
                  <a:ext uri="{FF2B5EF4-FFF2-40B4-BE49-F238E27FC236}">
                    <a16:creationId xmlns:a16="http://schemas.microsoft.com/office/drawing/2014/main" id="{EAE47B5F-52A3-4C90-9769-22A1808DAB76}"/>
                  </a:ext>
                </a:extLst>
              </p:cNvPr>
              <p:cNvSpPr/>
              <p:nvPr/>
            </p:nvSpPr>
            <p:spPr>
              <a:xfrm>
                <a:off x="67818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28" name="Can 227">
                <a:extLst>
                  <a:ext uri="{FF2B5EF4-FFF2-40B4-BE49-F238E27FC236}">
                    <a16:creationId xmlns:a16="http://schemas.microsoft.com/office/drawing/2014/main" id="{34514FDD-3960-4837-A54F-7C99C7AF72AE}"/>
                  </a:ext>
                </a:extLst>
              </p:cNvPr>
              <p:cNvSpPr/>
              <p:nvPr/>
            </p:nvSpPr>
            <p:spPr>
              <a:xfrm>
                <a:off x="7543800" y="2133599"/>
                <a:ext cx="152401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29" name="Can 228">
                <a:extLst>
                  <a:ext uri="{FF2B5EF4-FFF2-40B4-BE49-F238E27FC236}">
                    <a16:creationId xmlns:a16="http://schemas.microsoft.com/office/drawing/2014/main" id="{275CF44F-6228-48AF-9D51-8A69957AE51C}"/>
                  </a:ext>
                </a:extLst>
              </p:cNvPr>
              <p:cNvSpPr/>
              <p:nvPr/>
            </p:nvSpPr>
            <p:spPr>
              <a:xfrm rot="5400000">
                <a:off x="6286500" y="1028700"/>
                <a:ext cx="152400" cy="26670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  <p:sp>
          <p:nvSpPr>
            <p:cNvPr id="231" name="Can 230">
              <a:extLst>
                <a:ext uri="{FF2B5EF4-FFF2-40B4-BE49-F238E27FC236}">
                  <a16:creationId xmlns:a16="http://schemas.microsoft.com/office/drawing/2014/main" id="{2CAA3799-A40A-4534-B4EF-C77AC0828F8F}"/>
                </a:ext>
              </a:extLst>
            </p:cNvPr>
            <p:cNvSpPr/>
            <p:nvPr/>
          </p:nvSpPr>
          <p:spPr>
            <a:xfrm>
              <a:off x="7162800" y="4114800"/>
              <a:ext cx="152400" cy="228600"/>
            </a:xfrm>
            <a:prstGeom prst="can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grpSp>
          <p:nvGrpSpPr>
            <p:cNvPr id="15686" name="Group 198">
              <a:extLst>
                <a:ext uri="{FF2B5EF4-FFF2-40B4-BE49-F238E27FC236}">
                  <a16:creationId xmlns:a16="http://schemas.microsoft.com/office/drawing/2014/main" id="{44EAFCFB-C937-4A2B-A40D-86899B704DA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486400" y="3657600"/>
              <a:ext cx="2286000" cy="533400"/>
              <a:chOff x="4579938" y="1600200"/>
              <a:chExt cx="3276600" cy="838200"/>
            </a:xfrm>
          </p:grpSpPr>
          <p:sp>
            <p:nvSpPr>
              <p:cNvPr id="200" name="Can 199">
                <a:extLst>
                  <a:ext uri="{FF2B5EF4-FFF2-40B4-BE49-F238E27FC236}">
                    <a16:creationId xmlns:a16="http://schemas.microsoft.com/office/drawing/2014/main" id="{A924B046-DCFB-4484-96F0-F24DC6D3504B}"/>
                  </a:ext>
                </a:extLst>
              </p:cNvPr>
              <p:cNvSpPr/>
              <p:nvPr/>
            </p:nvSpPr>
            <p:spPr>
              <a:xfrm>
                <a:off x="58674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01" name="Can 200">
                <a:extLst>
                  <a:ext uri="{FF2B5EF4-FFF2-40B4-BE49-F238E27FC236}">
                    <a16:creationId xmlns:a16="http://schemas.microsoft.com/office/drawing/2014/main" id="{7ED4F1BA-AA65-4D8E-859D-318E80FA65F8}"/>
                  </a:ext>
                </a:extLst>
              </p:cNvPr>
              <p:cNvSpPr/>
              <p:nvPr/>
            </p:nvSpPr>
            <p:spPr>
              <a:xfrm>
                <a:off x="50292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pic>
            <p:nvPicPr>
              <p:cNvPr id="15693" name="Picture 9">
                <a:extLst>
                  <a:ext uri="{FF2B5EF4-FFF2-40B4-BE49-F238E27FC236}">
                    <a16:creationId xmlns:a16="http://schemas.microsoft.com/office/drawing/2014/main" id="{68BD3E3C-C6D1-450D-9C1B-E2CF796033E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79938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5694" name="Picture 11">
                <a:extLst>
                  <a:ext uri="{FF2B5EF4-FFF2-40B4-BE49-F238E27FC236}">
                    <a16:creationId xmlns:a16="http://schemas.microsoft.com/office/drawing/2014/main" id="{B5AC8F5E-8476-4AC0-A82C-F27DA53C693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41950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5695" name="Picture 12">
                <a:extLst>
                  <a:ext uri="{FF2B5EF4-FFF2-40B4-BE49-F238E27FC236}">
                    <a16:creationId xmlns:a16="http://schemas.microsoft.com/office/drawing/2014/main" id="{2725C0ED-6BA7-4BD7-A743-E4F8723BAC8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305550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5696" name="Picture 13">
                <a:extLst>
                  <a:ext uri="{FF2B5EF4-FFF2-40B4-BE49-F238E27FC236}">
                    <a16:creationId xmlns:a16="http://schemas.microsoft.com/office/drawing/2014/main" id="{D08EEC74-30F4-4BBF-A8F7-769ECCE828C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167563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sp>
            <p:nvSpPr>
              <p:cNvPr id="206" name="Can 205">
                <a:extLst>
                  <a:ext uri="{FF2B5EF4-FFF2-40B4-BE49-F238E27FC236}">
                    <a16:creationId xmlns:a16="http://schemas.microsoft.com/office/drawing/2014/main" id="{BEB6087F-441B-44EE-8132-7FEF39C80DBB}"/>
                  </a:ext>
                </a:extLst>
              </p:cNvPr>
              <p:cNvSpPr/>
              <p:nvPr/>
            </p:nvSpPr>
            <p:spPr>
              <a:xfrm>
                <a:off x="67818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07" name="Can 206">
                <a:extLst>
                  <a:ext uri="{FF2B5EF4-FFF2-40B4-BE49-F238E27FC236}">
                    <a16:creationId xmlns:a16="http://schemas.microsoft.com/office/drawing/2014/main" id="{97D04248-47B4-4895-9540-09F7B9B4FE80}"/>
                  </a:ext>
                </a:extLst>
              </p:cNvPr>
              <p:cNvSpPr/>
              <p:nvPr/>
            </p:nvSpPr>
            <p:spPr>
              <a:xfrm>
                <a:off x="75438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08" name="Can 207">
                <a:extLst>
                  <a:ext uri="{FF2B5EF4-FFF2-40B4-BE49-F238E27FC236}">
                    <a16:creationId xmlns:a16="http://schemas.microsoft.com/office/drawing/2014/main" id="{0D9D6C2D-6F8B-4A96-B1CE-A02799E9EAAD}"/>
                  </a:ext>
                </a:extLst>
              </p:cNvPr>
              <p:cNvSpPr/>
              <p:nvPr/>
            </p:nvSpPr>
            <p:spPr>
              <a:xfrm rot="5400000">
                <a:off x="6286500" y="1028700"/>
                <a:ext cx="152400" cy="26670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</p:grpSp>
      <p:sp>
        <p:nvSpPr>
          <p:cNvPr id="47114" name="TextBox 232">
            <a:extLst>
              <a:ext uri="{FF2B5EF4-FFF2-40B4-BE49-F238E27FC236}">
                <a16:creationId xmlns:a16="http://schemas.microsoft.com/office/drawing/2014/main" id="{8720D6C5-3B18-4075-BFCC-092F7C8BD2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01025" y="6139656"/>
            <a:ext cx="143879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5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5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5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0070C0"/>
                </a:solidFill>
              </a:rPr>
              <a:t>A  Network</a:t>
            </a:r>
          </a:p>
        </p:txBody>
      </p:sp>
      <p:sp>
        <p:nvSpPr>
          <p:cNvPr id="234" name="Right Arrow 233">
            <a:extLst>
              <a:ext uri="{FF2B5EF4-FFF2-40B4-BE49-F238E27FC236}">
                <a16:creationId xmlns:a16="http://schemas.microsoft.com/office/drawing/2014/main" id="{F68A8621-CCA5-45D1-BB59-92A210D88E8D}"/>
              </a:ext>
            </a:extLst>
          </p:cNvPr>
          <p:cNvSpPr/>
          <p:nvPr/>
        </p:nvSpPr>
        <p:spPr>
          <a:xfrm>
            <a:off x="5257800" y="2362200"/>
            <a:ext cx="990600" cy="381000"/>
          </a:xfrm>
          <a:prstGeom prst="rightArrow">
            <a:avLst>
              <a:gd name="adj1" fmla="val 50000"/>
              <a:gd name="adj2" fmla="val 90519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37" name="Right Arrow 236">
            <a:extLst>
              <a:ext uri="{FF2B5EF4-FFF2-40B4-BE49-F238E27FC236}">
                <a16:creationId xmlns:a16="http://schemas.microsoft.com/office/drawing/2014/main" id="{54734191-311F-4428-8EB8-909C5214DC57}"/>
              </a:ext>
            </a:extLst>
          </p:cNvPr>
          <p:cNvSpPr/>
          <p:nvPr/>
        </p:nvSpPr>
        <p:spPr>
          <a:xfrm rot="5400000">
            <a:off x="7696200" y="3505200"/>
            <a:ext cx="838200" cy="381000"/>
          </a:xfrm>
          <a:prstGeom prst="rightArrow">
            <a:avLst>
              <a:gd name="adj1" fmla="val 50000"/>
              <a:gd name="adj2" fmla="val 90519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38" name="Right Arrow 237">
            <a:extLst>
              <a:ext uri="{FF2B5EF4-FFF2-40B4-BE49-F238E27FC236}">
                <a16:creationId xmlns:a16="http://schemas.microsoft.com/office/drawing/2014/main" id="{459C86C2-C97F-4FA3-A569-3A0AD137B522}"/>
              </a:ext>
            </a:extLst>
          </p:cNvPr>
          <p:cNvSpPr/>
          <p:nvPr/>
        </p:nvSpPr>
        <p:spPr>
          <a:xfrm rot="10800000">
            <a:off x="5257801" y="4829173"/>
            <a:ext cx="990600" cy="381000"/>
          </a:xfrm>
          <a:prstGeom prst="rightArrow">
            <a:avLst>
              <a:gd name="adj1" fmla="val 50000"/>
              <a:gd name="adj2" fmla="val 90519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grpSp>
        <p:nvGrpSpPr>
          <p:cNvPr id="47124" name="Group 428">
            <a:extLst>
              <a:ext uri="{FF2B5EF4-FFF2-40B4-BE49-F238E27FC236}">
                <a16:creationId xmlns:a16="http://schemas.microsoft.com/office/drawing/2014/main" id="{882C2CEF-0E3F-4DE5-A1D3-08905F1FC103}"/>
              </a:ext>
            </a:extLst>
          </p:cNvPr>
          <p:cNvGrpSpPr>
            <a:grpSpLocks/>
          </p:cNvGrpSpPr>
          <p:nvPr/>
        </p:nvGrpSpPr>
        <p:grpSpPr bwMode="auto">
          <a:xfrm>
            <a:off x="2057400" y="3990974"/>
            <a:ext cx="2971800" cy="1752600"/>
            <a:chOff x="533400" y="3810000"/>
            <a:chExt cx="3124200" cy="2286000"/>
          </a:xfrm>
        </p:grpSpPr>
        <p:grpSp>
          <p:nvGrpSpPr>
            <p:cNvPr id="15387" name="Group 305">
              <a:extLst>
                <a:ext uri="{FF2B5EF4-FFF2-40B4-BE49-F238E27FC236}">
                  <a16:creationId xmlns:a16="http://schemas.microsoft.com/office/drawing/2014/main" id="{EB5C99A8-D7F2-4214-8064-6FA5CD008CB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62200" y="3810000"/>
              <a:ext cx="1295400" cy="762000"/>
              <a:chOff x="2057400" y="3810000"/>
              <a:chExt cx="1600200" cy="914400"/>
            </a:xfrm>
          </p:grpSpPr>
          <p:sp>
            <p:nvSpPr>
              <p:cNvPr id="305" name="Rectangle 304">
                <a:extLst>
                  <a:ext uri="{FF2B5EF4-FFF2-40B4-BE49-F238E27FC236}">
                    <a16:creationId xmlns:a16="http://schemas.microsoft.com/office/drawing/2014/main" id="{3736E782-E0A4-44BE-84B7-10AF8ECB034F}"/>
                  </a:ext>
                </a:extLst>
              </p:cNvPr>
              <p:cNvSpPr/>
              <p:nvPr/>
            </p:nvSpPr>
            <p:spPr>
              <a:xfrm>
                <a:off x="2057803" y="3810000"/>
                <a:ext cx="1599797" cy="914400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15611" name="Group 271">
                <a:extLst>
                  <a:ext uri="{FF2B5EF4-FFF2-40B4-BE49-F238E27FC236}">
                    <a16:creationId xmlns:a16="http://schemas.microsoft.com/office/drawing/2014/main" id="{BE47DE94-8187-44AF-A2E3-6F6B8B7BE6F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0" y="3962400"/>
                <a:ext cx="1447800" cy="609600"/>
                <a:chOff x="5029200" y="3657600"/>
                <a:chExt cx="3200400" cy="1905000"/>
              </a:xfrm>
            </p:grpSpPr>
            <p:sp>
              <p:nvSpPr>
                <p:cNvPr id="273" name="Can 272">
                  <a:extLst>
                    <a:ext uri="{FF2B5EF4-FFF2-40B4-BE49-F238E27FC236}">
                      <a16:creationId xmlns:a16="http://schemas.microsoft.com/office/drawing/2014/main" id="{1E925625-397F-4D1C-8BFD-F25048EA0D0E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15615" name="Group 209">
                  <a:extLst>
                    <a:ext uri="{FF2B5EF4-FFF2-40B4-BE49-F238E27FC236}">
                      <a16:creationId xmlns:a16="http://schemas.microsoft.com/office/drawing/2014/main" id="{8DE0C410-03B2-4B43-971F-9ADF857C476E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296" name="Can 295">
                    <a:extLst>
                      <a:ext uri="{FF2B5EF4-FFF2-40B4-BE49-F238E27FC236}">
                        <a16:creationId xmlns:a16="http://schemas.microsoft.com/office/drawing/2014/main" id="{C306DD1A-89C7-46D6-B4DE-093F5F43396B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297" name="Can 296">
                    <a:extLst>
                      <a:ext uri="{FF2B5EF4-FFF2-40B4-BE49-F238E27FC236}">
                        <a16:creationId xmlns:a16="http://schemas.microsoft.com/office/drawing/2014/main" id="{4F4E66E2-2D3B-46F9-AC4C-3427B83B4300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5665" name="Picture 9">
                    <a:extLst>
                      <a:ext uri="{FF2B5EF4-FFF2-40B4-BE49-F238E27FC236}">
                        <a16:creationId xmlns:a16="http://schemas.microsoft.com/office/drawing/2014/main" id="{9F1A6C00-DB5D-487E-979F-04413D9B5AE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666" name="Picture 11">
                    <a:extLst>
                      <a:ext uri="{FF2B5EF4-FFF2-40B4-BE49-F238E27FC236}">
                        <a16:creationId xmlns:a16="http://schemas.microsoft.com/office/drawing/2014/main" id="{31E66224-1F95-4EEA-826D-81C7C607F180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667" name="Picture 12">
                    <a:extLst>
                      <a:ext uri="{FF2B5EF4-FFF2-40B4-BE49-F238E27FC236}">
                        <a16:creationId xmlns:a16="http://schemas.microsoft.com/office/drawing/2014/main" id="{37537325-59CD-433C-A963-D9BF8C09500F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668" name="Picture 13">
                    <a:extLst>
                      <a:ext uri="{FF2B5EF4-FFF2-40B4-BE49-F238E27FC236}">
                        <a16:creationId xmlns:a16="http://schemas.microsoft.com/office/drawing/2014/main" id="{2AD9E48D-5378-48EE-BE2F-53975C2AB939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302" name="Can 301">
                    <a:extLst>
                      <a:ext uri="{FF2B5EF4-FFF2-40B4-BE49-F238E27FC236}">
                        <a16:creationId xmlns:a16="http://schemas.microsoft.com/office/drawing/2014/main" id="{6F9CC566-251D-4206-AAD2-5017579DBF78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03" name="Can 302">
                    <a:extLst>
                      <a:ext uri="{FF2B5EF4-FFF2-40B4-BE49-F238E27FC236}">
                        <a16:creationId xmlns:a16="http://schemas.microsoft.com/office/drawing/2014/main" id="{79A5389B-39F3-47F7-B59E-9A008F8E8481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04" name="Can 303">
                    <a:extLst>
                      <a:ext uri="{FF2B5EF4-FFF2-40B4-BE49-F238E27FC236}">
                        <a16:creationId xmlns:a16="http://schemas.microsoft.com/office/drawing/2014/main" id="{34D685F8-7CE7-48F2-ACB8-640FC5C26729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5616" name="Group 219">
                  <a:extLst>
                    <a:ext uri="{FF2B5EF4-FFF2-40B4-BE49-F238E27FC236}">
                      <a16:creationId xmlns:a16="http://schemas.microsoft.com/office/drawing/2014/main" id="{E67C5ECB-3D56-4D4A-BC0E-AC1AEF3CF261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287" name="Can 286">
                    <a:extLst>
                      <a:ext uri="{FF2B5EF4-FFF2-40B4-BE49-F238E27FC236}">
                        <a16:creationId xmlns:a16="http://schemas.microsoft.com/office/drawing/2014/main" id="{8AB0CD36-1087-48E6-BD81-641F2872A474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288" name="Can 287">
                    <a:extLst>
                      <a:ext uri="{FF2B5EF4-FFF2-40B4-BE49-F238E27FC236}">
                        <a16:creationId xmlns:a16="http://schemas.microsoft.com/office/drawing/2014/main" id="{8048EB48-6A7D-4EC9-AA9B-96891476334D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5646" name="Picture 9">
                    <a:extLst>
                      <a:ext uri="{FF2B5EF4-FFF2-40B4-BE49-F238E27FC236}">
                        <a16:creationId xmlns:a16="http://schemas.microsoft.com/office/drawing/2014/main" id="{CC15A703-CAF0-4867-91E4-E4202ECE2A6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647" name="Picture 11">
                    <a:extLst>
                      <a:ext uri="{FF2B5EF4-FFF2-40B4-BE49-F238E27FC236}">
                        <a16:creationId xmlns:a16="http://schemas.microsoft.com/office/drawing/2014/main" id="{8F824DEE-45DC-4E57-BEC3-66A4E54091FB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648" name="Picture 12">
                    <a:extLst>
                      <a:ext uri="{FF2B5EF4-FFF2-40B4-BE49-F238E27FC236}">
                        <a16:creationId xmlns:a16="http://schemas.microsoft.com/office/drawing/2014/main" id="{C55DFD85-8D79-4718-9F39-4351D318C7BF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649" name="Picture 13">
                    <a:extLst>
                      <a:ext uri="{FF2B5EF4-FFF2-40B4-BE49-F238E27FC236}">
                        <a16:creationId xmlns:a16="http://schemas.microsoft.com/office/drawing/2014/main" id="{79D89483-B8E1-4666-849E-4141F386786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293" name="Can 292">
                    <a:extLst>
                      <a:ext uri="{FF2B5EF4-FFF2-40B4-BE49-F238E27FC236}">
                        <a16:creationId xmlns:a16="http://schemas.microsoft.com/office/drawing/2014/main" id="{10149189-15D6-41F5-B675-304017A37C13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294" name="Can 293">
                    <a:extLst>
                      <a:ext uri="{FF2B5EF4-FFF2-40B4-BE49-F238E27FC236}">
                        <a16:creationId xmlns:a16="http://schemas.microsoft.com/office/drawing/2014/main" id="{6F8F138A-F1C1-4B18-A6C1-9217D2D80BD1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295" name="Can 294">
                    <a:extLst>
                      <a:ext uri="{FF2B5EF4-FFF2-40B4-BE49-F238E27FC236}">
                        <a16:creationId xmlns:a16="http://schemas.microsoft.com/office/drawing/2014/main" id="{94F2F088-0941-47D0-9039-B1BCF5AF94D1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276" name="Can 275">
                  <a:extLst>
                    <a:ext uri="{FF2B5EF4-FFF2-40B4-BE49-F238E27FC236}">
                      <a16:creationId xmlns:a16="http://schemas.microsoft.com/office/drawing/2014/main" id="{313739F3-6328-465B-A6A0-1BC59D8CD19A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15620" name="Group 198">
                  <a:extLst>
                    <a:ext uri="{FF2B5EF4-FFF2-40B4-BE49-F238E27FC236}">
                      <a16:creationId xmlns:a16="http://schemas.microsoft.com/office/drawing/2014/main" id="{B48352ED-6BB6-49EB-A06F-27055F6F45AB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278" name="Can 277">
                    <a:extLst>
                      <a:ext uri="{FF2B5EF4-FFF2-40B4-BE49-F238E27FC236}">
                        <a16:creationId xmlns:a16="http://schemas.microsoft.com/office/drawing/2014/main" id="{80498494-701C-4B02-8E3C-9135A0AC9773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279" name="Can 278">
                    <a:extLst>
                      <a:ext uri="{FF2B5EF4-FFF2-40B4-BE49-F238E27FC236}">
                        <a16:creationId xmlns:a16="http://schemas.microsoft.com/office/drawing/2014/main" id="{1875CD77-6E98-413E-BD40-E152AC4C5901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5627" name="Picture 9">
                    <a:extLst>
                      <a:ext uri="{FF2B5EF4-FFF2-40B4-BE49-F238E27FC236}">
                        <a16:creationId xmlns:a16="http://schemas.microsoft.com/office/drawing/2014/main" id="{5D673961-B78B-429F-A8F7-9F0112F82121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628" name="Picture 11">
                    <a:extLst>
                      <a:ext uri="{FF2B5EF4-FFF2-40B4-BE49-F238E27FC236}">
                        <a16:creationId xmlns:a16="http://schemas.microsoft.com/office/drawing/2014/main" id="{A072B788-45BA-468C-9555-DAF1F53C678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629" name="Picture 12">
                    <a:extLst>
                      <a:ext uri="{FF2B5EF4-FFF2-40B4-BE49-F238E27FC236}">
                        <a16:creationId xmlns:a16="http://schemas.microsoft.com/office/drawing/2014/main" id="{A917577F-789F-493D-B84F-DA345CEE09E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630" name="Picture 13">
                    <a:extLst>
                      <a:ext uri="{FF2B5EF4-FFF2-40B4-BE49-F238E27FC236}">
                        <a16:creationId xmlns:a16="http://schemas.microsoft.com/office/drawing/2014/main" id="{3363C036-7F06-4CC5-A145-CF21927228D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284" name="Can 283">
                    <a:extLst>
                      <a:ext uri="{FF2B5EF4-FFF2-40B4-BE49-F238E27FC236}">
                        <a16:creationId xmlns:a16="http://schemas.microsoft.com/office/drawing/2014/main" id="{80319E02-70FE-4DE8-8FEB-D2363824E8A7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285" name="Can 284">
                    <a:extLst>
                      <a:ext uri="{FF2B5EF4-FFF2-40B4-BE49-F238E27FC236}">
                        <a16:creationId xmlns:a16="http://schemas.microsoft.com/office/drawing/2014/main" id="{EF24CC4B-080C-49C7-9E62-40D8402BCF74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286" name="Can 285">
                    <a:extLst>
                      <a:ext uri="{FF2B5EF4-FFF2-40B4-BE49-F238E27FC236}">
                        <a16:creationId xmlns:a16="http://schemas.microsoft.com/office/drawing/2014/main" id="{6D82C67E-5D5F-4F05-B33D-D6D67E5F236E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grpSp>
          <p:nvGrpSpPr>
            <p:cNvPr id="15388" name="Group 306">
              <a:extLst>
                <a:ext uri="{FF2B5EF4-FFF2-40B4-BE49-F238E27FC236}">
                  <a16:creationId xmlns:a16="http://schemas.microsoft.com/office/drawing/2014/main" id="{7DF41412-95CB-403F-BD93-7E5192540D5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62200" y="5334000"/>
              <a:ext cx="1295400" cy="762000"/>
              <a:chOff x="2057400" y="3810000"/>
              <a:chExt cx="1600200" cy="914400"/>
            </a:xfrm>
          </p:grpSpPr>
          <p:sp>
            <p:nvSpPr>
              <p:cNvPr id="308" name="Rectangle 307">
                <a:extLst>
                  <a:ext uri="{FF2B5EF4-FFF2-40B4-BE49-F238E27FC236}">
                    <a16:creationId xmlns:a16="http://schemas.microsoft.com/office/drawing/2014/main" id="{8F4C89E1-B00C-428C-8AF9-83994EE3B1B0}"/>
                  </a:ext>
                </a:extLst>
              </p:cNvPr>
              <p:cNvSpPr/>
              <p:nvPr/>
            </p:nvSpPr>
            <p:spPr>
              <a:xfrm>
                <a:off x="2057803" y="3810000"/>
                <a:ext cx="1599797" cy="914400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15543" name="Group 271">
                <a:extLst>
                  <a:ext uri="{FF2B5EF4-FFF2-40B4-BE49-F238E27FC236}">
                    <a16:creationId xmlns:a16="http://schemas.microsoft.com/office/drawing/2014/main" id="{B8B8E646-3906-4365-87A2-D4C5EE7AD48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9" y="3962400"/>
                <a:ext cx="1447806" cy="609600"/>
                <a:chOff x="5029212" y="3657602"/>
                <a:chExt cx="3200409" cy="1905001"/>
              </a:xfrm>
            </p:grpSpPr>
            <p:sp>
              <p:nvSpPr>
                <p:cNvPr id="310" name="Can 309">
                  <a:extLst>
                    <a:ext uri="{FF2B5EF4-FFF2-40B4-BE49-F238E27FC236}">
                      <a16:creationId xmlns:a16="http://schemas.microsoft.com/office/drawing/2014/main" id="{D76372C8-A29F-450C-9FA8-6FFCDBC639F0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15547" name="Group 209">
                  <a:extLst>
                    <a:ext uri="{FF2B5EF4-FFF2-40B4-BE49-F238E27FC236}">
                      <a16:creationId xmlns:a16="http://schemas.microsoft.com/office/drawing/2014/main" id="{AEABCBE6-C9EA-4606-A65B-854438E501F9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333" name="Can 332">
                    <a:extLst>
                      <a:ext uri="{FF2B5EF4-FFF2-40B4-BE49-F238E27FC236}">
                        <a16:creationId xmlns:a16="http://schemas.microsoft.com/office/drawing/2014/main" id="{D5E77D05-BED3-4C65-BA66-E339067BD9C0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34" name="Can 333">
                    <a:extLst>
                      <a:ext uri="{FF2B5EF4-FFF2-40B4-BE49-F238E27FC236}">
                        <a16:creationId xmlns:a16="http://schemas.microsoft.com/office/drawing/2014/main" id="{059E19F2-DE24-46B1-9A0D-9055DA50540E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5597" name="Picture 9">
                    <a:extLst>
                      <a:ext uri="{FF2B5EF4-FFF2-40B4-BE49-F238E27FC236}">
                        <a16:creationId xmlns:a16="http://schemas.microsoft.com/office/drawing/2014/main" id="{CB52E871-563D-4AC9-BDE6-5253C9D562BB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598" name="Picture 11">
                    <a:extLst>
                      <a:ext uri="{FF2B5EF4-FFF2-40B4-BE49-F238E27FC236}">
                        <a16:creationId xmlns:a16="http://schemas.microsoft.com/office/drawing/2014/main" id="{8AE676D5-B629-4DE4-B1D2-3412A9A77C7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599" name="Picture 12">
                    <a:extLst>
                      <a:ext uri="{FF2B5EF4-FFF2-40B4-BE49-F238E27FC236}">
                        <a16:creationId xmlns:a16="http://schemas.microsoft.com/office/drawing/2014/main" id="{8EE3278D-0D5E-4427-A409-66A335A07D99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600" name="Picture 13">
                    <a:extLst>
                      <a:ext uri="{FF2B5EF4-FFF2-40B4-BE49-F238E27FC236}">
                        <a16:creationId xmlns:a16="http://schemas.microsoft.com/office/drawing/2014/main" id="{F806E24D-E93B-4B5A-9CB6-A0B8F4B62481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339" name="Can 338">
                    <a:extLst>
                      <a:ext uri="{FF2B5EF4-FFF2-40B4-BE49-F238E27FC236}">
                        <a16:creationId xmlns:a16="http://schemas.microsoft.com/office/drawing/2014/main" id="{595A217C-6F5E-4231-86F9-F51D65B71202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40" name="Can 339">
                    <a:extLst>
                      <a:ext uri="{FF2B5EF4-FFF2-40B4-BE49-F238E27FC236}">
                        <a16:creationId xmlns:a16="http://schemas.microsoft.com/office/drawing/2014/main" id="{E17D4ED6-7213-4025-8246-29934C53A8AF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41" name="Can 340">
                    <a:extLst>
                      <a:ext uri="{FF2B5EF4-FFF2-40B4-BE49-F238E27FC236}">
                        <a16:creationId xmlns:a16="http://schemas.microsoft.com/office/drawing/2014/main" id="{A9832AA3-42A4-40D3-9546-C238A90654BB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5548" name="Group 219">
                  <a:extLst>
                    <a:ext uri="{FF2B5EF4-FFF2-40B4-BE49-F238E27FC236}">
                      <a16:creationId xmlns:a16="http://schemas.microsoft.com/office/drawing/2014/main" id="{4AC1DBE5-4BF0-4F6A-9F85-CE82EEB758B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324" name="Can 323">
                    <a:extLst>
                      <a:ext uri="{FF2B5EF4-FFF2-40B4-BE49-F238E27FC236}">
                        <a16:creationId xmlns:a16="http://schemas.microsoft.com/office/drawing/2014/main" id="{49F1F6A6-6264-477A-BC4D-D011EAF85DA3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25" name="Can 324">
                    <a:extLst>
                      <a:ext uri="{FF2B5EF4-FFF2-40B4-BE49-F238E27FC236}">
                        <a16:creationId xmlns:a16="http://schemas.microsoft.com/office/drawing/2014/main" id="{931EE354-9047-4B8F-B6A8-9F2E791433AB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5578" name="Picture 9">
                    <a:extLst>
                      <a:ext uri="{FF2B5EF4-FFF2-40B4-BE49-F238E27FC236}">
                        <a16:creationId xmlns:a16="http://schemas.microsoft.com/office/drawing/2014/main" id="{6F608D10-1DAB-4166-802D-B776F072F9B8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579" name="Picture 11">
                    <a:extLst>
                      <a:ext uri="{FF2B5EF4-FFF2-40B4-BE49-F238E27FC236}">
                        <a16:creationId xmlns:a16="http://schemas.microsoft.com/office/drawing/2014/main" id="{ABE8829F-B7E7-4975-8991-A17BEABE989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580" name="Picture 12">
                    <a:extLst>
                      <a:ext uri="{FF2B5EF4-FFF2-40B4-BE49-F238E27FC236}">
                        <a16:creationId xmlns:a16="http://schemas.microsoft.com/office/drawing/2014/main" id="{D54846C2-7A36-4C07-A62B-461CAB77315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581" name="Picture 13">
                    <a:extLst>
                      <a:ext uri="{FF2B5EF4-FFF2-40B4-BE49-F238E27FC236}">
                        <a16:creationId xmlns:a16="http://schemas.microsoft.com/office/drawing/2014/main" id="{90687A96-6E7F-4A1D-86F9-4F54F5127208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330" name="Can 329">
                    <a:extLst>
                      <a:ext uri="{FF2B5EF4-FFF2-40B4-BE49-F238E27FC236}">
                        <a16:creationId xmlns:a16="http://schemas.microsoft.com/office/drawing/2014/main" id="{72C6E9D5-D8E4-48EE-A61F-9F46BB869115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31" name="Can 330">
                    <a:extLst>
                      <a:ext uri="{FF2B5EF4-FFF2-40B4-BE49-F238E27FC236}">
                        <a16:creationId xmlns:a16="http://schemas.microsoft.com/office/drawing/2014/main" id="{9272F2D3-7273-474A-89C5-65199A8BD934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32" name="Can 331">
                    <a:extLst>
                      <a:ext uri="{FF2B5EF4-FFF2-40B4-BE49-F238E27FC236}">
                        <a16:creationId xmlns:a16="http://schemas.microsoft.com/office/drawing/2014/main" id="{A306185F-387F-4A85-97B2-A8F633DC30F9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313" name="Can 312">
                  <a:extLst>
                    <a:ext uri="{FF2B5EF4-FFF2-40B4-BE49-F238E27FC236}">
                      <a16:creationId xmlns:a16="http://schemas.microsoft.com/office/drawing/2014/main" id="{C654783F-8402-493F-995D-7AFC4E2C2724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15552" name="Group 198">
                  <a:extLst>
                    <a:ext uri="{FF2B5EF4-FFF2-40B4-BE49-F238E27FC236}">
                      <a16:creationId xmlns:a16="http://schemas.microsoft.com/office/drawing/2014/main" id="{35EAB6B9-ADB5-4D54-B027-4AEEC68341DC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315" name="Can 314">
                    <a:extLst>
                      <a:ext uri="{FF2B5EF4-FFF2-40B4-BE49-F238E27FC236}">
                        <a16:creationId xmlns:a16="http://schemas.microsoft.com/office/drawing/2014/main" id="{DBA21773-79C2-4C35-9FBC-1297DC83200F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16" name="Can 315">
                    <a:extLst>
                      <a:ext uri="{FF2B5EF4-FFF2-40B4-BE49-F238E27FC236}">
                        <a16:creationId xmlns:a16="http://schemas.microsoft.com/office/drawing/2014/main" id="{BE53D26C-10B4-4E39-9ED8-C1C9C794F8D4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5559" name="Picture 9">
                    <a:extLst>
                      <a:ext uri="{FF2B5EF4-FFF2-40B4-BE49-F238E27FC236}">
                        <a16:creationId xmlns:a16="http://schemas.microsoft.com/office/drawing/2014/main" id="{B035B2A5-F039-43A2-BD19-690B83D1BAB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560" name="Picture 11">
                    <a:extLst>
                      <a:ext uri="{FF2B5EF4-FFF2-40B4-BE49-F238E27FC236}">
                        <a16:creationId xmlns:a16="http://schemas.microsoft.com/office/drawing/2014/main" id="{A0B23F25-DA90-4902-B48E-FE3DD48A0540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561" name="Picture 12">
                    <a:extLst>
                      <a:ext uri="{FF2B5EF4-FFF2-40B4-BE49-F238E27FC236}">
                        <a16:creationId xmlns:a16="http://schemas.microsoft.com/office/drawing/2014/main" id="{0E9FC6D2-15D5-4708-B2ED-3B6ED3BE625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562" name="Picture 13">
                    <a:extLst>
                      <a:ext uri="{FF2B5EF4-FFF2-40B4-BE49-F238E27FC236}">
                        <a16:creationId xmlns:a16="http://schemas.microsoft.com/office/drawing/2014/main" id="{9FD3D138-F4E3-4E14-BD30-B863DA42710C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321" name="Can 320">
                    <a:extLst>
                      <a:ext uri="{FF2B5EF4-FFF2-40B4-BE49-F238E27FC236}">
                        <a16:creationId xmlns:a16="http://schemas.microsoft.com/office/drawing/2014/main" id="{776007E2-DB9A-4969-A3C5-F305A7EE32D9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22" name="Can 321">
                    <a:extLst>
                      <a:ext uri="{FF2B5EF4-FFF2-40B4-BE49-F238E27FC236}">
                        <a16:creationId xmlns:a16="http://schemas.microsoft.com/office/drawing/2014/main" id="{10B87B91-CF97-4FE3-A54C-EB39233A9077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23" name="Can 322">
                    <a:extLst>
                      <a:ext uri="{FF2B5EF4-FFF2-40B4-BE49-F238E27FC236}">
                        <a16:creationId xmlns:a16="http://schemas.microsoft.com/office/drawing/2014/main" id="{44B09FE0-BC08-4542-A5CE-89106F2B36FA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grpSp>
          <p:nvGrpSpPr>
            <p:cNvPr id="15389" name="Group 341">
              <a:extLst>
                <a:ext uri="{FF2B5EF4-FFF2-40B4-BE49-F238E27FC236}">
                  <a16:creationId xmlns:a16="http://schemas.microsoft.com/office/drawing/2014/main" id="{E3742EB6-23C6-47FB-B097-4342B629049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33400" y="3810000"/>
              <a:ext cx="1295400" cy="762000"/>
              <a:chOff x="2057400" y="3810000"/>
              <a:chExt cx="1600200" cy="914400"/>
            </a:xfrm>
          </p:grpSpPr>
          <p:sp>
            <p:nvSpPr>
              <p:cNvPr id="343" name="Rectangle 342">
                <a:extLst>
                  <a:ext uri="{FF2B5EF4-FFF2-40B4-BE49-F238E27FC236}">
                    <a16:creationId xmlns:a16="http://schemas.microsoft.com/office/drawing/2014/main" id="{2213716B-01B5-46FE-B16B-AD09544F2C9A}"/>
                  </a:ext>
                </a:extLst>
              </p:cNvPr>
              <p:cNvSpPr/>
              <p:nvPr/>
            </p:nvSpPr>
            <p:spPr>
              <a:xfrm>
                <a:off x="2057400" y="3810000"/>
                <a:ext cx="1599797" cy="914400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15476" name="Group 271">
                <a:extLst>
                  <a:ext uri="{FF2B5EF4-FFF2-40B4-BE49-F238E27FC236}">
                    <a16:creationId xmlns:a16="http://schemas.microsoft.com/office/drawing/2014/main" id="{1C10FF56-19EC-463B-85DF-16B6D25F60D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9" y="3962400"/>
                <a:ext cx="1447806" cy="609600"/>
                <a:chOff x="5029212" y="3657602"/>
                <a:chExt cx="3200409" cy="1905001"/>
              </a:xfrm>
            </p:grpSpPr>
            <p:sp>
              <p:nvSpPr>
                <p:cNvPr id="345" name="Can 344">
                  <a:extLst>
                    <a:ext uri="{FF2B5EF4-FFF2-40B4-BE49-F238E27FC236}">
                      <a16:creationId xmlns:a16="http://schemas.microsoft.com/office/drawing/2014/main" id="{B6E38B18-71DC-44D8-B036-E6F2C74E8F56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15480" name="Group 209">
                  <a:extLst>
                    <a:ext uri="{FF2B5EF4-FFF2-40B4-BE49-F238E27FC236}">
                      <a16:creationId xmlns:a16="http://schemas.microsoft.com/office/drawing/2014/main" id="{55A0E59A-F1A6-45BE-AB56-DB28E071B379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174145" cy="533401"/>
                  <a:chOff x="4579938" y="1600200"/>
                  <a:chExt cx="3116262" cy="838200"/>
                </a:xfrm>
              </p:grpSpPr>
              <p:sp>
                <p:nvSpPr>
                  <p:cNvPr id="368" name="Can 367">
                    <a:extLst>
                      <a:ext uri="{FF2B5EF4-FFF2-40B4-BE49-F238E27FC236}">
                        <a16:creationId xmlns:a16="http://schemas.microsoft.com/office/drawing/2014/main" id="{294A0BA5-4588-4CFB-81A4-0EAB01396913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69" name="Can 368">
                    <a:extLst>
                      <a:ext uri="{FF2B5EF4-FFF2-40B4-BE49-F238E27FC236}">
                        <a16:creationId xmlns:a16="http://schemas.microsoft.com/office/drawing/2014/main" id="{4A546475-C03B-4D09-9AD4-26A61B2F953E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5530" name="Picture 9">
                    <a:extLst>
                      <a:ext uri="{FF2B5EF4-FFF2-40B4-BE49-F238E27FC236}">
                        <a16:creationId xmlns:a16="http://schemas.microsoft.com/office/drawing/2014/main" id="{B7A7C70D-F5A0-4A23-A03E-E6A0AF859A2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531" name="Picture 11">
                    <a:extLst>
                      <a:ext uri="{FF2B5EF4-FFF2-40B4-BE49-F238E27FC236}">
                        <a16:creationId xmlns:a16="http://schemas.microsoft.com/office/drawing/2014/main" id="{4E50D310-5BF6-426D-9B04-A8EC64CAA6D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532" name="Picture 12">
                    <a:extLst>
                      <a:ext uri="{FF2B5EF4-FFF2-40B4-BE49-F238E27FC236}">
                        <a16:creationId xmlns:a16="http://schemas.microsoft.com/office/drawing/2014/main" id="{9AE99130-A137-4B62-8AEA-7C6828379A4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374" name="Can 373">
                    <a:extLst>
                      <a:ext uri="{FF2B5EF4-FFF2-40B4-BE49-F238E27FC236}">
                        <a16:creationId xmlns:a16="http://schemas.microsoft.com/office/drawing/2014/main" id="{C61377DA-E047-47AA-ABEA-A49F52A0E24C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75" name="Can 374">
                    <a:extLst>
                      <a:ext uri="{FF2B5EF4-FFF2-40B4-BE49-F238E27FC236}">
                        <a16:creationId xmlns:a16="http://schemas.microsoft.com/office/drawing/2014/main" id="{6A76A1A3-672F-4ACA-AE00-99E8C9760575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76" name="Can 375">
                    <a:extLst>
                      <a:ext uri="{FF2B5EF4-FFF2-40B4-BE49-F238E27FC236}">
                        <a16:creationId xmlns:a16="http://schemas.microsoft.com/office/drawing/2014/main" id="{FAD90484-F6BB-4AB1-B2E0-A881757FA268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5481" name="Group 219">
                  <a:extLst>
                    <a:ext uri="{FF2B5EF4-FFF2-40B4-BE49-F238E27FC236}">
                      <a16:creationId xmlns:a16="http://schemas.microsoft.com/office/drawing/2014/main" id="{448BF70C-1506-4E45-BC70-69CA67A09B9B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359" name="Can 358">
                    <a:extLst>
                      <a:ext uri="{FF2B5EF4-FFF2-40B4-BE49-F238E27FC236}">
                        <a16:creationId xmlns:a16="http://schemas.microsoft.com/office/drawing/2014/main" id="{B71DDCE0-A9B8-47C0-9961-F0DB76DC629D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60" name="Can 359">
                    <a:extLst>
                      <a:ext uri="{FF2B5EF4-FFF2-40B4-BE49-F238E27FC236}">
                        <a16:creationId xmlns:a16="http://schemas.microsoft.com/office/drawing/2014/main" id="{F2865333-2797-466F-B07C-686B074827DF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5511" name="Picture 9">
                    <a:extLst>
                      <a:ext uri="{FF2B5EF4-FFF2-40B4-BE49-F238E27FC236}">
                        <a16:creationId xmlns:a16="http://schemas.microsoft.com/office/drawing/2014/main" id="{CF5EF7CD-4633-4665-90C8-69840DC2ACA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512" name="Picture 11">
                    <a:extLst>
                      <a:ext uri="{FF2B5EF4-FFF2-40B4-BE49-F238E27FC236}">
                        <a16:creationId xmlns:a16="http://schemas.microsoft.com/office/drawing/2014/main" id="{708507D5-62E1-4EA8-98BA-108F09E3DF1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513" name="Picture 12">
                    <a:extLst>
                      <a:ext uri="{FF2B5EF4-FFF2-40B4-BE49-F238E27FC236}">
                        <a16:creationId xmlns:a16="http://schemas.microsoft.com/office/drawing/2014/main" id="{D6D9F47B-D4BC-432E-A441-861C251BB7D8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514" name="Picture 13">
                    <a:extLst>
                      <a:ext uri="{FF2B5EF4-FFF2-40B4-BE49-F238E27FC236}">
                        <a16:creationId xmlns:a16="http://schemas.microsoft.com/office/drawing/2014/main" id="{ECD977F3-82C2-48BF-B814-8B29AAF76116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365" name="Can 364">
                    <a:extLst>
                      <a:ext uri="{FF2B5EF4-FFF2-40B4-BE49-F238E27FC236}">
                        <a16:creationId xmlns:a16="http://schemas.microsoft.com/office/drawing/2014/main" id="{888FA742-17D7-47C0-AA21-68697E80561B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66" name="Can 365">
                    <a:extLst>
                      <a:ext uri="{FF2B5EF4-FFF2-40B4-BE49-F238E27FC236}">
                        <a16:creationId xmlns:a16="http://schemas.microsoft.com/office/drawing/2014/main" id="{AA1D89A2-6C67-4703-B946-F9B11956C736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67" name="Can 366">
                    <a:extLst>
                      <a:ext uri="{FF2B5EF4-FFF2-40B4-BE49-F238E27FC236}">
                        <a16:creationId xmlns:a16="http://schemas.microsoft.com/office/drawing/2014/main" id="{FBFD5173-A748-4CB3-B97A-F03AAA2AA1C7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348" name="Can 347">
                  <a:extLst>
                    <a:ext uri="{FF2B5EF4-FFF2-40B4-BE49-F238E27FC236}">
                      <a16:creationId xmlns:a16="http://schemas.microsoft.com/office/drawing/2014/main" id="{3F96449B-A12F-48EE-AA39-ACCE3BE9A347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15485" name="Group 198">
                  <a:extLst>
                    <a:ext uri="{FF2B5EF4-FFF2-40B4-BE49-F238E27FC236}">
                      <a16:creationId xmlns:a16="http://schemas.microsoft.com/office/drawing/2014/main" id="{8E6ACFB2-DF0F-41E1-A2F4-785F6291F1C5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350" name="Can 349">
                    <a:extLst>
                      <a:ext uri="{FF2B5EF4-FFF2-40B4-BE49-F238E27FC236}">
                        <a16:creationId xmlns:a16="http://schemas.microsoft.com/office/drawing/2014/main" id="{D3E284BD-CF96-4EC6-B63C-67B93176284A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51" name="Can 350">
                    <a:extLst>
                      <a:ext uri="{FF2B5EF4-FFF2-40B4-BE49-F238E27FC236}">
                        <a16:creationId xmlns:a16="http://schemas.microsoft.com/office/drawing/2014/main" id="{BF319245-FC2F-43EA-93FE-05BEA2448473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5492" name="Picture 9">
                    <a:extLst>
                      <a:ext uri="{FF2B5EF4-FFF2-40B4-BE49-F238E27FC236}">
                        <a16:creationId xmlns:a16="http://schemas.microsoft.com/office/drawing/2014/main" id="{34FADD0E-212C-4BC0-9C7B-C347F0FCCB42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493" name="Picture 11">
                    <a:extLst>
                      <a:ext uri="{FF2B5EF4-FFF2-40B4-BE49-F238E27FC236}">
                        <a16:creationId xmlns:a16="http://schemas.microsoft.com/office/drawing/2014/main" id="{02617E7F-3AB6-4A4A-BF00-03A22623953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494" name="Picture 12">
                    <a:extLst>
                      <a:ext uri="{FF2B5EF4-FFF2-40B4-BE49-F238E27FC236}">
                        <a16:creationId xmlns:a16="http://schemas.microsoft.com/office/drawing/2014/main" id="{2C92871E-14FE-45EC-831E-32EA353AC8D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495" name="Picture 13">
                    <a:extLst>
                      <a:ext uri="{FF2B5EF4-FFF2-40B4-BE49-F238E27FC236}">
                        <a16:creationId xmlns:a16="http://schemas.microsoft.com/office/drawing/2014/main" id="{6386B7AB-58EE-4E75-88BE-2BFB0256B0D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356" name="Can 355">
                    <a:extLst>
                      <a:ext uri="{FF2B5EF4-FFF2-40B4-BE49-F238E27FC236}">
                        <a16:creationId xmlns:a16="http://schemas.microsoft.com/office/drawing/2014/main" id="{3E3776AA-0CFB-441B-A85F-891F8B454558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57" name="Can 356">
                    <a:extLst>
                      <a:ext uri="{FF2B5EF4-FFF2-40B4-BE49-F238E27FC236}">
                        <a16:creationId xmlns:a16="http://schemas.microsoft.com/office/drawing/2014/main" id="{199092CA-24F0-4B6B-916E-277FB54E4A6B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58" name="Can 357">
                    <a:extLst>
                      <a:ext uri="{FF2B5EF4-FFF2-40B4-BE49-F238E27FC236}">
                        <a16:creationId xmlns:a16="http://schemas.microsoft.com/office/drawing/2014/main" id="{BCFD1280-22E3-4D49-A8EB-76C568FE1ADC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grpSp>
          <p:nvGrpSpPr>
            <p:cNvPr id="15390" name="Group 376">
              <a:extLst>
                <a:ext uri="{FF2B5EF4-FFF2-40B4-BE49-F238E27FC236}">
                  <a16:creationId xmlns:a16="http://schemas.microsoft.com/office/drawing/2014/main" id="{2D394E2E-B715-4B33-BE3B-D3443872814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09600" y="5181600"/>
              <a:ext cx="1295400" cy="762000"/>
              <a:chOff x="2057400" y="3810000"/>
              <a:chExt cx="1600200" cy="914400"/>
            </a:xfrm>
          </p:grpSpPr>
          <p:sp>
            <p:nvSpPr>
              <p:cNvPr id="378" name="Rectangle 377">
                <a:extLst>
                  <a:ext uri="{FF2B5EF4-FFF2-40B4-BE49-F238E27FC236}">
                    <a16:creationId xmlns:a16="http://schemas.microsoft.com/office/drawing/2014/main" id="{A60D61F4-11B0-4E1F-BC01-918D6D558FAB}"/>
                  </a:ext>
                </a:extLst>
              </p:cNvPr>
              <p:cNvSpPr/>
              <p:nvPr/>
            </p:nvSpPr>
            <p:spPr>
              <a:xfrm>
                <a:off x="2058104" y="3809006"/>
                <a:ext cx="1599797" cy="914400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15408" name="Group 271">
                <a:extLst>
                  <a:ext uri="{FF2B5EF4-FFF2-40B4-BE49-F238E27FC236}">
                    <a16:creationId xmlns:a16="http://schemas.microsoft.com/office/drawing/2014/main" id="{80F63E6B-9503-4F65-8CB2-39C52B287EF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9" y="3962400"/>
                <a:ext cx="1447806" cy="609600"/>
                <a:chOff x="5029212" y="3657602"/>
                <a:chExt cx="3200409" cy="1905001"/>
              </a:xfrm>
            </p:grpSpPr>
            <p:sp>
              <p:nvSpPr>
                <p:cNvPr id="380" name="Can 379">
                  <a:extLst>
                    <a:ext uri="{FF2B5EF4-FFF2-40B4-BE49-F238E27FC236}">
                      <a16:creationId xmlns:a16="http://schemas.microsoft.com/office/drawing/2014/main" id="{B919D971-8125-45FB-8808-5601ACE2B674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15412" name="Group 209">
                  <a:extLst>
                    <a:ext uri="{FF2B5EF4-FFF2-40B4-BE49-F238E27FC236}">
                      <a16:creationId xmlns:a16="http://schemas.microsoft.com/office/drawing/2014/main" id="{D99FB95A-D86F-4542-9A11-D1D2FFF92B98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403" name="Can 402">
                    <a:extLst>
                      <a:ext uri="{FF2B5EF4-FFF2-40B4-BE49-F238E27FC236}">
                        <a16:creationId xmlns:a16="http://schemas.microsoft.com/office/drawing/2014/main" id="{FC77766B-8504-4CB9-B051-B7AC2EE6A886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04" name="Can 403">
                    <a:extLst>
                      <a:ext uri="{FF2B5EF4-FFF2-40B4-BE49-F238E27FC236}">
                        <a16:creationId xmlns:a16="http://schemas.microsoft.com/office/drawing/2014/main" id="{FFC4DC70-5208-4F0D-BEEC-36CC93DA18BE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5462" name="Picture 9">
                    <a:extLst>
                      <a:ext uri="{FF2B5EF4-FFF2-40B4-BE49-F238E27FC236}">
                        <a16:creationId xmlns:a16="http://schemas.microsoft.com/office/drawing/2014/main" id="{20C84F22-958D-437B-892A-6832CE09E9E1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463" name="Picture 11">
                    <a:extLst>
                      <a:ext uri="{FF2B5EF4-FFF2-40B4-BE49-F238E27FC236}">
                        <a16:creationId xmlns:a16="http://schemas.microsoft.com/office/drawing/2014/main" id="{AFC5B8A4-E7E5-4853-94BC-7790208524A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464" name="Picture 12">
                    <a:extLst>
                      <a:ext uri="{FF2B5EF4-FFF2-40B4-BE49-F238E27FC236}">
                        <a16:creationId xmlns:a16="http://schemas.microsoft.com/office/drawing/2014/main" id="{BE25FC00-3A59-4F16-A849-449353A129BF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465" name="Picture 13">
                    <a:extLst>
                      <a:ext uri="{FF2B5EF4-FFF2-40B4-BE49-F238E27FC236}">
                        <a16:creationId xmlns:a16="http://schemas.microsoft.com/office/drawing/2014/main" id="{A20B561B-06D0-400D-91C5-9CB4B3E9A6C9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409" name="Can 408">
                    <a:extLst>
                      <a:ext uri="{FF2B5EF4-FFF2-40B4-BE49-F238E27FC236}">
                        <a16:creationId xmlns:a16="http://schemas.microsoft.com/office/drawing/2014/main" id="{B8D00E53-0A69-4BB2-A517-07AB709540A1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10" name="Can 409">
                    <a:extLst>
                      <a:ext uri="{FF2B5EF4-FFF2-40B4-BE49-F238E27FC236}">
                        <a16:creationId xmlns:a16="http://schemas.microsoft.com/office/drawing/2014/main" id="{8F15B15E-E2F3-4ED8-B8D2-1E3EBF376C5B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11" name="Can 410">
                    <a:extLst>
                      <a:ext uri="{FF2B5EF4-FFF2-40B4-BE49-F238E27FC236}">
                        <a16:creationId xmlns:a16="http://schemas.microsoft.com/office/drawing/2014/main" id="{1AC0928E-F9E7-449C-8F8C-6AC215E32945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5413" name="Group 219">
                  <a:extLst>
                    <a:ext uri="{FF2B5EF4-FFF2-40B4-BE49-F238E27FC236}">
                      <a16:creationId xmlns:a16="http://schemas.microsoft.com/office/drawing/2014/main" id="{40BB6293-45F9-49D6-8453-A7830D40ABFF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394" name="Can 393">
                    <a:extLst>
                      <a:ext uri="{FF2B5EF4-FFF2-40B4-BE49-F238E27FC236}">
                        <a16:creationId xmlns:a16="http://schemas.microsoft.com/office/drawing/2014/main" id="{89B8B832-11EF-4A4C-898F-36D863EDE6C9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95" name="Can 394">
                    <a:extLst>
                      <a:ext uri="{FF2B5EF4-FFF2-40B4-BE49-F238E27FC236}">
                        <a16:creationId xmlns:a16="http://schemas.microsoft.com/office/drawing/2014/main" id="{A1BD53C7-A779-4461-85FD-31E9E070AA3F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5443" name="Picture 9">
                    <a:extLst>
                      <a:ext uri="{FF2B5EF4-FFF2-40B4-BE49-F238E27FC236}">
                        <a16:creationId xmlns:a16="http://schemas.microsoft.com/office/drawing/2014/main" id="{14DE16C5-6D5F-4E59-947E-1EF9E4F8FC1B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444" name="Picture 11">
                    <a:extLst>
                      <a:ext uri="{FF2B5EF4-FFF2-40B4-BE49-F238E27FC236}">
                        <a16:creationId xmlns:a16="http://schemas.microsoft.com/office/drawing/2014/main" id="{A8F0729E-10FC-4777-90F9-E268460E2CA9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445" name="Picture 12">
                    <a:extLst>
                      <a:ext uri="{FF2B5EF4-FFF2-40B4-BE49-F238E27FC236}">
                        <a16:creationId xmlns:a16="http://schemas.microsoft.com/office/drawing/2014/main" id="{0EB54A6C-32F6-4374-842A-04AB1EBBB9A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446" name="Picture 13">
                    <a:extLst>
                      <a:ext uri="{FF2B5EF4-FFF2-40B4-BE49-F238E27FC236}">
                        <a16:creationId xmlns:a16="http://schemas.microsoft.com/office/drawing/2014/main" id="{68F2F300-3355-4EFC-80C0-976D648923F9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400" name="Can 399">
                    <a:extLst>
                      <a:ext uri="{FF2B5EF4-FFF2-40B4-BE49-F238E27FC236}">
                        <a16:creationId xmlns:a16="http://schemas.microsoft.com/office/drawing/2014/main" id="{178AD677-A102-4FAF-800B-66783DC3DAC8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01" name="Can 400">
                    <a:extLst>
                      <a:ext uri="{FF2B5EF4-FFF2-40B4-BE49-F238E27FC236}">
                        <a16:creationId xmlns:a16="http://schemas.microsoft.com/office/drawing/2014/main" id="{9280BF26-474E-4674-963A-BF98549D09C4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02" name="Can 401">
                    <a:extLst>
                      <a:ext uri="{FF2B5EF4-FFF2-40B4-BE49-F238E27FC236}">
                        <a16:creationId xmlns:a16="http://schemas.microsoft.com/office/drawing/2014/main" id="{D7AC45DC-2D2C-46D5-A010-996FB449899C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383" name="Can 382">
                  <a:extLst>
                    <a:ext uri="{FF2B5EF4-FFF2-40B4-BE49-F238E27FC236}">
                      <a16:creationId xmlns:a16="http://schemas.microsoft.com/office/drawing/2014/main" id="{C7AE6626-2BDE-476C-A908-4B84F8CE5192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15417" name="Group 198">
                  <a:extLst>
                    <a:ext uri="{FF2B5EF4-FFF2-40B4-BE49-F238E27FC236}">
                      <a16:creationId xmlns:a16="http://schemas.microsoft.com/office/drawing/2014/main" id="{87AE5B55-0339-4DDD-9CD5-8BA78BFF205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385" name="Can 384">
                    <a:extLst>
                      <a:ext uri="{FF2B5EF4-FFF2-40B4-BE49-F238E27FC236}">
                        <a16:creationId xmlns:a16="http://schemas.microsoft.com/office/drawing/2014/main" id="{6ED9C8DF-F58F-4B04-8310-565DE9A11D11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86" name="Can 385">
                    <a:extLst>
                      <a:ext uri="{FF2B5EF4-FFF2-40B4-BE49-F238E27FC236}">
                        <a16:creationId xmlns:a16="http://schemas.microsoft.com/office/drawing/2014/main" id="{ED187EC6-42F4-42A5-AB55-31381ACB7F60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5424" name="Picture 9">
                    <a:extLst>
                      <a:ext uri="{FF2B5EF4-FFF2-40B4-BE49-F238E27FC236}">
                        <a16:creationId xmlns:a16="http://schemas.microsoft.com/office/drawing/2014/main" id="{11EADEB2-3431-4E3D-8708-38F79EBA537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425" name="Picture 11">
                    <a:extLst>
                      <a:ext uri="{FF2B5EF4-FFF2-40B4-BE49-F238E27FC236}">
                        <a16:creationId xmlns:a16="http://schemas.microsoft.com/office/drawing/2014/main" id="{CCCEEC13-5C00-4CC2-8346-E684797D1306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426" name="Picture 12">
                    <a:extLst>
                      <a:ext uri="{FF2B5EF4-FFF2-40B4-BE49-F238E27FC236}">
                        <a16:creationId xmlns:a16="http://schemas.microsoft.com/office/drawing/2014/main" id="{1F76239B-0900-46CC-B418-872992AFA02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427" name="Picture 13">
                    <a:extLst>
                      <a:ext uri="{FF2B5EF4-FFF2-40B4-BE49-F238E27FC236}">
                        <a16:creationId xmlns:a16="http://schemas.microsoft.com/office/drawing/2014/main" id="{5464F792-6B9E-47F5-9025-855139AA223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391" name="Can 390">
                    <a:extLst>
                      <a:ext uri="{FF2B5EF4-FFF2-40B4-BE49-F238E27FC236}">
                        <a16:creationId xmlns:a16="http://schemas.microsoft.com/office/drawing/2014/main" id="{4A59D74B-97D4-4C88-8B1E-9679DA131CEA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92" name="Can 391">
                    <a:extLst>
                      <a:ext uri="{FF2B5EF4-FFF2-40B4-BE49-F238E27FC236}">
                        <a16:creationId xmlns:a16="http://schemas.microsoft.com/office/drawing/2014/main" id="{62CC4E77-9677-41BE-9972-6B96E2C94F5B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93" name="Can 392">
                    <a:extLst>
                      <a:ext uri="{FF2B5EF4-FFF2-40B4-BE49-F238E27FC236}">
                        <a16:creationId xmlns:a16="http://schemas.microsoft.com/office/drawing/2014/main" id="{1E802881-0D02-4AC2-8EF2-B5A5FBB7C5CB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sp>
          <p:nvSpPr>
            <p:cNvPr id="412" name="Can 411">
              <a:extLst>
                <a:ext uri="{FF2B5EF4-FFF2-40B4-BE49-F238E27FC236}">
                  <a16:creationId xmlns:a16="http://schemas.microsoft.com/office/drawing/2014/main" id="{6D6EAF3B-5943-4510-B62E-8CF8319C2012}"/>
                </a:ext>
              </a:extLst>
            </p:cNvPr>
            <p:cNvSpPr/>
            <p:nvPr/>
          </p:nvSpPr>
          <p:spPr>
            <a:xfrm rot="5400000">
              <a:off x="1905000" y="3657600"/>
              <a:ext cx="76200" cy="9906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414" name="Can 413">
              <a:extLst>
                <a:ext uri="{FF2B5EF4-FFF2-40B4-BE49-F238E27FC236}">
                  <a16:creationId xmlns:a16="http://schemas.microsoft.com/office/drawing/2014/main" id="{F8AEAF92-77AD-4ED7-96A2-CB81A32B6B40}"/>
                </a:ext>
              </a:extLst>
            </p:cNvPr>
            <p:cNvSpPr/>
            <p:nvPr/>
          </p:nvSpPr>
          <p:spPr>
            <a:xfrm rot="5400000">
              <a:off x="2095500" y="5219700"/>
              <a:ext cx="76200" cy="6096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415" name="Can 414">
              <a:extLst>
                <a:ext uri="{FF2B5EF4-FFF2-40B4-BE49-F238E27FC236}">
                  <a16:creationId xmlns:a16="http://schemas.microsoft.com/office/drawing/2014/main" id="{895F08D0-9E69-496A-A427-D3A4012B5E86}"/>
                </a:ext>
              </a:extLst>
            </p:cNvPr>
            <p:cNvSpPr/>
            <p:nvPr/>
          </p:nvSpPr>
          <p:spPr>
            <a:xfrm>
              <a:off x="2438400" y="4191000"/>
              <a:ext cx="76200" cy="11430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416" name="Can 415">
              <a:extLst>
                <a:ext uri="{FF2B5EF4-FFF2-40B4-BE49-F238E27FC236}">
                  <a16:creationId xmlns:a16="http://schemas.microsoft.com/office/drawing/2014/main" id="{8CF4E420-09A9-473E-BE58-71373A840061}"/>
                </a:ext>
              </a:extLst>
            </p:cNvPr>
            <p:cNvSpPr/>
            <p:nvPr/>
          </p:nvSpPr>
          <p:spPr>
            <a:xfrm>
              <a:off x="1676400" y="4436425"/>
              <a:ext cx="76200" cy="12192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pic>
          <p:nvPicPr>
            <p:cNvPr id="15403" name="Picture 6">
              <a:extLst>
                <a:ext uri="{FF2B5EF4-FFF2-40B4-BE49-F238E27FC236}">
                  <a16:creationId xmlns:a16="http://schemas.microsoft.com/office/drawing/2014/main" id="{05640B1C-0A93-44D7-A265-EB06AEE65BF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71600" y="39624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15404" name="Picture 6">
              <a:extLst>
                <a:ext uri="{FF2B5EF4-FFF2-40B4-BE49-F238E27FC236}">
                  <a16:creationId xmlns:a16="http://schemas.microsoft.com/office/drawing/2014/main" id="{8E6AFD19-1B1D-48A4-9765-F087F49B90A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0" y="39624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15405" name="Picture 6">
              <a:extLst>
                <a:ext uri="{FF2B5EF4-FFF2-40B4-BE49-F238E27FC236}">
                  <a16:creationId xmlns:a16="http://schemas.microsoft.com/office/drawing/2014/main" id="{AE732BFB-37AD-4170-BD26-CF8FBBE855C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0" y="53340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15406" name="Picture 6">
              <a:extLst>
                <a:ext uri="{FF2B5EF4-FFF2-40B4-BE49-F238E27FC236}">
                  <a16:creationId xmlns:a16="http://schemas.microsoft.com/office/drawing/2014/main" id="{FB52444C-F2ED-4786-8430-B956FB08C2B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7800" y="53340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</p:grpSp>
      <p:cxnSp>
        <p:nvCxnSpPr>
          <p:cNvPr id="422" name="Straight Connector 421">
            <a:extLst>
              <a:ext uri="{FF2B5EF4-FFF2-40B4-BE49-F238E27FC236}">
                <a16:creationId xmlns:a16="http://schemas.microsoft.com/office/drawing/2014/main" id="{C6BA3859-62B0-475D-9FE2-ED808784CA23}"/>
              </a:ext>
            </a:extLst>
          </p:cNvPr>
          <p:cNvCxnSpPr/>
          <p:nvPr/>
        </p:nvCxnSpPr>
        <p:spPr>
          <a:xfrm rot="5400000">
            <a:off x="3467100" y="4076700"/>
            <a:ext cx="44958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3" name="Straight Connector 422">
            <a:extLst>
              <a:ext uri="{FF2B5EF4-FFF2-40B4-BE49-F238E27FC236}">
                <a16:creationId xmlns:a16="http://schemas.microsoft.com/office/drawing/2014/main" id="{DE412232-C58F-4A3E-95DD-E202B56999E4}"/>
              </a:ext>
            </a:extLst>
          </p:cNvPr>
          <p:cNvCxnSpPr/>
          <p:nvPr/>
        </p:nvCxnSpPr>
        <p:spPr>
          <a:xfrm>
            <a:off x="1905000" y="3609974"/>
            <a:ext cx="38862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6" name="Straight Connector 425">
            <a:extLst>
              <a:ext uri="{FF2B5EF4-FFF2-40B4-BE49-F238E27FC236}">
                <a16:creationId xmlns:a16="http://schemas.microsoft.com/office/drawing/2014/main" id="{F82B3719-C3BA-4A48-911C-63361A7688D4}"/>
              </a:ext>
            </a:extLst>
          </p:cNvPr>
          <p:cNvCxnSpPr/>
          <p:nvPr/>
        </p:nvCxnSpPr>
        <p:spPr>
          <a:xfrm>
            <a:off x="5715000" y="3609974"/>
            <a:ext cx="3886200" cy="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7" name="Right Brace 426">
            <a:extLst>
              <a:ext uri="{FF2B5EF4-FFF2-40B4-BE49-F238E27FC236}">
                <a16:creationId xmlns:a16="http://schemas.microsoft.com/office/drawing/2014/main" id="{909E766E-6015-4109-93FF-C1C00D10A824}"/>
              </a:ext>
            </a:extLst>
          </p:cNvPr>
          <p:cNvSpPr/>
          <p:nvPr/>
        </p:nvSpPr>
        <p:spPr>
          <a:xfrm>
            <a:off x="9677400" y="1676400"/>
            <a:ext cx="304800" cy="4495803"/>
          </a:xfrm>
          <a:prstGeom prst="righ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/>
            <a:endParaRPr lang="en-US"/>
          </a:p>
        </p:txBody>
      </p:sp>
      <p:sp>
        <p:nvSpPr>
          <p:cNvPr id="428" name="Text Box 80">
            <a:extLst>
              <a:ext uri="{FF2B5EF4-FFF2-40B4-BE49-F238E27FC236}">
                <a16:creationId xmlns:a16="http://schemas.microsoft.com/office/drawing/2014/main" id="{14BB417C-E9C5-4BE5-AEC9-4F1FE22F7C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4269" y="6390062"/>
            <a:ext cx="4190998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dirty="0">
                <a:ln/>
                <a:solidFill>
                  <a:srgbClr val="0070C0"/>
                </a:solidFill>
                <a:latin typeface="Arial" charset="0"/>
                <a:cs typeface="Arial" charset="0"/>
              </a:rPr>
              <a:t>Wide Area Network (WAN)</a:t>
            </a:r>
          </a:p>
        </p:txBody>
      </p:sp>
      <p:sp>
        <p:nvSpPr>
          <p:cNvPr id="430" name="Right Brace 429">
            <a:extLst>
              <a:ext uri="{FF2B5EF4-FFF2-40B4-BE49-F238E27FC236}">
                <a16:creationId xmlns:a16="http://schemas.microsoft.com/office/drawing/2014/main" id="{458A3570-4096-4646-8241-49F3F93FEA8A}"/>
              </a:ext>
            </a:extLst>
          </p:cNvPr>
          <p:cNvSpPr/>
          <p:nvPr/>
        </p:nvSpPr>
        <p:spPr>
          <a:xfrm rot="5400000">
            <a:off x="3314702" y="4533900"/>
            <a:ext cx="419100" cy="3314700"/>
          </a:xfrm>
          <a:prstGeom prst="righ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14" name="Rectangle 2">
            <a:extLst>
              <a:ext uri="{FF2B5EF4-FFF2-40B4-BE49-F238E27FC236}">
                <a16:creationId xmlns:a16="http://schemas.microsoft.com/office/drawing/2014/main" id="{563A88FB-B01B-4F8C-92E1-7CFB0C5A4DA4}"/>
              </a:ext>
            </a:extLst>
          </p:cNvPr>
          <p:cNvSpPr txBox="1">
            <a:spLocks noChangeArrowheads="1"/>
          </p:cNvSpPr>
          <p:nvPr/>
        </p:nvSpPr>
        <p:spPr>
          <a:xfrm>
            <a:off x="990600" y="4572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altLang="en-US" dirty="0"/>
              <a:t>Brief Summary of Important Networks </a:t>
            </a:r>
          </a:p>
          <a:p>
            <a:pPr algn="ctr" fontAlgn="auto">
              <a:spcAft>
                <a:spcPts val="0"/>
              </a:spcAft>
            </a:pPr>
            <a:r>
              <a:rPr lang="en-US" altLang="en-US" dirty="0"/>
              <a:t>(Based on Size)</a:t>
            </a:r>
          </a:p>
        </p:txBody>
      </p:sp>
      <p:sp>
        <p:nvSpPr>
          <p:cNvPr id="213" name="Text Box 79">
            <a:extLst>
              <a:ext uri="{FF2B5EF4-FFF2-40B4-BE49-F238E27FC236}">
                <a16:creationId xmlns:a16="http://schemas.microsoft.com/office/drawing/2014/main" id="{00260B49-B04D-4036-A0C7-96A680D4FF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4679" y="5767377"/>
            <a:ext cx="2905912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b="1" dirty="0">
                <a:ln/>
                <a:solidFill>
                  <a:srgbClr val="0070C0"/>
                </a:solidFill>
                <a:latin typeface="Arial" charset="0"/>
                <a:cs typeface="Arial" charset="0"/>
              </a:rPr>
              <a:t>  A network of networks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2" grpId="0"/>
      <p:bldP spid="47114" grpId="0"/>
      <p:bldP spid="427" grpId="0" animBg="1"/>
      <p:bldP spid="430" grpId="0" animBg="1"/>
      <p:bldP spid="2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Content Placeholder 2">
            <a:extLst>
              <a:ext uri="{FF2B5EF4-FFF2-40B4-BE49-F238E27FC236}">
                <a16:creationId xmlns:a16="http://schemas.microsoft.com/office/drawing/2014/main" id="{5C3FE8C9-1415-45C0-A910-DA514F8566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515600" cy="4572000"/>
          </a:xfrm>
        </p:spPr>
        <p:txBody>
          <a:bodyPr>
            <a:normAutofit/>
          </a:bodyPr>
          <a:lstStyle/>
          <a:p>
            <a:pPr>
              <a:spcBef>
                <a:spcPts val="800"/>
              </a:spcBef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</a:pPr>
            <a:r>
              <a:rPr lang="en-US" altLang="en-US" sz="2800" dirty="0">
                <a:solidFill>
                  <a:srgbClr val="0047FF"/>
                </a:solidFill>
              </a:rPr>
              <a:t>Ethernet Networks</a:t>
            </a:r>
          </a:p>
          <a:p>
            <a:pPr marL="742950" lvl="1" indent="-342900">
              <a:spcBef>
                <a:spcPts val="800"/>
              </a:spcBef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</a:pPr>
            <a:r>
              <a:rPr lang="en-US" altLang="en-US" sz="2400" dirty="0"/>
              <a:t>Predominantly used in the wired Internet</a:t>
            </a:r>
          </a:p>
          <a:p>
            <a:pPr>
              <a:spcBef>
                <a:spcPts val="800"/>
              </a:spcBef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</a:pPr>
            <a:r>
              <a:rPr lang="en-US" altLang="en-US" sz="2800" dirty="0">
                <a:solidFill>
                  <a:srgbClr val="0047FF"/>
                </a:solidFill>
              </a:rPr>
              <a:t>Wireless LANs</a:t>
            </a:r>
          </a:p>
          <a:p>
            <a:pPr marL="742950" lvl="1" indent="-342900">
              <a:spcBef>
                <a:spcPts val="800"/>
              </a:spcBef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</a:pPr>
            <a:r>
              <a:rPr lang="en-US" altLang="en-US" sz="2400" dirty="0"/>
              <a:t>Primarily designed to provide wireless access to </a:t>
            </a:r>
            <a:br>
              <a:rPr lang="en-US" altLang="en-US" sz="2400" dirty="0"/>
            </a:br>
            <a:r>
              <a:rPr lang="en-US" altLang="en-US" sz="2400" dirty="0"/>
              <a:t>the Internet</a:t>
            </a:r>
          </a:p>
          <a:p>
            <a:pPr marL="742950" lvl="1" indent="-342900">
              <a:spcBef>
                <a:spcPts val="800"/>
              </a:spcBef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</a:pPr>
            <a:r>
              <a:rPr lang="en-US" altLang="en-US" sz="2400" dirty="0"/>
              <a:t>Low-range (100s of m), high-bandwidth</a:t>
            </a:r>
            <a:endParaRPr lang="en-US" altLang="en-US" sz="900" dirty="0"/>
          </a:p>
          <a:p>
            <a:pPr>
              <a:spcBef>
                <a:spcPts val="800"/>
              </a:spcBef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</a:pPr>
            <a:r>
              <a:rPr lang="en-US" altLang="en-US" sz="2800" dirty="0">
                <a:solidFill>
                  <a:srgbClr val="0047FF"/>
                </a:solidFill>
              </a:rPr>
              <a:t>Cellular networks (2G/3G/4G/5G)</a:t>
            </a:r>
          </a:p>
          <a:p>
            <a:pPr marL="742950" lvl="1" indent="-342900">
              <a:spcBef>
                <a:spcPts val="800"/>
              </a:spcBef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</a:pPr>
            <a:r>
              <a:rPr lang="en-US" altLang="en-US" sz="2400" dirty="0"/>
              <a:t>Initially, designed to carry voice</a:t>
            </a:r>
          </a:p>
          <a:p>
            <a:pPr marL="742950" lvl="1" indent="-342900">
              <a:spcBef>
                <a:spcPts val="800"/>
              </a:spcBef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</a:pPr>
            <a:r>
              <a:rPr lang="en-US" altLang="en-US" sz="2400" dirty="0"/>
              <a:t>Large range (few </a:t>
            </a:r>
            <a:r>
              <a:rPr lang="en-US" altLang="en-US" sz="2400" dirty="0" err="1"/>
              <a:t>kms</a:t>
            </a:r>
            <a:r>
              <a:rPr lang="en-US" altLang="en-US" sz="2400" dirty="0"/>
              <a:t>)</a:t>
            </a:r>
          </a:p>
          <a:p>
            <a:pPr marL="742950" lvl="1" indent="-342900">
              <a:spcBef>
                <a:spcPts val="800"/>
              </a:spcBef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</a:pPr>
            <a:r>
              <a:rPr lang="en-US" altLang="en-US" sz="2400" dirty="0"/>
              <a:t>Low-bandwidth</a:t>
            </a:r>
          </a:p>
        </p:txBody>
      </p:sp>
      <p:pic>
        <p:nvPicPr>
          <p:cNvPr id="17412" name="Picture 5">
            <a:extLst>
              <a:ext uri="{FF2B5EF4-FFF2-40B4-BE49-F238E27FC236}">
                <a16:creationId xmlns:a16="http://schemas.microsoft.com/office/drawing/2014/main" id="{BDBB2CE4-6CB3-411D-81C9-E2A89A6E43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1981200"/>
            <a:ext cx="2011362" cy="164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7413" name="Picture 4">
            <a:extLst>
              <a:ext uri="{FF2B5EF4-FFF2-40B4-BE49-F238E27FC236}">
                <a16:creationId xmlns:a16="http://schemas.microsoft.com/office/drawing/2014/main" id="{CC8EC7A7-20E7-4166-BB05-05C5DC4710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3971131"/>
            <a:ext cx="1905000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6" name="Rectangle 2">
            <a:extLst>
              <a:ext uri="{FF2B5EF4-FFF2-40B4-BE49-F238E27FC236}">
                <a16:creationId xmlns:a16="http://schemas.microsoft.com/office/drawing/2014/main" id="{7E53A232-F9B5-4866-9396-7E0EACE3A46A}"/>
              </a:ext>
            </a:extLst>
          </p:cNvPr>
          <p:cNvSpPr txBox="1">
            <a:spLocks noChangeArrowheads="1"/>
          </p:cNvSpPr>
          <p:nvPr/>
        </p:nvSpPr>
        <p:spPr>
          <a:xfrm>
            <a:off x="990600" y="4572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altLang="en-US" dirty="0"/>
              <a:t>Types of Networks – Based on Technology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0115E76-781C-487A-8D73-7F9BE10F1A3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9906695"/>
              </p:ext>
            </p:extLst>
          </p:nvPr>
        </p:nvGraphicFramePr>
        <p:xfrm>
          <a:off x="1447800" y="1981200"/>
          <a:ext cx="9296400" cy="375359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59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3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942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Network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Example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Range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Bandwidth (Mbps)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Latency (ms)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318">
                <a:tc>
                  <a:txBody>
                    <a:bodyPr/>
                    <a:lstStyle/>
                    <a:p>
                      <a:r>
                        <a:rPr lang="en-US" sz="2000" dirty="0"/>
                        <a:t>Wired LAN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Ethernet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1-2 km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10 – 10,000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 – 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318">
                <a:tc>
                  <a:txBody>
                    <a:bodyPr/>
                    <a:lstStyle/>
                    <a:p>
                      <a:r>
                        <a:rPr lang="en-US" sz="2000" dirty="0"/>
                        <a:t>Wired WAN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Internet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Worldwide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0.5</a:t>
                      </a:r>
                      <a:r>
                        <a:rPr lang="en-US" sz="2000" baseline="0" dirty="0"/>
                        <a:t> – 600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100 – 500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2318">
                <a:tc>
                  <a:txBody>
                    <a:bodyPr/>
                    <a:lstStyle/>
                    <a:p>
                      <a:r>
                        <a:rPr lang="en-US" sz="2000" dirty="0"/>
                        <a:t>Wireless</a:t>
                      </a:r>
                      <a:r>
                        <a:rPr lang="en-US" sz="2000" baseline="0" dirty="0"/>
                        <a:t> PAN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Bluetooth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10</a:t>
                      </a:r>
                      <a:r>
                        <a:rPr lang="en-US" sz="2000" baseline="0" dirty="0"/>
                        <a:t> – 30 m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0.5 –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5 – 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318">
                <a:tc>
                  <a:txBody>
                    <a:bodyPr/>
                    <a:lstStyle/>
                    <a:p>
                      <a:r>
                        <a:rPr lang="en-US" sz="2000" dirty="0"/>
                        <a:t>Wireless LAN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 err="1"/>
                        <a:t>WiFi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0.15 – 1.5 km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11 – 108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5 – 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2318">
                <a:tc>
                  <a:txBody>
                    <a:bodyPr/>
                    <a:lstStyle/>
                    <a:p>
                      <a:r>
                        <a:rPr lang="en-US" sz="2000" dirty="0"/>
                        <a:t>Cellular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2G</a:t>
                      </a:r>
                      <a:r>
                        <a:rPr lang="en-US" sz="2000" baseline="0" dirty="0"/>
                        <a:t> – GSM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100m – 20 km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0.270 – 1.5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5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2318">
                <a:tc>
                  <a:txBody>
                    <a:bodyPr/>
                    <a:lstStyle/>
                    <a:p>
                      <a:r>
                        <a:rPr lang="en-US" sz="2000" dirty="0"/>
                        <a:t>Cellular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3G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 – 5 km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348 – 14.4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100</a:t>
                      </a:r>
                      <a:r>
                        <a:rPr lang="en-US" sz="2000" baseline="0" dirty="0"/>
                        <a:t> – 500</a:t>
                      </a:r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2318">
                <a:tc>
                  <a:txBody>
                    <a:bodyPr/>
                    <a:lstStyle/>
                    <a:p>
                      <a:r>
                        <a:rPr lang="en-US" sz="2000" dirty="0"/>
                        <a:t>Cellular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4G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16 km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10- 100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36-48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04704376"/>
                  </a:ext>
                </a:extLst>
              </a:tr>
              <a:tr h="553190">
                <a:tc>
                  <a:txBody>
                    <a:bodyPr/>
                    <a:lstStyle/>
                    <a:p>
                      <a:r>
                        <a:rPr lang="en-US" sz="2000" dirty="0"/>
                        <a:t>Modern Cellular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5G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2 km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50- 1000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10-30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93410348"/>
                  </a:ext>
                </a:extLst>
              </a:tr>
            </a:tbl>
          </a:graphicData>
        </a:graphic>
      </p:graphicFrame>
      <p:sp>
        <p:nvSpPr>
          <p:cNvPr id="5" name="Rectangle 2">
            <a:extLst>
              <a:ext uri="{FF2B5EF4-FFF2-40B4-BE49-F238E27FC236}">
                <a16:creationId xmlns:a16="http://schemas.microsoft.com/office/drawing/2014/main" id="{CC0B647C-9CE7-4009-BC72-EC268D2BE551}"/>
              </a:ext>
            </a:extLst>
          </p:cNvPr>
          <p:cNvSpPr txBox="1">
            <a:spLocks noChangeArrowheads="1"/>
          </p:cNvSpPr>
          <p:nvPr/>
        </p:nvSpPr>
        <p:spPr>
          <a:xfrm>
            <a:off x="990600" y="4572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altLang="en-US" dirty="0"/>
              <a:t>Typical Performance for Different Types of Networks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Latency and Bandwidth</a:t>
            </a:r>
          </a:p>
        </p:txBody>
      </p:sp>
      <p:sp>
        <p:nvSpPr>
          <p:cNvPr id="2" name="Flowchart: Direct Access Storage 1"/>
          <p:cNvSpPr/>
          <p:nvPr/>
        </p:nvSpPr>
        <p:spPr>
          <a:xfrm>
            <a:off x="1600200" y="1371600"/>
            <a:ext cx="1524000" cy="2362202"/>
          </a:xfrm>
          <a:prstGeom prst="flowChartMagneticDrum">
            <a:avLst/>
          </a:prstGeom>
          <a:solidFill>
            <a:srgbClr val="2E40E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Case 1</a:t>
            </a:r>
          </a:p>
        </p:txBody>
      </p:sp>
      <p:sp>
        <p:nvSpPr>
          <p:cNvPr id="6" name="Can 5"/>
          <p:cNvSpPr/>
          <p:nvPr/>
        </p:nvSpPr>
        <p:spPr>
          <a:xfrm rot="5400000">
            <a:off x="5636195" y="459804"/>
            <a:ext cx="445532" cy="8517523"/>
          </a:xfrm>
          <a:prstGeom prst="can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lowchart: Direct Access Storage 8"/>
          <p:cNvSpPr/>
          <p:nvPr/>
        </p:nvSpPr>
        <p:spPr>
          <a:xfrm>
            <a:off x="5469523" y="1962151"/>
            <a:ext cx="4648200" cy="1104477"/>
          </a:xfrm>
          <a:prstGeom prst="flowChartMagneticDrum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Case 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51491" y="4507468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Case 3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3429000" y="1371600"/>
            <a:ext cx="0" cy="99060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259723" y="2508179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cxnSp>
        <p:nvCxnSpPr>
          <p:cNvPr id="13" name="Straight Arrow Connector 12"/>
          <p:cNvCxnSpPr>
            <a:stCxn id="11" idx="2"/>
          </p:cNvCxnSpPr>
          <p:nvPr/>
        </p:nvCxnSpPr>
        <p:spPr>
          <a:xfrm>
            <a:off x="3429000" y="2877512"/>
            <a:ext cx="0" cy="932489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1752600" y="3902767"/>
            <a:ext cx="1219200" cy="0"/>
          </a:xfrm>
          <a:prstGeom prst="straightConnector1">
            <a:avLst/>
          </a:prstGeom>
          <a:ln w="222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192923" y="38862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5621923" y="3207360"/>
            <a:ext cx="4419600" cy="16567"/>
          </a:xfrm>
          <a:prstGeom prst="straightConnector1">
            <a:avLst/>
          </a:prstGeom>
          <a:ln w="222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7398436" y="32004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10346323" y="1962152"/>
            <a:ext cx="0" cy="323849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0177046" y="2373868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10346323" y="2766027"/>
            <a:ext cx="0" cy="30060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1676400" y="5081873"/>
            <a:ext cx="8441323" cy="1"/>
          </a:xfrm>
          <a:prstGeom prst="straightConnector1">
            <a:avLst/>
          </a:prstGeom>
          <a:ln w="222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096000" y="51170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362200" y="5562600"/>
            <a:ext cx="797515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 = Bandwidth (or </a:t>
            </a:r>
            <a:r>
              <a:rPr lang="en-US" i="1" dirty="0"/>
              <a:t>Capacity</a:t>
            </a:r>
            <a:r>
              <a:rPr lang="en-US" dirty="0"/>
              <a:t>) and L = Latency (or </a:t>
            </a:r>
            <a:r>
              <a:rPr lang="en-US" i="1" dirty="0"/>
              <a:t>Delay</a:t>
            </a:r>
            <a:r>
              <a:rPr lang="en-US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 × L gives approximately the number of bits in flight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As B × L increases, </a:t>
            </a:r>
            <a:r>
              <a:rPr lang="en-US" i="1" dirty="0"/>
              <a:t>uncertainty</a:t>
            </a:r>
            <a:r>
              <a:rPr lang="en-US" dirty="0"/>
              <a:t> increases (more bits might get lost)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High value of B × L leads to </a:t>
            </a:r>
            <a:r>
              <a:rPr lang="en-US" i="1" dirty="0"/>
              <a:t>“Buffer Bloat”</a:t>
            </a:r>
          </a:p>
          <a:p>
            <a:endParaRPr lang="en-US" dirty="0"/>
          </a:p>
        </p:txBody>
      </p:sp>
      <p:cxnSp>
        <p:nvCxnSpPr>
          <p:cNvPr id="31" name="Straight Arrow Connector 30"/>
          <p:cNvCxnSpPr>
            <a:stCxn id="32" idx="0"/>
          </p:cNvCxnSpPr>
          <p:nvPr/>
        </p:nvCxnSpPr>
        <p:spPr>
          <a:xfrm flipV="1">
            <a:off x="10346323" y="4387333"/>
            <a:ext cx="0" cy="15240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0177046" y="4539733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cxnSp>
        <p:nvCxnSpPr>
          <p:cNvPr id="33" name="Straight Arrow Connector 32"/>
          <p:cNvCxnSpPr>
            <a:stCxn id="32" idx="2"/>
          </p:cNvCxnSpPr>
          <p:nvPr/>
        </p:nvCxnSpPr>
        <p:spPr>
          <a:xfrm>
            <a:off x="10346323" y="4909066"/>
            <a:ext cx="0" cy="120135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587347" y="3021147"/>
            <a:ext cx="15368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</a:rPr>
              <a:t>(Ethernet)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956648" y="2628953"/>
            <a:ext cx="7551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</a:rPr>
              <a:t>(</a:t>
            </a:r>
            <a:r>
              <a:rPr lang="en-US" sz="1600" b="1" dirty="0" err="1">
                <a:solidFill>
                  <a:schemeClr val="bg1"/>
                </a:solidFill>
              </a:rPr>
              <a:t>WiFi</a:t>
            </a:r>
            <a:r>
              <a:rPr lang="en-US" sz="1600" b="1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392341" y="4519266"/>
            <a:ext cx="8000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</a:rPr>
              <a:t>(WAN)</a:t>
            </a:r>
          </a:p>
        </p:txBody>
      </p:sp>
    </p:spTree>
    <p:extLst>
      <p:ext uri="{BB962C8B-B14F-4D97-AF65-F5344CB8AC3E}">
        <p14:creationId xmlns:p14="http://schemas.microsoft.com/office/powerpoint/2010/main" val="938732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9" grpId="0"/>
      <p:bldP spid="3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F3EF148C-8637-46B0-9D69-435F183145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363200" cy="4271963"/>
          </a:xfrm>
        </p:spPr>
        <p:txBody>
          <a:bodyPr/>
          <a:lstStyle/>
          <a:p>
            <a:pPr fontAlgn="base">
              <a:spcAft>
                <a:spcPct val="0"/>
              </a:spcAft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altLang="en-US" dirty="0"/>
              <a:t>Network Protocols</a:t>
            </a:r>
          </a:p>
          <a:p>
            <a:pPr fontAlgn="base">
              <a:spcAft>
                <a:spcPct val="0"/>
              </a:spcAft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altLang="en-US" dirty="0"/>
              <a:t>Packet Transmission</a:t>
            </a:r>
          </a:p>
          <a:p>
            <a:pPr fontAlgn="base">
              <a:spcAft>
                <a:spcPct val="0"/>
              </a:spcAft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altLang="en-US" dirty="0"/>
              <a:t>Network Layers</a:t>
            </a:r>
          </a:p>
          <a:p>
            <a:pPr lvl="1"/>
            <a:r>
              <a:rPr lang="en-US" altLang="en-US" dirty="0"/>
              <a:t>Physical layer </a:t>
            </a:r>
          </a:p>
          <a:p>
            <a:pPr lvl="1"/>
            <a:r>
              <a:rPr lang="en-US" altLang="en-US" dirty="0"/>
              <a:t>Data-link layer</a:t>
            </a:r>
          </a:p>
          <a:p>
            <a:pPr lvl="1"/>
            <a:r>
              <a:rPr lang="en-US" altLang="en-US" dirty="0"/>
              <a:t>Network layer and routing</a:t>
            </a:r>
          </a:p>
          <a:p>
            <a:pPr lvl="1"/>
            <a:r>
              <a:rPr lang="en-US" altLang="en-US" dirty="0"/>
              <a:t>Transport layer and congestion control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D4516A47-43F9-424D-B930-9B1CFEEFCAE4}"/>
              </a:ext>
            </a:extLst>
          </p:cNvPr>
          <p:cNvSpPr txBox="1">
            <a:spLocks noChangeArrowheads="1"/>
          </p:cNvSpPr>
          <p:nvPr/>
        </p:nvSpPr>
        <p:spPr>
          <a:xfrm>
            <a:off x="990600" y="4572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altLang="en-US" dirty="0"/>
              <a:t>Networking Principles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95DD2A-057A-48D1-AF71-94F43644E9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515600" cy="43942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If two entities want to communicate on a network, pre-defined agreements are necessary</a:t>
            </a:r>
          </a:p>
          <a:p>
            <a:pPr lvl="1">
              <a:defRPr/>
            </a:pPr>
            <a:r>
              <a:rPr lang="en-US" dirty="0"/>
              <a:t>How a message will be formatted?</a:t>
            </a:r>
          </a:p>
          <a:p>
            <a:pPr lvl="1">
              <a:defRPr/>
            </a:pPr>
            <a:r>
              <a:rPr lang="en-US" dirty="0"/>
              <a:t>How does the receiver know the last bit in the message?</a:t>
            </a:r>
          </a:p>
          <a:p>
            <a:pPr lvl="1">
              <a:defRPr/>
            </a:pPr>
            <a:r>
              <a:rPr lang="en-US" dirty="0"/>
              <a:t>How can a receiver detect if the message is damaged?</a:t>
            </a:r>
          </a:p>
          <a:p>
            <a:pPr marL="457200" lvl="1" indent="0">
              <a:buNone/>
              <a:defRPr/>
            </a:pPr>
            <a:endParaRPr lang="en-US" sz="1600" dirty="0"/>
          </a:p>
          <a:p>
            <a:pPr>
              <a:defRPr/>
            </a:pPr>
            <a:r>
              <a:rPr lang="en-US" dirty="0"/>
              <a:t>“Protocol” is a well-known set of rules and formats to be used for communication between the entities</a:t>
            </a:r>
          </a:p>
          <a:p>
            <a:pPr lvl="2">
              <a:defRPr/>
            </a:pPr>
            <a:endParaRPr lang="en-US" sz="1400" dirty="0"/>
          </a:p>
          <a:p>
            <a:pPr>
              <a:defRPr/>
            </a:pPr>
            <a:r>
              <a:rPr lang="en-US" dirty="0"/>
              <a:t>Standardizing a well-known set of protocols supports communication among </a:t>
            </a:r>
            <a:r>
              <a:rPr lang="en-US" i="1" dirty="0"/>
              <a:t>heterogeneous</a:t>
            </a:r>
            <a:r>
              <a:rPr lang="en-US" dirty="0"/>
              <a:t> entities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3C3B2629-409C-4E9E-8E7A-498C18BFECB6}"/>
              </a:ext>
            </a:extLst>
          </p:cNvPr>
          <p:cNvSpPr txBox="1">
            <a:spLocks noChangeArrowheads="1"/>
          </p:cNvSpPr>
          <p:nvPr/>
        </p:nvSpPr>
        <p:spPr>
          <a:xfrm>
            <a:off x="990600" y="4572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altLang="en-US" dirty="0"/>
              <a:t>Networking Protocols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39C0D4-4A41-4F7B-9F23-5C79F824F2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799"/>
            <a:ext cx="10439400" cy="4572001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dirty="0"/>
              <a:t>Messages are broken up into </a:t>
            </a:r>
            <a:r>
              <a:rPr lang="en-US" dirty="0">
                <a:solidFill>
                  <a:schemeClr val="accent6"/>
                </a:solidFill>
              </a:rPr>
              <a:t>packets</a:t>
            </a:r>
          </a:p>
          <a:p>
            <a:pPr lvl="1">
              <a:defRPr/>
            </a:pPr>
            <a:r>
              <a:rPr lang="en-US" dirty="0"/>
              <a:t>A packet is the unit of data that is transmitted </a:t>
            </a:r>
            <a:br>
              <a:rPr lang="en-US" dirty="0"/>
            </a:br>
            <a:r>
              <a:rPr lang="en-US" dirty="0"/>
              <a:t>between an origin and a destination</a:t>
            </a:r>
          </a:p>
          <a:p>
            <a:pPr lvl="1">
              <a:defRPr/>
            </a:pPr>
            <a:r>
              <a:rPr lang="en-US" dirty="0"/>
              <a:t>Packets can be of arbitrary lengths</a:t>
            </a:r>
          </a:p>
          <a:p>
            <a:pPr lvl="2">
              <a:defRPr/>
            </a:pPr>
            <a:endParaRPr lang="en-US" sz="1400" dirty="0"/>
          </a:p>
          <a:p>
            <a:pPr>
              <a:lnSpc>
                <a:spcPct val="100000"/>
              </a:lnSpc>
              <a:defRPr/>
            </a:pPr>
            <a:r>
              <a:rPr lang="en-US" dirty="0"/>
              <a:t>Maximum size of the packet is known as Maximum Transmission Unit (MTU)</a:t>
            </a:r>
          </a:p>
          <a:p>
            <a:pPr lvl="1">
              <a:defRPr/>
            </a:pPr>
            <a:r>
              <a:rPr lang="en-US" dirty="0"/>
              <a:t>MTU prevents one host from sending a very long message</a:t>
            </a:r>
          </a:p>
          <a:p>
            <a:pPr lvl="4">
              <a:defRPr/>
            </a:pPr>
            <a:endParaRPr lang="en-US" sz="1100" dirty="0"/>
          </a:p>
          <a:p>
            <a:pPr>
              <a:defRPr/>
            </a:pPr>
            <a:r>
              <a:rPr lang="en-US" dirty="0"/>
              <a:t>Each packet has two main fields</a:t>
            </a:r>
          </a:p>
          <a:p>
            <a:pPr lvl="1">
              <a:defRPr/>
            </a:pPr>
            <a:r>
              <a:rPr lang="en-US" dirty="0"/>
              <a:t>Header: Contains meta-information about the packet</a:t>
            </a:r>
          </a:p>
          <a:p>
            <a:pPr lvl="2">
              <a:defRPr/>
            </a:pPr>
            <a:r>
              <a:rPr lang="en-US" sz="2200" dirty="0"/>
              <a:t>e.g., Length of the packet, receiver ID</a:t>
            </a:r>
          </a:p>
          <a:p>
            <a:pPr lvl="1">
              <a:defRPr/>
            </a:pPr>
            <a:r>
              <a:rPr lang="en-US" dirty="0"/>
              <a:t>Data</a:t>
            </a:r>
          </a:p>
          <a:p>
            <a:pPr lvl="1">
              <a:defRPr/>
            </a:pPr>
            <a:endParaRPr lang="en-US" sz="1800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72D1460-4F81-4778-988F-471E058EADEA}"/>
              </a:ext>
            </a:extLst>
          </p:cNvPr>
          <p:cNvGrpSpPr/>
          <p:nvPr/>
        </p:nvGrpSpPr>
        <p:grpSpPr>
          <a:xfrm>
            <a:off x="8077200" y="2133600"/>
            <a:ext cx="2590800" cy="685800"/>
            <a:chOff x="6248400" y="2133600"/>
            <a:chExt cx="2590800" cy="685800"/>
          </a:xfrm>
        </p:grpSpPr>
        <p:grpSp>
          <p:nvGrpSpPr>
            <p:cNvPr id="22532" name="Group 14">
              <a:extLst>
                <a:ext uri="{FF2B5EF4-FFF2-40B4-BE49-F238E27FC236}">
                  <a16:creationId xmlns:a16="http://schemas.microsoft.com/office/drawing/2014/main" id="{D5397A89-0F8B-4FEF-9F95-524EB87548A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248400" y="2133600"/>
              <a:ext cx="2590800" cy="685800"/>
              <a:chOff x="6377298" y="3505200"/>
              <a:chExt cx="2233302" cy="609600"/>
            </a:xfrm>
          </p:grpSpPr>
          <p:pic>
            <p:nvPicPr>
              <p:cNvPr id="22542" name="Picture 11">
                <a:extLst>
                  <a:ext uri="{FF2B5EF4-FFF2-40B4-BE49-F238E27FC236}">
                    <a16:creationId xmlns:a16="http://schemas.microsoft.com/office/drawing/2014/main" id="{258A5861-BD2F-4689-AFE7-FE8D87450FF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985000" y="3505200"/>
                <a:ext cx="405777" cy="304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22543" name="Picture 11">
                <a:extLst>
                  <a:ext uri="{FF2B5EF4-FFF2-40B4-BE49-F238E27FC236}">
                    <a16:creationId xmlns:a16="http://schemas.microsoft.com/office/drawing/2014/main" id="{329E288F-60A5-43EC-BA87-ACF5850D536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377298" y="3505200"/>
                <a:ext cx="405777" cy="304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22544" name="Picture 11">
                <a:extLst>
                  <a:ext uri="{FF2B5EF4-FFF2-40B4-BE49-F238E27FC236}">
                    <a16:creationId xmlns:a16="http://schemas.microsoft.com/office/drawing/2014/main" id="{37916AFC-2444-493D-A631-7AFFC32F803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571721" y="3505200"/>
                <a:ext cx="405777" cy="304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22545" name="Picture 11">
                <a:extLst>
                  <a:ext uri="{FF2B5EF4-FFF2-40B4-BE49-F238E27FC236}">
                    <a16:creationId xmlns:a16="http://schemas.microsoft.com/office/drawing/2014/main" id="{087B37D0-1686-49BD-AE40-41C28E2C63F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204823" y="3505200"/>
                <a:ext cx="405777" cy="304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grpSp>
            <p:nvGrpSpPr>
              <p:cNvPr id="22546" name="Group 19">
                <a:extLst>
                  <a:ext uri="{FF2B5EF4-FFF2-40B4-BE49-F238E27FC236}">
                    <a16:creationId xmlns:a16="http://schemas.microsoft.com/office/drawing/2014/main" id="{2322C767-EEFD-494F-9F77-EB81F2CF947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503987" y="3810000"/>
                <a:ext cx="1954213" cy="304800"/>
                <a:chOff x="6275387" y="4038600"/>
                <a:chExt cx="1954213" cy="304800"/>
              </a:xfrm>
            </p:grpSpPr>
            <p:sp>
              <p:nvSpPr>
                <p:cNvPr id="21" name="Can 20">
                  <a:extLst>
                    <a:ext uri="{FF2B5EF4-FFF2-40B4-BE49-F238E27FC236}">
                      <a16:creationId xmlns:a16="http://schemas.microsoft.com/office/drawing/2014/main" id="{C7D8E852-18FB-4609-9AB8-CBC44D9724AA}"/>
                    </a:ext>
                  </a:extLst>
                </p:cNvPr>
                <p:cNvSpPr/>
                <p:nvPr/>
              </p:nvSpPr>
              <p:spPr bwMode="auto">
                <a:xfrm>
                  <a:off x="6883088" y="4038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22" name="Can 21">
                  <a:extLst>
                    <a:ext uri="{FF2B5EF4-FFF2-40B4-BE49-F238E27FC236}">
                      <a16:creationId xmlns:a16="http://schemas.microsoft.com/office/drawing/2014/main" id="{413078B2-3DC9-4D9C-9869-DBB7D90163ED}"/>
                    </a:ext>
                  </a:extLst>
                </p:cNvPr>
                <p:cNvSpPr/>
                <p:nvPr/>
              </p:nvSpPr>
              <p:spPr bwMode="auto">
                <a:xfrm>
                  <a:off x="6275387" y="4038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23" name="Can 22">
                  <a:extLst>
                    <a:ext uri="{FF2B5EF4-FFF2-40B4-BE49-F238E27FC236}">
                      <a16:creationId xmlns:a16="http://schemas.microsoft.com/office/drawing/2014/main" id="{ABC1102E-00C0-4D24-B6A0-F8D6E9FF9773}"/>
                    </a:ext>
                  </a:extLst>
                </p:cNvPr>
                <p:cNvSpPr/>
                <p:nvPr/>
              </p:nvSpPr>
              <p:spPr bwMode="auto">
                <a:xfrm>
                  <a:off x="7469809" y="4038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24" name="Can 23">
                  <a:extLst>
                    <a:ext uri="{FF2B5EF4-FFF2-40B4-BE49-F238E27FC236}">
                      <a16:creationId xmlns:a16="http://schemas.microsoft.com/office/drawing/2014/main" id="{8863E942-8B73-4B34-9130-000383FE3AD2}"/>
                    </a:ext>
                  </a:extLst>
                </p:cNvPr>
                <p:cNvSpPr/>
                <p:nvPr/>
              </p:nvSpPr>
              <p:spPr bwMode="auto">
                <a:xfrm>
                  <a:off x="8077200" y="4038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25" name="Can 24">
                  <a:extLst>
                    <a:ext uri="{FF2B5EF4-FFF2-40B4-BE49-F238E27FC236}">
                      <a16:creationId xmlns:a16="http://schemas.microsoft.com/office/drawing/2014/main" id="{FA2F5A25-A41E-4ED7-A67A-E7F61C71260C}"/>
                    </a:ext>
                  </a:extLst>
                </p:cNvPr>
                <p:cNvSpPr/>
                <p:nvPr/>
              </p:nvSpPr>
              <p:spPr bwMode="auto">
                <a:xfrm rot="5400000">
                  <a:off x="7176294" y="3290093"/>
                  <a:ext cx="152400" cy="1954213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</p:grpSp>
        </p:grp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D0F0F768-579E-4B95-A379-E352C94D86EE}"/>
                </a:ext>
              </a:extLst>
            </p:cNvPr>
            <p:cNvSpPr/>
            <p:nvPr/>
          </p:nvSpPr>
          <p:spPr>
            <a:xfrm>
              <a:off x="6653212" y="2711450"/>
              <a:ext cx="234950" cy="508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1DDE66AE-47D5-458C-87B8-FBA073F5B6B0}"/>
                </a:ext>
              </a:extLst>
            </p:cNvPr>
            <p:cNvSpPr/>
            <p:nvPr/>
          </p:nvSpPr>
          <p:spPr>
            <a:xfrm>
              <a:off x="7289800" y="2701925"/>
              <a:ext cx="234950" cy="508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F075FC3D-EDB4-4437-A29F-E9766A43398E}"/>
                </a:ext>
              </a:extLst>
            </p:cNvPr>
            <p:cNvSpPr/>
            <p:nvPr/>
          </p:nvSpPr>
          <p:spPr>
            <a:xfrm>
              <a:off x="8002587" y="2701925"/>
              <a:ext cx="234950" cy="508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F3287B50-BE93-4A8A-93AA-E55A4C708E9A}"/>
                </a:ext>
              </a:extLst>
            </p:cNvPr>
            <p:cNvSpPr/>
            <p:nvPr/>
          </p:nvSpPr>
          <p:spPr>
            <a:xfrm flipH="1">
              <a:off x="6457953" y="2530478"/>
              <a:ext cx="52387" cy="155575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36794831-B589-449F-8A50-B2036D115A52}"/>
                </a:ext>
              </a:extLst>
            </p:cNvPr>
            <p:cNvSpPr/>
            <p:nvPr/>
          </p:nvSpPr>
          <p:spPr>
            <a:xfrm flipH="1">
              <a:off x="8529637" y="2565400"/>
              <a:ext cx="52388" cy="1778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3A0C17FE-E3B4-454F-9549-EF3D0FD98F39}"/>
                </a:ext>
              </a:extLst>
            </p:cNvPr>
            <p:cNvSpPr/>
            <p:nvPr/>
          </p:nvSpPr>
          <p:spPr>
            <a:xfrm flipH="1">
              <a:off x="7837490" y="2536825"/>
              <a:ext cx="53975" cy="1778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36BEF8F2-27AC-4EE3-A5C0-21B2653ED939}"/>
                </a:ext>
              </a:extLst>
            </p:cNvPr>
            <p:cNvSpPr/>
            <p:nvPr/>
          </p:nvSpPr>
          <p:spPr>
            <a:xfrm flipH="1">
              <a:off x="7161212" y="2546350"/>
              <a:ext cx="52388" cy="1778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0DB2357F-2B38-435D-A53F-A11823BBE8B7}"/>
              </a:ext>
            </a:extLst>
          </p:cNvPr>
          <p:cNvSpPr/>
          <p:nvPr/>
        </p:nvSpPr>
        <p:spPr>
          <a:xfrm>
            <a:off x="7999412" y="5105400"/>
            <a:ext cx="990600" cy="609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Header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2710D28E-6730-442E-ABA3-759D61B4E3EE}"/>
              </a:ext>
            </a:extLst>
          </p:cNvPr>
          <p:cNvSpPr/>
          <p:nvPr/>
        </p:nvSpPr>
        <p:spPr>
          <a:xfrm>
            <a:off x="9021762" y="5105400"/>
            <a:ext cx="2482850" cy="6096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Data</a:t>
            </a:r>
          </a:p>
        </p:txBody>
      </p:sp>
      <p:sp>
        <p:nvSpPr>
          <p:cNvPr id="35" name="Rectangle 2">
            <a:extLst>
              <a:ext uri="{FF2B5EF4-FFF2-40B4-BE49-F238E27FC236}">
                <a16:creationId xmlns:a16="http://schemas.microsoft.com/office/drawing/2014/main" id="{E9715AD9-8ED4-4F82-B68E-1269782E03B6}"/>
              </a:ext>
            </a:extLst>
          </p:cNvPr>
          <p:cNvSpPr txBox="1">
            <a:spLocks noChangeArrowheads="1"/>
          </p:cNvSpPr>
          <p:nvPr/>
        </p:nvSpPr>
        <p:spPr>
          <a:xfrm>
            <a:off x="990600" y="4572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altLang="en-US" dirty="0"/>
              <a:t>Packet Transmission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5D346489-D658-43E7-B6DC-A9565C179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Network Layers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1294E4-B351-4781-8EC0-AABD3FF1D9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376364"/>
            <a:ext cx="9073964" cy="5138736"/>
          </a:xfrm>
        </p:spPr>
        <p:txBody>
          <a:bodyPr/>
          <a:lstStyle/>
          <a:p>
            <a:pPr>
              <a:defRPr/>
            </a:pPr>
            <a:r>
              <a:rPr lang="en-US" dirty="0"/>
              <a:t>Network software is arranged into a hierarchy of layers</a:t>
            </a:r>
          </a:p>
          <a:p>
            <a:pPr marL="742950" lvl="1" indent="-342900">
              <a:spcBef>
                <a:spcPts val="800"/>
              </a:spcBef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dirty="0"/>
              <a:t>Protocols in one layer perform one specific functionality</a:t>
            </a:r>
          </a:p>
          <a:p>
            <a:pPr marL="742950" lvl="1" indent="-342900">
              <a:spcBef>
                <a:spcPts val="800"/>
              </a:spcBef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dirty="0"/>
              <a:t>Layering is a scalable &amp; modular design for complex software</a:t>
            </a:r>
          </a:p>
          <a:p>
            <a:pPr marL="457200" lvl="1" indent="0">
              <a:buNone/>
              <a:defRPr/>
            </a:pPr>
            <a:endParaRPr lang="en-US" sz="100" dirty="0"/>
          </a:p>
          <a:p>
            <a:pPr>
              <a:defRPr/>
            </a:pPr>
            <a:r>
              <a:rPr lang="en-US" dirty="0"/>
              <a:t>Typical functionalities in a network software:</a:t>
            </a:r>
          </a:p>
        </p:txBody>
      </p:sp>
      <p:grpSp>
        <p:nvGrpSpPr>
          <p:cNvPr id="4" name="Group 16">
            <a:extLst>
              <a:ext uri="{FF2B5EF4-FFF2-40B4-BE49-F238E27FC236}">
                <a16:creationId xmlns:a16="http://schemas.microsoft.com/office/drawing/2014/main" id="{08714C2A-3038-4F8C-B83B-B140C962BDDA}"/>
              </a:ext>
            </a:extLst>
          </p:cNvPr>
          <p:cNvGrpSpPr>
            <a:grpSpLocks/>
          </p:cNvGrpSpPr>
          <p:nvPr/>
        </p:nvGrpSpPr>
        <p:grpSpPr bwMode="auto">
          <a:xfrm>
            <a:off x="9245600" y="2107359"/>
            <a:ext cx="2489200" cy="381000"/>
            <a:chOff x="6248400" y="2971800"/>
            <a:chExt cx="2489200" cy="381000"/>
          </a:xfrm>
        </p:grpSpPr>
        <p:pic>
          <p:nvPicPr>
            <p:cNvPr id="23938" name="Picture 8">
              <a:extLst>
                <a:ext uri="{FF2B5EF4-FFF2-40B4-BE49-F238E27FC236}">
                  <a16:creationId xmlns:a16="http://schemas.microsoft.com/office/drawing/2014/main" id="{CEB02621-0047-4330-96B6-EC8CE257C1F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29600" y="29718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4" name="Can 13">
              <a:extLst>
                <a:ext uri="{FF2B5EF4-FFF2-40B4-BE49-F238E27FC236}">
                  <a16:creationId xmlns:a16="http://schemas.microsoft.com/office/drawing/2014/main" id="{1AB8F7B6-4379-4AF8-B912-AFC88C5AC23C}"/>
                </a:ext>
              </a:extLst>
            </p:cNvPr>
            <p:cNvSpPr/>
            <p:nvPr/>
          </p:nvSpPr>
          <p:spPr bwMode="auto">
            <a:xfrm rot="5400000">
              <a:off x="7396634" y="2405534"/>
              <a:ext cx="192732" cy="1473200"/>
            </a:xfrm>
            <a:prstGeom prst="can">
              <a:avLst>
                <a:gd name="adj" fmla="val 36060"/>
              </a:avLst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/>
            </a:p>
          </p:txBody>
        </p:sp>
        <p:pic>
          <p:nvPicPr>
            <p:cNvPr id="23942" name="Picture 8">
              <a:extLst>
                <a:ext uri="{FF2B5EF4-FFF2-40B4-BE49-F238E27FC236}">
                  <a16:creationId xmlns:a16="http://schemas.microsoft.com/office/drawing/2014/main" id="{FB1E3FD3-6785-496F-B991-8CF88DC8D54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48400" y="29718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23943" name="TextBox 15">
              <a:extLst>
                <a:ext uri="{FF2B5EF4-FFF2-40B4-BE49-F238E27FC236}">
                  <a16:creationId xmlns:a16="http://schemas.microsoft.com/office/drawing/2014/main" id="{47F8630D-2258-4694-A57A-296C646BE6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56400" y="3045768"/>
              <a:ext cx="1473200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4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4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4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>
                  <a:solidFill>
                    <a:schemeClr val="tx1"/>
                  </a:solidFill>
                </a:rPr>
                <a:t>011100011      0011 011</a:t>
              </a:r>
            </a:p>
          </p:txBody>
        </p:sp>
      </p:grpSp>
      <p:grpSp>
        <p:nvGrpSpPr>
          <p:cNvPr id="5" name="Group 52">
            <a:extLst>
              <a:ext uri="{FF2B5EF4-FFF2-40B4-BE49-F238E27FC236}">
                <a16:creationId xmlns:a16="http://schemas.microsoft.com/office/drawing/2014/main" id="{6690D7BC-8FB6-4E61-BEDC-2635F8195040}"/>
              </a:ext>
            </a:extLst>
          </p:cNvPr>
          <p:cNvGrpSpPr>
            <a:grpSpLocks/>
          </p:cNvGrpSpPr>
          <p:nvPr/>
        </p:nvGrpSpPr>
        <p:grpSpPr bwMode="auto">
          <a:xfrm>
            <a:off x="9220200" y="2635997"/>
            <a:ext cx="1843088" cy="431800"/>
            <a:chOff x="6248400" y="3454195"/>
            <a:chExt cx="1842294" cy="432005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21F6FBE2-11B8-4BC9-861C-BC8BC875281F}"/>
                </a:ext>
              </a:extLst>
            </p:cNvPr>
            <p:cNvSpPr/>
            <p:nvPr/>
          </p:nvSpPr>
          <p:spPr>
            <a:xfrm>
              <a:off x="6248400" y="3466901"/>
              <a:ext cx="609337" cy="419299"/>
            </a:xfrm>
            <a:prstGeom prst="rect">
              <a:avLst/>
            </a:prstGeom>
            <a:solidFill>
              <a:srgbClr val="92D050">
                <a:alpha val="48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3D485DB5-6DAF-425B-9AE7-58E1ECEC3838}"/>
                </a:ext>
              </a:extLst>
            </p:cNvPr>
            <p:cNvSpPr/>
            <p:nvPr/>
          </p:nvSpPr>
          <p:spPr>
            <a:xfrm>
              <a:off x="7481357" y="3454195"/>
              <a:ext cx="609337" cy="419299"/>
            </a:xfrm>
            <a:prstGeom prst="rect">
              <a:avLst/>
            </a:prstGeom>
            <a:solidFill>
              <a:srgbClr val="92D050">
                <a:alpha val="48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  <p:grpSp>
        <p:nvGrpSpPr>
          <p:cNvPr id="6" name="Group 51">
            <a:extLst>
              <a:ext uri="{FF2B5EF4-FFF2-40B4-BE49-F238E27FC236}">
                <a16:creationId xmlns:a16="http://schemas.microsoft.com/office/drawing/2014/main" id="{609931A4-0A75-4C5F-AF71-EA6546C49A21}"/>
              </a:ext>
            </a:extLst>
          </p:cNvPr>
          <p:cNvGrpSpPr>
            <a:grpSpLocks/>
          </p:cNvGrpSpPr>
          <p:nvPr/>
        </p:nvGrpSpPr>
        <p:grpSpPr bwMode="auto">
          <a:xfrm>
            <a:off x="9348788" y="2686797"/>
            <a:ext cx="2233612" cy="609600"/>
            <a:chOff x="6377298" y="3505200"/>
            <a:chExt cx="2233302" cy="609600"/>
          </a:xfrm>
        </p:grpSpPr>
        <p:pic>
          <p:nvPicPr>
            <p:cNvPr id="23916" name="Picture 11">
              <a:extLst>
                <a:ext uri="{FF2B5EF4-FFF2-40B4-BE49-F238E27FC236}">
                  <a16:creationId xmlns:a16="http://schemas.microsoft.com/office/drawing/2014/main" id="{6298CC9A-1110-4DFF-8424-71747FD00BF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85000" y="3505200"/>
              <a:ext cx="405777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23917" name="Picture 11">
              <a:extLst>
                <a:ext uri="{FF2B5EF4-FFF2-40B4-BE49-F238E27FC236}">
                  <a16:creationId xmlns:a16="http://schemas.microsoft.com/office/drawing/2014/main" id="{B3682996-CCA0-418A-8AEB-9F0A34FAD02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77298" y="3505200"/>
              <a:ext cx="405777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23918" name="Picture 11">
              <a:extLst>
                <a:ext uri="{FF2B5EF4-FFF2-40B4-BE49-F238E27FC236}">
                  <a16:creationId xmlns:a16="http://schemas.microsoft.com/office/drawing/2014/main" id="{622897E9-48E1-4203-8A8F-67B3126C616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71721" y="3505200"/>
              <a:ext cx="405777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23919" name="Picture 11">
              <a:extLst>
                <a:ext uri="{FF2B5EF4-FFF2-40B4-BE49-F238E27FC236}">
                  <a16:creationId xmlns:a16="http://schemas.microsoft.com/office/drawing/2014/main" id="{BC2444D8-97AD-4599-8F1E-9FB5EBEE07F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04823" y="3505200"/>
              <a:ext cx="405777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grpSp>
          <p:nvGrpSpPr>
            <p:cNvPr id="23920" name="Group 17">
              <a:extLst>
                <a:ext uri="{FF2B5EF4-FFF2-40B4-BE49-F238E27FC236}">
                  <a16:creationId xmlns:a16="http://schemas.microsoft.com/office/drawing/2014/main" id="{3A631CB4-2E97-43CB-B640-B86004CA21D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503987" y="3810000"/>
              <a:ext cx="1954213" cy="304800"/>
              <a:chOff x="6275387" y="4038600"/>
              <a:chExt cx="1954213" cy="304800"/>
            </a:xfrm>
          </p:grpSpPr>
          <p:sp>
            <p:nvSpPr>
              <p:cNvPr id="20" name="Can 19">
                <a:extLst>
                  <a:ext uri="{FF2B5EF4-FFF2-40B4-BE49-F238E27FC236}">
                    <a16:creationId xmlns:a16="http://schemas.microsoft.com/office/drawing/2014/main" id="{6E83707E-416C-49A6-AC54-93BE34956FE6}"/>
                  </a:ext>
                </a:extLst>
              </p:cNvPr>
              <p:cNvSpPr/>
              <p:nvPr/>
            </p:nvSpPr>
            <p:spPr bwMode="auto">
              <a:xfrm>
                <a:off x="6883088" y="4038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1" name="Can 20">
                <a:extLst>
                  <a:ext uri="{FF2B5EF4-FFF2-40B4-BE49-F238E27FC236}">
                    <a16:creationId xmlns:a16="http://schemas.microsoft.com/office/drawing/2014/main" id="{AD94E939-600E-4466-B39E-7321EDF21C37}"/>
                  </a:ext>
                </a:extLst>
              </p:cNvPr>
              <p:cNvSpPr/>
              <p:nvPr/>
            </p:nvSpPr>
            <p:spPr bwMode="auto">
              <a:xfrm>
                <a:off x="6275387" y="4038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6" name="Can 25">
                <a:extLst>
                  <a:ext uri="{FF2B5EF4-FFF2-40B4-BE49-F238E27FC236}">
                    <a16:creationId xmlns:a16="http://schemas.microsoft.com/office/drawing/2014/main" id="{80A79FE9-7FB7-4810-BD20-ECAC9CA9D6E3}"/>
                  </a:ext>
                </a:extLst>
              </p:cNvPr>
              <p:cNvSpPr/>
              <p:nvPr/>
            </p:nvSpPr>
            <p:spPr bwMode="auto">
              <a:xfrm>
                <a:off x="7469809" y="4038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32" name="Can 31">
                <a:extLst>
                  <a:ext uri="{FF2B5EF4-FFF2-40B4-BE49-F238E27FC236}">
                    <a16:creationId xmlns:a16="http://schemas.microsoft.com/office/drawing/2014/main" id="{24CD9180-EF7F-4B58-A6D4-87FC875DBCEE}"/>
                  </a:ext>
                </a:extLst>
              </p:cNvPr>
              <p:cNvSpPr/>
              <p:nvPr/>
            </p:nvSpPr>
            <p:spPr bwMode="auto">
              <a:xfrm>
                <a:off x="8077200" y="4038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8" name="Can 27">
                <a:extLst>
                  <a:ext uri="{FF2B5EF4-FFF2-40B4-BE49-F238E27FC236}">
                    <a16:creationId xmlns:a16="http://schemas.microsoft.com/office/drawing/2014/main" id="{001B83FC-2DBE-4941-8035-F83B5C7D1AAD}"/>
                  </a:ext>
                </a:extLst>
              </p:cNvPr>
              <p:cNvSpPr/>
              <p:nvPr/>
            </p:nvSpPr>
            <p:spPr bwMode="auto">
              <a:xfrm rot="5400000">
                <a:off x="7176294" y="3290093"/>
                <a:ext cx="152400" cy="1954213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</p:grpSp>
      <p:grpSp>
        <p:nvGrpSpPr>
          <p:cNvPr id="8" name="Group 50">
            <a:extLst>
              <a:ext uri="{FF2B5EF4-FFF2-40B4-BE49-F238E27FC236}">
                <a16:creationId xmlns:a16="http://schemas.microsoft.com/office/drawing/2014/main" id="{A58546AF-5E7C-463D-A836-A1A7FC79391B}"/>
              </a:ext>
            </a:extLst>
          </p:cNvPr>
          <p:cNvGrpSpPr>
            <a:grpSpLocks/>
          </p:cNvGrpSpPr>
          <p:nvPr/>
        </p:nvGrpSpPr>
        <p:grpSpPr bwMode="auto">
          <a:xfrm>
            <a:off x="9551988" y="3021759"/>
            <a:ext cx="1725612" cy="381000"/>
            <a:chOff x="6351587" y="3848100"/>
            <a:chExt cx="1725613" cy="381000"/>
          </a:xfrm>
        </p:grpSpPr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6AA509CD-E9F8-4399-99DD-15317AB682B6}"/>
                </a:ext>
              </a:extLst>
            </p:cNvPr>
            <p:cNvCxnSpPr/>
            <p:nvPr/>
          </p:nvCxnSpPr>
          <p:spPr>
            <a:xfrm>
              <a:off x="6351587" y="4038600"/>
              <a:ext cx="277812" cy="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87322BF6-65AB-434C-BFD7-91A47E079AC4}"/>
                </a:ext>
              </a:extLst>
            </p:cNvPr>
            <p:cNvCxnSpPr/>
            <p:nvPr/>
          </p:nvCxnSpPr>
          <p:spPr>
            <a:xfrm flipH="1">
              <a:off x="7035799" y="4038600"/>
              <a:ext cx="1041401" cy="0"/>
            </a:xfrm>
            <a:prstGeom prst="straightConnector1">
              <a:avLst/>
            </a:prstGeom>
            <a:ln w="28575"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Explosion 1 44">
              <a:extLst>
                <a:ext uri="{FF2B5EF4-FFF2-40B4-BE49-F238E27FC236}">
                  <a16:creationId xmlns:a16="http://schemas.microsoft.com/office/drawing/2014/main" id="{C0A2082D-1AA1-4F21-A81C-2DB63ADF90E0}"/>
                </a:ext>
              </a:extLst>
            </p:cNvPr>
            <p:cNvSpPr/>
            <p:nvPr/>
          </p:nvSpPr>
          <p:spPr>
            <a:xfrm>
              <a:off x="6603999" y="3886200"/>
              <a:ext cx="406400" cy="342900"/>
            </a:xfrm>
            <a:prstGeom prst="irregularSeal1">
              <a:avLst/>
            </a:prstGeom>
            <a:solidFill>
              <a:srgbClr val="FFFF00"/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id="{A65943F6-CB98-42F0-A714-7CE420B6632E}"/>
                </a:ext>
              </a:extLst>
            </p:cNvPr>
            <p:cNvCxnSpPr/>
            <p:nvPr/>
          </p:nvCxnSpPr>
          <p:spPr>
            <a:xfrm>
              <a:off x="6351587" y="3848100"/>
              <a:ext cx="0" cy="190500"/>
            </a:xfrm>
            <a:prstGeom prst="straightConnector1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2F8E1966-45DE-4D16-9F94-4B1A9198A709}"/>
                </a:ext>
              </a:extLst>
            </p:cNvPr>
            <p:cNvCxnSpPr/>
            <p:nvPr/>
          </p:nvCxnSpPr>
          <p:spPr>
            <a:xfrm>
              <a:off x="7543800" y="3848100"/>
              <a:ext cx="0" cy="190500"/>
            </a:xfrm>
            <a:prstGeom prst="straightConnector1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428">
            <a:extLst>
              <a:ext uri="{FF2B5EF4-FFF2-40B4-BE49-F238E27FC236}">
                <a16:creationId xmlns:a16="http://schemas.microsoft.com/office/drawing/2014/main" id="{E5A28B4C-E8D2-4111-9C7B-57520633B314}"/>
              </a:ext>
            </a:extLst>
          </p:cNvPr>
          <p:cNvGrpSpPr>
            <a:grpSpLocks/>
          </p:cNvGrpSpPr>
          <p:nvPr/>
        </p:nvGrpSpPr>
        <p:grpSpPr bwMode="auto">
          <a:xfrm>
            <a:off x="9399588" y="3547225"/>
            <a:ext cx="2309812" cy="1303337"/>
            <a:chOff x="533400" y="3810000"/>
            <a:chExt cx="3124200" cy="2286000"/>
          </a:xfrm>
        </p:grpSpPr>
        <p:grpSp>
          <p:nvGrpSpPr>
            <p:cNvPr id="23620" name="Group 305">
              <a:extLst>
                <a:ext uri="{FF2B5EF4-FFF2-40B4-BE49-F238E27FC236}">
                  <a16:creationId xmlns:a16="http://schemas.microsoft.com/office/drawing/2014/main" id="{62DD9D2E-4BE4-47CA-8910-8CEA285FEAE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62200" y="3810000"/>
              <a:ext cx="1295400" cy="762000"/>
              <a:chOff x="2057400" y="3810000"/>
              <a:chExt cx="1600200" cy="914400"/>
            </a:xfrm>
          </p:grpSpPr>
          <p:sp>
            <p:nvSpPr>
              <p:cNvPr id="465" name="Rectangle 464">
                <a:extLst>
                  <a:ext uri="{FF2B5EF4-FFF2-40B4-BE49-F238E27FC236}">
                    <a16:creationId xmlns:a16="http://schemas.microsoft.com/office/drawing/2014/main" id="{DE8FEBD8-981F-4530-AFD8-B4F7DDE8B96F}"/>
                  </a:ext>
                </a:extLst>
              </p:cNvPr>
              <p:cNvSpPr/>
              <p:nvPr/>
            </p:nvSpPr>
            <p:spPr>
              <a:xfrm>
                <a:off x="2058177" y="3810000"/>
                <a:ext cx="1599423" cy="915513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23844" name="Group 271">
                <a:extLst>
                  <a:ext uri="{FF2B5EF4-FFF2-40B4-BE49-F238E27FC236}">
                    <a16:creationId xmlns:a16="http://schemas.microsoft.com/office/drawing/2014/main" id="{428CFE60-A864-4E84-909C-DF5210354D5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0" y="3962400"/>
                <a:ext cx="1447800" cy="609600"/>
                <a:chOff x="5029200" y="3657600"/>
                <a:chExt cx="3200400" cy="1905000"/>
              </a:xfrm>
            </p:grpSpPr>
            <p:sp>
              <p:nvSpPr>
                <p:cNvPr id="467" name="Can 466">
                  <a:extLst>
                    <a:ext uri="{FF2B5EF4-FFF2-40B4-BE49-F238E27FC236}">
                      <a16:creationId xmlns:a16="http://schemas.microsoft.com/office/drawing/2014/main" id="{A783AD2D-6F67-44B1-AEEC-FE625BA778AA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23848" name="Group 209">
                  <a:extLst>
                    <a:ext uri="{FF2B5EF4-FFF2-40B4-BE49-F238E27FC236}">
                      <a16:creationId xmlns:a16="http://schemas.microsoft.com/office/drawing/2014/main" id="{53293EEF-9108-4B0C-9073-3CBAAF50D74F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490" name="Can 489">
                    <a:extLst>
                      <a:ext uri="{FF2B5EF4-FFF2-40B4-BE49-F238E27FC236}">
                        <a16:creationId xmlns:a16="http://schemas.microsoft.com/office/drawing/2014/main" id="{5579DFD6-B9F8-469A-9397-2C2534805C36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91" name="Can 490">
                    <a:extLst>
                      <a:ext uri="{FF2B5EF4-FFF2-40B4-BE49-F238E27FC236}">
                        <a16:creationId xmlns:a16="http://schemas.microsoft.com/office/drawing/2014/main" id="{FAD25FD6-72B5-453E-86FC-BB0A6E210DBA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23898" name="Picture 9">
                    <a:extLst>
                      <a:ext uri="{FF2B5EF4-FFF2-40B4-BE49-F238E27FC236}">
                        <a16:creationId xmlns:a16="http://schemas.microsoft.com/office/drawing/2014/main" id="{1ED6CFB4-3A3C-45E7-97D0-E7962C0D8A12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899" name="Picture 11">
                    <a:extLst>
                      <a:ext uri="{FF2B5EF4-FFF2-40B4-BE49-F238E27FC236}">
                        <a16:creationId xmlns:a16="http://schemas.microsoft.com/office/drawing/2014/main" id="{DE3FCD1B-F22D-498C-9A92-0B8985ED654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900" name="Picture 12">
                    <a:extLst>
                      <a:ext uri="{FF2B5EF4-FFF2-40B4-BE49-F238E27FC236}">
                        <a16:creationId xmlns:a16="http://schemas.microsoft.com/office/drawing/2014/main" id="{EEB07D52-C201-474D-8B71-58A6CCADB851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901" name="Picture 13">
                    <a:extLst>
                      <a:ext uri="{FF2B5EF4-FFF2-40B4-BE49-F238E27FC236}">
                        <a16:creationId xmlns:a16="http://schemas.microsoft.com/office/drawing/2014/main" id="{868E8442-5407-48CD-AC53-ED61FF74DD52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496" name="Can 495">
                    <a:extLst>
                      <a:ext uri="{FF2B5EF4-FFF2-40B4-BE49-F238E27FC236}">
                        <a16:creationId xmlns:a16="http://schemas.microsoft.com/office/drawing/2014/main" id="{9E83481B-868F-4A41-9B80-24C53ECBBCF2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97" name="Can 496">
                    <a:extLst>
                      <a:ext uri="{FF2B5EF4-FFF2-40B4-BE49-F238E27FC236}">
                        <a16:creationId xmlns:a16="http://schemas.microsoft.com/office/drawing/2014/main" id="{677C091E-43BB-4EC3-80FA-0B51871B4DAF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98" name="Can 497">
                    <a:extLst>
                      <a:ext uri="{FF2B5EF4-FFF2-40B4-BE49-F238E27FC236}">
                        <a16:creationId xmlns:a16="http://schemas.microsoft.com/office/drawing/2014/main" id="{3C1E4679-5A38-40C5-92E5-DC4455F0BAD9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23849" name="Group 219">
                  <a:extLst>
                    <a:ext uri="{FF2B5EF4-FFF2-40B4-BE49-F238E27FC236}">
                      <a16:creationId xmlns:a16="http://schemas.microsoft.com/office/drawing/2014/main" id="{721D1F09-8793-4978-B928-D3A5357D7587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481" name="Can 480">
                    <a:extLst>
                      <a:ext uri="{FF2B5EF4-FFF2-40B4-BE49-F238E27FC236}">
                        <a16:creationId xmlns:a16="http://schemas.microsoft.com/office/drawing/2014/main" id="{BE81E385-682D-4D1B-8406-C01E5348F68F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82" name="Can 481">
                    <a:extLst>
                      <a:ext uri="{FF2B5EF4-FFF2-40B4-BE49-F238E27FC236}">
                        <a16:creationId xmlns:a16="http://schemas.microsoft.com/office/drawing/2014/main" id="{59712B45-9EE7-4E62-928E-09FF5B5E5C51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23879" name="Picture 9">
                    <a:extLst>
                      <a:ext uri="{FF2B5EF4-FFF2-40B4-BE49-F238E27FC236}">
                        <a16:creationId xmlns:a16="http://schemas.microsoft.com/office/drawing/2014/main" id="{22A067A4-565D-463D-9545-8D9B94BE6B4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880" name="Picture 11">
                    <a:extLst>
                      <a:ext uri="{FF2B5EF4-FFF2-40B4-BE49-F238E27FC236}">
                        <a16:creationId xmlns:a16="http://schemas.microsoft.com/office/drawing/2014/main" id="{537F27C2-1230-49BB-AD46-1DF65185DB5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881" name="Picture 12">
                    <a:extLst>
                      <a:ext uri="{FF2B5EF4-FFF2-40B4-BE49-F238E27FC236}">
                        <a16:creationId xmlns:a16="http://schemas.microsoft.com/office/drawing/2014/main" id="{7E5D5620-D34D-4AE7-ACE8-EAC9B71926E1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882" name="Picture 13">
                    <a:extLst>
                      <a:ext uri="{FF2B5EF4-FFF2-40B4-BE49-F238E27FC236}">
                        <a16:creationId xmlns:a16="http://schemas.microsoft.com/office/drawing/2014/main" id="{ACF2D5E5-3177-4A30-A5D6-B40E38FB1A31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487" name="Can 486">
                    <a:extLst>
                      <a:ext uri="{FF2B5EF4-FFF2-40B4-BE49-F238E27FC236}">
                        <a16:creationId xmlns:a16="http://schemas.microsoft.com/office/drawing/2014/main" id="{377C30BC-3987-40F7-A1FB-00253F74522D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88" name="Can 487">
                    <a:extLst>
                      <a:ext uri="{FF2B5EF4-FFF2-40B4-BE49-F238E27FC236}">
                        <a16:creationId xmlns:a16="http://schemas.microsoft.com/office/drawing/2014/main" id="{DA8647EF-D1F6-4DAC-8186-9D731BDE357C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89" name="Can 488">
                    <a:extLst>
                      <a:ext uri="{FF2B5EF4-FFF2-40B4-BE49-F238E27FC236}">
                        <a16:creationId xmlns:a16="http://schemas.microsoft.com/office/drawing/2014/main" id="{F7B63085-0073-4025-B946-29B124E76B0D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470" name="Can 469">
                  <a:extLst>
                    <a:ext uri="{FF2B5EF4-FFF2-40B4-BE49-F238E27FC236}">
                      <a16:creationId xmlns:a16="http://schemas.microsoft.com/office/drawing/2014/main" id="{D71119F9-1645-45B6-8F4E-BC6CF7AF102D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23853" name="Group 198">
                  <a:extLst>
                    <a:ext uri="{FF2B5EF4-FFF2-40B4-BE49-F238E27FC236}">
                      <a16:creationId xmlns:a16="http://schemas.microsoft.com/office/drawing/2014/main" id="{1FF3BB96-6D4D-4FBB-97F4-DBE32ABEA442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472" name="Can 471">
                    <a:extLst>
                      <a:ext uri="{FF2B5EF4-FFF2-40B4-BE49-F238E27FC236}">
                        <a16:creationId xmlns:a16="http://schemas.microsoft.com/office/drawing/2014/main" id="{7C8786E2-0E03-4132-A7B7-B08C7ACEAE87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73" name="Can 472">
                    <a:extLst>
                      <a:ext uri="{FF2B5EF4-FFF2-40B4-BE49-F238E27FC236}">
                        <a16:creationId xmlns:a16="http://schemas.microsoft.com/office/drawing/2014/main" id="{BD87D878-6CD2-4ACB-B035-B1BFFF864716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23860" name="Picture 9">
                    <a:extLst>
                      <a:ext uri="{FF2B5EF4-FFF2-40B4-BE49-F238E27FC236}">
                        <a16:creationId xmlns:a16="http://schemas.microsoft.com/office/drawing/2014/main" id="{9CE63F33-C877-486F-9A4D-A2CC38594682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861" name="Picture 11">
                    <a:extLst>
                      <a:ext uri="{FF2B5EF4-FFF2-40B4-BE49-F238E27FC236}">
                        <a16:creationId xmlns:a16="http://schemas.microsoft.com/office/drawing/2014/main" id="{FDC68003-3BDB-48A4-8369-1EF8A450069B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862" name="Picture 12">
                    <a:extLst>
                      <a:ext uri="{FF2B5EF4-FFF2-40B4-BE49-F238E27FC236}">
                        <a16:creationId xmlns:a16="http://schemas.microsoft.com/office/drawing/2014/main" id="{274E7A91-1D3D-4BD3-8381-AA86862D9976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863" name="Picture 13">
                    <a:extLst>
                      <a:ext uri="{FF2B5EF4-FFF2-40B4-BE49-F238E27FC236}">
                        <a16:creationId xmlns:a16="http://schemas.microsoft.com/office/drawing/2014/main" id="{F0FC6002-A6C9-49CC-8064-A311FA840A30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478" name="Can 477">
                    <a:extLst>
                      <a:ext uri="{FF2B5EF4-FFF2-40B4-BE49-F238E27FC236}">
                        <a16:creationId xmlns:a16="http://schemas.microsoft.com/office/drawing/2014/main" id="{D4568B2E-58A6-4A92-8248-14B9F6C57DB8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79" name="Can 478">
                    <a:extLst>
                      <a:ext uri="{FF2B5EF4-FFF2-40B4-BE49-F238E27FC236}">
                        <a16:creationId xmlns:a16="http://schemas.microsoft.com/office/drawing/2014/main" id="{B76E1476-DCA0-4506-B013-57C9E7E07F1D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80" name="Can 479">
                    <a:extLst>
                      <a:ext uri="{FF2B5EF4-FFF2-40B4-BE49-F238E27FC236}">
                        <a16:creationId xmlns:a16="http://schemas.microsoft.com/office/drawing/2014/main" id="{6F2E34AF-7521-4A1C-9821-5DC7B42AE268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grpSp>
          <p:nvGrpSpPr>
            <p:cNvPr id="23621" name="Group 306">
              <a:extLst>
                <a:ext uri="{FF2B5EF4-FFF2-40B4-BE49-F238E27FC236}">
                  <a16:creationId xmlns:a16="http://schemas.microsoft.com/office/drawing/2014/main" id="{EB4C2F1C-9199-42D7-B228-D963E401FF9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62200" y="5334000"/>
              <a:ext cx="1295400" cy="762000"/>
              <a:chOff x="2057400" y="3810000"/>
              <a:chExt cx="1600200" cy="914400"/>
            </a:xfrm>
          </p:grpSpPr>
          <p:sp>
            <p:nvSpPr>
              <p:cNvPr id="431" name="Rectangle 430">
                <a:extLst>
                  <a:ext uri="{FF2B5EF4-FFF2-40B4-BE49-F238E27FC236}">
                    <a16:creationId xmlns:a16="http://schemas.microsoft.com/office/drawing/2014/main" id="{351036B3-6346-49E6-A46D-EEAC6A3EE961}"/>
                  </a:ext>
                </a:extLst>
              </p:cNvPr>
              <p:cNvSpPr/>
              <p:nvPr/>
            </p:nvSpPr>
            <p:spPr>
              <a:xfrm>
                <a:off x="2058177" y="3808887"/>
                <a:ext cx="1599423" cy="915513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23776" name="Group 271">
                <a:extLst>
                  <a:ext uri="{FF2B5EF4-FFF2-40B4-BE49-F238E27FC236}">
                    <a16:creationId xmlns:a16="http://schemas.microsoft.com/office/drawing/2014/main" id="{477ACF12-749A-47A7-A509-22164485E2A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9" y="3962400"/>
                <a:ext cx="1447806" cy="609600"/>
                <a:chOff x="5029212" y="3657602"/>
                <a:chExt cx="3200409" cy="1905001"/>
              </a:xfrm>
            </p:grpSpPr>
            <p:sp>
              <p:nvSpPr>
                <p:cNvPr id="433" name="Can 432">
                  <a:extLst>
                    <a:ext uri="{FF2B5EF4-FFF2-40B4-BE49-F238E27FC236}">
                      <a16:creationId xmlns:a16="http://schemas.microsoft.com/office/drawing/2014/main" id="{ED03EF98-8FFC-4352-83ED-064721899753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23780" name="Group 209">
                  <a:extLst>
                    <a:ext uri="{FF2B5EF4-FFF2-40B4-BE49-F238E27FC236}">
                      <a16:creationId xmlns:a16="http://schemas.microsoft.com/office/drawing/2014/main" id="{A298016D-7E17-48CF-907F-BDC919A22BEF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456" name="Can 455">
                    <a:extLst>
                      <a:ext uri="{FF2B5EF4-FFF2-40B4-BE49-F238E27FC236}">
                        <a16:creationId xmlns:a16="http://schemas.microsoft.com/office/drawing/2014/main" id="{CA51DD58-A07C-49FD-8C6D-201A209113E0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57" name="Can 456">
                    <a:extLst>
                      <a:ext uri="{FF2B5EF4-FFF2-40B4-BE49-F238E27FC236}">
                        <a16:creationId xmlns:a16="http://schemas.microsoft.com/office/drawing/2014/main" id="{67805F79-B44C-4931-8954-4F253C9D86D7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23830" name="Picture 9">
                    <a:extLst>
                      <a:ext uri="{FF2B5EF4-FFF2-40B4-BE49-F238E27FC236}">
                        <a16:creationId xmlns:a16="http://schemas.microsoft.com/office/drawing/2014/main" id="{6B0F477E-DEF1-469B-B5DD-C57C5FA5810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831" name="Picture 11">
                    <a:extLst>
                      <a:ext uri="{FF2B5EF4-FFF2-40B4-BE49-F238E27FC236}">
                        <a16:creationId xmlns:a16="http://schemas.microsoft.com/office/drawing/2014/main" id="{AE4F1D66-C241-4AD6-B8D9-749701047B49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832" name="Picture 12">
                    <a:extLst>
                      <a:ext uri="{FF2B5EF4-FFF2-40B4-BE49-F238E27FC236}">
                        <a16:creationId xmlns:a16="http://schemas.microsoft.com/office/drawing/2014/main" id="{FBA24A2C-787C-47BF-8FD3-A780DC25C352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833" name="Picture 13">
                    <a:extLst>
                      <a:ext uri="{FF2B5EF4-FFF2-40B4-BE49-F238E27FC236}">
                        <a16:creationId xmlns:a16="http://schemas.microsoft.com/office/drawing/2014/main" id="{C8256471-25B7-4005-B696-41F86C7AEFE1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462" name="Can 461">
                    <a:extLst>
                      <a:ext uri="{FF2B5EF4-FFF2-40B4-BE49-F238E27FC236}">
                        <a16:creationId xmlns:a16="http://schemas.microsoft.com/office/drawing/2014/main" id="{C81C4E96-6CD7-4FEC-AA56-AE641A9EBB79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63" name="Can 462">
                    <a:extLst>
                      <a:ext uri="{FF2B5EF4-FFF2-40B4-BE49-F238E27FC236}">
                        <a16:creationId xmlns:a16="http://schemas.microsoft.com/office/drawing/2014/main" id="{F5E3DA6A-4361-4495-80D5-87ED93C660E1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64" name="Can 463">
                    <a:extLst>
                      <a:ext uri="{FF2B5EF4-FFF2-40B4-BE49-F238E27FC236}">
                        <a16:creationId xmlns:a16="http://schemas.microsoft.com/office/drawing/2014/main" id="{D9E4329F-7B24-4BA7-88FE-FD8B92DD4C97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23781" name="Group 219">
                  <a:extLst>
                    <a:ext uri="{FF2B5EF4-FFF2-40B4-BE49-F238E27FC236}">
                      <a16:creationId xmlns:a16="http://schemas.microsoft.com/office/drawing/2014/main" id="{C867B86B-5726-420D-93CF-1C7CF937D877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447" name="Can 446">
                    <a:extLst>
                      <a:ext uri="{FF2B5EF4-FFF2-40B4-BE49-F238E27FC236}">
                        <a16:creationId xmlns:a16="http://schemas.microsoft.com/office/drawing/2014/main" id="{404C9628-4BEF-4D10-9EA6-F700ECE797D7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48" name="Can 447">
                    <a:extLst>
                      <a:ext uri="{FF2B5EF4-FFF2-40B4-BE49-F238E27FC236}">
                        <a16:creationId xmlns:a16="http://schemas.microsoft.com/office/drawing/2014/main" id="{46D543D6-5A5F-401B-8592-68E69C2B4ACF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23811" name="Picture 9">
                    <a:extLst>
                      <a:ext uri="{FF2B5EF4-FFF2-40B4-BE49-F238E27FC236}">
                        <a16:creationId xmlns:a16="http://schemas.microsoft.com/office/drawing/2014/main" id="{F73C23BC-8BAF-435D-86AF-084A72139C9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812" name="Picture 11">
                    <a:extLst>
                      <a:ext uri="{FF2B5EF4-FFF2-40B4-BE49-F238E27FC236}">
                        <a16:creationId xmlns:a16="http://schemas.microsoft.com/office/drawing/2014/main" id="{26E6F989-D6CC-440B-95A1-2C421BDC679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813" name="Picture 12">
                    <a:extLst>
                      <a:ext uri="{FF2B5EF4-FFF2-40B4-BE49-F238E27FC236}">
                        <a16:creationId xmlns:a16="http://schemas.microsoft.com/office/drawing/2014/main" id="{78382C2C-1EE0-45F1-93B2-27FEECC599A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814" name="Picture 13">
                    <a:extLst>
                      <a:ext uri="{FF2B5EF4-FFF2-40B4-BE49-F238E27FC236}">
                        <a16:creationId xmlns:a16="http://schemas.microsoft.com/office/drawing/2014/main" id="{00A73092-D445-488D-B3B1-9ACFA49B6A06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453" name="Can 452">
                    <a:extLst>
                      <a:ext uri="{FF2B5EF4-FFF2-40B4-BE49-F238E27FC236}">
                        <a16:creationId xmlns:a16="http://schemas.microsoft.com/office/drawing/2014/main" id="{70A7FFAA-8F7A-42F6-A6C4-98A35A68D178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54" name="Can 453">
                    <a:extLst>
                      <a:ext uri="{FF2B5EF4-FFF2-40B4-BE49-F238E27FC236}">
                        <a16:creationId xmlns:a16="http://schemas.microsoft.com/office/drawing/2014/main" id="{7D672223-F06D-4BCA-8D31-80C4B5FF7F45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55" name="Can 454">
                    <a:extLst>
                      <a:ext uri="{FF2B5EF4-FFF2-40B4-BE49-F238E27FC236}">
                        <a16:creationId xmlns:a16="http://schemas.microsoft.com/office/drawing/2014/main" id="{370D4D8F-6C93-444B-8D6F-C09B51361301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436" name="Can 435">
                  <a:extLst>
                    <a:ext uri="{FF2B5EF4-FFF2-40B4-BE49-F238E27FC236}">
                      <a16:creationId xmlns:a16="http://schemas.microsoft.com/office/drawing/2014/main" id="{50EBC833-7868-4A50-82B2-5B536AD4EAC4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23785" name="Group 198">
                  <a:extLst>
                    <a:ext uri="{FF2B5EF4-FFF2-40B4-BE49-F238E27FC236}">
                      <a16:creationId xmlns:a16="http://schemas.microsoft.com/office/drawing/2014/main" id="{3CC182BD-3B3A-4A53-9739-085CED4B9326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438" name="Can 437">
                    <a:extLst>
                      <a:ext uri="{FF2B5EF4-FFF2-40B4-BE49-F238E27FC236}">
                        <a16:creationId xmlns:a16="http://schemas.microsoft.com/office/drawing/2014/main" id="{FE420597-D2A5-4C87-BA4D-4F588E397B6E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39" name="Can 438">
                    <a:extLst>
                      <a:ext uri="{FF2B5EF4-FFF2-40B4-BE49-F238E27FC236}">
                        <a16:creationId xmlns:a16="http://schemas.microsoft.com/office/drawing/2014/main" id="{B2EDFDFD-4069-46A1-A010-FFF90E345B33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23792" name="Picture 9">
                    <a:extLst>
                      <a:ext uri="{FF2B5EF4-FFF2-40B4-BE49-F238E27FC236}">
                        <a16:creationId xmlns:a16="http://schemas.microsoft.com/office/drawing/2014/main" id="{A22B5D9B-7FA5-4E11-B152-06D6F942550B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793" name="Picture 11">
                    <a:extLst>
                      <a:ext uri="{FF2B5EF4-FFF2-40B4-BE49-F238E27FC236}">
                        <a16:creationId xmlns:a16="http://schemas.microsoft.com/office/drawing/2014/main" id="{2930ED67-DA73-4745-AFE2-3C17B309F0C2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794" name="Picture 12">
                    <a:extLst>
                      <a:ext uri="{FF2B5EF4-FFF2-40B4-BE49-F238E27FC236}">
                        <a16:creationId xmlns:a16="http://schemas.microsoft.com/office/drawing/2014/main" id="{AF3ADB06-E23D-4366-A3F9-2FE415D1923C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795" name="Picture 13">
                    <a:extLst>
                      <a:ext uri="{FF2B5EF4-FFF2-40B4-BE49-F238E27FC236}">
                        <a16:creationId xmlns:a16="http://schemas.microsoft.com/office/drawing/2014/main" id="{CA8381F7-2B20-40AD-804D-ADF484D93C0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444" name="Can 443">
                    <a:extLst>
                      <a:ext uri="{FF2B5EF4-FFF2-40B4-BE49-F238E27FC236}">
                        <a16:creationId xmlns:a16="http://schemas.microsoft.com/office/drawing/2014/main" id="{16CE98BA-9499-43C8-9636-6F40AD24D0D4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45" name="Can 444">
                    <a:extLst>
                      <a:ext uri="{FF2B5EF4-FFF2-40B4-BE49-F238E27FC236}">
                        <a16:creationId xmlns:a16="http://schemas.microsoft.com/office/drawing/2014/main" id="{C8CF474D-2587-4DBC-A2A2-0176E82693AE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46" name="Can 445">
                    <a:extLst>
                      <a:ext uri="{FF2B5EF4-FFF2-40B4-BE49-F238E27FC236}">
                        <a16:creationId xmlns:a16="http://schemas.microsoft.com/office/drawing/2014/main" id="{E3744E1C-AF0B-4D3F-BA59-BED5166DE561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grpSp>
          <p:nvGrpSpPr>
            <p:cNvPr id="23622" name="Group 341">
              <a:extLst>
                <a:ext uri="{FF2B5EF4-FFF2-40B4-BE49-F238E27FC236}">
                  <a16:creationId xmlns:a16="http://schemas.microsoft.com/office/drawing/2014/main" id="{88A4CEC7-51B6-4032-985C-70BC09D45BE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33400" y="3810000"/>
              <a:ext cx="1295400" cy="762000"/>
              <a:chOff x="2057400" y="3810000"/>
              <a:chExt cx="1600200" cy="914400"/>
            </a:xfrm>
          </p:grpSpPr>
          <p:sp>
            <p:nvSpPr>
              <p:cNvPr id="398" name="Rectangle 397">
                <a:extLst>
                  <a:ext uri="{FF2B5EF4-FFF2-40B4-BE49-F238E27FC236}">
                    <a16:creationId xmlns:a16="http://schemas.microsoft.com/office/drawing/2014/main" id="{B5B83E36-EEDD-4AF0-A15A-793BB62E4876}"/>
                  </a:ext>
                </a:extLst>
              </p:cNvPr>
              <p:cNvSpPr/>
              <p:nvPr/>
            </p:nvSpPr>
            <p:spPr>
              <a:xfrm>
                <a:off x="2057400" y="3810000"/>
                <a:ext cx="1599423" cy="915513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23709" name="Group 271">
                <a:extLst>
                  <a:ext uri="{FF2B5EF4-FFF2-40B4-BE49-F238E27FC236}">
                    <a16:creationId xmlns:a16="http://schemas.microsoft.com/office/drawing/2014/main" id="{1A18916D-71E0-4149-B5B0-C083F505B9F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9" y="3962400"/>
                <a:ext cx="1447806" cy="609600"/>
                <a:chOff x="5029212" y="3657602"/>
                <a:chExt cx="3200409" cy="1905001"/>
              </a:xfrm>
            </p:grpSpPr>
            <p:sp>
              <p:nvSpPr>
                <p:cNvPr id="400" name="Can 399">
                  <a:extLst>
                    <a:ext uri="{FF2B5EF4-FFF2-40B4-BE49-F238E27FC236}">
                      <a16:creationId xmlns:a16="http://schemas.microsoft.com/office/drawing/2014/main" id="{3B624BAE-D0E8-4431-BC95-3A57345CA3B6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23713" name="Group 209">
                  <a:extLst>
                    <a:ext uri="{FF2B5EF4-FFF2-40B4-BE49-F238E27FC236}">
                      <a16:creationId xmlns:a16="http://schemas.microsoft.com/office/drawing/2014/main" id="{C9BFE300-911F-4447-96AB-06409121879E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174145" cy="533401"/>
                  <a:chOff x="4579938" y="1600200"/>
                  <a:chExt cx="3116262" cy="838200"/>
                </a:xfrm>
              </p:grpSpPr>
              <p:sp>
                <p:nvSpPr>
                  <p:cNvPr id="423" name="Can 422">
                    <a:extLst>
                      <a:ext uri="{FF2B5EF4-FFF2-40B4-BE49-F238E27FC236}">
                        <a16:creationId xmlns:a16="http://schemas.microsoft.com/office/drawing/2014/main" id="{88A6E70C-2C4E-451B-9035-39DB5B81304E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24" name="Can 423">
                    <a:extLst>
                      <a:ext uri="{FF2B5EF4-FFF2-40B4-BE49-F238E27FC236}">
                        <a16:creationId xmlns:a16="http://schemas.microsoft.com/office/drawing/2014/main" id="{C543E937-9E7C-4D7E-B770-A904B9DBCCBF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23763" name="Picture 9">
                    <a:extLst>
                      <a:ext uri="{FF2B5EF4-FFF2-40B4-BE49-F238E27FC236}">
                        <a16:creationId xmlns:a16="http://schemas.microsoft.com/office/drawing/2014/main" id="{F0DFAA36-76D6-4AE3-8986-628A969C4B0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764" name="Picture 11">
                    <a:extLst>
                      <a:ext uri="{FF2B5EF4-FFF2-40B4-BE49-F238E27FC236}">
                        <a16:creationId xmlns:a16="http://schemas.microsoft.com/office/drawing/2014/main" id="{B8A5FAE5-1A76-4D34-98F0-DB5673AC614B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765" name="Picture 12">
                    <a:extLst>
                      <a:ext uri="{FF2B5EF4-FFF2-40B4-BE49-F238E27FC236}">
                        <a16:creationId xmlns:a16="http://schemas.microsoft.com/office/drawing/2014/main" id="{12052D1A-07CE-4D36-AEAE-9918B7598E6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428" name="Can 427">
                    <a:extLst>
                      <a:ext uri="{FF2B5EF4-FFF2-40B4-BE49-F238E27FC236}">
                        <a16:creationId xmlns:a16="http://schemas.microsoft.com/office/drawing/2014/main" id="{5EAEAFBA-AF48-4643-8495-292DCBA791ED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29" name="Can 428">
                    <a:extLst>
                      <a:ext uri="{FF2B5EF4-FFF2-40B4-BE49-F238E27FC236}">
                        <a16:creationId xmlns:a16="http://schemas.microsoft.com/office/drawing/2014/main" id="{AB46FCD9-CBF2-4EA1-9AC6-4A235A555B66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30" name="Can 429">
                    <a:extLst>
                      <a:ext uri="{FF2B5EF4-FFF2-40B4-BE49-F238E27FC236}">
                        <a16:creationId xmlns:a16="http://schemas.microsoft.com/office/drawing/2014/main" id="{FB727948-C3B2-422A-B15E-2ED62CB288A8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23714" name="Group 219">
                  <a:extLst>
                    <a:ext uri="{FF2B5EF4-FFF2-40B4-BE49-F238E27FC236}">
                      <a16:creationId xmlns:a16="http://schemas.microsoft.com/office/drawing/2014/main" id="{272CDBE8-4645-49A9-B174-CF23889CCF88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414" name="Can 413">
                    <a:extLst>
                      <a:ext uri="{FF2B5EF4-FFF2-40B4-BE49-F238E27FC236}">
                        <a16:creationId xmlns:a16="http://schemas.microsoft.com/office/drawing/2014/main" id="{F57154C4-586F-4F77-9ED6-D1208CAF05AA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15" name="Can 414">
                    <a:extLst>
                      <a:ext uri="{FF2B5EF4-FFF2-40B4-BE49-F238E27FC236}">
                        <a16:creationId xmlns:a16="http://schemas.microsoft.com/office/drawing/2014/main" id="{C3A03112-68D0-4DA5-B0C2-174F86E2EB51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23744" name="Picture 9">
                    <a:extLst>
                      <a:ext uri="{FF2B5EF4-FFF2-40B4-BE49-F238E27FC236}">
                        <a16:creationId xmlns:a16="http://schemas.microsoft.com/office/drawing/2014/main" id="{0F8C8676-4B8B-4D2D-A263-EC369E7BE8BC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745" name="Picture 11">
                    <a:extLst>
                      <a:ext uri="{FF2B5EF4-FFF2-40B4-BE49-F238E27FC236}">
                        <a16:creationId xmlns:a16="http://schemas.microsoft.com/office/drawing/2014/main" id="{0B9C909C-3B54-44C2-8053-0E06E6914FF9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746" name="Picture 12">
                    <a:extLst>
                      <a:ext uri="{FF2B5EF4-FFF2-40B4-BE49-F238E27FC236}">
                        <a16:creationId xmlns:a16="http://schemas.microsoft.com/office/drawing/2014/main" id="{6132F4BA-8E1A-4251-B338-CF81100077B2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747" name="Picture 13">
                    <a:extLst>
                      <a:ext uri="{FF2B5EF4-FFF2-40B4-BE49-F238E27FC236}">
                        <a16:creationId xmlns:a16="http://schemas.microsoft.com/office/drawing/2014/main" id="{C2BFD66D-84C4-46EE-8DDA-7FA2927993A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420" name="Can 419">
                    <a:extLst>
                      <a:ext uri="{FF2B5EF4-FFF2-40B4-BE49-F238E27FC236}">
                        <a16:creationId xmlns:a16="http://schemas.microsoft.com/office/drawing/2014/main" id="{67EDCAB8-768C-42E4-8DF8-0C485D31D6D6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21" name="Can 420">
                    <a:extLst>
                      <a:ext uri="{FF2B5EF4-FFF2-40B4-BE49-F238E27FC236}">
                        <a16:creationId xmlns:a16="http://schemas.microsoft.com/office/drawing/2014/main" id="{7F73CD64-0659-40B1-A031-F19D9126E8F9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22" name="Can 421">
                    <a:extLst>
                      <a:ext uri="{FF2B5EF4-FFF2-40B4-BE49-F238E27FC236}">
                        <a16:creationId xmlns:a16="http://schemas.microsoft.com/office/drawing/2014/main" id="{F371E819-272D-4B78-A697-DDEEB3647981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403" name="Can 402">
                  <a:extLst>
                    <a:ext uri="{FF2B5EF4-FFF2-40B4-BE49-F238E27FC236}">
                      <a16:creationId xmlns:a16="http://schemas.microsoft.com/office/drawing/2014/main" id="{4B90EB48-635B-42F9-837A-6F333D4F5A11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23718" name="Group 198">
                  <a:extLst>
                    <a:ext uri="{FF2B5EF4-FFF2-40B4-BE49-F238E27FC236}">
                      <a16:creationId xmlns:a16="http://schemas.microsoft.com/office/drawing/2014/main" id="{A4B26B0E-F617-4D70-AD02-5B886199E325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405" name="Can 404">
                    <a:extLst>
                      <a:ext uri="{FF2B5EF4-FFF2-40B4-BE49-F238E27FC236}">
                        <a16:creationId xmlns:a16="http://schemas.microsoft.com/office/drawing/2014/main" id="{411BAA91-3CB2-4DAC-90B2-8A50AE896720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06" name="Can 405">
                    <a:extLst>
                      <a:ext uri="{FF2B5EF4-FFF2-40B4-BE49-F238E27FC236}">
                        <a16:creationId xmlns:a16="http://schemas.microsoft.com/office/drawing/2014/main" id="{815B10F9-3A7F-48DA-B2E3-E288191756FF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23725" name="Picture 9">
                    <a:extLst>
                      <a:ext uri="{FF2B5EF4-FFF2-40B4-BE49-F238E27FC236}">
                        <a16:creationId xmlns:a16="http://schemas.microsoft.com/office/drawing/2014/main" id="{86327A35-4AAC-4F09-938C-797A7EDE5CA6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726" name="Picture 11">
                    <a:extLst>
                      <a:ext uri="{FF2B5EF4-FFF2-40B4-BE49-F238E27FC236}">
                        <a16:creationId xmlns:a16="http://schemas.microsoft.com/office/drawing/2014/main" id="{AE0153F9-6EF4-4453-8910-B246E525A680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727" name="Picture 12">
                    <a:extLst>
                      <a:ext uri="{FF2B5EF4-FFF2-40B4-BE49-F238E27FC236}">
                        <a16:creationId xmlns:a16="http://schemas.microsoft.com/office/drawing/2014/main" id="{7345A8DF-1BF8-4032-8813-8FF8D4D49F3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728" name="Picture 13">
                    <a:extLst>
                      <a:ext uri="{FF2B5EF4-FFF2-40B4-BE49-F238E27FC236}">
                        <a16:creationId xmlns:a16="http://schemas.microsoft.com/office/drawing/2014/main" id="{EA2FD67F-E536-4586-B565-C0B03464A03C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411" name="Can 410">
                    <a:extLst>
                      <a:ext uri="{FF2B5EF4-FFF2-40B4-BE49-F238E27FC236}">
                        <a16:creationId xmlns:a16="http://schemas.microsoft.com/office/drawing/2014/main" id="{ADA30B7A-B39D-4EB5-88FB-340FD71B9E58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12" name="Can 411">
                    <a:extLst>
                      <a:ext uri="{FF2B5EF4-FFF2-40B4-BE49-F238E27FC236}">
                        <a16:creationId xmlns:a16="http://schemas.microsoft.com/office/drawing/2014/main" id="{35C35188-EC2F-415D-A3D8-96AFA32E2412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13" name="Can 412">
                    <a:extLst>
                      <a:ext uri="{FF2B5EF4-FFF2-40B4-BE49-F238E27FC236}">
                        <a16:creationId xmlns:a16="http://schemas.microsoft.com/office/drawing/2014/main" id="{E4EAA0EE-B1D0-4E97-88EE-919451CC94CB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grpSp>
          <p:nvGrpSpPr>
            <p:cNvPr id="23623" name="Group 376">
              <a:extLst>
                <a:ext uri="{FF2B5EF4-FFF2-40B4-BE49-F238E27FC236}">
                  <a16:creationId xmlns:a16="http://schemas.microsoft.com/office/drawing/2014/main" id="{143782BA-427D-4003-B969-5ADD34BC89F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09600" y="5181600"/>
              <a:ext cx="1295400" cy="762000"/>
              <a:chOff x="2057400" y="3810000"/>
              <a:chExt cx="1600200" cy="914400"/>
            </a:xfrm>
          </p:grpSpPr>
          <p:sp>
            <p:nvSpPr>
              <p:cNvPr id="364" name="Rectangle 363">
                <a:extLst>
                  <a:ext uri="{FF2B5EF4-FFF2-40B4-BE49-F238E27FC236}">
                    <a16:creationId xmlns:a16="http://schemas.microsoft.com/office/drawing/2014/main" id="{6A8B5B93-DD09-4E9B-909A-EBC2DB61DB53}"/>
                  </a:ext>
                </a:extLst>
              </p:cNvPr>
              <p:cNvSpPr/>
              <p:nvPr/>
            </p:nvSpPr>
            <p:spPr>
              <a:xfrm>
                <a:off x="2056105" y="3811337"/>
                <a:ext cx="1602076" cy="912173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23641" name="Group 271">
                <a:extLst>
                  <a:ext uri="{FF2B5EF4-FFF2-40B4-BE49-F238E27FC236}">
                    <a16:creationId xmlns:a16="http://schemas.microsoft.com/office/drawing/2014/main" id="{76DF5437-4A8E-4480-9AF4-741CC3A93D0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9" y="3962400"/>
                <a:ext cx="1447806" cy="609600"/>
                <a:chOff x="5029212" y="3657602"/>
                <a:chExt cx="3200409" cy="1905001"/>
              </a:xfrm>
            </p:grpSpPr>
            <p:sp>
              <p:nvSpPr>
                <p:cNvPr id="366" name="Can 365">
                  <a:extLst>
                    <a:ext uri="{FF2B5EF4-FFF2-40B4-BE49-F238E27FC236}">
                      <a16:creationId xmlns:a16="http://schemas.microsoft.com/office/drawing/2014/main" id="{D962A435-55A9-4C67-BEC2-2C2A244AC429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23645" name="Group 209">
                  <a:extLst>
                    <a:ext uri="{FF2B5EF4-FFF2-40B4-BE49-F238E27FC236}">
                      <a16:creationId xmlns:a16="http://schemas.microsoft.com/office/drawing/2014/main" id="{A6CACDFE-C7C2-4E60-B01F-C2429EA7B38B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389" name="Can 388">
                    <a:extLst>
                      <a:ext uri="{FF2B5EF4-FFF2-40B4-BE49-F238E27FC236}">
                        <a16:creationId xmlns:a16="http://schemas.microsoft.com/office/drawing/2014/main" id="{1D4D01F6-7ADE-4077-AD51-14710AE6A841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90" name="Can 389">
                    <a:extLst>
                      <a:ext uri="{FF2B5EF4-FFF2-40B4-BE49-F238E27FC236}">
                        <a16:creationId xmlns:a16="http://schemas.microsoft.com/office/drawing/2014/main" id="{D99C5643-1B4D-455B-A50E-BF21E4A7BD45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23695" name="Picture 9">
                    <a:extLst>
                      <a:ext uri="{FF2B5EF4-FFF2-40B4-BE49-F238E27FC236}">
                        <a16:creationId xmlns:a16="http://schemas.microsoft.com/office/drawing/2014/main" id="{2953BF8E-2279-4EBE-99E7-BA808FAB1FF0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696" name="Picture 11">
                    <a:extLst>
                      <a:ext uri="{FF2B5EF4-FFF2-40B4-BE49-F238E27FC236}">
                        <a16:creationId xmlns:a16="http://schemas.microsoft.com/office/drawing/2014/main" id="{1462A3EA-39EC-44D7-A9CD-6A0D531A2F62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697" name="Picture 12">
                    <a:extLst>
                      <a:ext uri="{FF2B5EF4-FFF2-40B4-BE49-F238E27FC236}">
                        <a16:creationId xmlns:a16="http://schemas.microsoft.com/office/drawing/2014/main" id="{9435F67C-F78D-4E0C-85FF-6A032BE19DB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698" name="Picture 13">
                    <a:extLst>
                      <a:ext uri="{FF2B5EF4-FFF2-40B4-BE49-F238E27FC236}">
                        <a16:creationId xmlns:a16="http://schemas.microsoft.com/office/drawing/2014/main" id="{5A5E5D9F-53C2-4148-919C-13F4BD6E3D01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395" name="Can 394">
                    <a:extLst>
                      <a:ext uri="{FF2B5EF4-FFF2-40B4-BE49-F238E27FC236}">
                        <a16:creationId xmlns:a16="http://schemas.microsoft.com/office/drawing/2014/main" id="{A120C3C0-CA2E-4771-B019-8E42E1A1FB04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96" name="Can 395">
                    <a:extLst>
                      <a:ext uri="{FF2B5EF4-FFF2-40B4-BE49-F238E27FC236}">
                        <a16:creationId xmlns:a16="http://schemas.microsoft.com/office/drawing/2014/main" id="{960F1A5D-CB6E-41D1-A47A-D357A9ADD50B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97" name="Can 396">
                    <a:extLst>
                      <a:ext uri="{FF2B5EF4-FFF2-40B4-BE49-F238E27FC236}">
                        <a16:creationId xmlns:a16="http://schemas.microsoft.com/office/drawing/2014/main" id="{15199504-120C-4FCD-AF11-B5AF4E062322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23646" name="Group 219">
                  <a:extLst>
                    <a:ext uri="{FF2B5EF4-FFF2-40B4-BE49-F238E27FC236}">
                      <a16:creationId xmlns:a16="http://schemas.microsoft.com/office/drawing/2014/main" id="{8527A84F-4779-48A8-BD10-9B64283D293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380" name="Can 379">
                    <a:extLst>
                      <a:ext uri="{FF2B5EF4-FFF2-40B4-BE49-F238E27FC236}">
                        <a16:creationId xmlns:a16="http://schemas.microsoft.com/office/drawing/2014/main" id="{1CF2392C-801F-4C41-A729-195770628AE8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81" name="Can 380">
                    <a:extLst>
                      <a:ext uri="{FF2B5EF4-FFF2-40B4-BE49-F238E27FC236}">
                        <a16:creationId xmlns:a16="http://schemas.microsoft.com/office/drawing/2014/main" id="{E351FD44-2C6C-4C87-B11E-74FB25F37292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23676" name="Picture 9">
                    <a:extLst>
                      <a:ext uri="{FF2B5EF4-FFF2-40B4-BE49-F238E27FC236}">
                        <a16:creationId xmlns:a16="http://schemas.microsoft.com/office/drawing/2014/main" id="{A74329D7-94F4-4FCC-9B7C-412A4803E7D1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677" name="Picture 11">
                    <a:extLst>
                      <a:ext uri="{FF2B5EF4-FFF2-40B4-BE49-F238E27FC236}">
                        <a16:creationId xmlns:a16="http://schemas.microsoft.com/office/drawing/2014/main" id="{AE2D6E2C-5A35-4411-8EEC-05BA8C0CC17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678" name="Picture 12">
                    <a:extLst>
                      <a:ext uri="{FF2B5EF4-FFF2-40B4-BE49-F238E27FC236}">
                        <a16:creationId xmlns:a16="http://schemas.microsoft.com/office/drawing/2014/main" id="{AB17CF9F-656E-4993-96B4-B9033596C21F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679" name="Picture 13">
                    <a:extLst>
                      <a:ext uri="{FF2B5EF4-FFF2-40B4-BE49-F238E27FC236}">
                        <a16:creationId xmlns:a16="http://schemas.microsoft.com/office/drawing/2014/main" id="{E520F3B1-DB35-496D-8DB0-F6590792520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386" name="Can 385">
                    <a:extLst>
                      <a:ext uri="{FF2B5EF4-FFF2-40B4-BE49-F238E27FC236}">
                        <a16:creationId xmlns:a16="http://schemas.microsoft.com/office/drawing/2014/main" id="{464E853B-3045-4A32-B256-2FAF4D6A783B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87" name="Can 386">
                    <a:extLst>
                      <a:ext uri="{FF2B5EF4-FFF2-40B4-BE49-F238E27FC236}">
                        <a16:creationId xmlns:a16="http://schemas.microsoft.com/office/drawing/2014/main" id="{12D328B3-8576-4F55-AAB2-D7C216D092AB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88" name="Can 387">
                    <a:extLst>
                      <a:ext uri="{FF2B5EF4-FFF2-40B4-BE49-F238E27FC236}">
                        <a16:creationId xmlns:a16="http://schemas.microsoft.com/office/drawing/2014/main" id="{22F3252E-9EBD-4245-AC65-9C626C7EA801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369" name="Can 368">
                  <a:extLst>
                    <a:ext uri="{FF2B5EF4-FFF2-40B4-BE49-F238E27FC236}">
                      <a16:creationId xmlns:a16="http://schemas.microsoft.com/office/drawing/2014/main" id="{3B5EB6DA-BF75-426A-8147-B197A91430B7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23650" name="Group 198">
                  <a:extLst>
                    <a:ext uri="{FF2B5EF4-FFF2-40B4-BE49-F238E27FC236}">
                      <a16:creationId xmlns:a16="http://schemas.microsoft.com/office/drawing/2014/main" id="{9E281FC4-B121-42DA-8716-3EB7FBF0BC42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371" name="Can 370">
                    <a:extLst>
                      <a:ext uri="{FF2B5EF4-FFF2-40B4-BE49-F238E27FC236}">
                        <a16:creationId xmlns:a16="http://schemas.microsoft.com/office/drawing/2014/main" id="{9FC02109-B3F6-486C-B2A3-56A0AD2ED698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72" name="Can 371">
                    <a:extLst>
                      <a:ext uri="{FF2B5EF4-FFF2-40B4-BE49-F238E27FC236}">
                        <a16:creationId xmlns:a16="http://schemas.microsoft.com/office/drawing/2014/main" id="{9128A0E2-A39D-4FCB-99D3-B4F7A1C486CB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23657" name="Picture 9">
                    <a:extLst>
                      <a:ext uri="{FF2B5EF4-FFF2-40B4-BE49-F238E27FC236}">
                        <a16:creationId xmlns:a16="http://schemas.microsoft.com/office/drawing/2014/main" id="{9779EB93-C569-4E64-A4D9-E525DC306939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658" name="Picture 11">
                    <a:extLst>
                      <a:ext uri="{FF2B5EF4-FFF2-40B4-BE49-F238E27FC236}">
                        <a16:creationId xmlns:a16="http://schemas.microsoft.com/office/drawing/2014/main" id="{9366F8B5-A56F-42A2-81AE-0B824BF357F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659" name="Picture 12">
                    <a:extLst>
                      <a:ext uri="{FF2B5EF4-FFF2-40B4-BE49-F238E27FC236}">
                        <a16:creationId xmlns:a16="http://schemas.microsoft.com/office/drawing/2014/main" id="{3ABCF7F0-4938-42F0-A963-4EA8771F1256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660" name="Picture 13">
                    <a:extLst>
                      <a:ext uri="{FF2B5EF4-FFF2-40B4-BE49-F238E27FC236}">
                        <a16:creationId xmlns:a16="http://schemas.microsoft.com/office/drawing/2014/main" id="{858D4887-AB84-4D43-86E5-427C274C3312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377" name="Can 376">
                    <a:extLst>
                      <a:ext uri="{FF2B5EF4-FFF2-40B4-BE49-F238E27FC236}">
                        <a16:creationId xmlns:a16="http://schemas.microsoft.com/office/drawing/2014/main" id="{2F988CA5-2514-4983-9BFA-0A3562A2E741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78" name="Can 377">
                    <a:extLst>
                      <a:ext uri="{FF2B5EF4-FFF2-40B4-BE49-F238E27FC236}">
                        <a16:creationId xmlns:a16="http://schemas.microsoft.com/office/drawing/2014/main" id="{077212AA-EF7A-41D6-9014-590FAC387CE5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79" name="Can 378">
                    <a:extLst>
                      <a:ext uri="{FF2B5EF4-FFF2-40B4-BE49-F238E27FC236}">
                        <a16:creationId xmlns:a16="http://schemas.microsoft.com/office/drawing/2014/main" id="{1FA3AA1B-30C1-4767-8E96-106C025B5D23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sp>
          <p:nvSpPr>
            <p:cNvPr id="356" name="Can 355">
              <a:extLst>
                <a:ext uri="{FF2B5EF4-FFF2-40B4-BE49-F238E27FC236}">
                  <a16:creationId xmlns:a16="http://schemas.microsoft.com/office/drawing/2014/main" id="{917BA417-4769-4321-83B7-B20C44A50772}"/>
                </a:ext>
              </a:extLst>
            </p:cNvPr>
            <p:cNvSpPr/>
            <p:nvPr/>
          </p:nvSpPr>
          <p:spPr>
            <a:xfrm rot="5400000">
              <a:off x="1905000" y="3657600"/>
              <a:ext cx="76200" cy="9906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357" name="Can 356">
              <a:extLst>
                <a:ext uri="{FF2B5EF4-FFF2-40B4-BE49-F238E27FC236}">
                  <a16:creationId xmlns:a16="http://schemas.microsoft.com/office/drawing/2014/main" id="{8616CF5D-947F-4968-8B46-F7FEE39989BC}"/>
                </a:ext>
              </a:extLst>
            </p:cNvPr>
            <p:cNvSpPr/>
            <p:nvPr/>
          </p:nvSpPr>
          <p:spPr>
            <a:xfrm rot="5400000">
              <a:off x="2095500" y="5219700"/>
              <a:ext cx="76200" cy="6096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358" name="Can 357">
              <a:extLst>
                <a:ext uri="{FF2B5EF4-FFF2-40B4-BE49-F238E27FC236}">
                  <a16:creationId xmlns:a16="http://schemas.microsoft.com/office/drawing/2014/main" id="{F9381F92-1A63-467F-B9DD-A7EA76210A56}"/>
                </a:ext>
              </a:extLst>
            </p:cNvPr>
            <p:cNvSpPr/>
            <p:nvPr/>
          </p:nvSpPr>
          <p:spPr>
            <a:xfrm>
              <a:off x="2438400" y="4191000"/>
              <a:ext cx="76200" cy="11430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359" name="Can 358">
              <a:extLst>
                <a:ext uri="{FF2B5EF4-FFF2-40B4-BE49-F238E27FC236}">
                  <a16:creationId xmlns:a16="http://schemas.microsoft.com/office/drawing/2014/main" id="{185BFBAB-8B76-4EA9-8A1F-1FB3BD9BCDFD}"/>
                </a:ext>
              </a:extLst>
            </p:cNvPr>
            <p:cNvSpPr/>
            <p:nvPr/>
          </p:nvSpPr>
          <p:spPr>
            <a:xfrm>
              <a:off x="1676400" y="4436425"/>
              <a:ext cx="76200" cy="12192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pic>
          <p:nvPicPr>
            <p:cNvPr id="23636" name="Picture 6">
              <a:extLst>
                <a:ext uri="{FF2B5EF4-FFF2-40B4-BE49-F238E27FC236}">
                  <a16:creationId xmlns:a16="http://schemas.microsoft.com/office/drawing/2014/main" id="{72AED8C4-9420-463D-84AB-FE8B3002617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71600" y="39624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23637" name="Picture 6">
              <a:extLst>
                <a:ext uri="{FF2B5EF4-FFF2-40B4-BE49-F238E27FC236}">
                  <a16:creationId xmlns:a16="http://schemas.microsoft.com/office/drawing/2014/main" id="{BCCB741C-FF4D-4898-A23B-2546022DF80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0" y="39624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23638" name="Picture 6">
              <a:extLst>
                <a:ext uri="{FF2B5EF4-FFF2-40B4-BE49-F238E27FC236}">
                  <a16:creationId xmlns:a16="http://schemas.microsoft.com/office/drawing/2014/main" id="{9155F3E2-3C20-4C0B-A9A2-5ABD9216ACB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0" y="53340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23639" name="Picture 6">
              <a:extLst>
                <a:ext uri="{FF2B5EF4-FFF2-40B4-BE49-F238E27FC236}">
                  <a16:creationId xmlns:a16="http://schemas.microsoft.com/office/drawing/2014/main" id="{9B29E221-0B18-4F14-B82B-6E6956547AE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7800" y="53340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</p:grpSp>
      <p:grpSp>
        <p:nvGrpSpPr>
          <p:cNvPr id="10309" name="Group 8192">
            <a:extLst>
              <a:ext uri="{FF2B5EF4-FFF2-40B4-BE49-F238E27FC236}">
                <a16:creationId xmlns:a16="http://schemas.microsoft.com/office/drawing/2014/main" id="{BA8DA890-684F-42BE-978E-AC89DB6F8FC8}"/>
              </a:ext>
            </a:extLst>
          </p:cNvPr>
          <p:cNvGrpSpPr>
            <a:grpSpLocks/>
          </p:cNvGrpSpPr>
          <p:nvPr/>
        </p:nvGrpSpPr>
        <p:grpSpPr bwMode="auto">
          <a:xfrm>
            <a:off x="9388475" y="3372597"/>
            <a:ext cx="2803525" cy="1047750"/>
            <a:chOff x="6248400" y="4084090"/>
            <a:chExt cx="2803412" cy="1048940"/>
          </a:xfrm>
        </p:grpSpPr>
        <p:cxnSp>
          <p:nvCxnSpPr>
            <p:cNvPr id="500" name="Straight Arrow Connector 499">
              <a:extLst>
                <a:ext uri="{FF2B5EF4-FFF2-40B4-BE49-F238E27FC236}">
                  <a16:creationId xmlns:a16="http://schemas.microsoft.com/office/drawing/2014/main" id="{5E4E92FF-30E6-4CA2-804A-57C845051EB0}"/>
                </a:ext>
              </a:extLst>
            </p:cNvPr>
            <p:cNvCxnSpPr/>
            <p:nvPr/>
          </p:nvCxnSpPr>
          <p:spPr>
            <a:xfrm flipH="1">
              <a:off x="8523196" y="4371753"/>
              <a:ext cx="209542" cy="143037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23617" name="TextBox 508">
              <a:extLst>
                <a:ext uri="{FF2B5EF4-FFF2-40B4-BE49-F238E27FC236}">
                  <a16:creationId xmlns:a16="http://schemas.microsoft.com/office/drawing/2014/main" id="{73255C91-C3ED-4B5E-BB07-51A99CDB1E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48400" y="4722168"/>
              <a:ext cx="51741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4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4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4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</a:rPr>
                <a:t>Dest</a:t>
              </a:r>
            </a:p>
          </p:txBody>
        </p:sp>
        <p:cxnSp>
          <p:nvCxnSpPr>
            <p:cNvPr id="510" name="Straight Arrow Connector 509">
              <a:extLst>
                <a:ext uri="{FF2B5EF4-FFF2-40B4-BE49-F238E27FC236}">
                  <a16:creationId xmlns:a16="http://schemas.microsoft.com/office/drawing/2014/main" id="{9D8AE82B-C907-4638-BEE6-03FEE2202D62}"/>
                </a:ext>
              </a:extLst>
            </p:cNvPr>
            <p:cNvCxnSpPr>
              <a:stCxn id="23617" idx="2"/>
            </p:cNvCxnSpPr>
            <p:nvPr/>
          </p:nvCxnSpPr>
          <p:spPr>
            <a:xfrm>
              <a:off x="6507153" y="4999529"/>
              <a:ext cx="266689" cy="133501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23619" name="TextBox 513">
              <a:extLst>
                <a:ext uri="{FF2B5EF4-FFF2-40B4-BE49-F238E27FC236}">
                  <a16:creationId xmlns:a16="http://schemas.microsoft.com/office/drawing/2014/main" id="{DCA38F80-1738-44AB-9FDC-199D6F7A89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534400" y="4084090"/>
              <a:ext cx="51741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4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4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4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</a:rPr>
                <a:t>Src</a:t>
              </a:r>
            </a:p>
          </p:txBody>
        </p:sp>
      </p:grpSp>
      <p:grpSp>
        <p:nvGrpSpPr>
          <p:cNvPr id="10310" name="Group 8208">
            <a:extLst>
              <a:ext uri="{FF2B5EF4-FFF2-40B4-BE49-F238E27FC236}">
                <a16:creationId xmlns:a16="http://schemas.microsoft.com/office/drawing/2014/main" id="{69D46E5C-C63E-42ED-A2F9-3F83D45DF3FB}"/>
              </a:ext>
            </a:extLst>
          </p:cNvPr>
          <p:cNvGrpSpPr>
            <a:grpSpLocks/>
          </p:cNvGrpSpPr>
          <p:nvPr/>
        </p:nvGrpSpPr>
        <p:grpSpPr bwMode="auto">
          <a:xfrm>
            <a:off x="9630155" y="4914900"/>
            <a:ext cx="2048575" cy="1200350"/>
            <a:chOff x="5181600" y="5390950"/>
            <a:chExt cx="1416873" cy="1200350"/>
          </a:xfrm>
        </p:grpSpPr>
        <p:sp>
          <p:nvSpPr>
            <p:cNvPr id="8196" name="Rectangle 8195">
              <a:extLst>
                <a:ext uri="{FF2B5EF4-FFF2-40B4-BE49-F238E27FC236}">
                  <a16:creationId xmlns:a16="http://schemas.microsoft.com/office/drawing/2014/main" id="{4D881CF5-B85D-4AA9-9DE6-8DE0CD9AC81F}"/>
                </a:ext>
              </a:extLst>
            </p:cNvPr>
            <p:cNvSpPr/>
            <p:nvPr/>
          </p:nvSpPr>
          <p:spPr>
            <a:xfrm>
              <a:off x="5181600" y="5638800"/>
              <a:ext cx="1352705" cy="838200"/>
            </a:xfrm>
            <a:prstGeom prst="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8195" name="Rectangle 8194">
              <a:extLst>
                <a:ext uri="{FF2B5EF4-FFF2-40B4-BE49-F238E27FC236}">
                  <a16:creationId xmlns:a16="http://schemas.microsoft.com/office/drawing/2014/main" id="{34E2F5CF-0F82-4CFD-8E6C-717994E245C7}"/>
                </a:ext>
              </a:extLst>
            </p:cNvPr>
            <p:cNvSpPr/>
            <p:nvPr/>
          </p:nvSpPr>
          <p:spPr>
            <a:xfrm>
              <a:off x="5325573" y="5714999"/>
              <a:ext cx="272644" cy="266701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000" dirty="0"/>
                <a:t>P1</a:t>
              </a:r>
            </a:p>
          </p:txBody>
        </p:sp>
        <p:sp>
          <p:nvSpPr>
            <p:cNvPr id="518" name="Rectangle 517">
              <a:extLst>
                <a:ext uri="{FF2B5EF4-FFF2-40B4-BE49-F238E27FC236}">
                  <a16:creationId xmlns:a16="http://schemas.microsoft.com/office/drawing/2014/main" id="{31D80692-CF82-419F-B4D7-57DDDCE14D3A}"/>
                </a:ext>
              </a:extLst>
            </p:cNvPr>
            <p:cNvSpPr/>
            <p:nvPr/>
          </p:nvSpPr>
          <p:spPr>
            <a:xfrm>
              <a:off x="6136584" y="5717149"/>
              <a:ext cx="249888" cy="264551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000" dirty="0"/>
                <a:t>P3</a:t>
              </a:r>
            </a:p>
          </p:txBody>
        </p:sp>
        <p:sp>
          <p:nvSpPr>
            <p:cNvPr id="519" name="Rectangle 518">
              <a:extLst>
                <a:ext uri="{FF2B5EF4-FFF2-40B4-BE49-F238E27FC236}">
                  <a16:creationId xmlns:a16="http://schemas.microsoft.com/office/drawing/2014/main" id="{EE8CC5E2-5509-4544-8D5B-2F6A444F5AEF}"/>
                </a:ext>
              </a:extLst>
            </p:cNvPr>
            <p:cNvSpPr/>
            <p:nvPr/>
          </p:nvSpPr>
          <p:spPr>
            <a:xfrm>
              <a:off x="5741166" y="5714999"/>
              <a:ext cx="278634" cy="266701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000" dirty="0"/>
                <a:t>P2</a:t>
              </a:r>
            </a:p>
          </p:txBody>
        </p:sp>
        <p:sp>
          <p:nvSpPr>
            <p:cNvPr id="8197" name="Rounded Rectangle 8196">
              <a:extLst>
                <a:ext uri="{FF2B5EF4-FFF2-40B4-BE49-F238E27FC236}">
                  <a16:creationId xmlns:a16="http://schemas.microsoft.com/office/drawing/2014/main" id="{539148D6-1AB4-4513-9961-1E5470AC5DF8}"/>
                </a:ext>
              </a:extLst>
            </p:cNvPr>
            <p:cNvSpPr/>
            <p:nvPr/>
          </p:nvSpPr>
          <p:spPr>
            <a:xfrm>
              <a:off x="5334000" y="6172200"/>
              <a:ext cx="1096854" cy="228600"/>
            </a:xfrm>
            <a:prstGeom prst="roundRect">
              <a:avLst/>
            </a:prstGeom>
            <a:solidFill>
              <a:schemeClr val="accent3">
                <a:lumMod val="6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8199" name="Straight Arrow Connector 8198">
              <a:extLst>
                <a:ext uri="{FF2B5EF4-FFF2-40B4-BE49-F238E27FC236}">
                  <a16:creationId xmlns:a16="http://schemas.microsoft.com/office/drawing/2014/main" id="{516DE5E6-1F7B-4710-BF31-F6A3C45B0A55}"/>
                </a:ext>
              </a:extLst>
            </p:cNvPr>
            <p:cNvCxnSpPr/>
            <p:nvPr/>
          </p:nvCxnSpPr>
          <p:spPr>
            <a:xfrm flipH="1" flipV="1">
              <a:off x="5606517" y="5981700"/>
              <a:ext cx="275592" cy="190500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525" name="Straight Arrow Connector 524">
              <a:extLst>
                <a:ext uri="{FF2B5EF4-FFF2-40B4-BE49-F238E27FC236}">
                  <a16:creationId xmlns:a16="http://schemas.microsoft.com/office/drawing/2014/main" id="{A060BCF6-B5F1-43CA-A9FD-77BBFB0CCC01}"/>
                </a:ext>
              </a:extLst>
            </p:cNvPr>
            <p:cNvCxnSpPr/>
            <p:nvPr/>
          </p:nvCxnSpPr>
          <p:spPr>
            <a:xfrm flipH="1" flipV="1">
              <a:off x="5881011" y="5981700"/>
              <a:ext cx="1098" cy="190500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529" name="Straight Arrow Connector 528">
              <a:extLst>
                <a:ext uri="{FF2B5EF4-FFF2-40B4-BE49-F238E27FC236}">
                  <a16:creationId xmlns:a16="http://schemas.microsoft.com/office/drawing/2014/main" id="{9A7A19D2-FA17-4B72-846B-2066B8D1322E}"/>
                </a:ext>
              </a:extLst>
            </p:cNvPr>
            <p:cNvCxnSpPr/>
            <p:nvPr/>
          </p:nvCxnSpPr>
          <p:spPr>
            <a:xfrm flipV="1">
              <a:off x="5882109" y="5981700"/>
              <a:ext cx="264613" cy="190500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8206" name="Down Arrow 8205">
              <a:extLst>
                <a:ext uri="{FF2B5EF4-FFF2-40B4-BE49-F238E27FC236}">
                  <a16:creationId xmlns:a16="http://schemas.microsoft.com/office/drawing/2014/main" id="{CBE7A153-A9D4-46B4-A923-FA982E622FD7}"/>
                </a:ext>
              </a:extLst>
            </p:cNvPr>
            <p:cNvSpPr/>
            <p:nvPr/>
          </p:nvSpPr>
          <p:spPr>
            <a:xfrm rot="10800000">
              <a:off x="5741568" y="6400800"/>
              <a:ext cx="277788" cy="190500"/>
            </a:xfrm>
            <a:prstGeom prst="downArrow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3615" name="TextBox 8206">
              <a:extLst>
                <a:ext uri="{FF2B5EF4-FFF2-40B4-BE49-F238E27FC236}">
                  <a16:creationId xmlns:a16="http://schemas.microsoft.com/office/drawing/2014/main" id="{66A1D3C7-7C92-43BD-930E-E9964438E8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28201" y="5390950"/>
              <a:ext cx="137027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4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4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4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0" dirty="0">
                  <a:solidFill>
                    <a:schemeClr val="tx1"/>
                  </a:solidFill>
                </a:rPr>
                <a:t>Destination machine</a:t>
              </a:r>
            </a:p>
          </p:txBody>
        </p:sp>
      </p:grpSp>
      <p:graphicFrame>
        <p:nvGraphicFramePr>
          <p:cNvPr id="193" name="Table 192">
            <a:extLst>
              <a:ext uri="{FF2B5EF4-FFF2-40B4-BE49-F238E27FC236}">
                <a16:creationId xmlns:a16="http://schemas.microsoft.com/office/drawing/2014/main" id="{BCCD720A-672C-492E-9F05-6569FD3B28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0210822"/>
              </p:ext>
            </p:extLst>
          </p:nvPr>
        </p:nvGraphicFramePr>
        <p:xfrm>
          <a:off x="1825350" y="3710734"/>
          <a:ext cx="5653087" cy="269716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128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1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6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Functionality</a:t>
                      </a:r>
                    </a:p>
                  </a:txBody>
                  <a:tcPr marL="91447" marR="91447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Layer</a:t>
                      </a:r>
                    </a:p>
                  </a:txBody>
                  <a:tcPr marL="91447" marR="91447" marT="45722" marB="4572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6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7" marR="91447" marT="45722" marB="45722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7" marR="91447" marT="45722" marB="4572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188">
                <a:tc>
                  <a:txBody>
                    <a:bodyPr/>
                    <a:lstStyle/>
                    <a:p>
                      <a:endParaRPr lang="en-US" sz="1400" dirty="0"/>
                    </a:p>
                    <a:p>
                      <a:endParaRPr lang="en-US" sz="1400" dirty="0"/>
                    </a:p>
                  </a:txBody>
                  <a:tcPr marL="91447" marR="91447" marT="45722" marB="45722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7" marR="91447" marT="45722" marB="4572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6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7" marR="91447" marT="45722" marB="45722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91447" marR="91447" marT="45722" marB="45722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8188">
                <a:tc>
                  <a:txBody>
                    <a:bodyPr/>
                    <a:lstStyle/>
                    <a:p>
                      <a:endParaRPr lang="en-US" sz="1400" dirty="0"/>
                    </a:p>
                    <a:p>
                      <a:endParaRPr lang="en-US" sz="1400" dirty="0"/>
                    </a:p>
                  </a:txBody>
                  <a:tcPr marL="91447" marR="91447" marT="45722" marB="45722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7" marR="91447" marT="45722" marB="45722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8207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7" marR="91447" marT="45722" marB="45722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7" marR="91447" marT="45722" marB="45722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A334FE0B-687A-4EB3-8572-D30CDB95BA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6772" y="4091734"/>
            <a:ext cx="40052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solidFill>
                  <a:schemeClr val="tx1"/>
                </a:solidFill>
                <a:latin typeface="+mn-lt"/>
              </a:rPr>
              <a:t>Transmits bits over a transmission medium</a:t>
            </a:r>
          </a:p>
        </p:txBody>
      </p:sp>
      <p:sp>
        <p:nvSpPr>
          <p:cNvPr id="200" name="TextBox 199">
            <a:extLst>
              <a:ext uri="{FF2B5EF4-FFF2-40B4-BE49-F238E27FC236}">
                <a16:creationId xmlns:a16="http://schemas.microsoft.com/office/drawing/2014/main" id="{6F34C929-A16B-4F56-9D90-923EBC1A0F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9634" y="4396531"/>
            <a:ext cx="41148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solidFill>
                  <a:schemeClr val="tx1"/>
                </a:solidFill>
                <a:latin typeface="+mn-lt"/>
              </a:rPr>
              <a:t>Coordinates transmissions from multiple hosts that are directly connected over a common medium</a:t>
            </a:r>
          </a:p>
        </p:txBody>
      </p:sp>
      <p:sp>
        <p:nvSpPr>
          <p:cNvPr id="201" name="TextBox 200">
            <a:extLst>
              <a:ext uri="{FF2B5EF4-FFF2-40B4-BE49-F238E27FC236}">
                <a16:creationId xmlns:a16="http://schemas.microsoft.com/office/drawing/2014/main" id="{EB196773-6974-4927-88BF-55E2B4BB6A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9634" y="5002959"/>
            <a:ext cx="4495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solidFill>
                  <a:schemeClr val="tx1"/>
                </a:solidFill>
                <a:latin typeface="+mn-lt"/>
              </a:rPr>
              <a:t>Routes the packets through intermediate networks</a:t>
            </a:r>
          </a:p>
        </p:txBody>
      </p:sp>
      <p:sp>
        <p:nvSpPr>
          <p:cNvPr id="202" name="TextBox 201">
            <a:extLst>
              <a:ext uri="{FF2B5EF4-FFF2-40B4-BE49-F238E27FC236}">
                <a16:creationId xmlns:a16="http://schemas.microsoft.com/office/drawing/2014/main" id="{D63ADFEC-B5C3-45A7-BF26-8F36B3ACD8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9634" y="5307759"/>
            <a:ext cx="4114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solidFill>
                  <a:schemeClr val="tx1"/>
                </a:solidFill>
                <a:latin typeface="+mn-lt"/>
              </a:rPr>
              <a:t>Handles messages – rather than packets – between sender and receiver processes</a:t>
            </a:r>
          </a:p>
        </p:txBody>
      </p:sp>
      <p:sp>
        <p:nvSpPr>
          <p:cNvPr id="203" name="TextBox 202">
            <a:extLst>
              <a:ext uri="{FF2B5EF4-FFF2-40B4-BE49-F238E27FC236}">
                <a16:creationId xmlns:a16="http://schemas.microsoft.com/office/drawing/2014/main" id="{D550FBDF-3EA1-4092-A327-BAAC203069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9634" y="5853859"/>
            <a:ext cx="3810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solidFill>
                  <a:schemeClr val="tx1"/>
                </a:solidFill>
                <a:latin typeface="+mn-lt"/>
              </a:rPr>
              <a:t>Satisfies communication requirements for specific applications</a:t>
            </a:r>
          </a:p>
        </p:txBody>
      </p:sp>
      <p:sp>
        <p:nvSpPr>
          <p:cNvPr id="210" name="TextBox 209">
            <a:extLst>
              <a:ext uri="{FF2B5EF4-FFF2-40B4-BE49-F238E27FC236}">
                <a16:creationId xmlns:a16="http://schemas.microsoft.com/office/drawing/2014/main" id="{4CE5A918-5F46-498B-9161-9C834E72D4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9234" y="4091734"/>
            <a:ext cx="10668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00FF"/>
                </a:solidFill>
                <a:latin typeface="+mn-lt"/>
              </a:rPr>
              <a:t>Physical</a:t>
            </a:r>
          </a:p>
        </p:txBody>
      </p:sp>
      <p:sp>
        <p:nvSpPr>
          <p:cNvPr id="211" name="TextBox 210">
            <a:extLst>
              <a:ext uri="{FF2B5EF4-FFF2-40B4-BE49-F238E27FC236}">
                <a16:creationId xmlns:a16="http://schemas.microsoft.com/office/drawing/2014/main" id="{11A7C20C-A3F9-4AC4-8235-64AB1E11DE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9984" y="4488009"/>
            <a:ext cx="10668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FF"/>
                </a:solidFill>
                <a:latin typeface="+mn-lt"/>
              </a:rPr>
              <a:t>Data link</a:t>
            </a:r>
          </a:p>
        </p:txBody>
      </p:sp>
      <p:sp>
        <p:nvSpPr>
          <p:cNvPr id="212" name="TextBox 211">
            <a:extLst>
              <a:ext uri="{FF2B5EF4-FFF2-40B4-BE49-F238E27FC236}">
                <a16:creationId xmlns:a16="http://schemas.microsoft.com/office/drawing/2014/main" id="{621B8FDD-2AB3-407A-93D4-633BC625E4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9234" y="4972797"/>
            <a:ext cx="10668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00FF"/>
                </a:solidFill>
                <a:latin typeface="+mn-lt"/>
              </a:rPr>
              <a:t>Network</a:t>
            </a:r>
          </a:p>
        </p:txBody>
      </p:sp>
      <p:sp>
        <p:nvSpPr>
          <p:cNvPr id="213" name="TextBox 212">
            <a:extLst>
              <a:ext uri="{FF2B5EF4-FFF2-40B4-BE49-F238E27FC236}">
                <a16:creationId xmlns:a16="http://schemas.microsoft.com/office/drawing/2014/main" id="{1211130D-A319-4D7D-B0F5-2BF9294B25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9234" y="5460159"/>
            <a:ext cx="10668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00FF"/>
                </a:solidFill>
                <a:latin typeface="+mn-lt"/>
              </a:rPr>
              <a:t>Transport</a:t>
            </a:r>
          </a:p>
        </p:txBody>
      </p:sp>
      <p:sp>
        <p:nvSpPr>
          <p:cNvPr id="214" name="TextBox 213">
            <a:extLst>
              <a:ext uri="{FF2B5EF4-FFF2-40B4-BE49-F238E27FC236}">
                <a16:creationId xmlns:a16="http://schemas.microsoft.com/office/drawing/2014/main" id="{918A9461-3E13-4604-AD27-314621CD43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3034" y="5993559"/>
            <a:ext cx="11430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FF"/>
                </a:solidFill>
                <a:latin typeface="+mn-lt"/>
              </a:rPr>
              <a:t>Application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00" grpId="0"/>
      <p:bldP spid="201" grpId="0"/>
      <p:bldP spid="202" grpId="0"/>
      <p:bldP spid="203" grpId="0"/>
      <p:bldP spid="210" grpId="0"/>
      <p:bldP spid="211" grpId="0"/>
      <p:bldP spid="212" grpId="0"/>
      <p:bldP spid="213" grpId="0"/>
      <p:bldP spid="21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FA127FA4-2DD9-4DD7-9C72-184CFEB8C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OSI Reference Model</a:t>
            </a:r>
          </a:p>
        </p:txBody>
      </p:sp>
      <p:sp>
        <p:nvSpPr>
          <p:cNvPr id="25603" name="Content Placeholder 2">
            <a:extLst>
              <a:ext uri="{FF2B5EF4-FFF2-40B4-BE49-F238E27FC236}">
                <a16:creationId xmlns:a16="http://schemas.microsoft.com/office/drawing/2014/main" id="{6DE4FA51-442C-4DE3-ACE3-E9BC6C0039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10515600" cy="4503738"/>
          </a:xfrm>
        </p:spPr>
        <p:txBody>
          <a:bodyPr/>
          <a:lstStyle/>
          <a:p>
            <a:r>
              <a:rPr lang="en-US" altLang="en-US" sz="2400" dirty="0"/>
              <a:t>Open Systems Interconnection (OSI) Reference Model</a:t>
            </a:r>
          </a:p>
          <a:p>
            <a:pPr lvl="1"/>
            <a:r>
              <a:rPr lang="en-US" altLang="en-US" sz="2000" dirty="0"/>
              <a:t>A layered networking model standardized by ISO</a:t>
            </a:r>
          </a:p>
          <a:p>
            <a:pPr lvl="1"/>
            <a:r>
              <a:rPr lang="en-US" altLang="en-US" sz="2000" dirty="0"/>
              <a:t>The model identifies various layers and their functionalities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1C6FE26-E0B0-40A9-86BE-F84C51F829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9001931"/>
              </p:ext>
            </p:extLst>
          </p:nvPr>
        </p:nvGraphicFramePr>
        <p:xfrm>
          <a:off x="1295400" y="2819401"/>
          <a:ext cx="9906000" cy="343403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977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640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40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100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Functionality</a:t>
                      </a:r>
                    </a:p>
                  </a:txBody>
                  <a:tcPr marL="91445" marR="91445" marT="45705" marB="457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Layer</a:t>
                      </a:r>
                    </a:p>
                  </a:txBody>
                  <a:tcPr marL="91445" marR="91445" marT="45705" marB="457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Example Protocols</a:t>
                      </a:r>
                    </a:p>
                  </a:txBody>
                  <a:tcPr marL="91445" marR="91445" marT="45705" marB="4570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9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Satisfy communication</a:t>
                      </a:r>
                      <a:r>
                        <a:rPr lang="en-US" sz="14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requirements for specific applications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91445" marR="91445" marT="45705" marB="45705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Application</a:t>
                      </a:r>
                    </a:p>
                  </a:txBody>
                  <a:tcPr marL="91445" marR="91445" marT="45705" marB="45705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HTTP,  FTP</a:t>
                      </a:r>
                    </a:p>
                  </a:txBody>
                  <a:tcPr marL="91445" marR="91445" marT="45705" marB="4570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05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Transmit data in network representation</a:t>
                      </a:r>
                      <a:r>
                        <a:rPr lang="en-US" sz="1400" baseline="0" dirty="0"/>
                        <a:t> that is independent of representation in individual computers</a:t>
                      </a:r>
                      <a:endParaRPr lang="en-US" sz="1400" dirty="0"/>
                    </a:p>
                  </a:txBody>
                  <a:tcPr marL="91445" marR="91445" marT="45705" marB="45705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Presentation</a:t>
                      </a:r>
                    </a:p>
                  </a:txBody>
                  <a:tcPr marL="91445" marR="91445" marT="45705" marB="45705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CORBA</a:t>
                      </a:r>
                      <a:r>
                        <a:rPr lang="en-US" sz="1400" baseline="0" dirty="0"/>
                        <a:t> data representation</a:t>
                      </a:r>
                      <a:endParaRPr lang="en-US" sz="1400" dirty="0"/>
                    </a:p>
                  </a:txBody>
                  <a:tcPr marL="91445" marR="91445" marT="45705" marB="4570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05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Support reliability and adaptation, such as failure detection and automatic recovery</a:t>
                      </a:r>
                    </a:p>
                  </a:txBody>
                  <a:tcPr marL="91445" marR="91445" marT="45705" marB="45705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Session</a:t>
                      </a:r>
                    </a:p>
                  </a:txBody>
                  <a:tcPr marL="91445" marR="91445" marT="45705" marB="45705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SIP</a:t>
                      </a:r>
                    </a:p>
                  </a:txBody>
                  <a:tcPr marL="91445" marR="91445" marT="45705" marB="4570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05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Handle messages – rather than packets – between sender and receiver processes</a:t>
                      </a:r>
                    </a:p>
                  </a:txBody>
                  <a:tcPr marL="91445" marR="91445" marT="45705" marB="45705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Transport</a:t>
                      </a:r>
                    </a:p>
                  </a:txBody>
                  <a:tcPr marL="91445" marR="91445" marT="45705" marB="45705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TCP, UDP</a:t>
                      </a:r>
                    </a:p>
                  </a:txBody>
                  <a:tcPr marL="91445" marR="91445" marT="45705" marB="4570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79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Route the packet through intermediate networks</a:t>
                      </a:r>
                    </a:p>
                  </a:txBody>
                  <a:tcPr marL="91445" marR="91445" marT="45705" marB="45705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Network</a:t>
                      </a:r>
                    </a:p>
                  </a:txBody>
                  <a:tcPr marL="91445" marR="91445" marT="45705" marB="45705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IP,</a:t>
                      </a:r>
                      <a:r>
                        <a:rPr lang="en-US" sz="14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ATM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91445" marR="91445" marT="45705" marB="4570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05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Coordinate transmissions from multiple</a:t>
                      </a:r>
                      <a:r>
                        <a:rPr lang="en-US" sz="14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hosts that are directly connected </a:t>
                      </a:r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over a common medium</a:t>
                      </a:r>
                    </a:p>
                  </a:txBody>
                  <a:tcPr marL="91445" marR="91445" marT="45705" marB="45705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Data-link</a:t>
                      </a:r>
                    </a:p>
                  </a:txBody>
                  <a:tcPr marL="91445" marR="91445" marT="45705" marB="45705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Ethernet MAC</a:t>
                      </a:r>
                    </a:p>
                  </a:txBody>
                  <a:tcPr marL="91445" marR="91445" marT="45705" marB="4570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97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Transmit bits over a transmission medium</a:t>
                      </a:r>
                    </a:p>
                  </a:txBody>
                  <a:tcPr marL="91445" marR="91445" marT="45705" marB="45705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Physical</a:t>
                      </a:r>
                    </a:p>
                  </a:txBody>
                  <a:tcPr marL="91445" marR="91445" marT="45705" marB="45705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Ethernet</a:t>
                      </a:r>
                    </a:p>
                  </a:txBody>
                  <a:tcPr marL="91445" marR="91445" marT="45705" marB="4570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F505A975-4A4F-4F59-9A1C-E56C0634C7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altLang="en-US" dirty="0"/>
              <a:t>Today…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6CF7890-BA4C-4174-8CA8-27ED98FB76A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447800"/>
            <a:ext cx="10668000" cy="4800600"/>
          </a:xfrm>
        </p:spPr>
        <p:txBody>
          <a:bodyPr>
            <a:normAutofit lnSpcReduction="10000"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Last Session: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800" dirty="0"/>
              <a:t>Introduction</a:t>
            </a:r>
          </a:p>
          <a:p>
            <a:pPr marL="1828800" lvl="4" indent="0" algn="just" eaLnBrk="1" hangingPunct="1">
              <a:buNone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Today’s Session: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en-US" sz="2800" dirty="0"/>
              <a:t>Network Types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en-US" sz="2800" dirty="0"/>
              <a:t>Networking Principles: Layering and Encapsulation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endParaRPr lang="en-US" sz="3200" dirty="0"/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Announcements: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800" dirty="0"/>
              <a:t>PS1 will be released on Thursday. It is due on August 14 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800" dirty="0"/>
              <a:t>On Thursday’s recitation, we will practice on Java programming (Projects I and II will be in Java)</a:t>
            </a:r>
          </a:p>
          <a:p>
            <a:pPr lvl="1" algn="just">
              <a:buFont typeface="Wingdings" pitchFamily="2" charset="2"/>
              <a:buChar char="§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Title 1">
            <a:extLst>
              <a:ext uri="{FF2B5EF4-FFF2-40B4-BE49-F238E27FC236}">
                <a16:creationId xmlns:a16="http://schemas.microsoft.com/office/drawing/2014/main" id="{33E83420-E5B7-4136-8205-B0E7535B53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152400"/>
            <a:ext cx="8229600" cy="1143000"/>
          </a:xfrm>
        </p:spPr>
        <p:txBody>
          <a:bodyPr/>
          <a:lstStyle/>
          <a:p>
            <a:r>
              <a:rPr lang="en-US" altLang="en-US"/>
              <a:t>Packet Encapsulation</a:t>
            </a:r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id="{79EA13DB-07C2-4945-99C7-A15DB5BB40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95400"/>
            <a:ext cx="10896600" cy="5059363"/>
          </a:xfrm>
        </p:spPr>
        <p:txBody>
          <a:bodyPr/>
          <a:lstStyle/>
          <a:p>
            <a:r>
              <a:rPr lang="en-US" altLang="en-US" sz="2800" dirty="0"/>
              <a:t>Encapsulation is a technique to pack and unpack data packets in a layered architecture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7497C5A-0A6E-46D1-800E-2FFBC7D2BF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2209800"/>
            <a:ext cx="8711939" cy="4115157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5FE60949-328E-4C54-9E2D-07F831FFF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Layers that We Will Study Today</a:t>
            </a:r>
          </a:p>
        </p:txBody>
      </p:sp>
      <p:sp>
        <p:nvSpPr>
          <p:cNvPr id="27651" name="Content Placeholder 2">
            <a:extLst>
              <a:ext uri="{FF2B5EF4-FFF2-40B4-BE49-F238E27FC236}">
                <a16:creationId xmlns:a16="http://schemas.microsoft.com/office/drawing/2014/main" id="{0720907A-3017-4168-AD7E-8B4046D4DF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en-US" altLang="en-US" dirty="0"/>
              <a:t>Physical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/>
              <a:t>Data-link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/>
              <a:t>Network layer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id="{58462431-412E-4231-B072-768EE2E62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Layers that We Will Study Today</a:t>
            </a:r>
          </a:p>
        </p:txBody>
      </p:sp>
      <p:sp>
        <p:nvSpPr>
          <p:cNvPr id="28675" name="Content Placeholder 2">
            <a:extLst>
              <a:ext uri="{FF2B5EF4-FFF2-40B4-BE49-F238E27FC236}">
                <a16:creationId xmlns:a16="http://schemas.microsoft.com/office/drawing/2014/main" id="{F8DA5051-ECB2-4640-8072-BB58470E6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0000FF"/>
                </a:solidFill>
              </a:rPr>
              <a:t>Physical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B3B3B3"/>
                </a:solidFill>
              </a:rPr>
              <a:t>Data-link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B3B3B3"/>
                </a:solidFill>
              </a:rPr>
              <a:t>Network layer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A0115B5F-2D85-4765-B76A-A1EBC1283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Physical Layer</a:t>
            </a:r>
          </a:p>
        </p:txBody>
      </p:sp>
      <p:sp>
        <p:nvSpPr>
          <p:cNvPr id="29699" name="Content Placeholder 2">
            <a:extLst>
              <a:ext uri="{FF2B5EF4-FFF2-40B4-BE49-F238E27FC236}">
                <a16:creationId xmlns:a16="http://schemas.microsoft.com/office/drawing/2014/main" id="{CBDE610E-DE04-4C06-B27F-85472C81CB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r>
              <a:rPr lang="en-US" altLang="en-US" sz="2800" dirty="0"/>
              <a:t>Physical layer protocols transmit a sequence of bits over a transmission medium</a:t>
            </a:r>
          </a:p>
          <a:p>
            <a:pPr lvl="1"/>
            <a:r>
              <a:rPr lang="en-US" altLang="en-US" sz="2400" dirty="0"/>
              <a:t>Modulate the bits into signals that can be transmitted over the medium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698826A-AA7E-4C66-A3F1-0E93B5C369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9040556"/>
              </p:ext>
            </p:extLst>
          </p:nvPr>
        </p:nvGraphicFramePr>
        <p:xfrm>
          <a:off x="2209800" y="3886203"/>
          <a:ext cx="4876800" cy="229076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36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003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Transmission Medium</a:t>
                      </a:r>
                    </a:p>
                  </a:txBody>
                  <a:tcPr marT="45699" marB="4569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Type of signal transmitted</a:t>
                      </a:r>
                    </a:p>
                  </a:txBody>
                  <a:tcPr marT="45699" marB="45699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37">
                <a:tc>
                  <a:txBody>
                    <a:bodyPr/>
                    <a:lstStyle/>
                    <a:p>
                      <a:r>
                        <a:rPr lang="en-US" sz="1800" dirty="0"/>
                        <a:t>Twisted-pair (Ethernet cable)</a:t>
                      </a:r>
                    </a:p>
                  </a:txBody>
                  <a:tcPr marT="45699" marB="45699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Electrical signal</a:t>
                      </a:r>
                    </a:p>
                  </a:txBody>
                  <a:tcPr marT="45699" marB="4569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52">
                <a:tc>
                  <a:txBody>
                    <a:bodyPr/>
                    <a:lstStyle/>
                    <a:p>
                      <a:r>
                        <a:rPr lang="en-US" sz="1800" dirty="0"/>
                        <a:t>Fiber Optic</a:t>
                      </a:r>
                      <a:r>
                        <a:rPr lang="en-US" sz="1800" baseline="0" dirty="0"/>
                        <a:t> Circuits</a:t>
                      </a:r>
                      <a:endParaRPr lang="en-US" sz="1800" dirty="0"/>
                    </a:p>
                  </a:txBody>
                  <a:tcPr marT="45699" marB="45699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Light</a:t>
                      </a:r>
                      <a:r>
                        <a:rPr lang="en-US" sz="1800" baseline="0" dirty="0"/>
                        <a:t> signal</a:t>
                      </a:r>
                      <a:endParaRPr lang="en-US" sz="1800" dirty="0"/>
                    </a:p>
                  </a:txBody>
                  <a:tcPr marT="45699" marB="4569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037">
                <a:tc>
                  <a:txBody>
                    <a:bodyPr/>
                    <a:lstStyle/>
                    <a:p>
                      <a:r>
                        <a:rPr lang="en-US" sz="1800" dirty="0"/>
                        <a:t>Wireless channel</a:t>
                      </a:r>
                    </a:p>
                  </a:txBody>
                  <a:tcPr marT="45699" marB="45699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Electro-magnetic signal</a:t>
                      </a:r>
                    </a:p>
                  </a:txBody>
                  <a:tcPr marT="45699" marB="4569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0E062D6E-7FA8-4DF5-85A3-529BE4E7D19E}"/>
              </a:ext>
            </a:extLst>
          </p:cNvPr>
          <p:cNvSpPr/>
          <p:nvPr/>
        </p:nvSpPr>
        <p:spPr>
          <a:xfrm>
            <a:off x="7543800" y="4724400"/>
            <a:ext cx="2819400" cy="3810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A physical layer protocol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EBF23B3-18B0-4332-9C4D-542AACB0AB48}"/>
              </a:ext>
            </a:extLst>
          </p:cNvPr>
          <p:cNvSpPr/>
          <p:nvPr/>
        </p:nvSpPr>
        <p:spPr>
          <a:xfrm>
            <a:off x="7543800" y="3962400"/>
            <a:ext cx="2819400" cy="3810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rgbClr val="000000"/>
                </a:solidFill>
              </a:rPr>
              <a:t>Data-link layer protocol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63432DB-0FA3-40CE-8B8F-1043218672CD}"/>
              </a:ext>
            </a:extLst>
          </p:cNvPr>
          <p:cNvSpPr/>
          <p:nvPr/>
        </p:nvSpPr>
        <p:spPr>
          <a:xfrm>
            <a:off x="7546258" y="5486400"/>
            <a:ext cx="2819400" cy="3810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rgbClr val="000000"/>
                </a:solidFill>
              </a:rPr>
              <a:t>Transmission Medium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5808F03-1049-487A-AE63-8063B2FA5462}"/>
              </a:ext>
            </a:extLst>
          </p:cNvPr>
          <p:cNvCxnSpPr/>
          <p:nvPr/>
        </p:nvCxnSpPr>
        <p:spPr>
          <a:xfrm>
            <a:off x="8953500" y="4343400"/>
            <a:ext cx="0" cy="381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9727" name="TextBox 12">
            <a:extLst>
              <a:ext uri="{FF2B5EF4-FFF2-40B4-BE49-F238E27FC236}">
                <a16:creationId xmlns:a16="http://schemas.microsoft.com/office/drawing/2014/main" id="{CE8E5032-6679-4234-B870-6B053D4AC8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67800" y="4343400"/>
            <a:ext cx="7620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Bits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60CD2FAD-9BAF-4A55-B131-C636817925ED}"/>
              </a:ext>
            </a:extLst>
          </p:cNvPr>
          <p:cNvCxnSpPr/>
          <p:nvPr/>
        </p:nvCxnSpPr>
        <p:spPr>
          <a:xfrm>
            <a:off x="8953503" y="5105400"/>
            <a:ext cx="3175" cy="381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9729" name="TextBox 18">
            <a:extLst>
              <a:ext uri="{FF2B5EF4-FFF2-40B4-BE49-F238E27FC236}">
                <a16:creationId xmlns:a16="http://schemas.microsoft.com/office/drawing/2014/main" id="{55DA2C7F-545A-4762-B5C0-F750907D33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67800" y="5140324"/>
            <a:ext cx="7620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Signal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29727" grpId="0"/>
      <p:bldP spid="2972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:a16="http://schemas.microsoft.com/office/drawing/2014/main" id="{2C155D63-EA7A-4DB7-92DD-B36FAAC1B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Layers that We Will Study Today</a:t>
            </a:r>
          </a:p>
        </p:txBody>
      </p:sp>
      <p:sp>
        <p:nvSpPr>
          <p:cNvPr id="30723" name="Content Placeholder 2">
            <a:extLst>
              <a:ext uri="{FF2B5EF4-FFF2-40B4-BE49-F238E27FC236}">
                <a16:creationId xmlns:a16="http://schemas.microsoft.com/office/drawing/2014/main" id="{FE8E9907-123F-4DC0-A8DE-14FF806A64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B3B3B3"/>
                </a:solidFill>
              </a:rPr>
              <a:t>Physical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0000FF"/>
                </a:solidFill>
              </a:rPr>
              <a:t>Data-link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B3B3B3"/>
                </a:solidFill>
              </a:rPr>
              <a:t>Network layer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4DE36199-8C4F-4D41-A0F6-814FB4666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Data-link Layer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A319F9-E639-4B02-92EC-E8AF4AEAD0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668000" cy="4525963"/>
          </a:xfrm>
        </p:spPr>
        <p:txBody>
          <a:bodyPr/>
          <a:lstStyle/>
          <a:p>
            <a:pPr fontAlgn="base">
              <a:spcAft>
                <a:spcPct val="0"/>
              </a:spcAft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dirty="0"/>
              <a:t>Protocols in data-link layer ensure that the packets are delivered from one host to another within a local network</a:t>
            </a:r>
          </a:p>
          <a:p>
            <a:pPr lvl="3">
              <a:defRPr/>
            </a:pPr>
            <a:endParaRPr lang="en-US" sz="1200" dirty="0"/>
          </a:p>
          <a:p>
            <a:pPr fontAlgn="base">
              <a:spcAft>
                <a:spcPct val="0"/>
              </a:spcAft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dirty="0"/>
              <a:t>Data-link layer protocols provide two main functionalities:</a:t>
            </a:r>
          </a:p>
          <a:p>
            <a:pPr lvl="1" fontAlgn="base">
              <a:spcBef>
                <a:spcPts val="800"/>
              </a:spcBef>
              <a:spcAft>
                <a:spcPct val="0"/>
              </a:spcAft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dirty="0">
                <a:cs typeface="Arial" charset="0"/>
              </a:rPr>
              <a:t>How to coordinate between the transmitters such that packets are successfully received?</a:t>
            </a:r>
          </a:p>
          <a:p>
            <a:pPr lvl="2">
              <a:defRPr/>
            </a:pPr>
            <a:r>
              <a:rPr lang="en-US" sz="2200" dirty="0">
                <a:solidFill>
                  <a:schemeClr val="accent6"/>
                </a:solidFill>
              </a:rPr>
              <a:t>Coordination</a:t>
            </a:r>
          </a:p>
          <a:p>
            <a:pPr lvl="1" fontAlgn="base">
              <a:spcBef>
                <a:spcPts val="800"/>
              </a:spcBef>
              <a:spcAft>
                <a:spcPct val="0"/>
              </a:spcAft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dirty="0">
                <a:cs typeface="Arial" charset="0"/>
              </a:rPr>
              <a:t>How to identify another host on the local network?</a:t>
            </a:r>
          </a:p>
          <a:p>
            <a:pPr lvl="2" fontAlgn="base">
              <a:spcAft>
                <a:spcPct val="0"/>
              </a:spcAft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200" dirty="0">
                <a:solidFill>
                  <a:schemeClr val="accent6"/>
                </a:solidFill>
              </a:rPr>
              <a:t>Addressing over local networks</a:t>
            </a:r>
          </a:p>
          <a:p>
            <a:pPr marL="914400" lvl="2" indent="0">
              <a:buNone/>
              <a:defRPr/>
            </a:pPr>
            <a:endParaRPr lang="en-US" sz="18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Title 1">
            <a:extLst>
              <a:ext uri="{FF2B5EF4-FFF2-40B4-BE49-F238E27FC236}">
                <a16:creationId xmlns:a16="http://schemas.microsoft.com/office/drawing/2014/main" id="{8A423353-CC6A-4CB9-9F5A-64BA60C04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Coordination at Data-link Layer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0C048A-2247-42E1-B161-FDD24E9096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pPr>
              <a:defRPr/>
            </a:pPr>
            <a:r>
              <a:rPr lang="en-US" sz="2800" dirty="0"/>
              <a:t>A packet is not received successfully at the receiver if a sender transmits the data when another sender’s transmission is active </a:t>
            </a:r>
          </a:p>
          <a:p>
            <a:pPr lvl="1">
              <a:defRPr/>
            </a:pPr>
            <a:r>
              <a:rPr lang="en-US" sz="2400" dirty="0"/>
              <a:t>The packet is said to have experienced 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collision </a:t>
            </a:r>
            <a:r>
              <a:rPr lang="en-US" sz="2400" dirty="0"/>
              <a:t>if it is not successfully received at the receiver</a:t>
            </a:r>
            <a:endParaRPr lang="en-US" sz="24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lvl="3">
              <a:defRPr/>
            </a:pPr>
            <a:endParaRPr lang="en-US" sz="16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>
              <a:defRPr/>
            </a:pPr>
            <a:r>
              <a:rPr lang="en-US" sz="2800" dirty="0"/>
              <a:t>Collision is avoided by sensing the medium before transmission</a:t>
            </a:r>
          </a:p>
          <a:p>
            <a:pPr>
              <a:defRPr/>
            </a:pPr>
            <a:endParaRPr lang="en-US" dirty="0"/>
          </a:p>
        </p:txBody>
      </p:sp>
      <p:grpSp>
        <p:nvGrpSpPr>
          <p:cNvPr id="32772" name="Group 17">
            <a:extLst>
              <a:ext uri="{FF2B5EF4-FFF2-40B4-BE49-F238E27FC236}">
                <a16:creationId xmlns:a16="http://schemas.microsoft.com/office/drawing/2014/main" id="{69A3A0AD-2EFA-41D0-B847-9F1CD232643F}"/>
              </a:ext>
            </a:extLst>
          </p:cNvPr>
          <p:cNvGrpSpPr>
            <a:grpSpLocks/>
          </p:cNvGrpSpPr>
          <p:nvPr/>
        </p:nvGrpSpPr>
        <p:grpSpPr bwMode="auto">
          <a:xfrm>
            <a:off x="4419600" y="5029200"/>
            <a:ext cx="2011363" cy="406400"/>
            <a:chOff x="6248400" y="3454195"/>
            <a:chExt cx="1842294" cy="432005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C78D9490-97F4-4126-B779-2FCE01097D78}"/>
                </a:ext>
              </a:extLst>
            </p:cNvPr>
            <p:cNvSpPr/>
            <p:nvPr/>
          </p:nvSpPr>
          <p:spPr>
            <a:xfrm>
              <a:off x="6248400" y="3467695"/>
              <a:ext cx="609251" cy="418505"/>
            </a:xfrm>
            <a:prstGeom prst="rect">
              <a:avLst/>
            </a:prstGeom>
            <a:solidFill>
              <a:srgbClr val="92D050">
                <a:alpha val="48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FD31BB3A-7BA5-490F-B438-EA7BFC700ED8}"/>
                </a:ext>
              </a:extLst>
            </p:cNvPr>
            <p:cNvSpPr/>
            <p:nvPr/>
          </p:nvSpPr>
          <p:spPr>
            <a:xfrm>
              <a:off x="7481443" y="3454195"/>
              <a:ext cx="609251" cy="418505"/>
            </a:xfrm>
            <a:prstGeom prst="rect">
              <a:avLst/>
            </a:prstGeom>
            <a:solidFill>
              <a:srgbClr val="92D050">
                <a:alpha val="48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  <p:grpSp>
        <p:nvGrpSpPr>
          <p:cNvPr id="32773" name="Group 20">
            <a:extLst>
              <a:ext uri="{FF2B5EF4-FFF2-40B4-BE49-F238E27FC236}">
                <a16:creationId xmlns:a16="http://schemas.microsoft.com/office/drawing/2014/main" id="{F909EF7F-844D-43A4-B3FE-D7090E8E7486}"/>
              </a:ext>
            </a:extLst>
          </p:cNvPr>
          <p:cNvGrpSpPr>
            <a:grpSpLocks/>
          </p:cNvGrpSpPr>
          <p:nvPr/>
        </p:nvGrpSpPr>
        <p:grpSpPr bwMode="auto">
          <a:xfrm>
            <a:off x="4513260" y="5080000"/>
            <a:ext cx="2438400" cy="573088"/>
            <a:chOff x="6377298" y="3505200"/>
            <a:chExt cx="2233302" cy="609600"/>
          </a:xfrm>
        </p:grpSpPr>
        <p:pic>
          <p:nvPicPr>
            <p:cNvPr id="32783" name="Picture 11">
              <a:extLst>
                <a:ext uri="{FF2B5EF4-FFF2-40B4-BE49-F238E27FC236}">
                  <a16:creationId xmlns:a16="http://schemas.microsoft.com/office/drawing/2014/main" id="{480E274D-50AD-46CD-9335-8633339DE16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85000" y="3505200"/>
              <a:ext cx="405777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32784" name="Picture 11">
              <a:extLst>
                <a:ext uri="{FF2B5EF4-FFF2-40B4-BE49-F238E27FC236}">
                  <a16:creationId xmlns:a16="http://schemas.microsoft.com/office/drawing/2014/main" id="{57BF90E2-D944-4EAC-AED7-30AB400F454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77298" y="3505200"/>
              <a:ext cx="405777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32785" name="Picture 11">
              <a:extLst>
                <a:ext uri="{FF2B5EF4-FFF2-40B4-BE49-F238E27FC236}">
                  <a16:creationId xmlns:a16="http://schemas.microsoft.com/office/drawing/2014/main" id="{D999EC22-6718-4F59-826F-51539BF1C5E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71721" y="3505200"/>
              <a:ext cx="405777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32786" name="Picture 11">
              <a:extLst>
                <a:ext uri="{FF2B5EF4-FFF2-40B4-BE49-F238E27FC236}">
                  <a16:creationId xmlns:a16="http://schemas.microsoft.com/office/drawing/2014/main" id="{532FDC53-E517-4603-9A98-43BCB9E3415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04823" y="3505200"/>
              <a:ext cx="405777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grpSp>
          <p:nvGrpSpPr>
            <p:cNvPr id="32787" name="Group 25">
              <a:extLst>
                <a:ext uri="{FF2B5EF4-FFF2-40B4-BE49-F238E27FC236}">
                  <a16:creationId xmlns:a16="http://schemas.microsoft.com/office/drawing/2014/main" id="{30C9A479-8A58-4ADC-83D3-F7033687C18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503987" y="3810000"/>
              <a:ext cx="1954213" cy="304800"/>
              <a:chOff x="6275387" y="4038600"/>
              <a:chExt cx="1954213" cy="304800"/>
            </a:xfrm>
          </p:grpSpPr>
          <p:sp>
            <p:nvSpPr>
              <p:cNvPr id="27" name="Can 26">
                <a:extLst>
                  <a:ext uri="{FF2B5EF4-FFF2-40B4-BE49-F238E27FC236}">
                    <a16:creationId xmlns:a16="http://schemas.microsoft.com/office/drawing/2014/main" id="{2BB56759-C88E-4C70-96C6-9349A98D2FF1}"/>
                  </a:ext>
                </a:extLst>
              </p:cNvPr>
              <p:cNvSpPr/>
              <p:nvPr/>
            </p:nvSpPr>
            <p:spPr bwMode="auto">
              <a:xfrm>
                <a:off x="6883088" y="4038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8" name="Can 27">
                <a:extLst>
                  <a:ext uri="{FF2B5EF4-FFF2-40B4-BE49-F238E27FC236}">
                    <a16:creationId xmlns:a16="http://schemas.microsoft.com/office/drawing/2014/main" id="{F5AF52BB-BFF8-4EDE-B402-0A4EFDE25FBA}"/>
                  </a:ext>
                </a:extLst>
              </p:cNvPr>
              <p:cNvSpPr/>
              <p:nvPr/>
            </p:nvSpPr>
            <p:spPr bwMode="auto">
              <a:xfrm>
                <a:off x="6275387" y="4038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9" name="Can 28">
                <a:extLst>
                  <a:ext uri="{FF2B5EF4-FFF2-40B4-BE49-F238E27FC236}">
                    <a16:creationId xmlns:a16="http://schemas.microsoft.com/office/drawing/2014/main" id="{A81C24F7-2BAB-420E-9F7F-3C9D857B40CA}"/>
                  </a:ext>
                </a:extLst>
              </p:cNvPr>
              <p:cNvSpPr/>
              <p:nvPr/>
            </p:nvSpPr>
            <p:spPr bwMode="auto">
              <a:xfrm>
                <a:off x="7469809" y="4038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30" name="Can 29">
                <a:extLst>
                  <a:ext uri="{FF2B5EF4-FFF2-40B4-BE49-F238E27FC236}">
                    <a16:creationId xmlns:a16="http://schemas.microsoft.com/office/drawing/2014/main" id="{340786B9-C120-4F24-87BE-142D738EE91C}"/>
                  </a:ext>
                </a:extLst>
              </p:cNvPr>
              <p:cNvSpPr/>
              <p:nvPr/>
            </p:nvSpPr>
            <p:spPr bwMode="auto">
              <a:xfrm>
                <a:off x="8077200" y="4038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31" name="Can 30">
                <a:extLst>
                  <a:ext uri="{FF2B5EF4-FFF2-40B4-BE49-F238E27FC236}">
                    <a16:creationId xmlns:a16="http://schemas.microsoft.com/office/drawing/2014/main" id="{A7DC8D28-51A0-4705-8775-063E746E8F73}"/>
                  </a:ext>
                </a:extLst>
              </p:cNvPr>
              <p:cNvSpPr/>
              <p:nvPr/>
            </p:nvSpPr>
            <p:spPr bwMode="auto">
              <a:xfrm rot="5400000">
                <a:off x="7176294" y="3290093"/>
                <a:ext cx="152400" cy="1954213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</p:grp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88C59D43-66ED-4426-A275-E5FAC5C21A9E}"/>
              </a:ext>
            </a:extLst>
          </p:cNvPr>
          <p:cNvCxnSpPr/>
          <p:nvPr/>
        </p:nvCxnSpPr>
        <p:spPr>
          <a:xfrm>
            <a:off x="4762500" y="5592763"/>
            <a:ext cx="303213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B0D31CCA-B41F-4EE2-B93B-A49CFC52A423}"/>
              </a:ext>
            </a:extLst>
          </p:cNvPr>
          <p:cNvCxnSpPr/>
          <p:nvPr/>
        </p:nvCxnSpPr>
        <p:spPr>
          <a:xfrm flipH="1">
            <a:off x="5680072" y="5562603"/>
            <a:ext cx="1022350" cy="11113"/>
          </a:xfrm>
          <a:prstGeom prst="straightConnector1">
            <a:avLst/>
          </a:prstGeom>
          <a:ln w="28575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Explosion 1 34">
            <a:extLst>
              <a:ext uri="{FF2B5EF4-FFF2-40B4-BE49-F238E27FC236}">
                <a16:creationId xmlns:a16="http://schemas.microsoft.com/office/drawing/2014/main" id="{C077A470-F966-4FCA-A598-868662524C22}"/>
              </a:ext>
            </a:extLst>
          </p:cNvPr>
          <p:cNvSpPr/>
          <p:nvPr/>
        </p:nvSpPr>
        <p:spPr>
          <a:xfrm>
            <a:off x="5038722" y="5449888"/>
            <a:ext cx="679450" cy="322262"/>
          </a:xfrm>
          <a:prstGeom prst="irregularSeal1">
            <a:avLst/>
          </a:prstGeom>
          <a:solidFill>
            <a:srgbClr val="FFFF00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C9F45D61-AC51-40A6-80F6-C672AF33A1F9}"/>
              </a:ext>
            </a:extLst>
          </p:cNvPr>
          <p:cNvCxnSpPr/>
          <p:nvPr/>
        </p:nvCxnSpPr>
        <p:spPr>
          <a:xfrm>
            <a:off x="4762497" y="5414963"/>
            <a:ext cx="0" cy="177800"/>
          </a:xfrm>
          <a:prstGeom prst="straightConnector1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967D0C51-A44F-4212-B9E6-E991637ADC10}"/>
              </a:ext>
            </a:extLst>
          </p:cNvPr>
          <p:cNvCxnSpPr/>
          <p:nvPr/>
        </p:nvCxnSpPr>
        <p:spPr>
          <a:xfrm>
            <a:off x="6064247" y="5414963"/>
            <a:ext cx="0" cy="177800"/>
          </a:xfrm>
          <a:prstGeom prst="straightConnector1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id="{37C48238-4FEA-46F4-B4B5-40F130E23C67}"/>
              </a:ext>
            </a:extLst>
          </p:cNvPr>
          <p:cNvSpPr/>
          <p:nvPr/>
        </p:nvSpPr>
        <p:spPr>
          <a:xfrm>
            <a:off x="4525960" y="5099050"/>
            <a:ext cx="209550" cy="15875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28049AD4-5EE0-4D43-A378-5C15D473BB6C}"/>
              </a:ext>
            </a:extLst>
          </p:cNvPr>
          <p:cNvSpPr/>
          <p:nvPr/>
        </p:nvSpPr>
        <p:spPr>
          <a:xfrm>
            <a:off x="5199063" y="5559428"/>
            <a:ext cx="128587" cy="6826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BBE8FCA4-57CC-4266-A969-AC1E3E7F7E94}"/>
              </a:ext>
            </a:extLst>
          </p:cNvPr>
          <p:cNvSpPr/>
          <p:nvPr/>
        </p:nvSpPr>
        <p:spPr>
          <a:xfrm>
            <a:off x="5829297" y="5102228"/>
            <a:ext cx="209550" cy="15716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B27F9F48-9B88-4313-B352-BEF9012FCAE9}"/>
              </a:ext>
            </a:extLst>
          </p:cNvPr>
          <p:cNvSpPr/>
          <p:nvPr/>
        </p:nvSpPr>
        <p:spPr>
          <a:xfrm>
            <a:off x="5540372" y="5562600"/>
            <a:ext cx="115888" cy="5715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8" grpId="0" animBg="1"/>
      <p:bldP spid="39" grpId="0" animBg="1"/>
      <p:bldP spid="40" grpId="0" animBg="1"/>
      <p:bldP spid="41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>
            <a:extLst>
              <a:ext uri="{FF2B5EF4-FFF2-40B4-BE49-F238E27FC236}">
                <a16:creationId xmlns:a16="http://schemas.microsoft.com/office/drawing/2014/main" id="{F1A42035-F84F-42D3-8E36-186136655CA5}"/>
              </a:ext>
            </a:extLst>
          </p:cNvPr>
          <p:cNvSpPr/>
          <p:nvPr/>
        </p:nvSpPr>
        <p:spPr>
          <a:xfrm>
            <a:off x="5535613" y="5402263"/>
            <a:ext cx="762000" cy="533400"/>
          </a:xfrm>
          <a:prstGeom prst="rect">
            <a:avLst/>
          </a:prstGeom>
          <a:solidFill>
            <a:srgbClr val="92D050">
              <a:alpha val="4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4819" name="Title 1">
            <a:extLst>
              <a:ext uri="{FF2B5EF4-FFF2-40B4-BE49-F238E27FC236}">
                <a16:creationId xmlns:a16="http://schemas.microsoft.com/office/drawing/2014/main" id="{31723223-BA61-4F78-9D62-30523C0E8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Addressing over Local Networks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5605C1-4A91-465E-90F3-70346F59AB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pPr>
              <a:defRPr/>
            </a:pPr>
            <a:r>
              <a:rPr lang="en-US" dirty="0"/>
              <a:t>Each device that is connected to a network has a unique address called 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Medium Access Control (MAC) address</a:t>
            </a:r>
          </a:p>
          <a:p>
            <a:pPr lvl="1">
              <a:defRPr/>
            </a:pPr>
            <a:r>
              <a:rPr lang="en-US" dirty="0"/>
              <a:t>MAC addresses are six bytes long </a:t>
            </a:r>
          </a:p>
          <a:p>
            <a:pPr lvl="2">
              <a:defRPr/>
            </a:pPr>
            <a:r>
              <a:rPr lang="en-US" dirty="0"/>
              <a:t>e.g., 2A:D4:AB:FD:EF:8D</a:t>
            </a:r>
          </a:p>
          <a:p>
            <a:pPr marL="914400" lvl="2" indent="0">
              <a:buNone/>
              <a:defRPr/>
            </a:pPr>
            <a:endParaRPr lang="en-US" sz="1600" dirty="0"/>
          </a:p>
          <a:p>
            <a:pPr>
              <a:defRPr/>
            </a:pPr>
            <a:r>
              <a:rPr lang="en-US" dirty="0"/>
              <a:t>Approach</a:t>
            </a:r>
            <a:r>
              <a:rPr lang="en-US" sz="2400" dirty="0"/>
              <a:t>: </a:t>
            </a:r>
          </a:p>
          <a:p>
            <a:pPr lvl="1">
              <a:defRPr/>
            </a:pPr>
            <a:r>
              <a:rPr lang="en-US" dirty="0"/>
              <a:t>Data-link layer </a:t>
            </a:r>
            <a:r>
              <a:rPr lang="en-US" i="1" dirty="0"/>
              <a:t>broadcasts</a:t>
            </a:r>
            <a:r>
              <a:rPr lang="en-US" dirty="0"/>
              <a:t> the packet over the medium</a:t>
            </a:r>
          </a:p>
          <a:p>
            <a:pPr lvl="1">
              <a:defRPr/>
            </a:pPr>
            <a:r>
              <a:rPr lang="en-US" dirty="0"/>
              <a:t>Receiver reads the packet header and checks if the packet is addressed to it</a:t>
            </a:r>
          </a:p>
        </p:txBody>
      </p:sp>
      <p:grpSp>
        <p:nvGrpSpPr>
          <p:cNvPr id="34821" name="Group 14">
            <a:extLst>
              <a:ext uri="{FF2B5EF4-FFF2-40B4-BE49-F238E27FC236}">
                <a16:creationId xmlns:a16="http://schemas.microsoft.com/office/drawing/2014/main" id="{81EAFDC1-290D-4800-8A45-539B5CB30DD0}"/>
              </a:ext>
            </a:extLst>
          </p:cNvPr>
          <p:cNvGrpSpPr>
            <a:grpSpLocks/>
          </p:cNvGrpSpPr>
          <p:nvPr/>
        </p:nvGrpSpPr>
        <p:grpSpPr bwMode="auto">
          <a:xfrm>
            <a:off x="4164013" y="5410200"/>
            <a:ext cx="2819400" cy="914400"/>
            <a:chOff x="6377298" y="3505200"/>
            <a:chExt cx="2233302" cy="609600"/>
          </a:xfrm>
        </p:grpSpPr>
        <p:pic>
          <p:nvPicPr>
            <p:cNvPr id="34833" name="Picture 11">
              <a:extLst>
                <a:ext uri="{FF2B5EF4-FFF2-40B4-BE49-F238E27FC236}">
                  <a16:creationId xmlns:a16="http://schemas.microsoft.com/office/drawing/2014/main" id="{706555B9-6673-41CD-A7B0-07444D811E3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85000" y="3505200"/>
              <a:ext cx="405777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34834" name="Picture 11">
              <a:extLst>
                <a:ext uri="{FF2B5EF4-FFF2-40B4-BE49-F238E27FC236}">
                  <a16:creationId xmlns:a16="http://schemas.microsoft.com/office/drawing/2014/main" id="{21267BD5-BE74-44B7-B8CE-364869E4316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77298" y="3505200"/>
              <a:ext cx="405777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34835" name="Picture 11">
              <a:extLst>
                <a:ext uri="{FF2B5EF4-FFF2-40B4-BE49-F238E27FC236}">
                  <a16:creationId xmlns:a16="http://schemas.microsoft.com/office/drawing/2014/main" id="{3920EB38-2D84-482B-A170-005F617D655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71721" y="3505200"/>
              <a:ext cx="405777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34836" name="Picture 11">
              <a:extLst>
                <a:ext uri="{FF2B5EF4-FFF2-40B4-BE49-F238E27FC236}">
                  <a16:creationId xmlns:a16="http://schemas.microsoft.com/office/drawing/2014/main" id="{10C194FC-F6D7-4F00-8C4D-BEF1DD79C0F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04823" y="3505200"/>
              <a:ext cx="405777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grpSp>
          <p:nvGrpSpPr>
            <p:cNvPr id="34837" name="Group 19">
              <a:extLst>
                <a:ext uri="{FF2B5EF4-FFF2-40B4-BE49-F238E27FC236}">
                  <a16:creationId xmlns:a16="http://schemas.microsoft.com/office/drawing/2014/main" id="{A3A4558B-8C69-4D61-8F6E-EBCBC260D42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503987" y="3810000"/>
              <a:ext cx="1954213" cy="304800"/>
              <a:chOff x="6275387" y="4038600"/>
              <a:chExt cx="1954213" cy="304800"/>
            </a:xfrm>
          </p:grpSpPr>
          <p:sp>
            <p:nvSpPr>
              <p:cNvPr id="21" name="Can 20">
                <a:extLst>
                  <a:ext uri="{FF2B5EF4-FFF2-40B4-BE49-F238E27FC236}">
                    <a16:creationId xmlns:a16="http://schemas.microsoft.com/office/drawing/2014/main" id="{F81833DC-C1F9-42A7-8A96-9CCB36478625}"/>
                  </a:ext>
                </a:extLst>
              </p:cNvPr>
              <p:cNvSpPr/>
              <p:nvPr/>
            </p:nvSpPr>
            <p:spPr bwMode="auto">
              <a:xfrm>
                <a:off x="6883088" y="4038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2" name="Can 21">
                <a:extLst>
                  <a:ext uri="{FF2B5EF4-FFF2-40B4-BE49-F238E27FC236}">
                    <a16:creationId xmlns:a16="http://schemas.microsoft.com/office/drawing/2014/main" id="{8499C4DD-7A09-4B5E-A637-A66FF33B8EB3}"/>
                  </a:ext>
                </a:extLst>
              </p:cNvPr>
              <p:cNvSpPr/>
              <p:nvPr/>
            </p:nvSpPr>
            <p:spPr bwMode="auto">
              <a:xfrm>
                <a:off x="6275387" y="4038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3" name="Can 22">
                <a:extLst>
                  <a:ext uri="{FF2B5EF4-FFF2-40B4-BE49-F238E27FC236}">
                    <a16:creationId xmlns:a16="http://schemas.microsoft.com/office/drawing/2014/main" id="{5E7F73AA-BE7F-4D9F-A1A3-ED2B8D98F1B9}"/>
                  </a:ext>
                </a:extLst>
              </p:cNvPr>
              <p:cNvSpPr/>
              <p:nvPr/>
            </p:nvSpPr>
            <p:spPr bwMode="auto">
              <a:xfrm>
                <a:off x="7469809" y="4038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4" name="Can 23">
                <a:extLst>
                  <a:ext uri="{FF2B5EF4-FFF2-40B4-BE49-F238E27FC236}">
                    <a16:creationId xmlns:a16="http://schemas.microsoft.com/office/drawing/2014/main" id="{C8EB17AB-5CFB-4570-9D12-006B5090AA86}"/>
                  </a:ext>
                </a:extLst>
              </p:cNvPr>
              <p:cNvSpPr/>
              <p:nvPr/>
            </p:nvSpPr>
            <p:spPr bwMode="auto">
              <a:xfrm>
                <a:off x="8077200" y="4038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5" name="Can 24">
                <a:extLst>
                  <a:ext uri="{FF2B5EF4-FFF2-40B4-BE49-F238E27FC236}">
                    <a16:creationId xmlns:a16="http://schemas.microsoft.com/office/drawing/2014/main" id="{3D99F42B-BC3F-4E02-81EE-897EE14DBD86}"/>
                  </a:ext>
                </a:extLst>
              </p:cNvPr>
              <p:cNvSpPr/>
              <p:nvPr/>
            </p:nvSpPr>
            <p:spPr bwMode="auto">
              <a:xfrm rot="5400000">
                <a:off x="7176294" y="3290093"/>
                <a:ext cx="152400" cy="1954213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80AB583D-3D12-4C22-86C8-AF93E3E72078}"/>
              </a:ext>
            </a:extLst>
          </p:cNvPr>
          <p:cNvSpPr/>
          <p:nvPr/>
        </p:nvSpPr>
        <p:spPr>
          <a:xfrm>
            <a:off x="4572000" y="6180138"/>
            <a:ext cx="255588" cy="682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EA35DFB-1C61-4F1D-997C-15638DFBFFDB}"/>
              </a:ext>
            </a:extLst>
          </p:cNvPr>
          <p:cNvSpPr/>
          <p:nvPr/>
        </p:nvSpPr>
        <p:spPr>
          <a:xfrm>
            <a:off x="5280025" y="6180138"/>
            <a:ext cx="255588" cy="682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AD1F238-B71F-46AD-B998-B5BCA8B74C40}"/>
              </a:ext>
            </a:extLst>
          </p:cNvPr>
          <p:cNvSpPr/>
          <p:nvPr/>
        </p:nvSpPr>
        <p:spPr>
          <a:xfrm>
            <a:off x="6042025" y="6180138"/>
            <a:ext cx="255588" cy="682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ED2CFB25-0BE5-46EA-9AD6-F0E061C6FBEE}"/>
              </a:ext>
            </a:extLst>
          </p:cNvPr>
          <p:cNvSpPr/>
          <p:nvPr/>
        </p:nvSpPr>
        <p:spPr>
          <a:xfrm flipH="1">
            <a:off x="4392616" y="5965825"/>
            <a:ext cx="58737" cy="20478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1120D5B-C463-4771-A19D-7A18C88798FB}"/>
              </a:ext>
            </a:extLst>
          </p:cNvPr>
          <p:cNvSpPr/>
          <p:nvPr/>
        </p:nvSpPr>
        <p:spPr>
          <a:xfrm flipH="1">
            <a:off x="6678616" y="6010278"/>
            <a:ext cx="58737" cy="23812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A428425-FC27-4D1D-BE52-09F2DD56763C}"/>
              </a:ext>
            </a:extLst>
          </p:cNvPr>
          <p:cNvSpPr/>
          <p:nvPr/>
        </p:nvSpPr>
        <p:spPr>
          <a:xfrm flipH="1">
            <a:off x="5894388" y="5972178"/>
            <a:ext cx="57150" cy="23812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15DF7C0-35F7-41D5-8CF1-F4C6185DF0CF}"/>
              </a:ext>
            </a:extLst>
          </p:cNvPr>
          <p:cNvSpPr/>
          <p:nvPr/>
        </p:nvSpPr>
        <p:spPr>
          <a:xfrm flipH="1">
            <a:off x="5167316" y="5981703"/>
            <a:ext cx="58737" cy="23812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DC4D1C8C-3898-4AAD-8123-32D2C8A9AE72}"/>
              </a:ext>
            </a:extLst>
          </p:cNvPr>
          <p:cNvSpPr/>
          <p:nvPr/>
        </p:nvSpPr>
        <p:spPr>
          <a:xfrm>
            <a:off x="4065588" y="5334000"/>
            <a:ext cx="762000" cy="533400"/>
          </a:xfrm>
          <a:prstGeom prst="rect">
            <a:avLst/>
          </a:prstGeom>
          <a:solidFill>
            <a:srgbClr val="92D050">
              <a:alpha val="4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pic>
        <p:nvPicPr>
          <p:cNvPr id="34830" name="Picture 2" descr="C:\Users\vkolar\AppData\Local\Microsoft\Windows\Temporary Internet Files\Content.IE5\E2H73JIM\MC900432530[1].png">
            <a:extLst>
              <a:ext uri="{FF2B5EF4-FFF2-40B4-BE49-F238E27FC236}">
                <a16:creationId xmlns:a16="http://schemas.microsoft.com/office/drawing/2014/main" id="{E2541FF8-B2A0-4EC6-89D9-4967B0BCBF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5163" y="5041900"/>
            <a:ext cx="4254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D558C9A8-D6B0-4F84-8E5B-41A04D5C3F09}"/>
              </a:ext>
            </a:extLst>
          </p:cNvPr>
          <p:cNvSpPr/>
          <p:nvPr/>
        </p:nvSpPr>
        <p:spPr>
          <a:xfrm>
            <a:off x="4931500" y="4800604"/>
            <a:ext cx="373158" cy="64633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en-US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x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395F5574-174F-4C48-A95B-7FDA58140D56}"/>
              </a:ext>
            </a:extLst>
          </p:cNvPr>
          <p:cNvSpPr/>
          <p:nvPr/>
        </p:nvSpPr>
        <p:spPr>
          <a:xfrm>
            <a:off x="6477000" y="4800604"/>
            <a:ext cx="373158" cy="64633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en-US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4" grpId="0"/>
      <p:bldP spid="3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>
            <a:extLst>
              <a:ext uri="{FF2B5EF4-FFF2-40B4-BE49-F238E27FC236}">
                <a16:creationId xmlns:a16="http://schemas.microsoft.com/office/drawing/2014/main" id="{4E51D708-C971-41F3-A805-EFCE6F8F9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Layers that We Will Study Today</a:t>
            </a:r>
          </a:p>
        </p:txBody>
      </p:sp>
      <p:sp>
        <p:nvSpPr>
          <p:cNvPr id="35843" name="Content Placeholder 2">
            <a:extLst>
              <a:ext uri="{FF2B5EF4-FFF2-40B4-BE49-F238E27FC236}">
                <a16:creationId xmlns:a16="http://schemas.microsoft.com/office/drawing/2014/main" id="{FB2F506F-DAEC-4529-9EF4-E7A23030D8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B3B3B3"/>
                </a:solidFill>
              </a:rPr>
              <a:t>Physical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B3B3B3"/>
                </a:solidFill>
              </a:rPr>
              <a:t>Data-link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0000FF"/>
                </a:solidFill>
              </a:rPr>
              <a:t>Network layer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>
            <a:extLst>
              <a:ext uri="{FF2B5EF4-FFF2-40B4-BE49-F238E27FC236}">
                <a16:creationId xmlns:a16="http://schemas.microsoft.com/office/drawing/2014/main" id="{2BD3B9F2-8692-46C6-9D1C-CE18BD269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Network Layer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B907B1-2962-455A-A67F-F45D97ABD9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8763000" cy="4953000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Network layer protocols perform the role of 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routing </a:t>
            </a:r>
          </a:p>
          <a:p>
            <a:pPr lvl="1">
              <a:defRPr/>
            </a:pPr>
            <a:r>
              <a:rPr lang="en-US" sz="2000" dirty="0"/>
              <a:t>They ensure that a packet is routed from the source machine to the destination machine</a:t>
            </a:r>
          </a:p>
          <a:p>
            <a:pPr lvl="1">
              <a:defRPr/>
            </a:pPr>
            <a:r>
              <a:rPr lang="en-US" sz="2000" dirty="0"/>
              <a:t>Packets may traverse different LANs to reach the destination</a:t>
            </a:r>
          </a:p>
          <a:p>
            <a:pPr lvl="2">
              <a:buFontTx/>
              <a:buNone/>
              <a:defRPr/>
            </a:pPr>
            <a:endParaRPr lang="en-US" sz="1600" dirty="0"/>
          </a:p>
          <a:p>
            <a:pPr lvl="4">
              <a:defRPr/>
            </a:pPr>
            <a:endParaRPr lang="en-US" sz="1050" dirty="0"/>
          </a:p>
          <a:p>
            <a:pPr>
              <a:defRPr/>
            </a:pPr>
            <a:r>
              <a:rPr lang="en-US" sz="2400" dirty="0"/>
              <a:t>Internet Protocol (IP) is a </a:t>
            </a:r>
            <a:br>
              <a:rPr lang="en-US" sz="2400" dirty="0"/>
            </a:br>
            <a:r>
              <a:rPr lang="en-US" sz="2400" dirty="0"/>
              <a:t>widely-used network layer </a:t>
            </a:r>
            <a:br>
              <a:rPr lang="en-US" sz="2400" dirty="0"/>
            </a:br>
            <a:r>
              <a:rPr lang="en-US" sz="2400" dirty="0"/>
              <a:t>protocol </a:t>
            </a:r>
          </a:p>
          <a:p>
            <a:pPr lvl="1">
              <a:defRPr/>
            </a:pPr>
            <a:r>
              <a:rPr lang="en-US" sz="2000" dirty="0"/>
              <a:t>IP addresses are typically </a:t>
            </a:r>
            <a:br>
              <a:rPr lang="en-US" sz="2000" dirty="0"/>
            </a:br>
            <a:r>
              <a:rPr lang="en-US" sz="2000" dirty="0"/>
              <a:t>used to identify machines</a:t>
            </a:r>
            <a:endParaRPr lang="en-US" sz="1050" dirty="0"/>
          </a:p>
          <a:p>
            <a:pPr lvl="4">
              <a:defRPr/>
            </a:pPr>
            <a:endParaRPr lang="en-US" sz="1100" dirty="0"/>
          </a:p>
          <a:p>
            <a:pPr marL="914400" lvl="2" indent="0">
              <a:buNone/>
              <a:defRPr/>
            </a:pPr>
            <a:endParaRPr lang="en-US" sz="1400" dirty="0"/>
          </a:p>
        </p:txBody>
      </p:sp>
      <p:grpSp>
        <p:nvGrpSpPr>
          <p:cNvPr id="36868" name="Group 428">
            <a:extLst>
              <a:ext uri="{FF2B5EF4-FFF2-40B4-BE49-F238E27FC236}">
                <a16:creationId xmlns:a16="http://schemas.microsoft.com/office/drawing/2014/main" id="{B406A635-63EE-4AFF-9A65-5F1E970D6FF0}"/>
              </a:ext>
            </a:extLst>
          </p:cNvPr>
          <p:cNvGrpSpPr>
            <a:grpSpLocks/>
          </p:cNvGrpSpPr>
          <p:nvPr/>
        </p:nvGrpSpPr>
        <p:grpSpPr bwMode="auto">
          <a:xfrm>
            <a:off x="4724400" y="3505200"/>
            <a:ext cx="4568825" cy="3124200"/>
            <a:chOff x="533400" y="3810000"/>
            <a:chExt cx="3124200" cy="2286000"/>
          </a:xfrm>
        </p:grpSpPr>
        <p:grpSp>
          <p:nvGrpSpPr>
            <p:cNvPr id="36876" name="Group 305">
              <a:extLst>
                <a:ext uri="{FF2B5EF4-FFF2-40B4-BE49-F238E27FC236}">
                  <a16:creationId xmlns:a16="http://schemas.microsoft.com/office/drawing/2014/main" id="{A8AC21FE-D632-485B-AFEC-F111F552928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62200" y="3810000"/>
              <a:ext cx="1295400" cy="762000"/>
              <a:chOff x="2057400" y="3810000"/>
              <a:chExt cx="1600200" cy="914400"/>
            </a:xfrm>
          </p:grpSpPr>
          <p:sp>
            <p:nvSpPr>
              <p:cNvPr id="118" name="Rectangle 117">
                <a:extLst>
                  <a:ext uri="{FF2B5EF4-FFF2-40B4-BE49-F238E27FC236}">
                    <a16:creationId xmlns:a16="http://schemas.microsoft.com/office/drawing/2014/main" id="{DE3527B2-8D1A-427B-AEB9-5E6D2B1E1845}"/>
                  </a:ext>
                </a:extLst>
              </p:cNvPr>
              <p:cNvSpPr/>
              <p:nvPr/>
            </p:nvSpPr>
            <p:spPr>
              <a:xfrm>
                <a:off x="2059166" y="3810000"/>
                <a:ext cx="1598434" cy="913007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37100" name="Group 271">
                <a:extLst>
                  <a:ext uri="{FF2B5EF4-FFF2-40B4-BE49-F238E27FC236}">
                    <a16:creationId xmlns:a16="http://schemas.microsoft.com/office/drawing/2014/main" id="{A1661F3B-9F72-4407-99D9-C6BB5C2168C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0" y="3962400"/>
                <a:ext cx="1447800" cy="609600"/>
                <a:chOff x="5029200" y="3657600"/>
                <a:chExt cx="3200400" cy="1905000"/>
              </a:xfrm>
            </p:grpSpPr>
            <p:sp>
              <p:nvSpPr>
                <p:cNvPr id="120" name="Can 119">
                  <a:extLst>
                    <a:ext uri="{FF2B5EF4-FFF2-40B4-BE49-F238E27FC236}">
                      <a16:creationId xmlns:a16="http://schemas.microsoft.com/office/drawing/2014/main" id="{BF63FB29-B4D2-4002-83D0-20FA806C6937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37104" name="Group 209">
                  <a:extLst>
                    <a:ext uri="{FF2B5EF4-FFF2-40B4-BE49-F238E27FC236}">
                      <a16:creationId xmlns:a16="http://schemas.microsoft.com/office/drawing/2014/main" id="{D81C5E14-3CAC-4FC5-8A63-96BAD5A82908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143" name="Can 142">
                    <a:extLst>
                      <a:ext uri="{FF2B5EF4-FFF2-40B4-BE49-F238E27FC236}">
                        <a16:creationId xmlns:a16="http://schemas.microsoft.com/office/drawing/2014/main" id="{EEBDC02D-6A03-47CC-9193-EFEE6327DAB3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44" name="Can 143">
                    <a:extLst>
                      <a:ext uri="{FF2B5EF4-FFF2-40B4-BE49-F238E27FC236}">
                        <a16:creationId xmlns:a16="http://schemas.microsoft.com/office/drawing/2014/main" id="{74BA8672-3A0E-42C8-B3AA-AB3C8DF50993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7154" name="Picture 9">
                    <a:extLst>
                      <a:ext uri="{FF2B5EF4-FFF2-40B4-BE49-F238E27FC236}">
                        <a16:creationId xmlns:a16="http://schemas.microsoft.com/office/drawing/2014/main" id="{C3A55CED-1740-4697-B67B-E49E4C302F9C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155" name="Picture 11">
                    <a:extLst>
                      <a:ext uri="{FF2B5EF4-FFF2-40B4-BE49-F238E27FC236}">
                        <a16:creationId xmlns:a16="http://schemas.microsoft.com/office/drawing/2014/main" id="{E46FC384-4EBE-471F-B233-C49052353179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156" name="Picture 12">
                    <a:extLst>
                      <a:ext uri="{FF2B5EF4-FFF2-40B4-BE49-F238E27FC236}">
                        <a16:creationId xmlns:a16="http://schemas.microsoft.com/office/drawing/2014/main" id="{E79E9DEC-1F65-4B4D-A3EE-A15CECFA6DF2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157" name="Picture 13">
                    <a:extLst>
                      <a:ext uri="{FF2B5EF4-FFF2-40B4-BE49-F238E27FC236}">
                        <a16:creationId xmlns:a16="http://schemas.microsoft.com/office/drawing/2014/main" id="{C2F76259-AE8B-46F1-820F-DBF098116246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49" name="Can 148">
                    <a:extLst>
                      <a:ext uri="{FF2B5EF4-FFF2-40B4-BE49-F238E27FC236}">
                        <a16:creationId xmlns:a16="http://schemas.microsoft.com/office/drawing/2014/main" id="{82F01520-101F-41BF-9D42-2D28A6BDA31D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50" name="Can 149">
                    <a:extLst>
                      <a:ext uri="{FF2B5EF4-FFF2-40B4-BE49-F238E27FC236}">
                        <a16:creationId xmlns:a16="http://schemas.microsoft.com/office/drawing/2014/main" id="{C6F5D717-6911-42BA-BA50-F6DF5D9CABCD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51" name="Can 150">
                    <a:extLst>
                      <a:ext uri="{FF2B5EF4-FFF2-40B4-BE49-F238E27FC236}">
                        <a16:creationId xmlns:a16="http://schemas.microsoft.com/office/drawing/2014/main" id="{E1883E44-2679-4906-BF6B-078993808DE4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37105" name="Group 219">
                  <a:extLst>
                    <a:ext uri="{FF2B5EF4-FFF2-40B4-BE49-F238E27FC236}">
                      <a16:creationId xmlns:a16="http://schemas.microsoft.com/office/drawing/2014/main" id="{74044417-9389-4BEC-8971-626DCFF0D968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134" name="Can 133">
                    <a:extLst>
                      <a:ext uri="{FF2B5EF4-FFF2-40B4-BE49-F238E27FC236}">
                        <a16:creationId xmlns:a16="http://schemas.microsoft.com/office/drawing/2014/main" id="{CE42888D-C3D4-44C5-8E89-EA4CD9C610A2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35" name="Can 134">
                    <a:extLst>
                      <a:ext uri="{FF2B5EF4-FFF2-40B4-BE49-F238E27FC236}">
                        <a16:creationId xmlns:a16="http://schemas.microsoft.com/office/drawing/2014/main" id="{46C86207-9439-4D0E-A62C-43F1C0DE05F1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7135" name="Picture 9">
                    <a:extLst>
                      <a:ext uri="{FF2B5EF4-FFF2-40B4-BE49-F238E27FC236}">
                        <a16:creationId xmlns:a16="http://schemas.microsoft.com/office/drawing/2014/main" id="{1A7078B0-8320-4BB0-83E4-1CC8FBF913DF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136" name="Picture 11">
                    <a:extLst>
                      <a:ext uri="{FF2B5EF4-FFF2-40B4-BE49-F238E27FC236}">
                        <a16:creationId xmlns:a16="http://schemas.microsoft.com/office/drawing/2014/main" id="{5C72D5DC-0113-4E07-826A-22F009304419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137" name="Picture 12">
                    <a:extLst>
                      <a:ext uri="{FF2B5EF4-FFF2-40B4-BE49-F238E27FC236}">
                        <a16:creationId xmlns:a16="http://schemas.microsoft.com/office/drawing/2014/main" id="{C8172756-595F-4A46-B93C-67CA8702DB2B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138" name="Picture 13">
                    <a:extLst>
                      <a:ext uri="{FF2B5EF4-FFF2-40B4-BE49-F238E27FC236}">
                        <a16:creationId xmlns:a16="http://schemas.microsoft.com/office/drawing/2014/main" id="{C190D715-0EB8-428B-810A-AEE98A2237F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40" name="Can 139">
                    <a:extLst>
                      <a:ext uri="{FF2B5EF4-FFF2-40B4-BE49-F238E27FC236}">
                        <a16:creationId xmlns:a16="http://schemas.microsoft.com/office/drawing/2014/main" id="{EDD3FC05-AB6D-4172-92A3-61A69820D2F0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41" name="Can 140">
                    <a:extLst>
                      <a:ext uri="{FF2B5EF4-FFF2-40B4-BE49-F238E27FC236}">
                        <a16:creationId xmlns:a16="http://schemas.microsoft.com/office/drawing/2014/main" id="{849B141D-EB18-4FEA-9AAA-6D1A25083B1B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42" name="Can 141">
                    <a:extLst>
                      <a:ext uri="{FF2B5EF4-FFF2-40B4-BE49-F238E27FC236}">
                        <a16:creationId xmlns:a16="http://schemas.microsoft.com/office/drawing/2014/main" id="{E636F443-5335-48D5-A1F8-74D1685C8343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123" name="Can 122">
                  <a:extLst>
                    <a:ext uri="{FF2B5EF4-FFF2-40B4-BE49-F238E27FC236}">
                      <a16:creationId xmlns:a16="http://schemas.microsoft.com/office/drawing/2014/main" id="{FCB48AA0-3663-4754-9E30-EEC80316096A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37109" name="Group 198">
                  <a:extLst>
                    <a:ext uri="{FF2B5EF4-FFF2-40B4-BE49-F238E27FC236}">
                      <a16:creationId xmlns:a16="http://schemas.microsoft.com/office/drawing/2014/main" id="{563E02AE-6357-43C9-BA3E-E771DFC7849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125" name="Can 124">
                    <a:extLst>
                      <a:ext uri="{FF2B5EF4-FFF2-40B4-BE49-F238E27FC236}">
                        <a16:creationId xmlns:a16="http://schemas.microsoft.com/office/drawing/2014/main" id="{1ED85F27-742C-44D4-8244-5C7C06565E26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26" name="Can 125">
                    <a:extLst>
                      <a:ext uri="{FF2B5EF4-FFF2-40B4-BE49-F238E27FC236}">
                        <a16:creationId xmlns:a16="http://schemas.microsoft.com/office/drawing/2014/main" id="{DEAEF8D0-2EB7-435C-A951-4BC2B28CFFD8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7116" name="Picture 9">
                    <a:extLst>
                      <a:ext uri="{FF2B5EF4-FFF2-40B4-BE49-F238E27FC236}">
                        <a16:creationId xmlns:a16="http://schemas.microsoft.com/office/drawing/2014/main" id="{9FA63F77-9CB0-4B74-8FFC-669FFA6B4FDA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117" name="Picture 11">
                    <a:extLst>
                      <a:ext uri="{FF2B5EF4-FFF2-40B4-BE49-F238E27FC236}">
                        <a16:creationId xmlns:a16="http://schemas.microsoft.com/office/drawing/2014/main" id="{8D0D4274-972A-4268-B5A7-F59DE5AFB7A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118" name="Picture 12">
                    <a:extLst>
                      <a:ext uri="{FF2B5EF4-FFF2-40B4-BE49-F238E27FC236}">
                        <a16:creationId xmlns:a16="http://schemas.microsoft.com/office/drawing/2014/main" id="{EAF20498-62D4-4CCA-88E8-78060EBDEB8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119" name="Picture 13">
                    <a:extLst>
                      <a:ext uri="{FF2B5EF4-FFF2-40B4-BE49-F238E27FC236}">
                        <a16:creationId xmlns:a16="http://schemas.microsoft.com/office/drawing/2014/main" id="{6E0C7028-0A0E-4219-A47D-DA53E5029DB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31" name="Can 130">
                    <a:extLst>
                      <a:ext uri="{FF2B5EF4-FFF2-40B4-BE49-F238E27FC236}">
                        <a16:creationId xmlns:a16="http://schemas.microsoft.com/office/drawing/2014/main" id="{88503B2B-53E4-46F8-99BA-5C63B507DA71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32" name="Can 131">
                    <a:extLst>
                      <a:ext uri="{FF2B5EF4-FFF2-40B4-BE49-F238E27FC236}">
                        <a16:creationId xmlns:a16="http://schemas.microsoft.com/office/drawing/2014/main" id="{9077FBE7-7205-4503-8337-AA3360251BDF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33" name="Can 132">
                    <a:extLst>
                      <a:ext uri="{FF2B5EF4-FFF2-40B4-BE49-F238E27FC236}">
                        <a16:creationId xmlns:a16="http://schemas.microsoft.com/office/drawing/2014/main" id="{C1B797A3-5F15-4D9B-8CED-4D214B86F1E3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grpSp>
          <p:nvGrpSpPr>
            <p:cNvPr id="36877" name="Group 306">
              <a:extLst>
                <a:ext uri="{FF2B5EF4-FFF2-40B4-BE49-F238E27FC236}">
                  <a16:creationId xmlns:a16="http://schemas.microsoft.com/office/drawing/2014/main" id="{0DF19DE2-1B44-4583-B31E-9ED8FD18034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62200" y="5334000"/>
              <a:ext cx="1295400" cy="762000"/>
              <a:chOff x="2057400" y="3810000"/>
              <a:chExt cx="1600200" cy="914400"/>
            </a:xfrm>
          </p:grpSpPr>
          <p:sp>
            <p:nvSpPr>
              <p:cNvPr id="84" name="Rectangle 83">
                <a:extLst>
                  <a:ext uri="{FF2B5EF4-FFF2-40B4-BE49-F238E27FC236}">
                    <a16:creationId xmlns:a16="http://schemas.microsoft.com/office/drawing/2014/main" id="{447E7930-5590-476D-A941-FBD242BA073F}"/>
                  </a:ext>
                </a:extLst>
              </p:cNvPr>
              <p:cNvSpPr/>
              <p:nvPr/>
            </p:nvSpPr>
            <p:spPr>
              <a:xfrm>
                <a:off x="2059166" y="3811394"/>
                <a:ext cx="1598434" cy="913006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37032" name="Group 271">
                <a:extLst>
                  <a:ext uri="{FF2B5EF4-FFF2-40B4-BE49-F238E27FC236}">
                    <a16:creationId xmlns:a16="http://schemas.microsoft.com/office/drawing/2014/main" id="{731DB67A-6C78-4A08-BCDD-AAE5EA49A4E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9" y="3962400"/>
                <a:ext cx="1447806" cy="609600"/>
                <a:chOff x="5029212" y="3657602"/>
                <a:chExt cx="3200409" cy="1905001"/>
              </a:xfrm>
            </p:grpSpPr>
            <p:sp>
              <p:nvSpPr>
                <p:cNvPr id="86" name="Can 85">
                  <a:extLst>
                    <a:ext uri="{FF2B5EF4-FFF2-40B4-BE49-F238E27FC236}">
                      <a16:creationId xmlns:a16="http://schemas.microsoft.com/office/drawing/2014/main" id="{435E7989-D0B5-4975-B2D0-CB0C287F807E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37036" name="Group 209">
                  <a:extLst>
                    <a:ext uri="{FF2B5EF4-FFF2-40B4-BE49-F238E27FC236}">
                      <a16:creationId xmlns:a16="http://schemas.microsoft.com/office/drawing/2014/main" id="{08BD1CAD-5DBE-4491-ACED-22D8EC523B68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109" name="Can 108">
                    <a:extLst>
                      <a:ext uri="{FF2B5EF4-FFF2-40B4-BE49-F238E27FC236}">
                        <a16:creationId xmlns:a16="http://schemas.microsoft.com/office/drawing/2014/main" id="{A1B54C90-698F-48BF-A3AD-637232960963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10" name="Can 109">
                    <a:extLst>
                      <a:ext uri="{FF2B5EF4-FFF2-40B4-BE49-F238E27FC236}">
                        <a16:creationId xmlns:a16="http://schemas.microsoft.com/office/drawing/2014/main" id="{1A80E279-A468-4F6C-8260-7D211CFD1E49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7086" name="Picture 9">
                    <a:extLst>
                      <a:ext uri="{FF2B5EF4-FFF2-40B4-BE49-F238E27FC236}">
                        <a16:creationId xmlns:a16="http://schemas.microsoft.com/office/drawing/2014/main" id="{E4607269-5624-4C6D-9B1B-BD5E77E20CF0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87" name="Picture 11">
                    <a:extLst>
                      <a:ext uri="{FF2B5EF4-FFF2-40B4-BE49-F238E27FC236}">
                        <a16:creationId xmlns:a16="http://schemas.microsoft.com/office/drawing/2014/main" id="{CD3E3B07-228D-4663-BA8D-0B8C497A3D4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88" name="Picture 12">
                    <a:extLst>
                      <a:ext uri="{FF2B5EF4-FFF2-40B4-BE49-F238E27FC236}">
                        <a16:creationId xmlns:a16="http://schemas.microsoft.com/office/drawing/2014/main" id="{43D8901E-9E1E-4188-A7AD-0E0D7CB5BEA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89" name="Picture 13">
                    <a:extLst>
                      <a:ext uri="{FF2B5EF4-FFF2-40B4-BE49-F238E27FC236}">
                        <a16:creationId xmlns:a16="http://schemas.microsoft.com/office/drawing/2014/main" id="{F77B2804-15AB-40E0-BEA0-9C408BDD676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15" name="Can 114">
                    <a:extLst>
                      <a:ext uri="{FF2B5EF4-FFF2-40B4-BE49-F238E27FC236}">
                        <a16:creationId xmlns:a16="http://schemas.microsoft.com/office/drawing/2014/main" id="{334961AB-D559-4A26-9576-6473980BC0A7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16" name="Can 115">
                    <a:extLst>
                      <a:ext uri="{FF2B5EF4-FFF2-40B4-BE49-F238E27FC236}">
                        <a16:creationId xmlns:a16="http://schemas.microsoft.com/office/drawing/2014/main" id="{57D285F3-E7EC-498A-A034-4A9EC2AA9264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17" name="Can 116">
                    <a:extLst>
                      <a:ext uri="{FF2B5EF4-FFF2-40B4-BE49-F238E27FC236}">
                        <a16:creationId xmlns:a16="http://schemas.microsoft.com/office/drawing/2014/main" id="{FF3417DB-45C0-48F7-A101-8EB1862FEC82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37037" name="Group 219">
                  <a:extLst>
                    <a:ext uri="{FF2B5EF4-FFF2-40B4-BE49-F238E27FC236}">
                      <a16:creationId xmlns:a16="http://schemas.microsoft.com/office/drawing/2014/main" id="{DDE8A442-412B-4E76-8264-8976581A17C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100" name="Can 99">
                    <a:extLst>
                      <a:ext uri="{FF2B5EF4-FFF2-40B4-BE49-F238E27FC236}">
                        <a16:creationId xmlns:a16="http://schemas.microsoft.com/office/drawing/2014/main" id="{181D68E4-1970-4721-A585-2CD2FCE836F9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01" name="Can 100">
                    <a:extLst>
                      <a:ext uri="{FF2B5EF4-FFF2-40B4-BE49-F238E27FC236}">
                        <a16:creationId xmlns:a16="http://schemas.microsoft.com/office/drawing/2014/main" id="{1F42B70D-D5FC-48EF-9B87-411E3310EAEA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7067" name="Picture 9">
                    <a:extLst>
                      <a:ext uri="{FF2B5EF4-FFF2-40B4-BE49-F238E27FC236}">
                        <a16:creationId xmlns:a16="http://schemas.microsoft.com/office/drawing/2014/main" id="{4B681E4A-CD97-43E1-A7FA-23ACD4B6D3D9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68" name="Picture 11">
                    <a:extLst>
                      <a:ext uri="{FF2B5EF4-FFF2-40B4-BE49-F238E27FC236}">
                        <a16:creationId xmlns:a16="http://schemas.microsoft.com/office/drawing/2014/main" id="{37686416-FFAD-454A-BA7C-022D51AB27D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69" name="Picture 12">
                    <a:extLst>
                      <a:ext uri="{FF2B5EF4-FFF2-40B4-BE49-F238E27FC236}">
                        <a16:creationId xmlns:a16="http://schemas.microsoft.com/office/drawing/2014/main" id="{958A80B9-2183-4E73-8A96-A4373E7F366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70" name="Picture 13">
                    <a:extLst>
                      <a:ext uri="{FF2B5EF4-FFF2-40B4-BE49-F238E27FC236}">
                        <a16:creationId xmlns:a16="http://schemas.microsoft.com/office/drawing/2014/main" id="{38E11B43-E79A-4098-AE45-19F83783197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06" name="Can 105">
                    <a:extLst>
                      <a:ext uri="{FF2B5EF4-FFF2-40B4-BE49-F238E27FC236}">
                        <a16:creationId xmlns:a16="http://schemas.microsoft.com/office/drawing/2014/main" id="{82587062-077F-438A-AE4C-D0C5B94570FB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07" name="Can 106">
                    <a:extLst>
                      <a:ext uri="{FF2B5EF4-FFF2-40B4-BE49-F238E27FC236}">
                        <a16:creationId xmlns:a16="http://schemas.microsoft.com/office/drawing/2014/main" id="{B47207E9-80A5-4784-9361-A3A34A2F4EAD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08" name="Can 107">
                    <a:extLst>
                      <a:ext uri="{FF2B5EF4-FFF2-40B4-BE49-F238E27FC236}">
                        <a16:creationId xmlns:a16="http://schemas.microsoft.com/office/drawing/2014/main" id="{2F24428B-B735-4238-8335-001D8888C1B8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89" name="Can 88">
                  <a:extLst>
                    <a:ext uri="{FF2B5EF4-FFF2-40B4-BE49-F238E27FC236}">
                      <a16:creationId xmlns:a16="http://schemas.microsoft.com/office/drawing/2014/main" id="{E5732126-CCF2-429D-A142-57710B062FE7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37041" name="Group 198">
                  <a:extLst>
                    <a:ext uri="{FF2B5EF4-FFF2-40B4-BE49-F238E27FC236}">
                      <a16:creationId xmlns:a16="http://schemas.microsoft.com/office/drawing/2014/main" id="{6C39963D-AEB5-4591-971A-0790AE640D7E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91" name="Can 90">
                    <a:extLst>
                      <a:ext uri="{FF2B5EF4-FFF2-40B4-BE49-F238E27FC236}">
                        <a16:creationId xmlns:a16="http://schemas.microsoft.com/office/drawing/2014/main" id="{0B9D441C-FA1C-4D92-B5FF-F449D0755293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92" name="Can 91">
                    <a:extLst>
                      <a:ext uri="{FF2B5EF4-FFF2-40B4-BE49-F238E27FC236}">
                        <a16:creationId xmlns:a16="http://schemas.microsoft.com/office/drawing/2014/main" id="{162A8707-49A9-4B16-BE44-6EC9E66A2B49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7048" name="Picture 9">
                    <a:extLst>
                      <a:ext uri="{FF2B5EF4-FFF2-40B4-BE49-F238E27FC236}">
                        <a16:creationId xmlns:a16="http://schemas.microsoft.com/office/drawing/2014/main" id="{B873C486-F88D-492C-851E-07A4F14FD5D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49" name="Picture 11">
                    <a:extLst>
                      <a:ext uri="{FF2B5EF4-FFF2-40B4-BE49-F238E27FC236}">
                        <a16:creationId xmlns:a16="http://schemas.microsoft.com/office/drawing/2014/main" id="{70DE373F-C4BC-4B1D-A9FB-AFC98E53F53B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50" name="Picture 12">
                    <a:extLst>
                      <a:ext uri="{FF2B5EF4-FFF2-40B4-BE49-F238E27FC236}">
                        <a16:creationId xmlns:a16="http://schemas.microsoft.com/office/drawing/2014/main" id="{29893E4E-9921-45D4-9BCC-E60956C9F4F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51" name="Picture 13">
                    <a:extLst>
                      <a:ext uri="{FF2B5EF4-FFF2-40B4-BE49-F238E27FC236}">
                        <a16:creationId xmlns:a16="http://schemas.microsoft.com/office/drawing/2014/main" id="{49BE6690-93D7-456E-8EFC-CF8C511D2A1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97" name="Can 96">
                    <a:extLst>
                      <a:ext uri="{FF2B5EF4-FFF2-40B4-BE49-F238E27FC236}">
                        <a16:creationId xmlns:a16="http://schemas.microsoft.com/office/drawing/2014/main" id="{1B52B272-4B84-4BD6-92A3-97D79C129D99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98" name="Can 97">
                    <a:extLst>
                      <a:ext uri="{FF2B5EF4-FFF2-40B4-BE49-F238E27FC236}">
                        <a16:creationId xmlns:a16="http://schemas.microsoft.com/office/drawing/2014/main" id="{B471659C-7546-45A9-8E05-89C1E25773E7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99" name="Can 98">
                    <a:extLst>
                      <a:ext uri="{FF2B5EF4-FFF2-40B4-BE49-F238E27FC236}">
                        <a16:creationId xmlns:a16="http://schemas.microsoft.com/office/drawing/2014/main" id="{C4E18F3B-E0AC-4F72-B43B-F74BC4BAF160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grpSp>
          <p:nvGrpSpPr>
            <p:cNvPr id="36878" name="Group 341">
              <a:extLst>
                <a:ext uri="{FF2B5EF4-FFF2-40B4-BE49-F238E27FC236}">
                  <a16:creationId xmlns:a16="http://schemas.microsoft.com/office/drawing/2014/main" id="{CA5CD073-6950-441F-B067-A8ABD9E5023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33400" y="3810000"/>
              <a:ext cx="1295400" cy="762000"/>
              <a:chOff x="2057400" y="3810000"/>
              <a:chExt cx="1600200" cy="914400"/>
            </a:xfrm>
          </p:grpSpPr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0C9C058A-C8F7-4B71-90F2-C4807F8B9BF5}"/>
                  </a:ext>
                </a:extLst>
              </p:cNvPr>
              <p:cNvSpPr/>
              <p:nvPr/>
            </p:nvSpPr>
            <p:spPr>
              <a:xfrm>
                <a:off x="2057400" y="3810000"/>
                <a:ext cx="1598434" cy="913007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36965" name="Group 271">
                <a:extLst>
                  <a:ext uri="{FF2B5EF4-FFF2-40B4-BE49-F238E27FC236}">
                    <a16:creationId xmlns:a16="http://schemas.microsoft.com/office/drawing/2014/main" id="{E35EC076-21B1-48F7-9409-7C2E9968986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9" y="3962400"/>
                <a:ext cx="1447806" cy="609600"/>
                <a:chOff x="5029212" y="3657602"/>
                <a:chExt cx="3200409" cy="1905001"/>
              </a:xfrm>
            </p:grpSpPr>
            <p:sp>
              <p:nvSpPr>
                <p:cNvPr id="53" name="Can 52">
                  <a:extLst>
                    <a:ext uri="{FF2B5EF4-FFF2-40B4-BE49-F238E27FC236}">
                      <a16:creationId xmlns:a16="http://schemas.microsoft.com/office/drawing/2014/main" id="{9FAC1988-6456-4714-9FE3-DA55EF2E362F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36969" name="Group 209">
                  <a:extLst>
                    <a:ext uri="{FF2B5EF4-FFF2-40B4-BE49-F238E27FC236}">
                      <a16:creationId xmlns:a16="http://schemas.microsoft.com/office/drawing/2014/main" id="{DB09A07B-E5E9-4538-B11D-758EBB082C45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174145" cy="533401"/>
                  <a:chOff x="4579938" y="1600200"/>
                  <a:chExt cx="3116262" cy="838200"/>
                </a:xfrm>
              </p:grpSpPr>
              <p:sp>
                <p:nvSpPr>
                  <p:cNvPr id="76" name="Can 75">
                    <a:extLst>
                      <a:ext uri="{FF2B5EF4-FFF2-40B4-BE49-F238E27FC236}">
                        <a16:creationId xmlns:a16="http://schemas.microsoft.com/office/drawing/2014/main" id="{CA96888A-E344-4129-A053-289C8F897D49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77" name="Can 76">
                    <a:extLst>
                      <a:ext uri="{FF2B5EF4-FFF2-40B4-BE49-F238E27FC236}">
                        <a16:creationId xmlns:a16="http://schemas.microsoft.com/office/drawing/2014/main" id="{A6E384CA-2335-4DF8-A17C-9C8860978E20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7019" name="Picture 9">
                    <a:extLst>
                      <a:ext uri="{FF2B5EF4-FFF2-40B4-BE49-F238E27FC236}">
                        <a16:creationId xmlns:a16="http://schemas.microsoft.com/office/drawing/2014/main" id="{9297ABDB-6A36-47AB-AB96-D512FC83BCB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20" name="Picture 11">
                    <a:extLst>
                      <a:ext uri="{FF2B5EF4-FFF2-40B4-BE49-F238E27FC236}">
                        <a16:creationId xmlns:a16="http://schemas.microsoft.com/office/drawing/2014/main" id="{DF448524-97BF-4B24-B6EE-1542BC7796E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21" name="Picture 12">
                    <a:extLst>
                      <a:ext uri="{FF2B5EF4-FFF2-40B4-BE49-F238E27FC236}">
                        <a16:creationId xmlns:a16="http://schemas.microsoft.com/office/drawing/2014/main" id="{774DA7FB-04EF-476C-BB8E-9E33C7275349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81" name="Can 80">
                    <a:extLst>
                      <a:ext uri="{FF2B5EF4-FFF2-40B4-BE49-F238E27FC236}">
                        <a16:creationId xmlns:a16="http://schemas.microsoft.com/office/drawing/2014/main" id="{DC910D55-0608-4863-9D95-5CD92AD24323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82" name="Can 81">
                    <a:extLst>
                      <a:ext uri="{FF2B5EF4-FFF2-40B4-BE49-F238E27FC236}">
                        <a16:creationId xmlns:a16="http://schemas.microsoft.com/office/drawing/2014/main" id="{435EC647-B7B8-4D08-93F9-DE995C38394A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83" name="Can 82">
                    <a:extLst>
                      <a:ext uri="{FF2B5EF4-FFF2-40B4-BE49-F238E27FC236}">
                        <a16:creationId xmlns:a16="http://schemas.microsoft.com/office/drawing/2014/main" id="{6524A5D6-A58E-4D40-AAC5-94F1D05548D3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36970" name="Group 219">
                  <a:extLst>
                    <a:ext uri="{FF2B5EF4-FFF2-40B4-BE49-F238E27FC236}">
                      <a16:creationId xmlns:a16="http://schemas.microsoft.com/office/drawing/2014/main" id="{84D5BF4C-9DE3-4CB6-B0D2-117083B3D663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67" name="Can 66">
                    <a:extLst>
                      <a:ext uri="{FF2B5EF4-FFF2-40B4-BE49-F238E27FC236}">
                        <a16:creationId xmlns:a16="http://schemas.microsoft.com/office/drawing/2014/main" id="{47F363FA-026B-4538-A4F2-964CA444AC75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68" name="Can 67">
                    <a:extLst>
                      <a:ext uri="{FF2B5EF4-FFF2-40B4-BE49-F238E27FC236}">
                        <a16:creationId xmlns:a16="http://schemas.microsoft.com/office/drawing/2014/main" id="{B7DB8E4B-09C2-42AE-8E76-94277C81A3C4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7000" name="Picture 9">
                    <a:extLst>
                      <a:ext uri="{FF2B5EF4-FFF2-40B4-BE49-F238E27FC236}">
                        <a16:creationId xmlns:a16="http://schemas.microsoft.com/office/drawing/2014/main" id="{8057D76A-59C3-461E-A620-86D8ECD2EA0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01" name="Picture 11">
                    <a:extLst>
                      <a:ext uri="{FF2B5EF4-FFF2-40B4-BE49-F238E27FC236}">
                        <a16:creationId xmlns:a16="http://schemas.microsoft.com/office/drawing/2014/main" id="{C1FCC293-32A4-4DC8-82CC-360B91B349F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02" name="Picture 12">
                    <a:extLst>
                      <a:ext uri="{FF2B5EF4-FFF2-40B4-BE49-F238E27FC236}">
                        <a16:creationId xmlns:a16="http://schemas.microsoft.com/office/drawing/2014/main" id="{1F5C29D8-ED53-4F9C-B60B-7FE20776D3DA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03" name="Picture 13">
                    <a:extLst>
                      <a:ext uri="{FF2B5EF4-FFF2-40B4-BE49-F238E27FC236}">
                        <a16:creationId xmlns:a16="http://schemas.microsoft.com/office/drawing/2014/main" id="{BEF60109-51B4-45A9-B051-232E4EA86010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73" name="Can 72">
                    <a:extLst>
                      <a:ext uri="{FF2B5EF4-FFF2-40B4-BE49-F238E27FC236}">
                        <a16:creationId xmlns:a16="http://schemas.microsoft.com/office/drawing/2014/main" id="{59BF0736-A59C-414E-AEE2-C8ECEC2DAF49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74" name="Can 73">
                    <a:extLst>
                      <a:ext uri="{FF2B5EF4-FFF2-40B4-BE49-F238E27FC236}">
                        <a16:creationId xmlns:a16="http://schemas.microsoft.com/office/drawing/2014/main" id="{BAEF051A-822E-4737-8149-68D182212F8C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75" name="Can 74">
                    <a:extLst>
                      <a:ext uri="{FF2B5EF4-FFF2-40B4-BE49-F238E27FC236}">
                        <a16:creationId xmlns:a16="http://schemas.microsoft.com/office/drawing/2014/main" id="{CB781234-AFA6-4AC0-94A1-6675D37EBD98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56" name="Can 55">
                  <a:extLst>
                    <a:ext uri="{FF2B5EF4-FFF2-40B4-BE49-F238E27FC236}">
                      <a16:creationId xmlns:a16="http://schemas.microsoft.com/office/drawing/2014/main" id="{8CBC70F7-18AC-4F7E-A6C8-69E75B13D6DB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36974" name="Group 198">
                  <a:extLst>
                    <a:ext uri="{FF2B5EF4-FFF2-40B4-BE49-F238E27FC236}">
                      <a16:creationId xmlns:a16="http://schemas.microsoft.com/office/drawing/2014/main" id="{40651F68-90D2-4076-AE55-88B6390C0329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58" name="Can 57">
                    <a:extLst>
                      <a:ext uri="{FF2B5EF4-FFF2-40B4-BE49-F238E27FC236}">
                        <a16:creationId xmlns:a16="http://schemas.microsoft.com/office/drawing/2014/main" id="{3CED23E1-60F0-43F5-A48E-370CEF10C01C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59" name="Can 58">
                    <a:extLst>
                      <a:ext uri="{FF2B5EF4-FFF2-40B4-BE49-F238E27FC236}">
                        <a16:creationId xmlns:a16="http://schemas.microsoft.com/office/drawing/2014/main" id="{7B2C7FB5-9B75-41C0-BBBB-767089BA568E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6981" name="Picture 9">
                    <a:extLst>
                      <a:ext uri="{FF2B5EF4-FFF2-40B4-BE49-F238E27FC236}">
                        <a16:creationId xmlns:a16="http://schemas.microsoft.com/office/drawing/2014/main" id="{1B21970E-20B5-48BF-966F-2B4621D671A8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82" name="Picture 11">
                    <a:extLst>
                      <a:ext uri="{FF2B5EF4-FFF2-40B4-BE49-F238E27FC236}">
                        <a16:creationId xmlns:a16="http://schemas.microsoft.com/office/drawing/2014/main" id="{EC15BF95-64EC-48B0-AFC3-B99C22244EE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83" name="Picture 12">
                    <a:extLst>
                      <a:ext uri="{FF2B5EF4-FFF2-40B4-BE49-F238E27FC236}">
                        <a16:creationId xmlns:a16="http://schemas.microsoft.com/office/drawing/2014/main" id="{CD3510E7-6ACC-4347-8450-53096EE8836F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84" name="Picture 13">
                    <a:extLst>
                      <a:ext uri="{FF2B5EF4-FFF2-40B4-BE49-F238E27FC236}">
                        <a16:creationId xmlns:a16="http://schemas.microsoft.com/office/drawing/2014/main" id="{28009C6C-8877-47EB-A2AE-F831642AB8AB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64" name="Can 63">
                    <a:extLst>
                      <a:ext uri="{FF2B5EF4-FFF2-40B4-BE49-F238E27FC236}">
                        <a16:creationId xmlns:a16="http://schemas.microsoft.com/office/drawing/2014/main" id="{4DE49C3A-107C-496A-946C-B59CA4729731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65" name="Can 64">
                    <a:extLst>
                      <a:ext uri="{FF2B5EF4-FFF2-40B4-BE49-F238E27FC236}">
                        <a16:creationId xmlns:a16="http://schemas.microsoft.com/office/drawing/2014/main" id="{71DD8B1C-6944-4719-AFCA-A136C1B32304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66" name="Can 65">
                    <a:extLst>
                      <a:ext uri="{FF2B5EF4-FFF2-40B4-BE49-F238E27FC236}">
                        <a16:creationId xmlns:a16="http://schemas.microsoft.com/office/drawing/2014/main" id="{445179E2-9342-471D-B2E0-568B130F2342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grpSp>
          <p:nvGrpSpPr>
            <p:cNvPr id="36879" name="Group 376">
              <a:extLst>
                <a:ext uri="{FF2B5EF4-FFF2-40B4-BE49-F238E27FC236}">
                  <a16:creationId xmlns:a16="http://schemas.microsoft.com/office/drawing/2014/main" id="{FD82CE0C-0033-43D6-B5BB-498F18D3395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09600" y="5181600"/>
              <a:ext cx="1295400" cy="762000"/>
              <a:chOff x="2057400" y="3810000"/>
              <a:chExt cx="1600200" cy="914400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504E2B27-A54B-4A53-8CF7-36D5FFEC7290}"/>
                  </a:ext>
                </a:extLst>
              </p:cNvPr>
              <p:cNvSpPr/>
              <p:nvPr/>
            </p:nvSpPr>
            <p:spPr>
              <a:xfrm>
                <a:off x="2055798" y="3810279"/>
                <a:ext cx="1603798" cy="913006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36897" name="Group 271">
                <a:extLst>
                  <a:ext uri="{FF2B5EF4-FFF2-40B4-BE49-F238E27FC236}">
                    <a16:creationId xmlns:a16="http://schemas.microsoft.com/office/drawing/2014/main" id="{4D115BEE-C13A-4EA4-B741-0E8D98A2885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9" y="3962400"/>
                <a:ext cx="1447806" cy="609600"/>
                <a:chOff x="5029212" y="3657602"/>
                <a:chExt cx="3200409" cy="1905001"/>
              </a:xfrm>
            </p:grpSpPr>
            <p:sp>
              <p:nvSpPr>
                <p:cNvPr id="19" name="Can 18">
                  <a:extLst>
                    <a:ext uri="{FF2B5EF4-FFF2-40B4-BE49-F238E27FC236}">
                      <a16:creationId xmlns:a16="http://schemas.microsoft.com/office/drawing/2014/main" id="{DD16619B-3268-473C-8B80-559C7F072A4F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36901" name="Group 209">
                  <a:extLst>
                    <a:ext uri="{FF2B5EF4-FFF2-40B4-BE49-F238E27FC236}">
                      <a16:creationId xmlns:a16="http://schemas.microsoft.com/office/drawing/2014/main" id="{B1B1225A-2372-4EFA-BF85-FC85CD55615E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42" name="Can 41">
                    <a:extLst>
                      <a:ext uri="{FF2B5EF4-FFF2-40B4-BE49-F238E27FC236}">
                        <a16:creationId xmlns:a16="http://schemas.microsoft.com/office/drawing/2014/main" id="{2DBA0F99-1D4D-4B15-BA06-6EB59FF15289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3" name="Can 42">
                    <a:extLst>
                      <a:ext uri="{FF2B5EF4-FFF2-40B4-BE49-F238E27FC236}">
                        <a16:creationId xmlns:a16="http://schemas.microsoft.com/office/drawing/2014/main" id="{EA64A844-735F-4CF0-913D-BF7BD99C5FFE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6951" name="Picture 9">
                    <a:extLst>
                      <a:ext uri="{FF2B5EF4-FFF2-40B4-BE49-F238E27FC236}">
                        <a16:creationId xmlns:a16="http://schemas.microsoft.com/office/drawing/2014/main" id="{6C391BAB-6D51-45C3-8A48-6168C7BFA6FA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52" name="Picture 11">
                    <a:extLst>
                      <a:ext uri="{FF2B5EF4-FFF2-40B4-BE49-F238E27FC236}">
                        <a16:creationId xmlns:a16="http://schemas.microsoft.com/office/drawing/2014/main" id="{DDE12EAE-2319-4A5B-8989-17360F2D11AC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53" name="Picture 12">
                    <a:extLst>
                      <a:ext uri="{FF2B5EF4-FFF2-40B4-BE49-F238E27FC236}">
                        <a16:creationId xmlns:a16="http://schemas.microsoft.com/office/drawing/2014/main" id="{72CE993F-61EC-403A-8A93-78FDF57FFAC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54" name="Picture 13">
                    <a:extLst>
                      <a:ext uri="{FF2B5EF4-FFF2-40B4-BE49-F238E27FC236}">
                        <a16:creationId xmlns:a16="http://schemas.microsoft.com/office/drawing/2014/main" id="{6CC9B2CB-FA4C-4BFD-9BC9-00410D04D8E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48" name="Can 47">
                    <a:extLst>
                      <a:ext uri="{FF2B5EF4-FFF2-40B4-BE49-F238E27FC236}">
                        <a16:creationId xmlns:a16="http://schemas.microsoft.com/office/drawing/2014/main" id="{862524AE-3425-4ED6-8A6E-3B1351C3C917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9" name="Can 48">
                    <a:extLst>
                      <a:ext uri="{FF2B5EF4-FFF2-40B4-BE49-F238E27FC236}">
                        <a16:creationId xmlns:a16="http://schemas.microsoft.com/office/drawing/2014/main" id="{0492BC40-070D-4C63-B5CE-96B5A5E06ED5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50" name="Can 49">
                    <a:extLst>
                      <a:ext uri="{FF2B5EF4-FFF2-40B4-BE49-F238E27FC236}">
                        <a16:creationId xmlns:a16="http://schemas.microsoft.com/office/drawing/2014/main" id="{8D73EEFC-FCAF-4890-B763-8D1C9D098B77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36902" name="Group 219">
                  <a:extLst>
                    <a:ext uri="{FF2B5EF4-FFF2-40B4-BE49-F238E27FC236}">
                      <a16:creationId xmlns:a16="http://schemas.microsoft.com/office/drawing/2014/main" id="{70931A2B-1ECC-44E5-A9AF-16069E585225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33" name="Can 32">
                    <a:extLst>
                      <a:ext uri="{FF2B5EF4-FFF2-40B4-BE49-F238E27FC236}">
                        <a16:creationId xmlns:a16="http://schemas.microsoft.com/office/drawing/2014/main" id="{CBBCDF60-F6CC-4FD6-8B51-AD057DA37638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4" name="Can 33">
                    <a:extLst>
                      <a:ext uri="{FF2B5EF4-FFF2-40B4-BE49-F238E27FC236}">
                        <a16:creationId xmlns:a16="http://schemas.microsoft.com/office/drawing/2014/main" id="{4236E858-9F6D-4D27-A376-308D019696E8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6932" name="Picture 9">
                    <a:extLst>
                      <a:ext uri="{FF2B5EF4-FFF2-40B4-BE49-F238E27FC236}">
                        <a16:creationId xmlns:a16="http://schemas.microsoft.com/office/drawing/2014/main" id="{DFFB1203-5200-4D6D-97FA-DF8155606EB1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33" name="Picture 11">
                    <a:extLst>
                      <a:ext uri="{FF2B5EF4-FFF2-40B4-BE49-F238E27FC236}">
                        <a16:creationId xmlns:a16="http://schemas.microsoft.com/office/drawing/2014/main" id="{1643C88F-1D97-48F9-8D09-BB26FE840FC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34" name="Picture 12">
                    <a:extLst>
                      <a:ext uri="{FF2B5EF4-FFF2-40B4-BE49-F238E27FC236}">
                        <a16:creationId xmlns:a16="http://schemas.microsoft.com/office/drawing/2014/main" id="{FF31043C-2952-4510-B157-04A2E28CD34F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35" name="Picture 13">
                    <a:extLst>
                      <a:ext uri="{FF2B5EF4-FFF2-40B4-BE49-F238E27FC236}">
                        <a16:creationId xmlns:a16="http://schemas.microsoft.com/office/drawing/2014/main" id="{B2D2ABBB-8B02-4756-A463-4A49BEE4C66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39" name="Can 38">
                    <a:extLst>
                      <a:ext uri="{FF2B5EF4-FFF2-40B4-BE49-F238E27FC236}">
                        <a16:creationId xmlns:a16="http://schemas.microsoft.com/office/drawing/2014/main" id="{C5C54E21-C4B6-4CA9-9F9E-D6CC54848E4D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0" name="Can 39">
                    <a:extLst>
                      <a:ext uri="{FF2B5EF4-FFF2-40B4-BE49-F238E27FC236}">
                        <a16:creationId xmlns:a16="http://schemas.microsoft.com/office/drawing/2014/main" id="{2B83F41A-EB10-4BE1-8B2A-673B12CF0615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1" name="Can 40">
                    <a:extLst>
                      <a:ext uri="{FF2B5EF4-FFF2-40B4-BE49-F238E27FC236}">
                        <a16:creationId xmlns:a16="http://schemas.microsoft.com/office/drawing/2014/main" id="{3AC07586-B52F-4409-8073-79E35C7416DE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22" name="Can 21">
                  <a:extLst>
                    <a:ext uri="{FF2B5EF4-FFF2-40B4-BE49-F238E27FC236}">
                      <a16:creationId xmlns:a16="http://schemas.microsoft.com/office/drawing/2014/main" id="{2B0E48A3-5BCD-4466-82E5-F8F66D4B25F6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36906" name="Group 198">
                  <a:extLst>
                    <a:ext uri="{FF2B5EF4-FFF2-40B4-BE49-F238E27FC236}">
                      <a16:creationId xmlns:a16="http://schemas.microsoft.com/office/drawing/2014/main" id="{031FAA65-135E-4A60-B487-BAB46F5EFE0C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24" name="Can 23">
                    <a:extLst>
                      <a:ext uri="{FF2B5EF4-FFF2-40B4-BE49-F238E27FC236}">
                        <a16:creationId xmlns:a16="http://schemas.microsoft.com/office/drawing/2014/main" id="{4F266F95-602F-43C7-BF93-658FB18C9103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25" name="Can 24">
                    <a:extLst>
                      <a:ext uri="{FF2B5EF4-FFF2-40B4-BE49-F238E27FC236}">
                        <a16:creationId xmlns:a16="http://schemas.microsoft.com/office/drawing/2014/main" id="{73C89FC3-34A9-4D90-977A-001D5B00D5C4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6913" name="Picture 9">
                    <a:extLst>
                      <a:ext uri="{FF2B5EF4-FFF2-40B4-BE49-F238E27FC236}">
                        <a16:creationId xmlns:a16="http://schemas.microsoft.com/office/drawing/2014/main" id="{789EB654-BBA0-4899-9DAC-46532ED90708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14" name="Picture 11">
                    <a:extLst>
                      <a:ext uri="{FF2B5EF4-FFF2-40B4-BE49-F238E27FC236}">
                        <a16:creationId xmlns:a16="http://schemas.microsoft.com/office/drawing/2014/main" id="{257F34FD-13BE-42BA-8DF3-8D38B6D4483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15" name="Picture 12">
                    <a:extLst>
                      <a:ext uri="{FF2B5EF4-FFF2-40B4-BE49-F238E27FC236}">
                        <a16:creationId xmlns:a16="http://schemas.microsoft.com/office/drawing/2014/main" id="{419EE028-4417-49C0-83CB-A14CC6A2F08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16" name="Picture 13">
                    <a:extLst>
                      <a:ext uri="{FF2B5EF4-FFF2-40B4-BE49-F238E27FC236}">
                        <a16:creationId xmlns:a16="http://schemas.microsoft.com/office/drawing/2014/main" id="{3161B35F-93E8-416C-8185-E65571AFB02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30" name="Can 29">
                    <a:extLst>
                      <a:ext uri="{FF2B5EF4-FFF2-40B4-BE49-F238E27FC236}">
                        <a16:creationId xmlns:a16="http://schemas.microsoft.com/office/drawing/2014/main" id="{F2C06B37-7244-44C4-BA54-BA2D132078B5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1" name="Can 30">
                    <a:extLst>
                      <a:ext uri="{FF2B5EF4-FFF2-40B4-BE49-F238E27FC236}">
                        <a16:creationId xmlns:a16="http://schemas.microsoft.com/office/drawing/2014/main" id="{637306E8-D500-495D-8488-10155EF81F3E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2" name="Can 31">
                    <a:extLst>
                      <a:ext uri="{FF2B5EF4-FFF2-40B4-BE49-F238E27FC236}">
                        <a16:creationId xmlns:a16="http://schemas.microsoft.com/office/drawing/2014/main" id="{BE8F4427-C60E-43A7-9835-06F6DBF213EE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sp>
          <p:nvSpPr>
            <p:cNvPr id="9" name="Can 8">
              <a:extLst>
                <a:ext uri="{FF2B5EF4-FFF2-40B4-BE49-F238E27FC236}">
                  <a16:creationId xmlns:a16="http://schemas.microsoft.com/office/drawing/2014/main" id="{E5CA385A-E6A4-42EE-8F09-D6B16ADBFCA9}"/>
                </a:ext>
              </a:extLst>
            </p:cNvPr>
            <p:cNvSpPr/>
            <p:nvPr/>
          </p:nvSpPr>
          <p:spPr>
            <a:xfrm rot="5400000">
              <a:off x="1905000" y="3657600"/>
              <a:ext cx="76200" cy="9906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0" name="Can 9">
              <a:extLst>
                <a:ext uri="{FF2B5EF4-FFF2-40B4-BE49-F238E27FC236}">
                  <a16:creationId xmlns:a16="http://schemas.microsoft.com/office/drawing/2014/main" id="{D049B5EE-9B52-418A-98AF-197210FF8E6A}"/>
                </a:ext>
              </a:extLst>
            </p:cNvPr>
            <p:cNvSpPr/>
            <p:nvPr/>
          </p:nvSpPr>
          <p:spPr>
            <a:xfrm rot="5400000">
              <a:off x="2095500" y="5219700"/>
              <a:ext cx="76200" cy="6096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1" name="Can 10">
              <a:extLst>
                <a:ext uri="{FF2B5EF4-FFF2-40B4-BE49-F238E27FC236}">
                  <a16:creationId xmlns:a16="http://schemas.microsoft.com/office/drawing/2014/main" id="{92121B8B-C5F0-4E7D-B97D-FD03EC7FF795}"/>
                </a:ext>
              </a:extLst>
            </p:cNvPr>
            <p:cNvSpPr/>
            <p:nvPr/>
          </p:nvSpPr>
          <p:spPr>
            <a:xfrm>
              <a:off x="2438400" y="4191000"/>
              <a:ext cx="76200" cy="11430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2" name="Can 11">
              <a:extLst>
                <a:ext uri="{FF2B5EF4-FFF2-40B4-BE49-F238E27FC236}">
                  <a16:creationId xmlns:a16="http://schemas.microsoft.com/office/drawing/2014/main" id="{AFA4CFF3-40D2-46B4-94BC-C31F5F711757}"/>
                </a:ext>
              </a:extLst>
            </p:cNvPr>
            <p:cNvSpPr/>
            <p:nvPr/>
          </p:nvSpPr>
          <p:spPr>
            <a:xfrm>
              <a:off x="1676400" y="4436425"/>
              <a:ext cx="76200" cy="12192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pic>
          <p:nvPicPr>
            <p:cNvPr id="36892" name="Picture 6">
              <a:extLst>
                <a:ext uri="{FF2B5EF4-FFF2-40B4-BE49-F238E27FC236}">
                  <a16:creationId xmlns:a16="http://schemas.microsoft.com/office/drawing/2014/main" id="{7E2FE89A-325A-49D5-B7BB-50FD92FFA59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71600" y="39624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36893" name="Picture 6">
              <a:extLst>
                <a:ext uri="{FF2B5EF4-FFF2-40B4-BE49-F238E27FC236}">
                  <a16:creationId xmlns:a16="http://schemas.microsoft.com/office/drawing/2014/main" id="{F784F6F0-D999-4198-9939-FC72B08462D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0" y="39624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36894" name="Picture 6">
              <a:extLst>
                <a:ext uri="{FF2B5EF4-FFF2-40B4-BE49-F238E27FC236}">
                  <a16:creationId xmlns:a16="http://schemas.microsoft.com/office/drawing/2014/main" id="{F493B33E-CD0D-4EEF-844D-43F51BC7160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0" y="53340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36895" name="Picture 6">
              <a:extLst>
                <a:ext uri="{FF2B5EF4-FFF2-40B4-BE49-F238E27FC236}">
                  <a16:creationId xmlns:a16="http://schemas.microsoft.com/office/drawing/2014/main" id="{102DB8E6-F339-4B4F-B145-1009A2BECC1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7800" y="53340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</p:grpSp>
      <p:sp>
        <p:nvSpPr>
          <p:cNvPr id="36869" name="TextBox 170">
            <a:extLst>
              <a:ext uri="{FF2B5EF4-FFF2-40B4-BE49-F238E27FC236}">
                <a16:creationId xmlns:a16="http://schemas.microsoft.com/office/drawing/2014/main" id="{D6B4CE24-DBB4-40BD-BB48-36E4A94BCE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797" y="6324600"/>
            <a:ext cx="1295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Destination</a:t>
            </a:r>
          </a:p>
        </p:txBody>
      </p:sp>
      <p:cxnSp>
        <p:nvCxnSpPr>
          <p:cNvPr id="172" name="Straight Arrow Connector 171">
            <a:extLst>
              <a:ext uri="{FF2B5EF4-FFF2-40B4-BE49-F238E27FC236}">
                <a16:creationId xmlns:a16="http://schemas.microsoft.com/office/drawing/2014/main" id="{72FADCA7-4C3E-4B98-AB99-44AFF430A703}"/>
              </a:ext>
            </a:extLst>
          </p:cNvPr>
          <p:cNvCxnSpPr/>
          <p:nvPr/>
        </p:nvCxnSpPr>
        <p:spPr>
          <a:xfrm rot="10800000" flipH="1" flipV="1">
            <a:off x="4926013" y="5862638"/>
            <a:ext cx="179387" cy="53816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6871" name="TextBox 172">
            <a:extLst>
              <a:ext uri="{FF2B5EF4-FFF2-40B4-BE49-F238E27FC236}">
                <a16:creationId xmlns:a16="http://schemas.microsoft.com/office/drawing/2014/main" id="{FE8BCDA5-4837-4CA6-8729-0C704D0D12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10597" y="3124200"/>
            <a:ext cx="9604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Source</a:t>
            </a:r>
          </a:p>
        </p:txBody>
      </p:sp>
      <p:cxnSp>
        <p:nvCxnSpPr>
          <p:cNvPr id="207" name="Straight Arrow Connector 206">
            <a:extLst>
              <a:ext uri="{FF2B5EF4-FFF2-40B4-BE49-F238E27FC236}">
                <a16:creationId xmlns:a16="http://schemas.microsoft.com/office/drawing/2014/main" id="{DBFE3F4D-81C8-4F49-BD58-1B079E5ED4C6}"/>
              </a:ext>
            </a:extLst>
          </p:cNvPr>
          <p:cNvCxnSpPr>
            <a:cxnSpLocks/>
            <a:stCxn id="36871" idx="2"/>
          </p:cNvCxnSpPr>
          <p:nvPr/>
        </p:nvCxnSpPr>
        <p:spPr>
          <a:xfrm rot="5400000">
            <a:off x="8886825" y="3533776"/>
            <a:ext cx="276225" cy="13335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10" name="Rectangle 209">
            <a:extLst>
              <a:ext uri="{FF2B5EF4-FFF2-40B4-BE49-F238E27FC236}">
                <a16:creationId xmlns:a16="http://schemas.microsoft.com/office/drawing/2014/main" id="{9878F8BE-CF98-4D93-A96B-F824E33C9F32}"/>
              </a:ext>
            </a:extLst>
          </p:cNvPr>
          <p:cNvSpPr/>
          <p:nvPr/>
        </p:nvSpPr>
        <p:spPr>
          <a:xfrm>
            <a:off x="8610597" y="3733800"/>
            <a:ext cx="2286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6874" name="TextBox 170">
            <a:extLst>
              <a:ext uri="{FF2B5EF4-FFF2-40B4-BE49-F238E27FC236}">
                <a16:creationId xmlns:a16="http://schemas.microsoft.com/office/drawing/2014/main" id="{DBF2B1D0-DF00-4239-89D4-EBFF0AA95A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19997" y="3200400"/>
            <a:ext cx="8382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Router</a:t>
            </a:r>
          </a:p>
        </p:txBody>
      </p:sp>
      <p:cxnSp>
        <p:nvCxnSpPr>
          <p:cNvPr id="213" name="Straight Arrow Connector 212">
            <a:extLst>
              <a:ext uri="{FF2B5EF4-FFF2-40B4-BE49-F238E27FC236}">
                <a16:creationId xmlns:a16="http://schemas.microsoft.com/office/drawing/2014/main" id="{3B284C5D-172C-45EB-8FDA-09B6D311AF7F}"/>
              </a:ext>
            </a:extLst>
          </p:cNvPr>
          <p:cNvCxnSpPr>
            <a:cxnSpLocks/>
            <a:stCxn id="36874" idx="2"/>
          </p:cNvCxnSpPr>
          <p:nvPr/>
        </p:nvCxnSpPr>
        <p:spPr>
          <a:xfrm rot="5400000">
            <a:off x="7761287" y="3435351"/>
            <a:ext cx="174625" cy="3810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-2.49366E-18 C -0.00143 -0.00069 -0.00286 -0.00185 -0.00416 -0.00185 C -0.12109 -0.00185 -0.08945 -0.04676 -0.0931 0.13102 C -0.09323 0.13611 -0.0944 0.1412 -0.09518 0.1463 C -0.09609 0.27477 -0.0707 0.31389 -0.11666 0.28958 C -0.14948 0.29005 -0.18229 0.28773 -0.21497 0.2912 C -0.21679 0.29144 -0.21549 0.29699 -0.21588 0.29977 C -0.21719 0.30556 -0.21797 0.30486 -0.22096 0.30648 C -0.24909 0.30602 -0.30495 0.30486 -0.30495 0.30509 " pathEditMode="relative" rAng="0" ptsTypes="AAAAAAAAA">
                                      <p:cBhvr>
                                        <p:cTn id="22" dur="30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247" y="149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" grpId="0" animBg="1"/>
      <p:bldP spid="210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5BB7B-5F53-40C8-B064-8F76FE852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363200" cy="43434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3000" dirty="0"/>
              <a:t>After two lectures on networks, you will be able to:</a:t>
            </a:r>
          </a:p>
          <a:p>
            <a:pPr lvl="1">
              <a:lnSpc>
                <a:spcPct val="110000"/>
              </a:lnSpc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600" dirty="0"/>
              <a:t>Identify different types of networks</a:t>
            </a:r>
          </a:p>
          <a:p>
            <a:pPr marL="2171700" lvl="4" indent="-457200">
              <a:spcBef>
                <a:spcPts val="800"/>
              </a:spcBef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endParaRPr lang="en-US" sz="2600" dirty="0"/>
          </a:p>
          <a:p>
            <a:pPr lvl="1">
              <a:lnSpc>
                <a:spcPct val="110000"/>
              </a:lnSpc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600" dirty="0"/>
              <a:t>Describe various networking principles such as layering, encapsulation, and packet-switching, among others</a:t>
            </a:r>
          </a:p>
          <a:p>
            <a:pPr marL="800100" lvl="1" indent="-457200">
              <a:spcBef>
                <a:spcPts val="800"/>
              </a:spcBef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endParaRPr lang="en-US" sz="2600" dirty="0"/>
          </a:p>
          <a:p>
            <a:pPr lvl="1">
              <a:lnSpc>
                <a:spcPct val="110000"/>
              </a:lnSpc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600" dirty="0"/>
              <a:t>Examine how packets are routed </a:t>
            </a:r>
          </a:p>
          <a:p>
            <a:pPr lvl="1">
              <a:lnSpc>
                <a:spcPct val="110000"/>
              </a:lnSpc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endParaRPr lang="en-US" sz="2600" dirty="0"/>
          </a:p>
          <a:p>
            <a:pPr lvl="1">
              <a:lnSpc>
                <a:spcPct val="110000"/>
              </a:lnSpc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600" dirty="0"/>
              <a:t>Realize how congestion is controlled</a:t>
            </a:r>
          </a:p>
          <a:p>
            <a:pPr marL="800100" lvl="1" indent="-457200">
              <a:spcBef>
                <a:spcPts val="800"/>
              </a:spcBef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endParaRPr lang="en-US" sz="2600" dirty="0"/>
          </a:p>
          <a:p>
            <a:pPr lvl="1">
              <a:lnSpc>
                <a:spcPct val="110000"/>
              </a:lnSpc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600" dirty="0"/>
              <a:t>Analyze the performance, scalability, and reliability of networks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B09B5A8C-2E29-4F68-95C5-4A63898F3A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106680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 fontAlgn="auto">
              <a:spcAft>
                <a:spcPts val="0"/>
              </a:spcAft>
            </a:pPr>
            <a:r>
              <a:rPr lang="en-US" altLang="en-US" dirty="0"/>
              <a:t>Introduction to Networks – </a:t>
            </a:r>
            <a:br>
              <a:rPr lang="en-US" altLang="en-US" dirty="0"/>
            </a:br>
            <a:r>
              <a:rPr lang="en-US" altLang="en-US" dirty="0"/>
              <a:t>Learning Outcomes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>
            <a:extLst>
              <a:ext uri="{FF2B5EF4-FFF2-40B4-BE49-F238E27FC236}">
                <a16:creationId xmlns:a16="http://schemas.microsoft.com/office/drawing/2014/main" id="{9B6AC687-70AD-43B0-802C-1CC0CABE2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Router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889EAE-23FF-4E49-8C4C-005DD41DAF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A 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router</a:t>
            </a:r>
            <a:r>
              <a:rPr lang="en-US" sz="2400" dirty="0"/>
              <a:t> is a device that forwards the packets between multiple networks</a:t>
            </a:r>
          </a:p>
          <a:p>
            <a:pPr>
              <a:defRPr/>
            </a:pPr>
            <a:r>
              <a:rPr lang="en-US" sz="2400" dirty="0"/>
              <a:t>Routers are connected to two or more networks</a:t>
            </a:r>
          </a:p>
          <a:p>
            <a:pPr lvl="1">
              <a:defRPr/>
            </a:pPr>
            <a:r>
              <a:rPr lang="en-US" sz="2000" dirty="0"/>
              <a:t>Each network </a:t>
            </a:r>
            <a:r>
              <a:rPr lang="en-US" sz="2000" i="1" dirty="0"/>
              <a:t>interface </a:t>
            </a:r>
            <a:r>
              <a:rPr lang="en-US" sz="2000" dirty="0"/>
              <a:t>is connected to a LAN or a host</a:t>
            </a:r>
          </a:p>
          <a:p>
            <a:pPr>
              <a:defRPr/>
            </a:pPr>
            <a:r>
              <a:rPr lang="en-US" sz="2400" dirty="0"/>
              <a:t>Packet travels up until the network layer on the router</a:t>
            </a:r>
          </a:p>
          <a:p>
            <a:pPr>
              <a:defRPr/>
            </a:pPr>
            <a:endParaRPr lang="en-US" dirty="0"/>
          </a:p>
        </p:txBody>
      </p:sp>
      <p:grpSp>
        <p:nvGrpSpPr>
          <p:cNvPr id="2" name="Group 3">
            <a:extLst>
              <a:ext uri="{FF2B5EF4-FFF2-40B4-BE49-F238E27FC236}">
                <a16:creationId xmlns:a16="http://schemas.microsoft.com/office/drawing/2014/main" id="{2FCB83A5-4C36-44E3-8476-1D9FB2B70ED5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4081685"/>
            <a:ext cx="3581400" cy="2305050"/>
            <a:chOff x="4922549" y="4621940"/>
            <a:chExt cx="3657116" cy="2152504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78303424-3696-447C-99B6-B26AFE483AA8}"/>
                </a:ext>
              </a:extLst>
            </p:cNvPr>
            <p:cNvSpPr/>
            <p:nvPr/>
          </p:nvSpPr>
          <p:spPr bwMode="auto">
            <a:xfrm>
              <a:off x="5867629" y="4621940"/>
              <a:ext cx="1677799" cy="1077735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6" name="Can 5">
              <a:extLst>
                <a:ext uri="{FF2B5EF4-FFF2-40B4-BE49-F238E27FC236}">
                  <a16:creationId xmlns:a16="http://schemas.microsoft.com/office/drawing/2014/main" id="{805987C8-677C-45BE-986E-5A3A658DC2FC}"/>
                </a:ext>
              </a:extLst>
            </p:cNvPr>
            <p:cNvSpPr/>
            <p:nvPr/>
          </p:nvSpPr>
          <p:spPr bwMode="auto">
            <a:xfrm flipH="1">
              <a:off x="6665348" y="5580547"/>
              <a:ext cx="183651" cy="883328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7" name="Can 6">
              <a:extLst>
                <a:ext uri="{FF2B5EF4-FFF2-40B4-BE49-F238E27FC236}">
                  <a16:creationId xmlns:a16="http://schemas.microsoft.com/office/drawing/2014/main" id="{F2EFCA7D-0F2C-4225-9048-B2CC09E76BEC}"/>
                </a:ext>
              </a:extLst>
            </p:cNvPr>
            <p:cNvSpPr/>
            <p:nvPr/>
          </p:nvSpPr>
          <p:spPr bwMode="auto">
            <a:xfrm rot="5400000">
              <a:off x="5527481" y="5107812"/>
              <a:ext cx="231261" cy="650046"/>
            </a:xfrm>
            <a:prstGeom prst="can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/>
            </a:p>
          </p:txBody>
        </p:sp>
        <p:sp>
          <p:nvSpPr>
            <p:cNvPr id="8" name="Can 7">
              <a:extLst>
                <a:ext uri="{FF2B5EF4-FFF2-40B4-BE49-F238E27FC236}">
                  <a16:creationId xmlns:a16="http://schemas.microsoft.com/office/drawing/2014/main" id="{4ECCDA0E-2A30-44FA-89BC-790930CCD486}"/>
                </a:ext>
              </a:extLst>
            </p:cNvPr>
            <p:cNvSpPr/>
            <p:nvPr/>
          </p:nvSpPr>
          <p:spPr bwMode="auto">
            <a:xfrm rot="5400000">
              <a:off x="7854997" y="5022477"/>
              <a:ext cx="166452" cy="786154"/>
            </a:xfrm>
            <a:prstGeom prst="can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CFE36AC-7359-4805-937E-9B062B127CE3}"/>
                </a:ext>
              </a:extLst>
            </p:cNvPr>
            <p:cNvSpPr/>
            <p:nvPr/>
          </p:nvSpPr>
          <p:spPr>
            <a:xfrm>
              <a:off x="7937724" y="5108181"/>
              <a:ext cx="641941" cy="609284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200" dirty="0"/>
                <a:t>LAN-3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E96B2E44-4E22-4280-BDEB-D3A9536768B4}"/>
                </a:ext>
              </a:extLst>
            </p:cNvPr>
            <p:cNvSpPr txBox="1"/>
            <p:nvPr/>
          </p:nvSpPr>
          <p:spPr>
            <a:xfrm>
              <a:off x="7000791" y="5302115"/>
              <a:ext cx="500277" cy="24736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algn="ctr">
                <a:defRPr>
                  <a:solidFill>
                    <a:schemeClr val="lt1"/>
                  </a:solidFill>
                  <a:latin typeface="+mn-lt"/>
                  <a:cs typeface="+mn-cs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9pPr>
            </a:lstStyle>
            <a:p>
              <a:pPr eaLnBrk="1" hangingPunct="1">
                <a:defRPr/>
              </a:pPr>
              <a:r>
                <a:rPr lang="en-US" sz="1000" dirty="0"/>
                <a:t>Int-3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442C3539-A498-4268-9840-ADF8F6E88566}"/>
                </a:ext>
              </a:extLst>
            </p:cNvPr>
            <p:cNvSpPr txBox="1"/>
            <p:nvPr/>
          </p:nvSpPr>
          <p:spPr>
            <a:xfrm>
              <a:off x="6495069" y="5307142"/>
              <a:ext cx="504215" cy="247627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algn="ctr">
                <a:defRPr>
                  <a:solidFill>
                    <a:schemeClr val="lt1"/>
                  </a:solidFill>
                  <a:latin typeface="+mn-lt"/>
                  <a:cs typeface="+mn-cs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9pPr>
            </a:lstStyle>
            <a:p>
              <a:pPr eaLnBrk="1" hangingPunct="1">
                <a:defRPr/>
              </a:pPr>
              <a:r>
                <a:rPr lang="en-US" sz="1100" dirty="0"/>
                <a:t>Int-2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9FAFA6A-7F26-413C-BB63-5DB5D672C2E1}"/>
                </a:ext>
              </a:extLst>
            </p:cNvPr>
            <p:cNvSpPr/>
            <p:nvPr/>
          </p:nvSpPr>
          <p:spPr>
            <a:xfrm>
              <a:off x="6362052" y="4644177"/>
              <a:ext cx="734342" cy="26091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000" dirty="0"/>
                <a:t>A  Router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9AB185E-70E0-40B3-A958-0D4F4CFBA835}"/>
                </a:ext>
              </a:extLst>
            </p:cNvPr>
            <p:cNvSpPr/>
            <p:nvPr/>
          </p:nvSpPr>
          <p:spPr>
            <a:xfrm>
              <a:off x="6246957" y="6163678"/>
              <a:ext cx="975879" cy="610766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200" dirty="0"/>
                <a:t>LAN-2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326D90D-812D-450B-9AC0-252A638965A7}"/>
                </a:ext>
              </a:extLst>
            </p:cNvPr>
            <p:cNvSpPr/>
            <p:nvPr/>
          </p:nvSpPr>
          <p:spPr>
            <a:xfrm>
              <a:off x="4922549" y="5097804"/>
              <a:ext cx="747310" cy="610766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200" dirty="0"/>
                <a:t>LAN-1</a:t>
              </a:r>
            </a:p>
          </p:txBody>
        </p:sp>
      </p:grpSp>
      <p:grpSp>
        <p:nvGrpSpPr>
          <p:cNvPr id="4" name="Group 146">
            <a:extLst>
              <a:ext uri="{FF2B5EF4-FFF2-40B4-BE49-F238E27FC236}">
                <a16:creationId xmlns:a16="http://schemas.microsoft.com/office/drawing/2014/main" id="{9228FD6C-CE14-458D-B067-FA0CB57D3147}"/>
              </a:ext>
            </a:extLst>
          </p:cNvPr>
          <p:cNvGrpSpPr>
            <a:grpSpLocks/>
          </p:cNvGrpSpPr>
          <p:nvPr/>
        </p:nvGrpSpPr>
        <p:grpSpPr bwMode="auto">
          <a:xfrm>
            <a:off x="4724400" y="3718151"/>
            <a:ext cx="4648200" cy="2897187"/>
            <a:chOff x="4191000" y="3808412"/>
            <a:chExt cx="4648200" cy="2897188"/>
          </a:xfrm>
        </p:grpSpPr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0F11F883-41F8-4AFE-AF7F-D1505C9613C7}"/>
                </a:ext>
              </a:extLst>
            </p:cNvPr>
            <p:cNvCxnSpPr/>
            <p:nvPr/>
          </p:nvCxnSpPr>
          <p:spPr>
            <a:xfrm rot="5400000">
              <a:off x="6553994" y="6169819"/>
              <a:ext cx="30480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FE3CE336-0ACA-4A09-9619-45F8EBFE201C}"/>
                </a:ext>
              </a:extLst>
            </p:cNvPr>
            <p:cNvCxnSpPr/>
            <p:nvPr/>
          </p:nvCxnSpPr>
          <p:spPr>
            <a:xfrm>
              <a:off x="4343400" y="6704013"/>
              <a:ext cx="1600200" cy="1587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7900" name="Group 51">
              <a:extLst>
                <a:ext uri="{FF2B5EF4-FFF2-40B4-BE49-F238E27FC236}">
                  <a16:creationId xmlns:a16="http://schemas.microsoft.com/office/drawing/2014/main" id="{DE37B4E8-A259-46A7-9CBE-2ACEC776D45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91000" y="3808412"/>
              <a:ext cx="1524000" cy="2743200"/>
              <a:chOff x="6781800" y="2590800"/>
              <a:chExt cx="1524000" cy="2743200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77817A85-83F3-43DC-AB49-9AB6EED530B0}"/>
                  </a:ext>
                </a:extLst>
              </p:cNvPr>
              <p:cNvSpPr/>
              <p:nvPr/>
            </p:nvSpPr>
            <p:spPr>
              <a:xfrm>
                <a:off x="6781800" y="2590800"/>
                <a:ext cx="1447800" cy="2743201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sz="1600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2C586B8E-999E-48A3-A337-C38666324909}"/>
                  </a:ext>
                </a:extLst>
              </p:cNvPr>
              <p:cNvSpPr/>
              <p:nvPr/>
            </p:nvSpPr>
            <p:spPr>
              <a:xfrm>
                <a:off x="7081838" y="4800601"/>
                <a:ext cx="993775" cy="381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Physical</a:t>
                </a:r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CFE08135-BD8A-468E-91DF-FA24FFC7821F}"/>
                  </a:ext>
                </a:extLst>
              </p:cNvPr>
              <p:cNvSpPr/>
              <p:nvPr/>
            </p:nvSpPr>
            <p:spPr>
              <a:xfrm>
                <a:off x="7086600" y="4419601"/>
                <a:ext cx="990600" cy="381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Data-link</a:t>
                </a:r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A0FB68D1-CDF0-487D-A8CF-47EC27FEA289}"/>
                  </a:ext>
                </a:extLst>
              </p:cNvPr>
              <p:cNvSpPr/>
              <p:nvPr/>
            </p:nvSpPr>
            <p:spPr>
              <a:xfrm>
                <a:off x="7086600" y="3962401"/>
                <a:ext cx="990600" cy="4572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Network</a:t>
                </a:r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BE75A88F-4197-4498-A399-506DBFFF2744}"/>
                  </a:ext>
                </a:extLst>
              </p:cNvPr>
              <p:cNvSpPr/>
              <p:nvPr/>
            </p:nvSpPr>
            <p:spPr>
              <a:xfrm>
                <a:off x="7086600" y="3586162"/>
                <a:ext cx="990600" cy="381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Transport</a:t>
                </a:r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FC97CE72-DAB4-4A6E-9640-5F460F0C75AA}"/>
                  </a:ext>
                </a:extLst>
              </p:cNvPr>
              <p:cNvSpPr/>
              <p:nvPr/>
            </p:nvSpPr>
            <p:spPr>
              <a:xfrm>
                <a:off x="7086600" y="3124200"/>
                <a:ext cx="990600" cy="4572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Application</a:t>
                </a:r>
              </a:p>
            </p:txBody>
          </p:sp>
          <p:sp>
            <p:nvSpPr>
              <p:cNvPr id="37927" name="TextBox 38">
                <a:extLst>
                  <a:ext uri="{FF2B5EF4-FFF2-40B4-BE49-F238E27FC236}">
                    <a16:creationId xmlns:a16="http://schemas.microsoft.com/office/drawing/2014/main" id="{6A80BCA2-269F-47BF-AD20-073368715B8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81800" y="2678668"/>
                <a:ext cx="152400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Blip>
                    <a:blip r:embed="rId2"/>
                  </a:buBlip>
                  <a:defRPr sz="32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Blip>
                    <a:blip r:embed="rId2"/>
                  </a:buBlip>
                  <a:defRPr sz="28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Blip>
                    <a:blip r:embed="rId2"/>
                  </a:buBlip>
                  <a:defRPr sz="24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>
                    <a:solidFill>
                      <a:schemeClr val="tx1"/>
                    </a:solidFill>
                  </a:rPr>
                  <a:t>Source machine</a:t>
                </a:r>
              </a:p>
            </p:txBody>
          </p:sp>
        </p:grpSp>
        <p:grpSp>
          <p:nvGrpSpPr>
            <p:cNvPr id="37901" name="Group 60">
              <a:extLst>
                <a:ext uri="{FF2B5EF4-FFF2-40B4-BE49-F238E27FC236}">
                  <a16:creationId xmlns:a16="http://schemas.microsoft.com/office/drawing/2014/main" id="{C2F5F86E-5EA1-4E6C-A8AE-CF06BE5731F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391400" y="3808412"/>
              <a:ext cx="1447800" cy="2743200"/>
              <a:chOff x="6781800" y="2590800"/>
              <a:chExt cx="1447800" cy="2743200"/>
            </a:xfrm>
          </p:grpSpPr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253B7CC3-39C8-4753-918C-E041529C1213}"/>
                  </a:ext>
                </a:extLst>
              </p:cNvPr>
              <p:cNvSpPr/>
              <p:nvPr/>
            </p:nvSpPr>
            <p:spPr>
              <a:xfrm>
                <a:off x="6781800" y="2590800"/>
                <a:ext cx="1447800" cy="2743201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sz="1600"/>
              </a:p>
            </p:txBody>
          </p:sp>
          <p:sp>
            <p:nvSpPr>
              <p:cNvPr id="63" name="Rectangle 62">
                <a:extLst>
                  <a:ext uri="{FF2B5EF4-FFF2-40B4-BE49-F238E27FC236}">
                    <a16:creationId xmlns:a16="http://schemas.microsoft.com/office/drawing/2014/main" id="{C03EC660-F9E9-4A58-9CCE-5077E1B29CB2}"/>
                  </a:ext>
                </a:extLst>
              </p:cNvPr>
              <p:cNvSpPr/>
              <p:nvPr/>
            </p:nvSpPr>
            <p:spPr>
              <a:xfrm>
                <a:off x="7081838" y="4800601"/>
                <a:ext cx="993775" cy="381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Physical</a:t>
                </a:r>
              </a:p>
            </p:txBody>
          </p:sp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89ADF1FE-BC1E-4D7D-96CC-6C775F922029}"/>
                  </a:ext>
                </a:extLst>
              </p:cNvPr>
              <p:cNvSpPr/>
              <p:nvPr/>
            </p:nvSpPr>
            <p:spPr>
              <a:xfrm>
                <a:off x="7086600" y="4419601"/>
                <a:ext cx="990600" cy="381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Data-link</a:t>
                </a:r>
              </a:p>
            </p:txBody>
          </p:sp>
          <p:sp>
            <p:nvSpPr>
              <p:cNvPr id="65" name="Rectangle 64">
                <a:extLst>
                  <a:ext uri="{FF2B5EF4-FFF2-40B4-BE49-F238E27FC236}">
                    <a16:creationId xmlns:a16="http://schemas.microsoft.com/office/drawing/2014/main" id="{2E92EF58-F8DE-459F-9684-E91720506C7D}"/>
                  </a:ext>
                </a:extLst>
              </p:cNvPr>
              <p:cNvSpPr/>
              <p:nvPr/>
            </p:nvSpPr>
            <p:spPr>
              <a:xfrm>
                <a:off x="7086600" y="3962401"/>
                <a:ext cx="990600" cy="4572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Network</a:t>
                </a:r>
              </a:p>
            </p:txBody>
          </p:sp>
          <p:sp>
            <p:nvSpPr>
              <p:cNvPr id="66" name="Rectangle 65">
                <a:extLst>
                  <a:ext uri="{FF2B5EF4-FFF2-40B4-BE49-F238E27FC236}">
                    <a16:creationId xmlns:a16="http://schemas.microsoft.com/office/drawing/2014/main" id="{17ECC15D-7255-48B1-BC2D-FB9BD1CA8342}"/>
                  </a:ext>
                </a:extLst>
              </p:cNvPr>
              <p:cNvSpPr/>
              <p:nvPr/>
            </p:nvSpPr>
            <p:spPr>
              <a:xfrm>
                <a:off x="7086600" y="3586162"/>
                <a:ext cx="990600" cy="381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Transport</a:t>
                </a:r>
              </a:p>
            </p:txBody>
          </p:sp>
          <p:sp>
            <p:nvSpPr>
              <p:cNvPr id="67" name="Rectangle 66">
                <a:extLst>
                  <a:ext uri="{FF2B5EF4-FFF2-40B4-BE49-F238E27FC236}">
                    <a16:creationId xmlns:a16="http://schemas.microsoft.com/office/drawing/2014/main" id="{22EBEC24-945D-4D21-8956-03A2A46311CF}"/>
                  </a:ext>
                </a:extLst>
              </p:cNvPr>
              <p:cNvSpPr/>
              <p:nvPr/>
            </p:nvSpPr>
            <p:spPr>
              <a:xfrm>
                <a:off x="7086600" y="3124200"/>
                <a:ext cx="990600" cy="4572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Application</a:t>
                </a:r>
              </a:p>
            </p:txBody>
          </p:sp>
          <p:sp>
            <p:nvSpPr>
              <p:cNvPr id="37920" name="TextBox 67">
                <a:extLst>
                  <a:ext uri="{FF2B5EF4-FFF2-40B4-BE49-F238E27FC236}">
                    <a16:creationId xmlns:a16="http://schemas.microsoft.com/office/drawing/2014/main" id="{6CC3EA98-AA7D-4130-983D-CCA9818D2E1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34200" y="2678668"/>
                <a:ext cx="129540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Blip>
                    <a:blip r:embed="rId2"/>
                  </a:buBlip>
                  <a:defRPr sz="32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Blip>
                    <a:blip r:embed="rId2"/>
                  </a:buBlip>
                  <a:defRPr sz="28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Blip>
                    <a:blip r:embed="rId2"/>
                  </a:buBlip>
                  <a:defRPr sz="24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>
                    <a:solidFill>
                      <a:schemeClr val="tx1"/>
                    </a:solidFill>
                  </a:rPr>
                  <a:t>Dest machine</a:t>
                </a:r>
              </a:p>
            </p:txBody>
          </p:sp>
        </p:grpSp>
        <p:grpSp>
          <p:nvGrpSpPr>
            <p:cNvPr id="37902" name="Group 68">
              <a:extLst>
                <a:ext uri="{FF2B5EF4-FFF2-40B4-BE49-F238E27FC236}">
                  <a16:creationId xmlns:a16="http://schemas.microsoft.com/office/drawing/2014/main" id="{EACB6147-C15A-4F00-A0D0-2F71EB32F71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791200" y="3808412"/>
              <a:ext cx="1447800" cy="2743200"/>
              <a:chOff x="6781800" y="2590800"/>
              <a:chExt cx="1447800" cy="2743200"/>
            </a:xfrm>
          </p:grpSpPr>
          <p:sp>
            <p:nvSpPr>
              <p:cNvPr id="70" name="Rectangle 69">
                <a:extLst>
                  <a:ext uri="{FF2B5EF4-FFF2-40B4-BE49-F238E27FC236}">
                    <a16:creationId xmlns:a16="http://schemas.microsoft.com/office/drawing/2014/main" id="{8D920285-46C3-4C45-991E-C4049FC5E42F}"/>
                  </a:ext>
                </a:extLst>
              </p:cNvPr>
              <p:cNvSpPr/>
              <p:nvPr/>
            </p:nvSpPr>
            <p:spPr>
              <a:xfrm>
                <a:off x="6781800" y="2590800"/>
                <a:ext cx="1447800" cy="2743201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sz="1600"/>
              </a:p>
            </p:txBody>
          </p:sp>
          <p:sp>
            <p:nvSpPr>
              <p:cNvPr id="71" name="Rectangle 70">
                <a:extLst>
                  <a:ext uri="{FF2B5EF4-FFF2-40B4-BE49-F238E27FC236}">
                    <a16:creationId xmlns:a16="http://schemas.microsoft.com/office/drawing/2014/main" id="{6EAB68B0-363C-47AC-8A2C-35C7BEC8EC7A}"/>
                  </a:ext>
                </a:extLst>
              </p:cNvPr>
              <p:cNvSpPr/>
              <p:nvPr/>
            </p:nvSpPr>
            <p:spPr>
              <a:xfrm>
                <a:off x="7081838" y="4800601"/>
                <a:ext cx="993775" cy="381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Physical</a:t>
                </a:r>
              </a:p>
            </p:txBody>
          </p:sp>
          <p:sp>
            <p:nvSpPr>
              <p:cNvPr id="72" name="Rectangle 71">
                <a:extLst>
                  <a:ext uri="{FF2B5EF4-FFF2-40B4-BE49-F238E27FC236}">
                    <a16:creationId xmlns:a16="http://schemas.microsoft.com/office/drawing/2014/main" id="{20CC21BB-113E-4028-B9D7-7A9C73854317}"/>
                  </a:ext>
                </a:extLst>
              </p:cNvPr>
              <p:cNvSpPr/>
              <p:nvPr/>
            </p:nvSpPr>
            <p:spPr>
              <a:xfrm>
                <a:off x="7086600" y="4419601"/>
                <a:ext cx="990600" cy="381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Data-link</a:t>
                </a:r>
              </a:p>
            </p:txBody>
          </p:sp>
          <p:sp>
            <p:nvSpPr>
              <p:cNvPr id="73" name="Rectangle 72">
                <a:extLst>
                  <a:ext uri="{FF2B5EF4-FFF2-40B4-BE49-F238E27FC236}">
                    <a16:creationId xmlns:a16="http://schemas.microsoft.com/office/drawing/2014/main" id="{3E064916-1243-4038-9667-E79AA92354AF}"/>
                  </a:ext>
                </a:extLst>
              </p:cNvPr>
              <p:cNvSpPr/>
              <p:nvPr/>
            </p:nvSpPr>
            <p:spPr>
              <a:xfrm>
                <a:off x="7086600" y="3962401"/>
                <a:ext cx="990600" cy="4572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Network</a:t>
                </a:r>
              </a:p>
            </p:txBody>
          </p:sp>
          <p:sp>
            <p:nvSpPr>
              <p:cNvPr id="37913" name="TextBox 75">
                <a:extLst>
                  <a:ext uri="{FF2B5EF4-FFF2-40B4-BE49-F238E27FC236}">
                    <a16:creationId xmlns:a16="http://schemas.microsoft.com/office/drawing/2014/main" id="{6C71B7AE-67EE-4B20-A3E1-AED934695D6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162800" y="2678668"/>
                <a:ext cx="83820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Blip>
                    <a:blip r:embed="rId2"/>
                  </a:buBlip>
                  <a:defRPr sz="32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Blip>
                    <a:blip r:embed="rId2"/>
                  </a:buBlip>
                  <a:defRPr sz="28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Blip>
                    <a:blip r:embed="rId2"/>
                  </a:buBlip>
                  <a:defRPr sz="24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>
                    <a:solidFill>
                      <a:schemeClr val="tx1"/>
                    </a:solidFill>
                  </a:rPr>
                  <a:t>Router</a:t>
                </a:r>
              </a:p>
            </p:txBody>
          </p:sp>
        </p:grpSp>
        <p:cxnSp>
          <p:nvCxnSpPr>
            <p:cNvPr id="78" name="Straight Arrow Connector 77">
              <a:extLst>
                <a:ext uri="{FF2B5EF4-FFF2-40B4-BE49-F238E27FC236}">
                  <a16:creationId xmlns:a16="http://schemas.microsoft.com/office/drawing/2014/main" id="{8CDD249A-855D-41FA-8B23-D0650A8DA74F}"/>
                </a:ext>
              </a:extLst>
            </p:cNvPr>
            <p:cNvCxnSpPr/>
            <p:nvPr/>
          </p:nvCxnSpPr>
          <p:spPr>
            <a:xfrm rot="5400000" flipH="1" flipV="1">
              <a:off x="5106194" y="5865019"/>
              <a:ext cx="1674814" cy="317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Arrow Connector 81">
              <a:extLst>
                <a:ext uri="{FF2B5EF4-FFF2-40B4-BE49-F238E27FC236}">
                  <a16:creationId xmlns:a16="http://schemas.microsoft.com/office/drawing/2014/main" id="{41DC37B6-0A04-4820-B79B-99F1958CFC5A}"/>
                </a:ext>
              </a:extLst>
            </p:cNvPr>
            <p:cNvCxnSpPr/>
            <p:nvPr/>
          </p:nvCxnSpPr>
          <p:spPr>
            <a:xfrm rot="5400000">
              <a:off x="6326187" y="5865813"/>
              <a:ext cx="1674814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Arrow Connector 84">
              <a:extLst>
                <a:ext uri="{FF2B5EF4-FFF2-40B4-BE49-F238E27FC236}">
                  <a16:creationId xmlns:a16="http://schemas.microsoft.com/office/drawing/2014/main" id="{33E9181E-D76E-4764-BE3A-6816A2EF8743}"/>
                </a:ext>
              </a:extLst>
            </p:cNvPr>
            <p:cNvCxnSpPr/>
            <p:nvPr/>
          </p:nvCxnSpPr>
          <p:spPr>
            <a:xfrm>
              <a:off x="5943600" y="5027612"/>
              <a:ext cx="1219200" cy="1587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Arrow Connector 88">
              <a:extLst>
                <a:ext uri="{FF2B5EF4-FFF2-40B4-BE49-F238E27FC236}">
                  <a16:creationId xmlns:a16="http://schemas.microsoft.com/office/drawing/2014/main" id="{9DA3C2BF-7EB3-451A-95BC-9A4ED27530F8}"/>
                </a:ext>
              </a:extLst>
            </p:cNvPr>
            <p:cNvCxnSpPr/>
            <p:nvPr/>
          </p:nvCxnSpPr>
          <p:spPr>
            <a:xfrm>
              <a:off x="7162800" y="6704013"/>
              <a:ext cx="160020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Arrow Connector 91">
              <a:extLst>
                <a:ext uri="{FF2B5EF4-FFF2-40B4-BE49-F238E27FC236}">
                  <a16:creationId xmlns:a16="http://schemas.microsoft.com/office/drawing/2014/main" id="{A38B2525-115E-46BB-971A-32F3F2BF1371}"/>
                </a:ext>
              </a:extLst>
            </p:cNvPr>
            <p:cNvCxnSpPr/>
            <p:nvPr/>
          </p:nvCxnSpPr>
          <p:spPr>
            <a:xfrm rot="5400000" flipH="1" flipV="1">
              <a:off x="7582694" y="5522119"/>
              <a:ext cx="2360614" cy="317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Arrow Connector 93">
              <a:extLst>
                <a:ext uri="{FF2B5EF4-FFF2-40B4-BE49-F238E27FC236}">
                  <a16:creationId xmlns:a16="http://schemas.microsoft.com/office/drawing/2014/main" id="{4078D2EB-D70A-414C-A868-C3C1AAA7143A}"/>
                </a:ext>
              </a:extLst>
            </p:cNvPr>
            <p:cNvCxnSpPr/>
            <p:nvPr/>
          </p:nvCxnSpPr>
          <p:spPr>
            <a:xfrm rot="5400000">
              <a:off x="3124994" y="5484019"/>
              <a:ext cx="2436814" cy="317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Rectangle 58">
            <a:extLst>
              <a:ext uri="{FF2B5EF4-FFF2-40B4-BE49-F238E27FC236}">
                <a16:creationId xmlns:a16="http://schemas.microsoft.com/office/drawing/2014/main" id="{2C2E2ADB-3C7C-4AAB-9F3B-3321FA0731C8}"/>
              </a:ext>
            </a:extLst>
          </p:cNvPr>
          <p:cNvSpPr/>
          <p:nvPr/>
        </p:nvSpPr>
        <p:spPr>
          <a:xfrm>
            <a:off x="4724400" y="4100735"/>
            <a:ext cx="2286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1B69B79A-EC5E-49E7-B796-973A4171F266}"/>
              </a:ext>
            </a:extLst>
          </p:cNvPr>
          <p:cNvSpPr txBox="1"/>
          <p:nvPr/>
        </p:nvSpPr>
        <p:spPr bwMode="auto">
          <a:xfrm>
            <a:off x="1875334" y="4814134"/>
            <a:ext cx="493776" cy="265176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  <a:latin typeface="+mn-lt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cs typeface="+mn-cs"/>
              </a:defRPr>
            </a:lvl9pPr>
          </a:lstStyle>
          <a:p>
            <a:pPr eaLnBrk="1" hangingPunct="1">
              <a:defRPr/>
            </a:pPr>
            <a:r>
              <a:rPr lang="en-US" sz="1100" dirty="0"/>
              <a:t>Int-1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22222E-6 C 0.003 0.01435 0.00079 0.00208 5E-6 0.03588 C -0.00117 0.08171 0.0004 0.06227 -0.00156 0.08472 C -0.00091 0.13032 -0.00052 0.17106 -0.00156 0.21643 C -0.00208 0.23703 -0.00312 0.27801 -0.00312 0.27824 C -0.00273 0.30347 -0.00247 0.3287 5E-6 0.35393 C 0.01068 0.35278 0.01381 0.35 0.02357 0.34815 C 0.05639 0.35 0.08894 0.35278 0.12201 0.35393 C 0.12553 0.35347 0.12982 0.35671 0.13256 0.35254 C 0.13477 0.34907 0.13269 0.3419 0.13334 0.3368 C 0.13386 0.33241 0.13594 0.32731 0.13659 0.32245 C 0.13698 0.29352 0.13464 0.27662 0.13894 0.2537 C 0.13985 0.22453 0.13933 0.19653 0.13737 0.16759 C 0.13816 0.1044 0.12943 0.1044 0.15365 0.11041 C 0.15704 0.11111 0.16016 0.1125 0.16342 0.11342 C 0.21732 0.11227 0.24102 0.07453 0.23334 0.13055 C 0.23399 0.20486 0.23282 0.2794 0.23503 0.35393 C 0.23503 0.35879 0.2431 0.34977 0.2431 0.35 C 0.27748 0.35023 0.32826 0.35393 0.36823 0.35116 C 0.36993 0.34259 0.36902 0.33379 0.36745 0.32523 C 0.3681 0.25741 0.36941 0.19236 0.36993 0.12477 C 0.36941 0.07963 0.36745 0.0375 0.36745 -0.00718 " pathEditMode="relative" rAng="0" ptsTypes="AAAAAAAAAAAAAAAAAAAAAA">
                                      <p:cBhvr>
                                        <p:cTn id="24" dur="5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333" y="174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59" grpId="1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itle 1">
            <a:extLst>
              <a:ext uri="{FF2B5EF4-FFF2-40B4-BE49-F238E27FC236}">
                <a16:creationId xmlns:a16="http://schemas.microsoft.com/office/drawing/2014/main" id="{B72DECB3-5A09-4E03-A218-047C4A077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Routing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26CB91-9E63-4B91-A2EB-9471C4F051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287000" cy="4953000"/>
          </a:xfrm>
        </p:spPr>
        <p:txBody>
          <a:bodyPr/>
          <a:lstStyle/>
          <a:p>
            <a:pPr eaLnBrk="1" hangingPunct="1">
              <a:spcBef>
                <a:spcPts val="800"/>
              </a:spcBef>
              <a:buSzPct val="100000"/>
              <a:defRPr/>
            </a:pPr>
            <a:r>
              <a:rPr lang="en-US" sz="2400" dirty="0"/>
              <a:t>Packets have to be transmitted in a series of hops through the routers</a:t>
            </a:r>
          </a:p>
          <a:p>
            <a:pPr lvl="1" eaLnBrk="1" hangingPunct="1">
              <a:spcBef>
                <a:spcPts val="800"/>
              </a:spcBef>
              <a:buSzPct val="100000"/>
              <a:defRPr/>
            </a:pPr>
            <a:r>
              <a:rPr lang="en-US" sz="2000" dirty="0"/>
              <a:t>The series of hops that a packet takes is known as a </a:t>
            </a:r>
            <a:r>
              <a:rPr lang="en-US" sz="2000" dirty="0">
                <a:solidFill>
                  <a:srgbClr val="0000FF"/>
                </a:solidFill>
              </a:rPr>
              <a:t>route</a:t>
            </a:r>
          </a:p>
          <a:p>
            <a:pPr lvl="1" eaLnBrk="1" hangingPunct="1">
              <a:spcBef>
                <a:spcPts val="800"/>
              </a:spcBef>
              <a:buSzPct val="100000"/>
              <a:defRPr/>
            </a:pPr>
            <a:endParaRPr lang="en-US" sz="800" dirty="0"/>
          </a:p>
          <a:p>
            <a:pPr eaLnBrk="1" hangingPunct="1">
              <a:spcBef>
                <a:spcPts val="800"/>
              </a:spcBef>
              <a:buSzPct val="100000"/>
              <a:defRPr/>
            </a:pP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Routing algorithm</a:t>
            </a:r>
            <a:r>
              <a:rPr lang="en-US" sz="2400" dirty="0"/>
              <a:t> is responsible for determining the routes for the transmission of packets</a:t>
            </a:r>
          </a:p>
          <a:p>
            <a:pPr lvl="4" eaLnBrk="1" hangingPunct="1">
              <a:spcBef>
                <a:spcPts val="800"/>
              </a:spcBef>
              <a:buSzPct val="100000"/>
              <a:defRPr/>
            </a:pPr>
            <a:endParaRPr lang="en-US" sz="1200" dirty="0"/>
          </a:p>
          <a:p>
            <a:pPr eaLnBrk="1" hangingPunct="1">
              <a:spcBef>
                <a:spcPts val="800"/>
              </a:spcBef>
              <a:buSzPct val="100000"/>
              <a:defRPr/>
            </a:pPr>
            <a:r>
              <a:rPr lang="en-US" sz="2400" dirty="0"/>
              <a:t>Challenges for designing routing algorithms in the Internet:</a:t>
            </a:r>
          </a:p>
          <a:p>
            <a:pPr lvl="1" eaLnBrk="1" hangingPunct="1">
              <a:spcBef>
                <a:spcPts val="800"/>
              </a:spcBef>
              <a:buSzPct val="100000"/>
              <a:defRPr/>
            </a:pPr>
            <a:r>
              <a:rPr lang="en-US" sz="2000" dirty="0"/>
              <a:t>Performance: The traffic across different networks vary</a:t>
            </a:r>
          </a:p>
          <a:p>
            <a:pPr lvl="1" eaLnBrk="1" hangingPunct="1">
              <a:spcBef>
                <a:spcPts val="800"/>
              </a:spcBef>
              <a:buSzPct val="100000"/>
              <a:defRPr/>
            </a:pPr>
            <a:r>
              <a:rPr lang="en-US" sz="2000" dirty="0"/>
              <a:t>Router failures: Routers in the Internet may fail</a:t>
            </a:r>
          </a:p>
          <a:p>
            <a:pPr lvl="2" eaLnBrk="1" hangingPunct="1">
              <a:spcBef>
                <a:spcPts val="800"/>
              </a:spcBef>
              <a:buClr>
                <a:srgbClr val="808080"/>
              </a:buClr>
              <a:buSzPct val="123000"/>
              <a:defRPr/>
            </a:pPr>
            <a:endParaRPr lang="en-US" sz="1400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2AE496FE-A917-4854-9135-3EADEF102CA6}"/>
              </a:ext>
            </a:extLst>
          </p:cNvPr>
          <p:cNvSpPr/>
          <p:nvPr/>
        </p:nvSpPr>
        <p:spPr>
          <a:xfrm>
            <a:off x="2743200" y="5715000"/>
            <a:ext cx="381000" cy="3810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S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E86415BB-779F-4497-BBE5-2397DBF03AE7}"/>
              </a:ext>
            </a:extLst>
          </p:cNvPr>
          <p:cNvSpPr/>
          <p:nvPr/>
        </p:nvSpPr>
        <p:spPr>
          <a:xfrm>
            <a:off x="7315200" y="5726113"/>
            <a:ext cx="381000" cy="3810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5A624A6-1BA1-46B9-8E1E-8F2F43548256}"/>
              </a:ext>
            </a:extLst>
          </p:cNvPr>
          <p:cNvSpPr/>
          <p:nvPr/>
        </p:nvSpPr>
        <p:spPr>
          <a:xfrm>
            <a:off x="3886200" y="5691188"/>
            <a:ext cx="533400" cy="457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R1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E158C6A-F8FA-4C9F-A804-E7352C5BD9FB}"/>
              </a:ext>
            </a:extLst>
          </p:cNvPr>
          <p:cNvSpPr/>
          <p:nvPr/>
        </p:nvSpPr>
        <p:spPr>
          <a:xfrm>
            <a:off x="5011738" y="5181600"/>
            <a:ext cx="533400" cy="457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R2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AAC51B9-D733-47F7-8824-77E0BBCBEAE1}"/>
              </a:ext>
            </a:extLst>
          </p:cNvPr>
          <p:cNvSpPr/>
          <p:nvPr/>
        </p:nvSpPr>
        <p:spPr>
          <a:xfrm>
            <a:off x="6172200" y="5691188"/>
            <a:ext cx="533400" cy="457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R4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6C9DE7AD-D50A-4146-9671-254D4C780AC8}"/>
              </a:ext>
            </a:extLst>
          </p:cNvPr>
          <p:cNvCxnSpPr>
            <a:stCxn id="4" idx="6"/>
            <a:endCxn id="6" idx="1"/>
          </p:cNvCxnSpPr>
          <p:nvPr/>
        </p:nvCxnSpPr>
        <p:spPr>
          <a:xfrm>
            <a:off x="3124200" y="5905500"/>
            <a:ext cx="762000" cy="142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3C6ED8F-1DB5-4F2B-9998-B10F45D77C7F}"/>
              </a:ext>
            </a:extLst>
          </p:cNvPr>
          <p:cNvCxnSpPr>
            <a:stCxn id="6" idx="3"/>
            <a:endCxn id="7" idx="1"/>
          </p:cNvCxnSpPr>
          <p:nvPr/>
        </p:nvCxnSpPr>
        <p:spPr>
          <a:xfrm flipV="1">
            <a:off x="4419600" y="5410200"/>
            <a:ext cx="592138" cy="509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8727840-EFED-4EB7-BFEE-9A480B080027}"/>
              </a:ext>
            </a:extLst>
          </p:cNvPr>
          <p:cNvCxnSpPr>
            <a:stCxn id="7" idx="3"/>
            <a:endCxn id="8" idx="1"/>
          </p:cNvCxnSpPr>
          <p:nvPr/>
        </p:nvCxnSpPr>
        <p:spPr>
          <a:xfrm>
            <a:off x="5545138" y="5410200"/>
            <a:ext cx="627062" cy="509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FBE8CA7D-149D-4EBB-A2E5-B49921FA870A}"/>
              </a:ext>
            </a:extLst>
          </p:cNvPr>
          <p:cNvCxnSpPr>
            <a:stCxn id="8" idx="3"/>
            <a:endCxn id="5" idx="2"/>
          </p:cNvCxnSpPr>
          <p:nvPr/>
        </p:nvCxnSpPr>
        <p:spPr>
          <a:xfrm flipV="1">
            <a:off x="6705600" y="5916616"/>
            <a:ext cx="609600" cy="317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BC279E10-2BF1-4E30-BCE8-09EF2AF169C6}"/>
              </a:ext>
            </a:extLst>
          </p:cNvPr>
          <p:cNvSpPr/>
          <p:nvPr/>
        </p:nvSpPr>
        <p:spPr>
          <a:xfrm>
            <a:off x="2819400" y="5486400"/>
            <a:ext cx="2286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737582C-8F21-44DB-81FE-CD0AB1418789}"/>
              </a:ext>
            </a:extLst>
          </p:cNvPr>
          <p:cNvSpPr/>
          <p:nvPr/>
        </p:nvSpPr>
        <p:spPr>
          <a:xfrm>
            <a:off x="5029200" y="6096000"/>
            <a:ext cx="533400" cy="457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R4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0FA26547-F6CF-4152-BFF9-752F93BB435A}"/>
              </a:ext>
            </a:extLst>
          </p:cNvPr>
          <p:cNvCxnSpPr>
            <a:stCxn id="6" idx="3"/>
            <a:endCxn id="21" idx="1"/>
          </p:cNvCxnSpPr>
          <p:nvPr/>
        </p:nvCxnSpPr>
        <p:spPr>
          <a:xfrm>
            <a:off x="4419600" y="5919788"/>
            <a:ext cx="609600" cy="40481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57B1E5FF-8FDC-482F-A8C6-06AF1534ADE7}"/>
              </a:ext>
            </a:extLst>
          </p:cNvPr>
          <p:cNvCxnSpPr>
            <a:stCxn id="21" idx="3"/>
          </p:cNvCxnSpPr>
          <p:nvPr/>
        </p:nvCxnSpPr>
        <p:spPr>
          <a:xfrm flipV="1">
            <a:off x="5562600" y="5943600"/>
            <a:ext cx="533400" cy="381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0.00324 C 0.0151 -0.02824 0.03021 -0.05301 0.04909 -0.05185 C 0.06797 -0.05069 0.08894 0.00417 0.11329 0.00347 C 0.13751 0.00278 0.16537 -0.05671 0.19454 -0.05532 C 0.22357 -0.05393 0.26329 0.00787 0.2879 0.01227 C 0.31237 0.01667 0.32696 -0.02917 0.34193 -0.0294 C 0.35704 -0.02963 0.36745 -0.00972 0.37813 0.01042 " pathEditMode="relative" rAng="0" ptsTypes="AAAAAAA">
                                      <p:cBhvr>
                                        <p:cTn id="14" dur="3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906" y="-18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>
            <a:extLst>
              <a:ext uri="{FF2B5EF4-FFF2-40B4-BE49-F238E27FC236}">
                <a16:creationId xmlns:a16="http://schemas.microsoft.com/office/drawing/2014/main" id="{7FEEBB08-B817-4E01-9697-2E31FF1BD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Routing Algorithm (Cont’d)</a:t>
            </a:r>
          </a:p>
        </p:txBody>
      </p:sp>
      <p:sp>
        <p:nvSpPr>
          <p:cNvPr id="39939" name="Content Placeholder 2">
            <a:extLst>
              <a:ext uri="{FF2B5EF4-FFF2-40B4-BE49-F238E27FC236}">
                <a16:creationId xmlns:a16="http://schemas.microsoft.com/office/drawing/2014/main" id="{C33D0B4C-1D62-4357-AAB3-662A248CB1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896600" cy="4525963"/>
          </a:xfrm>
        </p:spPr>
        <p:txBody>
          <a:bodyPr>
            <a:normAutofit lnSpcReduction="10000"/>
          </a:bodyPr>
          <a:lstStyle/>
          <a:p>
            <a:r>
              <a:rPr lang="en-US" altLang="en-US" dirty="0"/>
              <a:t>Routing algorithms have two activities</a:t>
            </a:r>
          </a:p>
          <a:p>
            <a:pPr marL="914400" lvl="1" indent="-457200">
              <a:buFontTx/>
              <a:buAutoNum type="arabicPeriod"/>
            </a:pPr>
            <a:r>
              <a:rPr lang="en-US" altLang="en-US" sz="2000" dirty="0"/>
              <a:t>Determine the next-hop taken by each packet</a:t>
            </a:r>
          </a:p>
          <a:p>
            <a:pPr lvl="2"/>
            <a:r>
              <a:rPr lang="en-US" altLang="en-US" sz="1800" dirty="0"/>
              <a:t>The algorithm should be fast and efficient</a:t>
            </a:r>
          </a:p>
          <a:p>
            <a:pPr marL="914400" lvl="1" indent="-457200">
              <a:buFontTx/>
              <a:buAutoNum type="arabicPeriod"/>
            </a:pPr>
            <a:r>
              <a:rPr lang="en-US" altLang="en-US" sz="2000" dirty="0"/>
              <a:t>Dynamically update connectivity information</a:t>
            </a:r>
          </a:p>
          <a:p>
            <a:pPr lvl="2"/>
            <a:r>
              <a:rPr lang="en-US" altLang="en-US" sz="1800" dirty="0"/>
              <a:t>Maintain the knowledge of the network by monitoring routers and traffic</a:t>
            </a:r>
          </a:p>
          <a:p>
            <a:pPr lvl="4"/>
            <a:endParaRPr lang="en-US" altLang="en-US" sz="1200" dirty="0"/>
          </a:p>
          <a:p>
            <a:r>
              <a:rPr lang="en-US" altLang="en-US" dirty="0"/>
              <a:t>The above activities are </a:t>
            </a:r>
            <a:r>
              <a:rPr lang="en-US" altLang="en-US" i="1" dirty="0"/>
              <a:t>distributed</a:t>
            </a:r>
            <a:r>
              <a:rPr lang="en-US" altLang="en-US" dirty="0"/>
              <a:t> throughout the network</a:t>
            </a:r>
          </a:p>
          <a:p>
            <a:pPr marL="914400" lvl="1" indent="-457200"/>
            <a:r>
              <a:rPr lang="en-US" altLang="en-US" sz="2000" dirty="0"/>
              <a:t>Routing decisions are made on an </a:t>
            </a:r>
            <a:r>
              <a:rPr lang="en-US" altLang="en-US" sz="2000" i="1" dirty="0"/>
              <a:t>hop-by-hop basis</a:t>
            </a:r>
          </a:p>
          <a:p>
            <a:pPr marL="914400" lvl="1" indent="-457200"/>
            <a:r>
              <a:rPr lang="en-US" altLang="en-US" sz="2000" dirty="0"/>
              <a:t>Information about possible next-hop routers is stored locally</a:t>
            </a:r>
          </a:p>
          <a:p>
            <a:pPr marL="914400" lvl="1" indent="-457200"/>
            <a:r>
              <a:rPr lang="en-US" altLang="en-US" sz="2000" dirty="0"/>
              <a:t>Information is updated periodically</a:t>
            </a:r>
          </a:p>
          <a:p>
            <a:pPr lvl="3"/>
            <a:endParaRPr lang="en-US" altLang="en-US" sz="1200" dirty="0"/>
          </a:p>
          <a:p>
            <a:pPr>
              <a:lnSpc>
                <a:spcPct val="100000"/>
              </a:lnSpc>
            </a:pPr>
            <a:r>
              <a:rPr lang="en-US" altLang="en-US" dirty="0"/>
              <a:t>We will study in the next lecture a simple routing algorithm called “Distance Vector Algorithm”</a:t>
            </a:r>
          </a:p>
          <a:p>
            <a:pPr lvl="4">
              <a:buFontTx/>
              <a:buNone/>
            </a:pPr>
            <a:endParaRPr lang="en-US" alt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>
            <a:extLst>
              <a:ext uri="{FF2B5EF4-FFF2-40B4-BE49-F238E27FC236}">
                <a16:creationId xmlns:a16="http://schemas.microsoft.com/office/drawing/2014/main" id="{9915102F-C406-477D-B8B3-5B9E10A3D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Next class</a:t>
            </a:r>
          </a:p>
        </p:txBody>
      </p:sp>
      <p:sp>
        <p:nvSpPr>
          <p:cNvPr id="59395" name="Content Placeholder 2">
            <a:extLst>
              <a:ext uri="{FF2B5EF4-FFF2-40B4-BE49-F238E27FC236}">
                <a16:creationId xmlns:a16="http://schemas.microsoft.com/office/drawing/2014/main" id="{D369063E-BDAF-4216-99AB-434F06AF60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r>
              <a:rPr lang="en-US" altLang="en-US" dirty="0"/>
              <a:t>Networking- Part II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Content Placeholder 2">
            <a:extLst>
              <a:ext uri="{FF2B5EF4-FFF2-40B4-BE49-F238E27FC236}">
                <a16:creationId xmlns:a16="http://schemas.microsoft.com/office/drawing/2014/main" id="{01C90D40-D2DA-4C59-AEE0-82D6C9CC2F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799"/>
            <a:ext cx="10591800" cy="4648201"/>
          </a:xfrm>
        </p:spPr>
        <p:txBody>
          <a:bodyPr>
            <a:normAutofit/>
          </a:bodyPr>
          <a:lstStyle/>
          <a:p>
            <a:r>
              <a:rPr lang="en-US" altLang="en-US" dirty="0"/>
              <a:t>A distributed system is a collection of components that </a:t>
            </a:r>
            <a:r>
              <a:rPr lang="en-US" altLang="en-US" dirty="0">
                <a:solidFill>
                  <a:srgbClr val="0070C0"/>
                </a:solidFill>
              </a:rPr>
              <a:t>communicate</a:t>
            </a:r>
            <a:r>
              <a:rPr lang="en-US" altLang="en-US" dirty="0"/>
              <a:t> to solve a problem </a:t>
            </a:r>
          </a:p>
          <a:p>
            <a:pPr lvl="4"/>
            <a:endParaRPr lang="en-US" altLang="en-US" sz="1200" dirty="0"/>
          </a:p>
          <a:p>
            <a:r>
              <a:rPr lang="en-US" altLang="en-US" dirty="0">
                <a:solidFill>
                  <a:srgbClr val="C00000"/>
                </a:solidFill>
              </a:rPr>
              <a:t>Why should designers of distributed systems know about networks?</a:t>
            </a:r>
          </a:p>
          <a:p>
            <a:pPr lvl="1"/>
            <a:r>
              <a:rPr lang="en-US" altLang="en-US" dirty="0"/>
              <a:t>Networking issues severely affect performance, fault-tolerance, and security of distributed systems</a:t>
            </a:r>
          </a:p>
          <a:p>
            <a:pPr lvl="1"/>
            <a:r>
              <a:rPr lang="en-US" altLang="en-US" dirty="0"/>
              <a:t>E.g., Gmail outage on Sep 1, 2010 – Google Spokesman said “</a:t>
            </a:r>
            <a:r>
              <a:rPr lang="en-US" altLang="en-US" i="1" dirty="0"/>
              <a:t>we had slightly underestimated the load which some recent changes placed on the request routers. … . few of the request routers became overloaded… causing a few more of them to also become overloaded, and within minutes nearly all of the request routers were overloaded.</a:t>
            </a:r>
            <a:r>
              <a:rPr lang="en-US" altLang="en-US" dirty="0"/>
              <a:t>”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EFEDFDD6-E38C-4644-8EAE-26D0E4FE680F}"/>
              </a:ext>
            </a:extLst>
          </p:cNvPr>
          <p:cNvSpPr txBox="1">
            <a:spLocks noChangeArrowheads="1"/>
          </p:cNvSpPr>
          <p:nvPr/>
        </p:nvSpPr>
        <p:spPr>
          <a:xfrm>
            <a:off x="838200" y="3048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altLang="en-US" dirty="0"/>
              <a:t>Networks in Distributed Systems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A Primer: Latency and Bandwidth</a:t>
            </a:r>
          </a:p>
        </p:txBody>
      </p:sp>
      <p:sp>
        <p:nvSpPr>
          <p:cNvPr id="2" name="Flowchart: Direct Access Storage 1"/>
          <p:cNvSpPr/>
          <p:nvPr/>
        </p:nvSpPr>
        <p:spPr>
          <a:xfrm>
            <a:off x="1600200" y="1371600"/>
            <a:ext cx="1524000" cy="2362202"/>
          </a:xfrm>
          <a:prstGeom prst="flowChartMagneticDrum">
            <a:avLst/>
          </a:prstGeom>
          <a:solidFill>
            <a:srgbClr val="2E40E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Case 1</a:t>
            </a:r>
          </a:p>
        </p:txBody>
      </p:sp>
      <p:sp>
        <p:nvSpPr>
          <p:cNvPr id="6" name="Can 5"/>
          <p:cNvSpPr/>
          <p:nvPr/>
        </p:nvSpPr>
        <p:spPr>
          <a:xfrm rot="5400000">
            <a:off x="5636195" y="459804"/>
            <a:ext cx="445532" cy="8517523"/>
          </a:xfrm>
          <a:prstGeom prst="can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lowchart: Direct Access Storage 8"/>
          <p:cNvSpPr/>
          <p:nvPr/>
        </p:nvSpPr>
        <p:spPr>
          <a:xfrm>
            <a:off x="5469523" y="1962151"/>
            <a:ext cx="4648200" cy="1104477"/>
          </a:xfrm>
          <a:prstGeom prst="flowChartMagneticDrum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Case 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51491" y="4507468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Case 3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3429000" y="1371600"/>
            <a:ext cx="0" cy="99060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259723" y="2508179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cxnSp>
        <p:nvCxnSpPr>
          <p:cNvPr id="13" name="Straight Arrow Connector 12"/>
          <p:cNvCxnSpPr>
            <a:stCxn id="11" idx="2"/>
          </p:cNvCxnSpPr>
          <p:nvPr/>
        </p:nvCxnSpPr>
        <p:spPr>
          <a:xfrm>
            <a:off x="3429000" y="2877512"/>
            <a:ext cx="0" cy="932489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1752600" y="3902767"/>
            <a:ext cx="1219200" cy="0"/>
          </a:xfrm>
          <a:prstGeom prst="straightConnector1">
            <a:avLst/>
          </a:prstGeom>
          <a:ln w="222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192923" y="38862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5621923" y="3207360"/>
            <a:ext cx="4419600" cy="16567"/>
          </a:xfrm>
          <a:prstGeom prst="straightConnector1">
            <a:avLst/>
          </a:prstGeom>
          <a:ln w="222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7398436" y="32004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10346323" y="1962152"/>
            <a:ext cx="0" cy="323849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0177046" y="2373868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10346323" y="2766027"/>
            <a:ext cx="0" cy="30060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1676400" y="5081873"/>
            <a:ext cx="8441323" cy="1"/>
          </a:xfrm>
          <a:prstGeom prst="straightConnector1">
            <a:avLst/>
          </a:prstGeom>
          <a:ln w="222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096000" y="51170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362200" y="5562600"/>
            <a:ext cx="797515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 = Bandwidth (or </a:t>
            </a:r>
            <a:r>
              <a:rPr lang="en-US" i="1" dirty="0"/>
              <a:t>Capacity</a:t>
            </a:r>
            <a:r>
              <a:rPr lang="en-US" dirty="0"/>
              <a:t>) and L = Latency (or </a:t>
            </a:r>
            <a:r>
              <a:rPr lang="en-US" i="1" dirty="0"/>
              <a:t>Delay</a:t>
            </a:r>
            <a:r>
              <a:rPr lang="en-US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 × L gives approximately the number of bits in flight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As B × L increases, </a:t>
            </a:r>
            <a:r>
              <a:rPr lang="en-US" i="1" dirty="0"/>
              <a:t>uncertainty</a:t>
            </a:r>
            <a:r>
              <a:rPr lang="en-US" dirty="0"/>
              <a:t> increases (more bits might get lost)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High value of B × L leads to </a:t>
            </a:r>
            <a:r>
              <a:rPr lang="en-US" i="1" dirty="0"/>
              <a:t>“Buffer Bloat”</a:t>
            </a:r>
          </a:p>
          <a:p>
            <a:endParaRPr lang="en-US" dirty="0"/>
          </a:p>
        </p:txBody>
      </p:sp>
      <p:cxnSp>
        <p:nvCxnSpPr>
          <p:cNvPr id="31" name="Straight Arrow Connector 30"/>
          <p:cNvCxnSpPr>
            <a:stCxn id="32" idx="0"/>
          </p:cNvCxnSpPr>
          <p:nvPr/>
        </p:nvCxnSpPr>
        <p:spPr>
          <a:xfrm flipV="1">
            <a:off x="10346323" y="4387333"/>
            <a:ext cx="0" cy="15240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0177046" y="4539733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cxnSp>
        <p:nvCxnSpPr>
          <p:cNvPr id="33" name="Straight Arrow Connector 32"/>
          <p:cNvCxnSpPr>
            <a:stCxn id="32" idx="2"/>
          </p:cNvCxnSpPr>
          <p:nvPr/>
        </p:nvCxnSpPr>
        <p:spPr>
          <a:xfrm>
            <a:off x="10346323" y="4909066"/>
            <a:ext cx="0" cy="120135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0132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9" grpId="0" animBg="1"/>
      <p:bldP spid="7" grpId="0"/>
      <p:bldP spid="11" grpId="0"/>
      <p:bldP spid="18" grpId="0"/>
      <p:bldP spid="20" grpId="0"/>
      <p:bldP spid="24" grpId="0"/>
      <p:bldP spid="28" grpId="0"/>
      <p:bldP spid="26" grpId="0"/>
      <p:bldP spid="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A77D7D1-908B-4D88-A27D-0811FC5166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6140734"/>
              </p:ext>
            </p:extLst>
          </p:nvPr>
        </p:nvGraphicFramePr>
        <p:xfrm>
          <a:off x="838200" y="1605282"/>
          <a:ext cx="10668000" cy="464819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2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0001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Networking Issue</a:t>
                      </a:r>
                    </a:p>
                  </a:txBody>
                  <a:tcPr marT="45713" marB="45713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Comments on a Distributed System Design</a:t>
                      </a:r>
                    </a:p>
                  </a:txBody>
                  <a:tcPr marT="45713" marB="45713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0001">
                <a:tc>
                  <a:txBody>
                    <a:bodyPr/>
                    <a:lstStyle/>
                    <a:p>
                      <a:pPr algn="l"/>
                      <a:endParaRPr lang="en-US" sz="20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T="45713" marB="45713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8525">
                <a:tc>
                  <a:txBody>
                    <a:bodyPr/>
                    <a:lstStyle/>
                    <a:p>
                      <a:pPr algn="l"/>
                      <a:endParaRPr lang="en-US" sz="20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T="45713" marB="45713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5511">
                <a:tc>
                  <a:txBody>
                    <a:bodyPr/>
                    <a:lstStyle/>
                    <a:p>
                      <a:pPr algn="l"/>
                      <a:endParaRPr lang="en-US" sz="20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T="45713" marB="45713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5511">
                <a:tc>
                  <a:txBody>
                    <a:bodyPr/>
                    <a:lstStyle/>
                    <a:p>
                      <a:pPr algn="l"/>
                      <a:endParaRPr lang="en-US" sz="20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T="45713" marB="45713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6009">
                <a:tc>
                  <a:txBody>
                    <a:bodyPr/>
                    <a:lstStyle/>
                    <a:p>
                      <a:pPr algn="l"/>
                      <a:endParaRPr lang="en-US" sz="20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T="45713" marB="45713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52640">
                <a:tc>
                  <a:txBody>
                    <a:bodyPr/>
                    <a:lstStyle/>
                    <a:p>
                      <a:pPr algn="l"/>
                      <a:endParaRPr lang="en-US" sz="20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T="45713" marB="45713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1FD0D8A9-6300-4033-8850-BB4CA30711C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8584451"/>
              </p:ext>
            </p:extLst>
          </p:nvPr>
        </p:nvGraphicFramePr>
        <p:xfrm>
          <a:off x="843776" y="2170860"/>
          <a:ext cx="2737624" cy="408262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27376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46940">
                <a:tc>
                  <a:txBody>
                    <a:bodyPr/>
                    <a:lstStyle/>
                    <a:p>
                      <a:r>
                        <a:rPr lang="en-US" sz="2000" b="1" dirty="0"/>
                        <a:t>Performance</a:t>
                      </a:r>
                      <a:r>
                        <a:rPr lang="en-US" sz="2000" b="1" baseline="0" dirty="0"/>
                        <a:t> </a:t>
                      </a:r>
                      <a:endParaRPr lang="en-US" sz="2000" b="1" dirty="0"/>
                    </a:p>
                  </a:txBody>
                  <a:tcPr marT="41564" marB="41564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1200">
                <a:tc>
                  <a:txBody>
                    <a:bodyPr/>
                    <a:lstStyle/>
                    <a:p>
                      <a:r>
                        <a:rPr lang="en-US" sz="2000" b="1" dirty="0"/>
                        <a:t>Scalability</a:t>
                      </a:r>
                    </a:p>
                  </a:txBody>
                  <a:tcPr marT="41564" marB="41564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6280">
                <a:tc>
                  <a:txBody>
                    <a:bodyPr/>
                    <a:lstStyle/>
                    <a:p>
                      <a:r>
                        <a:rPr lang="en-US" sz="2000" b="1" dirty="0"/>
                        <a:t>Reliability</a:t>
                      </a:r>
                    </a:p>
                  </a:txBody>
                  <a:tcPr marT="41564" marB="41564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6280">
                <a:tc>
                  <a:txBody>
                    <a:bodyPr/>
                    <a:lstStyle/>
                    <a:p>
                      <a:r>
                        <a:rPr lang="en-US" sz="2000" b="1" dirty="0"/>
                        <a:t>Security</a:t>
                      </a:r>
                    </a:p>
                  </a:txBody>
                  <a:tcPr marT="41564" marB="41564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5000">
                <a:tc>
                  <a:txBody>
                    <a:bodyPr/>
                    <a:lstStyle/>
                    <a:p>
                      <a:r>
                        <a:rPr lang="en-US" sz="2000" b="1" dirty="0"/>
                        <a:t>Mobility</a:t>
                      </a:r>
                    </a:p>
                  </a:txBody>
                  <a:tcPr marT="41564" marB="41564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6920">
                <a:tc>
                  <a:txBody>
                    <a:bodyPr/>
                    <a:lstStyle/>
                    <a:p>
                      <a:r>
                        <a:rPr lang="en-US" sz="2000" b="1" dirty="0"/>
                        <a:t>Quality-of-service</a:t>
                      </a:r>
                    </a:p>
                  </a:txBody>
                  <a:tcPr marT="41564" marB="41564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CA97925B-042B-4826-874F-8FA4E73E1B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8462" y="2224935"/>
            <a:ext cx="7543800" cy="384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900" dirty="0">
                <a:solidFill>
                  <a:schemeClr val="tx1"/>
                </a:solidFill>
              </a:rPr>
              <a:t>Affects choices of whether to optimize for network or other resources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CB7BC87-ED02-4C85-A0CD-E26961E939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8462" y="2886971"/>
            <a:ext cx="7924800" cy="384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900" dirty="0">
                <a:solidFill>
                  <a:schemeClr val="tx1"/>
                </a:solidFill>
              </a:rPr>
              <a:t>Size of Internet is increasing; expect greater traffic and latency in future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C3A9D10-A45A-4D37-B1BE-5EE2C8267B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2704" y="3455788"/>
            <a:ext cx="7883496" cy="67710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900" dirty="0">
                <a:solidFill>
                  <a:schemeClr val="tx1"/>
                </a:solidFill>
              </a:rPr>
              <a:t>Detect communication errors and perform error-checks at the application layer (</a:t>
            </a:r>
            <a:r>
              <a:rPr lang="en-US" altLang="en-US" sz="1900" i="1" dirty="0">
                <a:solidFill>
                  <a:schemeClr val="tx1"/>
                </a:solidFill>
              </a:rPr>
              <a:t>end-to-end argument!</a:t>
            </a:r>
            <a:r>
              <a:rPr lang="en-US" altLang="en-US" sz="19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ECDE060-6706-4901-9F1D-3C618F09E9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0568" y="4170169"/>
            <a:ext cx="7809432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900" dirty="0">
                <a:solidFill>
                  <a:schemeClr val="tx1"/>
                </a:solidFill>
              </a:rPr>
              <a:t>Install firewalls at gateways; deploy end-to-end authentication; employ encryption, etc.,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DFF5ECC-E559-4E1A-AF62-7ECA796DFF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1962" y="4973297"/>
            <a:ext cx="6743700" cy="384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900" dirty="0">
                <a:solidFill>
                  <a:schemeClr val="tx1"/>
                </a:solidFill>
              </a:rPr>
              <a:t>Expect intermittent connection for mobile devices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0D57C1E-7BAE-4962-B0E2-19F6696251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1962" y="5484038"/>
            <a:ext cx="7874238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900" dirty="0">
                <a:solidFill>
                  <a:schemeClr val="tx1"/>
                </a:solidFill>
              </a:rPr>
              <a:t>Internet is best-effort. It is hard to ensure strict </a:t>
            </a:r>
            <a:r>
              <a:rPr lang="en-US" altLang="en-US" sz="1900" dirty="0" err="1">
                <a:solidFill>
                  <a:schemeClr val="tx1"/>
                </a:solidFill>
              </a:rPr>
              <a:t>QoS</a:t>
            </a:r>
            <a:r>
              <a:rPr lang="en-US" altLang="en-US" sz="1900" dirty="0">
                <a:solidFill>
                  <a:schemeClr val="tx1"/>
                </a:solidFill>
              </a:rPr>
              <a:t> guarantees for, say, multimedia data</a:t>
            </a:r>
          </a:p>
        </p:txBody>
      </p:sp>
      <p:sp>
        <p:nvSpPr>
          <p:cNvPr id="14" name="Rectangle 2">
            <a:extLst>
              <a:ext uri="{FF2B5EF4-FFF2-40B4-BE49-F238E27FC236}">
                <a16:creationId xmlns:a16="http://schemas.microsoft.com/office/drawing/2014/main" id="{43FE96F0-34E6-427F-9736-FAE32F3FF5A7}"/>
              </a:ext>
            </a:extLst>
          </p:cNvPr>
          <p:cNvSpPr txBox="1">
            <a:spLocks noChangeArrowheads="1"/>
          </p:cNvSpPr>
          <p:nvPr/>
        </p:nvSpPr>
        <p:spPr>
          <a:xfrm>
            <a:off x="838200" y="3048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altLang="en-US" dirty="0"/>
              <a:t>Networks in Distributed Systems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 animBg="1"/>
      <p:bldP spid="13" grpId="0"/>
      <p:bldP spid="16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7D0C48-5EB9-49F7-92AC-BEFB9F8F41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r>
              <a:rPr lang="en-US" altLang="en-US" sz="2800" dirty="0"/>
              <a:t>Important ways to classify networks</a:t>
            </a:r>
          </a:p>
          <a:p>
            <a:pPr marL="971550" lvl="1" indent="-514350">
              <a:buFontTx/>
              <a:buAutoNum type="arabicPeriod"/>
            </a:pPr>
            <a:r>
              <a:rPr lang="en-US" altLang="en-US" sz="2400" dirty="0"/>
              <a:t>Based on size</a:t>
            </a:r>
          </a:p>
          <a:p>
            <a:pPr lvl="2"/>
            <a:r>
              <a:rPr lang="en-US" altLang="en-US" sz="2200" dirty="0"/>
              <a:t>Body Area Networks (BAN)</a:t>
            </a:r>
          </a:p>
          <a:p>
            <a:pPr lvl="2"/>
            <a:r>
              <a:rPr lang="en-US" altLang="en-US" sz="2200" dirty="0"/>
              <a:t>Personal Area Networks (PAN)</a:t>
            </a:r>
          </a:p>
          <a:p>
            <a:pPr lvl="2"/>
            <a:r>
              <a:rPr lang="en-US" altLang="en-US" sz="2200" dirty="0"/>
              <a:t>Local Area Networks (LAN)</a:t>
            </a:r>
          </a:p>
          <a:p>
            <a:pPr lvl="2"/>
            <a:r>
              <a:rPr lang="en-US" altLang="en-US" sz="2200" dirty="0"/>
              <a:t>Wide Area Networks (WAN)</a:t>
            </a:r>
          </a:p>
          <a:p>
            <a:pPr lvl="4"/>
            <a:endParaRPr lang="en-US" altLang="en-US" sz="1600" dirty="0"/>
          </a:p>
          <a:p>
            <a:pPr marL="971550" lvl="1" indent="-514350">
              <a:buFontTx/>
              <a:buAutoNum type="arabicPeriod"/>
            </a:pPr>
            <a:r>
              <a:rPr lang="en-US" altLang="en-US" sz="2400" dirty="0"/>
              <a:t>Based on technology</a:t>
            </a:r>
          </a:p>
          <a:p>
            <a:pPr lvl="2"/>
            <a:r>
              <a:rPr lang="en-US" altLang="en-US" sz="2200" dirty="0"/>
              <a:t>Ethernet Networks</a:t>
            </a:r>
          </a:p>
          <a:p>
            <a:pPr lvl="2"/>
            <a:r>
              <a:rPr lang="en-US" altLang="en-US" sz="2200" dirty="0"/>
              <a:t>Wireless Networks</a:t>
            </a:r>
          </a:p>
          <a:p>
            <a:pPr lvl="2"/>
            <a:r>
              <a:rPr lang="en-US" altLang="en-US" sz="2200" dirty="0"/>
              <a:t>Cellular Networks </a:t>
            </a:r>
          </a:p>
          <a:p>
            <a:pPr marL="971550" lvl="1" indent="-514350">
              <a:buNone/>
            </a:pPr>
            <a:endParaRPr lang="en-US" altLang="en-US" sz="2400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92F8F04-0BB1-4DE5-BF1C-8A735B8392CA}"/>
              </a:ext>
            </a:extLst>
          </p:cNvPr>
          <p:cNvSpPr txBox="1">
            <a:spLocks noChangeArrowheads="1"/>
          </p:cNvSpPr>
          <p:nvPr/>
        </p:nvSpPr>
        <p:spPr>
          <a:xfrm>
            <a:off x="838200" y="3048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altLang="en-US" dirty="0"/>
              <a:t>Network Classification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6">
            <a:extLst>
              <a:ext uri="{FF2B5EF4-FFF2-40B4-BE49-F238E27FC236}">
                <a16:creationId xmlns:a16="http://schemas.microsoft.com/office/drawing/2014/main" id="{4DF36E73-282E-4A25-84EA-59335E3C90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1981200"/>
            <a:ext cx="2398712" cy="160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2EB8F7AF-39DA-4C93-B1FB-59835B7744A3}"/>
              </a:ext>
            </a:extLst>
          </p:cNvPr>
          <p:cNvSpPr txBox="1">
            <a:spLocks noChangeArrowheads="1"/>
          </p:cNvSpPr>
          <p:nvPr/>
        </p:nvSpPr>
        <p:spPr>
          <a:xfrm>
            <a:off x="838200" y="3048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altLang="en-US" dirty="0"/>
              <a:t>Network Classification – BANs and PANs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2A9DE69-7F10-418F-B8B6-B072E76AC15C}"/>
              </a:ext>
            </a:extLst>
          </p:cNvPr>
          <p:cNvSpPr txBox="1">
            <a:spLocks/>
          </p:cNvSpPr>
          <p:nvPr/>
        </p:nvSpPr>
        <p:spPr>
          <a:xfrm>
            <a:off x="685800" y="1825624"/>
            <a:ext cx="8229600" cy="472757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dirty="0"/>
              <a:t>Body Area Networks (BAN):</a:t>
            </a:r>
          </a:p>
          <a:p>
            <a:pPr lvl="1">
              <a:spcBef>
                <a:spcPts val="800"/>
              </a:spcBef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dirty="0">
                <a:cs typeface="Arial" charset="0"/>
              </a:rPr>
              <a:t>Devices form wearable computing units</a:t>
            </a:r>
          </a:p>
          <a:p>
            <a:pPr lvl="1">
              <a:spcBef>
                <a:spcPts val="800"/>
              </a:spcBef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dirty="0">
                <a:cs typeface="Arial" charset="0"/>
              </a:rPr>
              <a:t>Several Body Sensor Units (BSUs) communicate with Body Central Unit (BCU)</a:t>
            </a:r>
          </a:p>
          <a:p>
            <a:pPr lvl="1">
              <a:spcBef>
                <a:spcPts val="800"/>
              </a:spcBef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dirty="0">
                <a:cs typeface="Arial" charset="0"/>
              </a:rPr>
              <a:t>Typically, low-cost and low-energy networking</a:t>
            </a:r>
          </a:p>
          <a:p>
            <a:pPr lvl="6">
              <a:spcBef>
                <a:spcPts val="800"/>
              </a:spcBef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endParaRPr lang="en-US" sz="1200" dirty="0">
              <a:cs typeface="Arial" charset="0"/>
            </a:endParaRPr>
          </a:p>
          <a:p>
            <a:pPr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dirty="0"/>
              <a:t>Personal Area Networks (PAN):</a:t>
            </a:r>
          </a:p>
          <a:p>
            <a:pPr lvl="1">
              <a:spcBef>
                <a:spcPts val="800"/>
              </a:spcBef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dirty="0">
                <a:cs typeface="Arial" charset="0"/>
              </a:rPr>
              <a:t>PAN connects various digital devices carried by a user (mobile phones, tablets, cameras)</a:t>
            </a:r>
          </a:p>
          <a:p>
            <a:pPr lvl="1">
              <a:spcBef>
                <a:spcPts val="800"/>
              </a:spcBef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dirty="0">
                <a:cs typeface="Arial" charset="0"/>
              </a:rPr>
              <a:t>Low-cost and low-energy networking</a:t>
            </a:r>
          </a:p>
          <a:p>
            <a:pPr lvl="1">
              <a:spcBef>
                <a:spcPts val="800"/>
              </a:spcBef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dirty="0">
                <a:cs typeface="Arial" charset="0"/>
              </a:rPr>
              <a:t>e.g., Bluetooth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Text Box 2">
            <a:extLst>
              <a:ext uri="{FF2B5EF4-FFF2-40B4-BE49-F238E27FC236}">
                <a16:creationId xmlns:a16="http://schemas.microsoft.com/office/drawing/2014/main" id="{DFF61888-86A5-448C-89A4-043E8C3E19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9372600" cy="4462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228600" indent="-228600" eaLnBrk="1" hangingPunct="1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800" dirty="0">
                <a:latin typeface="+mn-lt"/>
                <a:cs typeface="+mn-cs"/>
              </a:rPr>
              <a:t>Computers connected by single communication medium</a:t>
            </a:r>
          </a:p>
          <a:p>
            <a:pPr marL="685800" lvl="1" indent="-228600" eaLnBrk="1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anose="020B0604020202020204" pitchFamily="34" charset="0"/>
              <a:buChar char="•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400" dirty="0">
                <a:latin typeface="+mn-lt"/>
                <a:cs typeface="Arial" charset="0"/>
              </a:rPr>
              <a:t>e.g., Twisted copper wire, optical fiber</a:t>
            </a:r>
          </a:p>
          <a:p>
            <a:pPr marL="228600" indent="-228600" eaLnBrk="1" hangingPunct="1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800" dirty="0">
                <a:latin typeface="+mn-lt"/>
                <a:cs typeface="+mn-cs"/>
              </a:rPr>
              <a:t>High data-transfer-rate and low latency</a:t>
            </a:r>
          </a:p>
          <a:p>
            <a:pPr marL="228600" indent="-228600" eaLnBrk="1" hangingPunct="1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800" dirty="0">
                <a:latin typeface="+mn-lt"/>
                <a:cs typeface="+mn-cs"/>
              </a:rPr>
              <a:t>LAN consists of</a:t>
            </a:r>
          </a:p>
          <a:p>
            <a:pPr marL="685800" lvl="1" indent="-228600" eaLnBrk="1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anose="020B0604020202020204" pitchFamily="34" charset="0"/>
              <a:buChar char="•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400" dirty="0">
                <a:latin typeface="+mn-lt"/>
                <a:cs typeface="Arial" charset="0"/>
              </a:rPr>
              <a:t>Segment</a:t>
            </a:r>
          </a:p>
          <a:p>
            <a:pPr marL="1143000" lvl="2" indent="-228600" eaLnBrk="1" hangingPunct="1">
              <a:lnSpc>
                <a:spcPct val="90000"/>
              </a:lnSpc>
              <a:spcBef>
                <a:spcPts val="500"/>
              </a:spcBef>
              <a:buSzPct val="114000"/>
              <a:buFont typeface="Arial" panose="020B0604020202020204" pitchFamily="34" charset="0"/>
              <a:buChar char="•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200" dirty="0">
                <a:latin typeface="+mn-lt"/>
                <a:cs typeface="+mn-cs"/>
              </a:rPr>
              <a:t>Usually within a department/floor of a building</a:t>
            </a:r>
          </a:p>
          <a:p>
            <a:pPr marL="1143000" lvl="2" indent="-228600" eaLnBrk="1" hangingPunct="1">
              <a:lnSpc>
                <a:spcPct val="90000"/>
              </a:lnSpc>
              <a:spcBef>
                <a:spcPts val="500"/>
              </a:spcBef>
              <a:buSzPct val="114000"/>
              <a:buFont typeface="Arial" panose="020B0604020202020204" pitchFamily="34" charset="0"/>
              <a:buChar char="•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200" dirty="0">
                <a:latin typeface="+mn-lt"/>
                <a:cs typeface="+mn-cs"/>
              </a:rPr>
              <a:t>Shared bandwidth, no routing necessary</a:t>
            </a:r>
          </a:p>
          <a:p>
            <a:pPr marL="685800" lvl="1" indent="-228600" eaLnBrk="1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anose="020B0604020202020204" pitchFamily="34" charset="0"/>
              <a:buChar char="•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400" dirty="0">
                <a:latin typeface="+mn-lt"/>
                <a:cs typeface="Arial" charset="0"/>
              </a:rPr>
              <a:t>Local Networks</a:t>
            </a:r>
          </a:p>
          <a:p>
            <a:pPr marL="1143000" lvl="2" indent="-228600" eaLnBrk="1" hangingPunct="1">
              <a:lnSpc>
                <a:spcPct val="90000"/>
              </a:lnSpc>
              <a:spcBef>
                <a:spcPts val="500"/>
              </a:spcBef>
              <a:buSzPct val="114000"/>
              <a:buFont typeface="Arial" panose="020B0604020202020204" pitchFamily="34" charset="0"/>
              <a:buChar char="•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200" dirty="0">
                <a:latin typeface="+mn-lt"/>
                <a:cs typeface="+mn-cs"/>
              </a:rPr>
              <a:t>Serves campus/office building</a:t>
            </a:r>
          </a:p>
          <a:p>
            <a:pPr marL="1143000" lvl="2" indent="-228600" eaLnBrk="1" hangingPunct="1">
              <a:lnSpc>
                <a:spcPct val="90000"/>
              </a:lnSpc>
              <a:spcBef>
                <a:spcPts val="500"/>
              </a:spcBef>
              <a:buSzPct val="114000"/>
              <a:buFont typeface="Arial" panose="020B0604020202020204" pitchFamily="34" charset="0"/>
              <a:buChar char="•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200" dirty="0">
                <a:latin typeface="+mn-lt"/>
                <a:cs typeface="+mn-cs"/>
              </a:rPr>
              <a:t>Many segments connected by a switch/hub</a:t>
            </a:r>
          </a:p>
          <a:p>
            <a:pPr marL="1143000" lvl="2" indent="-228600" eaLnBrk="1" hangingPunct="1">
              <a:lnSpc>
                <a:spcPct val="90000"/>
              </a:lnSpc>
              <a:spcBef>
                <a:spcPts val="500"/>
              </a:spcBef>
              <a:buSzPct val="114000"/>
              <a:buFont typeface="Arial" panose="020B0604020202020204" pitchFamily="34" charset="0"/>
              <a:buChar char="•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200" dirty="0">
                <a:latin typeface="+mn-lt"/>
                <a:cs typeface="+mn-cs"/>
              </a:rPr>
              <a:t>Typically, represents a network within an organization</a:t>
            </a:r>
          </a:p>
          <a:p>
            <a:pPr marL="790575" lvl="1" indent="-333375" eaLnBrk="1" hangingPunct="1">
              <a:spcBef>
                <a:spcPts val="800"/>
              </a:spcBef>
              <a:buClr>
                <a:srgbClr val="808080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endParaRPr lang="en-US" sz="2400" dirty="0">
              <a:solidFill>
                <a:srgbClr val="808080"/>
              </a:solidFill>
              <a:latin typeface="Arial" charset="0"/>
              <a:cs typeface="Arial" charset="0"/>
            </a:endParaRPr>
          </a:p>
        </p:txBody>
      </p:sp>
      <p:grpSp>
        <p:nvGrpSpPr>
          <p:cNvPr id="12292" name="Group 49">
            <a:extLst>
              <a:ext uri="{FF2B5EF4-FFF2-40B4-BE49-F238E27FC236}">
                <a16:creationId xmlns:a16="http://schemas.microsoft.com/office/drawing/2014/main" id="{5291B63C-574E-4C30-B7A8-05B663EE1D5F}"/>
              </a:ext>
            </a:extLst>
          </p:cNvPr>
          <p:cNvGrpSpPr>
            <a:grpSpLocks/>
          </p:cNvGrpSpPr>
          <p:nvPr/>
        </p:nvGrpSpPr>
        <p:grpSpPr bwMode="auto">
          <a:xfrm>
            <a:off x="7805185" y="3642114"/>
            <a:ext cx="2743200" cy="533400"/>
            <a:chOff x="4579938" y="1600200"/>
            <a:chExt cx="3276600" cy="838200"/>
          </a:xfrm>
        </p:grpSpPr>
        <p:sp>
          <p:nvSpPr>
            <p:cNvPr id="51" name="Can 50">
              <a:extLst>
                <a:ext uri="{FF2B5EF4-FFF2-40B4-BE49-F238E27FC236}">
                  <a16:creationId xmlns:a16="http://schemas.microsoft.com/office/drawing/2014/main" id="{3461E283-E5CC-4AA6-9CB1-23DA129986C7}"/>
                </a:ext>
              </a:extLst>
            </p:cNvPr>
            <p:cNvSpPr/>
            <p:nvPr/>
          </p:nvSpPr>
          <p:spPr>
            <a:xfrm>
              <a:off x="5867400" y="2133600"/>
              <a:ext cx="152400" cy="228600"/>
            </a:xfrm>
            <a:prstGeom prst="can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52" name="Can 51">
              <a:extLst>
                <a:ext uri="{FF2B5EF4-FFF2-40B4-BE49-F238E27FC236}">
                  <a16:creationId xmlns:a16="http://schemas.microsoft.com/office/drawing/2014/main" id="{F9B9F2C5-5C4D-4104-A0CC-93A293D807BF}"/>
                </a:ext>
              </a:extLst>
            </p:cNvPr>
            <p:cNvSpPr/>
            <p:nvPr/>
          </p:nvSpPr>
          <p:spPr>
            <a:xfrm>
              <a:off x="5029200" y="2133600"/>
              <a:ext cx="152400" cy="228600"/>
            </a:xfrm>
            <a:prstGeom prst="can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pic>
          <p:nvPicPr>
            <p:cNvPr id="12366" name="Picture 9">
              <a:extLst>
                <a:ext uri="{FF2B5EF4-FFF2-40B4-BE49-F238E27FC236}">
                  <a16:creationId xmlns:a16="http://schemas.microsoft.com/office/drawing/2014/main" id="{C4634FC2-16F2-4ABE-BD6D-00767EC9D5B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79938" y="1600200"/>
              <a:ext cx="688975" cy="517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12367" name="Picture 11">
              <a:extLst>
                <a:ext uri="{FF2B5EF4-FFF2-40B4-BE49-F238E27FC236}">
                  <a16:creationId xmlns:a16="http://schemas.microsoft.com/office/drawing/2014/main" id="{1A4B6D20-A5D2-4164-87FA-63109C2B5E4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41950" y="1600200"/>
              <a:ext cx="688975" cy="517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12368" name="Picture 12">
              <a:extLst>
                <a:ext uri="{FF2B5EF4-FFF2-40B4-BE49-F238E27FC236}">
                  <a16:creationId xmlns:a16="http://schemas.microsoft.com/office/drawing/2014/main" id="{C3154DB2-B0AD-403D-B411-A0D17C114C5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05550" y="1600200"/>
              <a:ext cx="688975" cy="517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12369" name="Picture 13">
              <a:extLst>
                <a:ext uri="{FF2B5EF4-FFF2-40B4-BE49-F238E27FC236}">
                  <a16:creationId xmlns:a16="http://schemas.microsoft.com/office/drawing/2014/main" id="{DC59625C-771D-4C8D-8D80-FE84F523915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67563" y="1600200"/>
              <a:ext cx="688975" cy="517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57" name="Can 56">
              <a:extLst>
                <a:ext uri="{FF2B5EF4-FFF2-40B4-BE49-F238E27FC236}">
                  <a16:creationId xmlns:a16="http://schemas.microsoft.com/office/drawing/2014/main" id="{15197D35-390D-4C22-8911-1E702080D671}"/>
                </a:ext>
              </a:extLst>
            </p:cNvPr>
            <p:cNvSpPr/>
            <p:nvPr/>
          </p:nvSpPr>
          <p:spPr>
            <a:xfrm>
              <a:off x="6781800" y="2133600"/>
              <a:ext cx="152400" cy="228600"/>
            </a:xfrm>
            <a:prstGeom prst="can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58" name="Can 57">
              <a:extLst>
                <a:ext uri="{FF2B5EF4-FFF2-40B4-BE49-F238E27FC236}">
                  <a16:creationId xmlns:a16="http://schemas.microsoft.com/office/drawing/2014/main" id="{D5042DAF-2FA7-4D8D-A500-70E23CEDB247}"/>
                </a:ext>
              </a:extLst>
            </p:cNvPr>
            <p:cNvSpPr/>
            <p:nvPr/>
          </p:nvSpPr>
          <p:spPr>
            <a:xfrm>
              <a:off x="7543800" y="2133600"/>
              <a:ext cx="152400" cy="228600"/>
            </a:xfrm>
            <a:prstGeom prst="can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59" name="Can 58">
              <a:extLst>
                <a:ext uri="{FF2B5EF4-FFF2-40B4-BE49-F238E27FC236}">
                  <a16:creationId xmlns:a16="http://schemas.microsoft.com/office/drawing/2014/main" id="{ACC2FD56-37C7-4198-A87F-91FFC3710E2A}"/>
                </a:ext>
              </a:extLst>
            </p:cNvPr>
            <p:cNvSpPr/>
            <p:nvPr/>
          </p:nvSpPr>
          <p:spPr>
            <a:xfrm rot="5400000">
              <a:off x="6286500" y="1028700"/>
              <a:ext cx="152400" cy="2667000"/>
            </a:xfrm>
            <a:prstGeom prst="can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  <p:grpSp>
        <p:nvGrpSpPr>
          <p:cNvPr id="12293" name="Group 59">
            <a:extLst>
              <a:ext uri="{FF2B5EF4-FFF2-40B4-BE49-F238E27FC236}">
                <a16:creationId xmlns:a16="http://schemas.microsoft.com/office/drawing/2014/main" id="{CE3244BE-3283-414D-877F-D239DB014310}"/>
              </a:ext>
            </a:extLst>
          </p:cNvPr>
          <p:cNvGrpSpPr>
            <a:grpSpLocks/>
          </p:cNvGrpSpPr>
          <p:nvPr/>
        </p:nvGrpSpPr>
        <p:grpSpPr bwMode="auto">
          <a:xfrm>
            <a:off x="8403595" y="4648200"/>
            <a:ext cx="1905000" cy="1295400"/>
            <a:chOff x="5029200" y="3657600"/>
            <a:chExt cx="3200400" cy="1905000"/>
          </a:xfrm>
        </p:grpSpPr>
        <p:sp>
          <p:nvSpPr>
            <p:cNvPr id="61" name="Can 60">
              <a:extLst>
                <a:ext uri="{FF2B5EF4-FFF2-40B4-BE49-F238E27FC236}">
                  <a16:creationId xmlns:a16="http://schemas.microsoft.com/office/drawing/2014/main" id="{E9CED274-F6A2-4447-B894-7FDBB54D8EAC}"/>
                </a:ext>
              </a:extLst>
            </p:cNvPr>
            <p:cNvSpPr/>
            <p:nvPr/>
          </p:nvSpPr>
          <p:spPr>
            <a:xfrm>
              <a:off x="6858000" y="4800600"/>
              <a:ext cx="152400" cy="228600"/>
            </a:xfrm>
            <a:prstGeom prst="can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grpSp>
          <p:nvGrpSpPr>
            <p:cNvPr id="12297" name="Group 209">
              <a:extLst>
                <a:ext uri="{FF2B5EF4-FFF2-40B4-BE49-F238E27FC236}">
                  <a16:creationId xmlns:a16="http://schemas.microsoft.com/office/drawing/2014/main" id="{EA3C01A3-A208-4101-A47A-F6C24E0B0F8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29212" y="4343402"/>
              <a:ext cx="2286009" cy="533401"/>
              <a:chOff x="4579938" y="1600200"/>
              <a:chExt cx="3276600" cy="838200"/>
            </a:xfrm>
          </p:grpSpPr>
          <p:sp>
            <p:nvSpPr>
              <p:cNvPr id="84" name="Can 83">
                <a:extLst>
                  <a:ext uri="{FF2B5EF4-FFF2-40B4-BE49-F238E27FC236}">
                    <a16:creationId xmlns:a16="http://schemas.microsoft.com/office/drawing/2014/main" id="{0B18769C-F3D4-4A67-B1FB-B30D594CC17C}"/>
                  </a:ext>
                </a:extLst>
              </p:cNvPr>
              <p:cNvSpPr/>
              <p:nvPr/>
            </p:nvSpPr>
            <p:spPr>
              <a:xfrm>
                <a:off x="58674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85" name="Can 84">
                <a:extLst>
                  <a:ext uri="{FF2B5EF4-FFF2-40B4-BE49-F238E27FC236}">
                    <a16:creationId xmlns:a16="http://schemas.microsoft.com/office/drawing/2014/main" id="{5C8A551F-FF55-4883-9755-B2B5F301A3D4}"/>
                  </a:ext>
                </a:extLst>
              </p:cNvPr>
              <p:cNvSpPr/>
              <p:nvPr/>
            </p:nvSpPr>
            <p:spPr>
              <a:xfrm>
                <a:off x="50292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pic>
            <p:nvPicPr>
              <p:cNvPr id="12347" name="Picture 9">
                <a:extLst>
                  <a:ext uri="{FF2B5EF4-FFF2-40B4-BE49-F238E27FC236}">
                    <a16:creationId xmlns:a16="http://schemas.microsoft.com/office/drawing/2014/main" id="{030E5436-4616-4C6C-8CDF-F9F82E03EC6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79938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2348" name="Picture 11">
                <a:extLst>
                  <a:ext uri="{FF2B5EF4-FFF2-40B4-BE49-F238E27FC236}">
                    <a16:creationId xmlns:a16="http://schemas.microsoft.com/office/drawing/2014/main" id="{9AA0410B-509C-4ED3-89BB-A0172F70F6C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41950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2349" name="Picture 12">
                <a:extLst>
                  <a:ext uri="{FF2B5EF4-FFF2-40B4-BE49-F238E27FC236}">
                    <a16:creationId xmlns:a16="http://schemas.microsoft.com/office/drawing/2014/main" id="{C4AFFACB-2E27-4B85-A0FF-71B06363D61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305550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2350" name="Picture 13">
                <a:extLst>
                  <a:ext uri="{FF2B5EF4-FFF2-40B4-BE49-F238E27FC236}">
                    <a16:creationId xmlns:a16="http://schemas.microsoft.com/office/drawing/2014/main" id="{250E7CD2-278F-4D4E-A3C5-269733C3FB6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167563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sp>
            <p:nvSpPr>
              <p:cNvPr id="90" name="Can 89">
                <a:extLst>
                  <a:ext uri="{FF2B5EF4-FFF2-40B4-BE49-F238E27FC236}">
                    <a16:creationId xmlns:a16="http://schemas.microsoft.com/office/drawing/2014/main" id="{F2D1FD13-A867-4DF9-A695-CEEA3F5EA902}"/>
                  </a:ext>
                </a:extLst>
              </p:cNvPr>
              <p:cNvSpPr/>
              <p:nvPr/>
            </p:nvSpPr>
            <p:spPr>
              <a:xfrm>
                <a:off x="67818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91" name="Can 90">
                <a:extLst>
                  <a:ext uri="{FF2B5EF4-FFF2-40B4-BE49-F238E27FC236}">
                    <a16:creationId xmlns:a16="http://schemas.microsoft.com/office/drawing/2014/main" id="{9CF42FB9-FDC4-4EF3-9A96-0EB2F1856543}"/>
                  </a:ext>
                </a:extLst>
              </p:cNvPr>
              <p:cNvSpPr/>
              <p:nvPr/>
            </p:nvSpPr>
            <p:spPr>
              <a:xfrm>
                <a:off x="75438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92" name="Can 91">
                <a:extLst>
                  <a:ext uri="{FF2B5EF4-FFF2-40B4-BE49-F238E27FC236}">
                    <a16:creationId xmlns:a16="http://schemas.microsoft.com/office/drawing/2014/main" id="{4CDBBDDB-7FC5-4B5E-8E2F-9CA98AFD7480}"/>
                  </a:ext>
                </a:extLst>
              </p:cNvPr>
              <p:cNvSpPr/>
              <p:nvPr/>
            </p:nvSpPr>
            <p:spPr>
              <a:xfrm rot="5400000">
                <a:off x="6286500" y="1028700"/>
                <a:ext cx="152400" cy="26670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  <p:grpSp>
          <p:nvGrpSpPr>
            <p:cNvPr id="12298" name="Group 219">
              <a:extLst>
                <a:ext uri="{FF2B5EF4-FFF2-40B4-BE49-F238E27FC236}">
                  <a16:creationId xmlns:a16="http://schemas.microsoft.com/office/drawing/2014/main" id="{90F8F3F9-9904-465D-81F0-C057ED22EA9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943612" y="5029202"/>
              <a:ext cx="2286009" cy="533401"/>
              <a:chOff x="4579938" y="1600200"/>
              <a:chExt cx="3276600" cy="838200"/>
            </a:xfrm>
          </p:grpSpPr>
          <p:sp>
            <p:nvSpPr>
              <p:cNvPr id="75" name="Can 74">
                <a:extLst>
                  <a:ext uri="{FF2B5EF4-FFF2-40B4-BE49-F238E27FC236}">
                    <a16:creationId xmlns:a16="http://schemas.microsoft.com/office/drawing/2014/main" id="{E633131F-DD2B-4AC8-B7EC-FA4C9E89A275}"/>
                  </a:ext>
                </a:extLst>
              </p:cNvPr>
              <p:cNvSpPr/>
              <p:nvPr/>
            </p:nvSpPr>
            <p:spPr>
              <a:xfrm>
                <a:off x="58674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76" name="Can 75">
                <a:extLst>
                  <a:ext uri="{FF2B5EF4-FFF2-40B4-BE49-F238E27FC236}">
                    <a16:creationId xmlns:a16="http://schemas.microsoft.com/office/drawing/2014/main" id="{2857D15D-B6C5-4771-968F-C9691227717A}"/>
                  </a:ext>
                </a:extLst>
              </p:cNvPr>
              <p:cNvSpPr/>
              <p:nvPr/>
            </p:nvSpPr>
            <p:spPr>
              <a:xfrm>
                <a:off x="50292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pic>
            <p:nvPicPr>
              <p:cNvPr id="12328" name="Picture 9">
                <a:extLst>
                  <a:ext uri="{FF2B5EF4-FFF2-40B4-BE49-F238E27FC236}">
                    <a16:creationId xmlns:a16="http://schemas.microsoft.com/office/drawing/2014/main" id="{4E80072A-21AC-488E-9648-B2B05069786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79938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2329" name="Picture 11">
                <a:extLst>
                  <a:ext uri="{FF2B5EF4-FFF2-40B4-BE49-F238E27FC236}">
                    <a16:creationId xmlns:a16="http://schemas.microsoft.com/office/drawing/2014/main" id="{63F37AA6-103F-4490-9AC6-7F07FAC358E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41950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2330" name="Picture 12">
                <a:extLst>
                  <a:ext uri="{FF2B5EF4-FFF2-40B4-BE49-F238E27FC236}">
                    <a16:creationId xmlns:a16="http://schemas.microsoft.com/office/drawing/2014/main" id="{8B681B96-A8B7-4983-9BD3-BF21E7E6112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305550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2331" name="Picture 13">
                <a:extLst>
                  <a:ext uri="{FF2B5EF4-FFF2-40B4-BE49-F238E27FC236}">
                    <a16:creationId xmlns:a16="http://schemas.microsoft.com/office/drawing/2014/main" id="{C9FEA5FF-4341-4CC6-8D2C-B56D6FF58E3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167563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sp>
            <p:nvSpPr>
              <p:cNvPr id="81" name="Can 80">
                <a:extLst>
                  <a:ext uri="{FF2B5EF4-FFF2-40B4-BE49-F238E27FC236}">
                    <a16:creationId xmlns:a16="http://schemas.microsoft.com/office/drawing/2014/main" id="{9E535C75-92B8-41A1-8944-D92180DA06E5}"/>
                  </a:ext>
                </a:extLst>
              </p:cNvPr>
              <p:cNvSpPr/>
              <p:nvPr/>
            </p:nvSpPr>
            <p:spPr>
              <a:xfrm>
                <a:off x="67818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82" name="Can 81">
                <a:extLst>
                  <a:ext uri="{FF2B5EF4-FFF2-40B4-BE49-F238E27FC236}">
                    <a16:creationId xmlns:a16="http://schemas.microsoft.com/office/drawing/2014/main" id="{6E6DBE27-FDBF-49A2-B72D-5E4E6D7D9850}"/>
                  </a:ext>
                </a:extLst>
              </p:cNvPr>
              <p:cNvSpPr/>
              <p:nvPr/>
            </p:nvSpPr>
            <p:spPr>
              <a:xfrm>
                <a:off x="7543800" y="2133599"/>
                <a:ext cx="152401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83" name="Can 82">
                <a:extLst>
                  <a:ext uri="{FF2B5EF4-FFF2-40B4-BE49-F238E27FC236}">
                    <a16:creationId xmlns:a16="http://schemas.microsoft.com/office/drawing/2014/main" id="{710EF65F-93BA-4152-8906-310D86E262F0}"/>
                  </a:ext>
                </a:extLst>
              </p:cNvPr>
              <p:cNvSpPr/>
              <p:nvPr/>
            </p:nvSpPr>
            <p:spPr>
              <a:xfrm rot="5400000">
                <a:off x="6286500" y="1028700"/>
                <a:ext cx="152400" cy="26670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  <p:sp>
          <p:nvSpPr>
            <p:cNvPr id="64" name="Can 63">
              <a:extLst>
                <a:ext uri="{FF2B5EF4-FFF2-40B4-BE49-F238E27FC236}">
                  <a16:creationId xmlns:a16="http://schemas.microsoft.com/office/drawing/2014/main" id="{33074BEF-79C1-4FC7-8405-8EB1C19F1D6D}"/>
                </a:ext>
              </a:extLst>
            </p:cNvPr>
            <p:cNvSpPr/>
            <p:nvPr/>
          </p:nvSpPr>
          <p:spPr>
            <a:xfrm>
              <a:off x="7162800" y="4114800"/>
              <a:ext cx="152400" cy="228600"/>
            </a:xfrm>
            <a:prstGeom prst="can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grpSp>
          <p:nvGrpSpPr>
            <p:cNvPr id="12302" name="Group 198">
              <a:extLst>
                <a:ext uri="{FF2B5EF4-FFF2-40B4-BE49-F238E27FC236}">
                  <a16:creationId xmlns:a16="http://schemas.microsoft.com/office/drawing/2014/main" id="{25A190AB-433D-4BA7-9F68-4C825DBCF70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486412" y="3657602"/>
              <a:ext cx="2286009" cy="533401"/>
              <a:chOff x="4579938" y="1600200"/>
              <a:chExt cx="3276600" cy="838200"/>
            </a:xfrm>
          </p:grpSpPr>
          <p:sp>
            <p:nvSpPr>
              <p:cNvPr id="66" name="Can 65">
                <a:extLst>
                  <a:ext uri="{FF2B5EF4-FFF2-40B4-BE49-F238E27FC236}">
                    <a16:creationId xmlns:a16="http://schemas.microsoft.com/office/drawing/2014/main" id="{2D43DE77-C150-4311-9351-65D967726A72}"/>
                  </a:ext>
                </a:extLst>
              </p:cNvPr>
              <p:cNvSpPr/>
              <p:nvPr/>
            </p:nvSpPr>
            <p:spPr>
              <a:xfrm>
                <a:off x="58674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67" name="Can 66">
                <a:extLst>
                  <a:ext uri="{FF2B5EF4-FFF2-40B4-BE49-F238E27FC236}">
                    <a16:creationId xmlns:a16="http://schemas.microsoft.com/office/drawing/2014/main" id="{08F7F8C7-7316-49AD-9CF0-CD710DA79714}"/>
                  </a:ext>
                </a:extLst>
              </p:cNvPr>
              <p:cNvSpPr/>
              <p:nvPr/>
            </p:nvSpPr>
            <p:spPr>
              <a:xfrm>
                <a:off x="50292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pic>
            <p:nvPicPr>
              <p:cNvPr id="12309" name="Picture 9">
                <a:extLst>
                  <a:ext uri="{FF2B5EF4-FFF2-40B4-BE49-F238E27FC236}">
                    <a16:creationId xmlns:a16="http://schemas.microsoft.com/office/drawing/2014/main" id="{B593CC08-CCAB-482F-A0AC-E803D841591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79938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2310" name="Picture 11">
                <a:extLst>
                  <a:ext uri="{FF2B5EF4-FFF2-40B4-BE49-F238E27FC236}">
                    <a16:creationId xmlns:a16="http://schemas.microsoft.com/office/drawing/2014/main" id="{B1CD7892-EE18-4B0A-A289-664BAA4BC31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41950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2311" name="Picture 12">
                <a:extLst>
                  <a:ext uri="{FF2B5EF4-FFF2-40B4-BE49-F238E27FC236}">
                    <a16:creationId xmlns:a16="http://schemas.microsoft.com/office/drawing/2014/main" id="{2454D997-38E6-4865-B2B0-8D5EC595B32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305550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2312" name="Picture 13">
                <a:extLst>
                  <a:ext uri="{FF2B5EF4-FFF2-40B4-BE49-F238E27FC236}">
                    <a16:creationId xmlns:a16="http://schemas.microsoft.com/office/drawing/2014/main" id="{6E4E5F23-ADFA-4B26-B4C5-4E113E87B27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167563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sp>
            <p:nvSpPr>
              <p:cNvPr id="72" name="Can 71">
                <a:extLst>
                  <a:ext uri="{FF2B5EF4-FFF2-40B4-BE49-F238E27FC236}">
                    <a16:creationId xmlns:a16="http://schemas.microsoft.com/office/drawing/2014/main" id="{649FBEC8-9F3A-410C-9476-6CEF526D300C}"/>
                  </a:ext>
                </a:extLst>
              </p:cNvPr>
              <p:cNvSpPr/>
              <p:nvPr/>
            </p:nvSpPr>
            <p:spPr>
              <a:xfrm>
                <a:off x="67818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73" name="Can 72">
                <a:extLst>
                  <a:ext uri="{FF2B5EF4-FFF2-40B4-BE49-F238E27FC236}">
                    <a16:creationId xmlns:a16="http://schemas.microsoft.com/office/drawing/2014/main" id="{84F2F0EE-D04A-4FC3-AD8C-145900360087}"/>
                  </a:ext>
                </a:extLst>
              </p:cNvPr>
              <p:cNvSpPr/>
              <p:nvPr/>
            </p:nvSpPr>
            <p:spPr>
              <a:xfrm>
                <a:off x="75438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74" name="Can 73">
                <a:extLst>
                  <a:ext uri="{FF2B5EF4-FFF2-40B4-BE49-F238E27FC236}">
                    <a16:creationId xmlns:a16="http://schemas.microsoft.com/office/drawing/2014/main" id="{AF7A584B-5061-4545-8072-EB505C3ED10F}"/>
                  </a:ext>
                </a:extLst>
              </p:cNvPr>
              <p:cNvSpPr/>
              <p:nvPr/>
            </p:nvSpPr>
            <p:spPr>
              <a:xfrm rot="5400000">
                <a:off x="6286500" y="1028700"/>
                <a:ext cx="152400" cy="26670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</p:grpSp>
      <p:sp>
        <p:nvSpPr>
          <p:cNvPr id="47" name="Rectangle 2">
            <a:extLst>
              <a:ext uri="{FF2B5EF4-FFF2-40B4-BE49-F238E27FC236}">
                <a16:creationId xmlns:a16="http://schemas.microsoft.com/office/drawing/2014/main" id="{877A9B5E-4AD2-474A-9B80-FD9BED087328}"/>
              </a:ext>
            </a:extLst>
          </p:cNvPr>
          <p:cNvSpPr txBox="1">
            <a:spLocks noChangeArrowheads="1"/>
          </p:cNvSpPr>
          <p:nvPr/>
        </p:nvSpPr>
        <p:spPr>
          <a:xfrm>
            <a:off x="838200" y="3048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endParaRPr lang="en-US" altLang="en-US" dirty="0"/>
          </a:p>
        </p:txBody>
      </p:sp>
      <p:sp>
        <p:nvSpPr>
          <p:cNvPr id="48" name="Rectangle 2">
            <a:extLst>
              <a:ext uri="{FF2B5EF4-FFF2-40B4-BE49-F238E27FC236}">
                <a16:creationId xmlns:a16="http://schemas.microsoft.com/office/drawing/2014/main" id="{57CAEADB-AB95-41F6-9516-B6CABABB0D30}"/>
              </a:ext>
            </a:extLst>
          </p:cNvPr>
          <p:cNvSpPr txBox="1">
            <a:spLocks noChangeArrowheads="1"/>
          </p:cNvSpPr>
          <p:nvPr/>
        </p:nvSpPr>
        <p:spPr>
          <a:xfrm>
            <a:off x="990600" y="4572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altLang="en-US" dirty="0"/>
              <a:t>Network Classification – LAN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E4AC0632-33F1-445B-B027-01D37107F09C}" vid="{4AB33DC8-7FF9-44E5-AC94-643A2DA01141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23127</TotalTime>
  <Words>2116</Words>
  <Application>Microsoft Macintosh PowerPoint</Application>
  <PresentationFormat>Widescreen</PresentationFormat>
  <Paragraphs>420</Paragraphs>
  <Slides>33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33</vt:i4>
      </vt:variant>
    </vt:vector>
  </HeadingPairs>
  <TitlesOfParts>
    <vt:vector size="39" baseType="lpstr">
      <vt:lpstr>Arial</vt:lpstr>
      <vt:lpstr>Calibri</vt:lpstr>
      <vt:lpstr>Calibri Light</vt:lpstr>
      <vt:lpstr>Wingdings</vt:lpstr>
      <vt:lpstr>1_Office Theme</vt:lpstr>
      <vt:lpstr>Theme1</vt:lpstr>
      <vt:lpstr>Distributed Systems CS 15-440 </vt:lpstr>
      <vt:lpstr>Today…</vt:lpstr>
      <vt:lpstr>Introduction to Networks –  Learning Outcomes</vt:lpstr>
      <vt:lpstr>PowerPoint Presentation</vt:lpstr>
      <vt:lpstr>A Primer: Latency and Bandwidth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Latency and Bandwidth</vt:lpstr>
      <vt:lpstr>PowerPoint Presentation</vt:lpstr>
      <vt:lpstr>PowerPoint Presentation</vt:lpstr>
      <vt:lpstr>PowerPoint Presentation</vt:lpstr>
      <vt:lpstr>Network Layers</vt:lpstr>
      <vt:lpstr>OSI Reference Model</vt:lpstr>
      <vt:lpstr>Packet Encapsulation</vt:lpstr>
      <vt:lpstr>Layers that We Will Study Today</vt:lpstr>
      <vt:lpstr>Layers that We Will Study Today</vt:lpstr>
      <vt:lpstr>Physical Layer</vt:lpstr>
      <vt:lpstr>Layers that We Will Study Today</vt:lpstr>
      <vt:lpstr>Data-link Layer</vt:lpstr>
      <vt:lpstr>Coordination at Data-link Layer</vt:lpstr>
      <vt:lpstr>Addressing over Local Networks</vt:lpstr>
      <vt:lpstr>Layers that We Will Study Today</vt:lpstr>
      <vt:lpstr>Network Layer</vt:lpstr>
      <vt:lpstr>Router</vt:lpstr>
      <vt:lpstr>Routing Algorithm</vt:lpstr>
      <vt:lpstr>Routing Algorithm (Cont’d)</vt:lpstr>
      <vt:lpstr>Next class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Mohammad Hammoud</cp:lastModifiedBy>
  <cp:revision>1202</cp:revision>
  <dcterms:created xsi:type="dcterms:W3CDTF">2008-11-03T12:44:07Z</dcterms:created>
  <dcterms:modified xsi:type="dcterms:W3CDTF">2022-08-01T20:19:46Z</dcterms:modified>
</cp:coreProperties>
</file>