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719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914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6138" autoAdjust="0"/>
  </p:normalViewPr>
  <p:slideViewPr>
    <p:cSldViewPr>
      <p:cViewPr varScale="1">
        <p:scale>
          <a:sx n="126" d="100"/>
          <a:sy n="126" d="100"/>
        </p:scale>
        <p:origin x="880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11/30/20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25, November 30,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/>
              <a:t>But, failures need to be detected before they can be 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(especially, for a fail-stop or fail-silent failure):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Fault-Tolerance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tomorrow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Monday, Dec 07 from 8:30 to 11:30AM. It will be open book, open notes.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08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More on Fault-tolerance &amp; Overview</a:t>
            </a:r>
          </a:p>
          <a:p>
            <a:pPr marL="3429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It 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77943</TotalTime>
  <Words>4647</Words>
  <Application>Microsoft Macintosh PowerPoint</Application>
  <PresentationFormat>Widescreen</PresentationFormat>
  <Paragraphs>899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1608</cp:revision>
  <dcterms:created xsi:type="dcterms:W3CDTF">2008-11-03T12:44:07Z</dcterms:created>
  <dcterms:modified xsi:type="dcterms:W3CDTF">2020-11-30T04:33:59Z</dcterms:modified>
</cp:coreProperties>
</file>