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6"/>
  </p:notesMasterIdLst>
  <p:handoutMasterIdLst>
    <p:handoutMasterId r:id="rId37"/>
  </p:handoutMasterIdLst>
  <p:sldIdLst>
    <p:sldId id="421" r:id="rId2"/>
    <p:sldId id="375" r:id="rId3"/>
    <p:sldId id="530" r:id="rId4"/>
    <p:sldId id="585" r:id="rId5"/>
    <p:sldId id="596" r:id="rId6"/>
    <p:sldId id="597" r:id="rId7"/>
    <p:sldId id="598" r:id="rId8"/>
    <p:sldId id="599" r:id="rId9"/>
    <p:sldId id="600" r:id="rId10"/>
    <p:sldId id="537" r:id="rId11"/>
    <p:sldId id="539" r:id="rId12"/>
    <p:sldId id="538" r:id="rId13"/>
    <p:sldId id="565" r:id="rId14"/>
    <p:sldId id="601" r:id="rId15"/>
    <p:sldId id="602" r:id="rId16"/>
    <p:sldId id="603" r:id="rId17"/>
    <p:sldId id="604" r:id="rId18"/>
    <p:sldId id="605" r:id="rId19"/>
    <p:sldId id="609" r:id="rId20"/>
    <p:sldId id="610" r:id="rId21"/>
    <p:sldId id="611" r:id="rId22"/>
    <p:sldId id="593" r:id="rId23"/>
    <p:sldId id="540" r:id="rId24"/>
    <p:sldId id="543" r:id="rId25"/>
    <p:sldId id="544" r:id="rId26"/>
    <p:sldId id="594" r:id="rId27"/>
    <p:sldId id="562" r:id="rId28"/>
    <p:sldId id="548" r:id="rId29"/>
    <p:sldId id="549" r:id="rId30"/>
    <p:sldId id="551" r:id="rId31"/>
    <p:sldId id="552" r:id="rId32"/>
    <p:sldId id="554" r:id="rId33"/>
    <p:sldId id="553" r:id="rId34"/>
    <p:sldId id="575" r:id="rId35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FFFFFF"/>
    <a:srgbClr val="C0C0C0"/>
    <a:srgbClr val="A50021"/>
    <a:srgbClr val="808080"/>
    <a:srgbClr val="C4123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32" autoAdjust="0"/>
    <p:restoredTop sz="93808" autoAdjust="0"/>
  </p:normalViewPr>
  <p:slideViewPr>
    <p:cSldViewPr>
      <p:cViewPr varScale="1">
        <p:scale>
          <a:sx n="122" d="100"/>
          <a:sy n="122" d="100"/>
        </p:scale>
        <p:origin x="696" y="2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350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D5B210-100F-4472-B8DE-F8D1D0E0E1EA}" type="doc">
      <dgm:prSet loTypeId="urn:microsoft.com/office/officeart/2005/8/layout/cycle5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1F5AC928-E19E-4B1E-A801-E867E4FD4121}">
      <dgm:prSet phldrT="[Text]"/>
      <dgm:spPr/>
      <dgm:t>
        <a:bodyPr/>
        <a:lstStyle/>
        <a:p>
          <a:r>
            <a:rPr lang="en-US" dirty="0"/>
            <a:t>P0</a:t>
          </a:r>
        </a:p>
      </dgm:t>
    </dgm:pt>
    <dgm:pt modelId="{4868DF58-3A22-4F60-B21F-2EE238006926}" type="parTrans" cxnId="{79A57FC6-C354-4931-A432-0A351A872662}">
      <dgm:prSet/>
      <dgm:spPr/>
      <dgm:t>
        <a:bodyPr/>
        <a:lstStyle/>
        <a:p>
          <a:endParaRPr lang="en-US"/>
        </a:p>
      </dgm:t>
    </dgm:pt>
    <dgm:pt modelId="{2E2ADFBF-F1C6-43DD-A839-A095B33290F0}" type="sibTrans" cxnId="{79A57FC6-C354-4931-A432-0A351A872662}">
      <dgm:prSet/>
      <dgm:spPr/>
      <dgm:t>
        <a:bodyPr/>
        <a:lstStyle/>
        <a:p>
          <a:endParaRPr lang="en-US"/>
        </a:p>
      </dgm:t>
    </dgm:pt>
    <dgm:pt modelId="{683FBB12-F552-4671-913E-06E7E06DD4F5}">
      <dgm:prSet phldrT="[Text]"/>
      <dgm:spPr/>
      <dgm:t>
        <a:bodyPr/>
        <a:lstStyle/>
        <a:p>
          <a:r>
            <a:rPr lang="en-US" dirty="0"/>
            <a:t>P1</a:t>
          </a:r>
        </a:p>
      </dgm:t>
    </dgm:pt>
    <dgm:pt modelId="{F2818A6C-73E4-4A30-BC28-A5702BBA4C83}" type="parTrans" cxnId="{4DF9BFF9-9B91-48B0-9C52-6569C16A8077}">
      <dgm:prSet/>
      <dgm:spPr/>
      <dgm:t>
        <a:bodyPr/>
        <a:lstStyle/>
        <a:p>
          <a:endParaRPr lang="en-US"/>
        </a:p>
      </dgm:t>
    </dgm:pt>
    <dgm:pt modelId="{9C14DE87-E110-4FEA-BD86-9BF3D4A24023}" type="sibTrans" cxnId="{4DF9BFF9-9B91-48B0-9C52-6569C16A8077}">
      <dgm:prSet/>
      <dgm:spPr/>
      <dgm:t>
        <a:bodyPr/>
        <a:lstStyle/>
        <a:p>
          <a:endParaRPr lang="en-US"/>
        </a:p>
      </dgm:t>
    </dgm:pt>
    <dgm:pt modelId="{368EE055-8776-4650-B854-D0CBA0686F92}">
      <dgm:prSet phldrT="[Text]"/>
      <dgm:spPr/>
      <dgm:t>
        <a:bodyPr/>
        <a:lstStyle/>
        <a:p>
          <a:r>
            <a:rPr lang="en-US" dirty="0"/>
            <a:t>P2</a:t>
          </a:r>
        </a:p>
      </dgm:t>
    </dgm:pt>
    <dgm:pt modelId="{E5FFED63-E538-43A0-87F1-E7B3852B9ED3}" type="parTrans" cxnId="{3DFDF07A-B8F6-482C-B325-3CFD42E183EB}">
      <dgm:prSet/>
      <dgm:spPr/>
      <dgm:t>
        <a:bodyPr/>
        <a:lstStyle/>
        <a:p>
          <a:endParaRPr lang="en-US"/>
        </a:p>
      </dgm:t>
    </dgm:pt>
    <dgm:pt modelId="{EFCDBE4F-6A6F-4ED9-98D1-6852EE7B4D63}" type="sibTrans" cxnId="{3DFDF07A-B8F6-482C-B325-3CFD42E183EB}">
      <dgm:prSet/>
      <dgm:spPr/>
      <dgm:t>
        <a:bodyPr/>
        <a:lstStyle/>
        <a:p>
          <a:endParaRPr lang="en-US"/>
        </a:p>
      </dgm:t>
    </dgm:pt>
    <dgm:pt modelId="{FE790153-994F-45A7-8953-EE8B51C8412A}">
      <dgm:prSet phldrT="[Text]"/>
      <dgm:spPr/>
      <dgm:t>
        <a:bodyPr/>
        <a:lstStyle/>
        <a:p>
          <a:r>
            <a:rPr lang="en-US" dirty="0"/>
            <a:t>P3</a:t>
          </a:r>
        </a:p>
      </dgm:t>
    </dgm:pt>
    <dgm:pt modelId="{15A6D3B2-81CF-4C80-99C4-FE3F5718456F}" type="parTrans" cxnId="{D90806B9-3920-44AF-BA9D-B2D60C49ED34}">
      <dgm:prSet/>
      <dgm:spPr/>
      <dgm:t>
        <a:bodyPr/>
        <a:lstStyle/>
        <a:p>
          <a:endParaRPr lang="en-US"/>
        </a:p>
      </dgm:t>
    </dgm:pt>
    <dgm:pt modelId="{6DA87BF8-26F4-4204-BDB5-AC7DB8335DCC}" type="sibTrans" cxnId="{D90806B9-3920-44AF-BA9D-B2D60C49ED34}">
      <dgm:prSet/>
      <dgm:spPr/>
      <dgm:t>
        <a:bodyPr/>
        <a:lstStyle/>
        <a:p>
          <a:endParaRPr lang="en-US"/>
        </a:p>
      </dgm:t>
    </dgm:pt>
    <dgm:pt modelId="{7C633495-21FE-443A-90FC-D6B53B84E1FA}">
      <dgm:prSet phldrT="[Text]"/>
      <dgm:spPr/>
      <dgm:t>
        <a:bodyPr/>
        <a:lstStyle/>
        <a:p>
          <a:r>
            <a:rPr lang="en-US" dirty="0"/>
            <a:t>P4</a:t>
          </a:r>
        </a:p>
      </dgm:t>
    </dgm:pt>
    <dgm:pt modelId="{01B51DA4-C600-4F6E-B2BA-D696FAA84819}" type="parTrans" cxnId="{BAA30CC8-03A4-44F5-8224-1383CE45C9B1}">
      <dgm:prSet/>
      <dgm:spPr/>
      <dgm:t>
        <a:bodyPr/>
        <a:lstStyle/>
        <a:p>
          <a:endParaRPr lang="en-US"/>
        </a:p>
      </dgm:t>
    </dgm:pt>
    <dgm:pt modelId="{6ABF6DE2-1005-407F-B283-26172BFC6C45}" type="sibTrans" cxnId="{BAA30CC8-03A4-44F5-8224-1383CE45C9B1}">
      <dgm:prSet/>
      <dgm:spPr/>
      <dgm:t>
        <a:bodyPr/>
        <a:lstStyle/>
        <a:p>
          <a:endParaRPr lang="en-US"/>
        </a:p>
      </dgm:t>
    </dgm:pt>
    <dgm:pt modelId="{EAD9C2E8-0A11-46C6-9DAC-0BC571EF6D77}">
      <dgm:prSet phldrT="[Text]"/>
      <dgm:spPr/>
      <dgm:t>
        <a:bodyPr/>
        <a:lstStyle/>
        <a:p>
          <a:r>
            <a:rPr lang="en-US" dirty="0"/>
            <a:t>P5</a:t>
          </a:r>
        </a:p>
      </dgm:t>
    </dgm:pt>
    <dgm:pt modelId="{1F4B7C1B-4A7F-4BC4-9FFA-A5A7A1BA6CF5}" type="parTrans" cxnId="{CC0A3623-D75E-4FB2-BC0F-F2B69F40C046}">
      <dgm:prSet/>
      <dgm:spPr/>
      <dgm:t>
        <a:bodyPr/>
        <a:lstStyle/>
        <a:p>
          <a:endParaRPr lang="en-US"/>
        </a:p>
      </dgm:t>
    </dgm:pt>
    <dgm:pt modelId="{3DBA2D07-BF79-44A0-9E93-5C2648431DCC}" type="sibTrans" cxnId="{CC0A3623-D75E-4FB2-BC0F-F2B69F40C046}">
      <dgm:prSet/>
      <dgm:spPr/>
      <dgm:t>
        <a:bodyPr/>
        <a:lstStyle/>
        <a:p>
          <a:endParaRPr lang="en-US"/>
        </a:p>
      </dgm:t>
    </dgm:pt>
    <dgm:pt modelId="{5DD00540-0C1C-47D9-B6D4-11E6F6DB163B}">
      <dgm:prSet phldrT="[Text]"/>
      <dgm:spPr/>
      <dgm:t>
        <a:bodyPr/>
        <a:lstStyle/>
        <a:p>
          <a:r>
            <a:rPr lang="en-US" dirty="0"/>
            <a:t>P6</a:t>
          </a:r>
        </a:p>
      </dgm:t>
    </dgm:pt>
    <dgm:pt modelId="{3C7D42CC-7E75-4529-9534-70A8FDB544C9}" type="parTrans" cxnId="{B2B6BF14-1226-4508-96EC-7E997F4D42F8}">
      <dgm:prSet/>
      <dgm:spPr/>
      <dgm:t>
        <a:bodyPr/>
        <a:lstStyle/>
        <a:p>
          <a:endParaRPr lang="en-US"/>
        </a:p>
      </dgm:t>
    </dgm:pt>
    <dgm:pt modelId="{16E54351-3712-4808-894D-D6EEBF8B2AD0}" type="sibTrans" cxnId="{B2B6BF14-1226-4508-96EC-7E997F4D42F8}">
      <dgm:prSet/>
      <dgm:spPr/>
      <dgm:t>
        <a:bodyPr/>
        <a:lstStyle/>
        <a:p>
          <a:endParaRPr lang="en-US"/>
        </a:p>
      </dgm:t>
    </dgm:pt>
    <dgm:pt modelId="{A237F76E-AB24-4AF1-B09A-5624DB307A7B}">
      <dgm:prSet phldrT="[Text]"/>
      <dgm:spPr/>
      <dgm:t>
        <a:bodyPr/>
        <a:lstStyle/>
        <a:p>
          <a:r>
            <a:rPr lang="en-US" dirty="0"/>
            <a:t>P7</a:t>
          </a:r>
        </a:p>
      </dgm:t>
    </dgm:pt>
    <dgm:pt modelId="{B6457961-DD7C-430E-9F13-1297BA0C3896}" type="parTrans" cxnId="{1E2F885E-B564-4DF0-9109-8C1F1BBC4EFA}">
      <dgm:prSet/>
      <dgm:spPr/>
      <dgm:t>
        <a:bodyPr/>
        <a:lstStyle/>
        <a:p>
          <a:endParaRPr lang="en-US"/>
        </a:p>
      </dgm:t>
    </dgm:pt>
    <dgm:pt modelId="{FFD0B80C-326F-4CA3-A32C-D06953AD2932}" type="sibTrans" cxnId="{1E2F885E-B564-4DF0-9109-8C1F1BBC4EFA}">
      <dgm:prSet/>
      <dgm:spPr/>
      <dgm:t>
        <a:bodyPr/>
        <a:lstStyle/>
        <a:p>
          <a:endParaRPr lang="en-US"/>
        </a:p>
      </dgm:t>
    </dgm:pt>
    <dgm:pt modelId="{02A9CA25-A190-480A-899F-1E2D15ABA6B2}" type="pres">
      <dgm:prSet presAssocID="{DED5B210-100F-4472-B8DE-F8D1D0E0E1EA}" presName="cycle" presStyleCnt="0">
        <dgm:presLayoutVars>
          <dgm:dir/>
          <dgm:resizeHandles val="exact"/>
        </dgm:presLayoutVars>
      </dgm:prSet>
      <dgm:spPr/>
    </dgm:pt>
    <dgm:pt modelId="{3FC5A6DC-1F50-4698-BADE-FFA8C9359DDA}" type="pres">
      <dgm:prSet presAssocID="{1F5AC928-E19E-4B1E-A801-E867E4FD4121}" presName="node" presStyleLbl="node1" presStyleIdx="0" presStyleCnt="8">
        <dgm:presLayoutVars>
          <dgm:bulletEnabled val="1"/>
        </dgm:presLayoutVars>
      </dgm:prSet>
      <dgm:spPr/>
    </dgm:pt>
    <dgm:pt modelId="{3C2713EF-49F5-41BC-9DD5-D8D025D5F663}" type="pres">
      <dgm:prSet presAssocID="{1F5AC928-E19E-4B1E-A801-E867E4FD4121}" presName="spNode" presStyleCnt="0"/>
      <dgm:spPr/>
    </dgm:pt>
    <dgm:pt modelId="{23F3BF2D-452F-4C54-9528-8B5A24AF3442}" type="pres">
      <dgm:prSet presAssocID="{2E2ADFBF-F1C6-43DD-A839-A095B33290F0}" presName="sibTrans" presStyleLbl="sibTrans1D1" presStyleIdx="0" presStyleCnt="8"/>
      <dgm:spPr/>
    </dgm:pt>
    <dgm:pt modelId="{6D7741B6-819A-46A3-82A5-DE75120F950E}" type="pres">
      <dgm:prSet presAssocID="{683FBB12-F552-4671-913E-06E7E06DD4F5}" presName="node" presStyleLbl="node1" presStyleIdx="1" presStyleCnt="8">
        <dgm:presLayoutVars>
          <dgm:bulletEnabled val="1"/>
        </dgm:presLayoutVars>
      </dgm:prSet>
      <dgm:spPr/>
    </dgm:pt>
    <dgm:pt modelId="{70851511-BCCC-436A-92F3-088348806C4B}" type="pres">
      <dgm:prSet presAssocID="{683FBB12-F552-4671-913E-06E7E06DD4F5}" presName="spNode" presStyleCnt="0"/>
      <dgm:spPr/>
    </dgm:pt>
    <dgm:pt modelId="{286A9028-C541-42AD-82BC-5213FBF83011}" type="pres">
      <dgm:prSet presAssocID="{9C14DE87-E110-4FEA-BD86-9BF3D4A24023}" presName="sibTrans" presStyleLbl="sibTrans1D1" presStyleIdx="1" presStyleCnt="8"/>
      <dgm:spPr/>
    </dgm:pt>
    <dgm:pt modelId="{2E78F5BF-F65F-406C-8D99-56A1FA6FBA6C}" type="pres">
      <dgm:prSet presAssocID="{368EE055-8776-4650-B854-D0CBA0686F92}" presName="node" presStyleLbl="node1" presStyleIdx="2" presStyleCnt="8">
        <dgm:presLayoutVars>
          <dgm:bulletEnabled val="1"/>
        </dgm:presLayoutVars>
      </dgm:prSet>
      <dgm:spPr/>
    </dgm:pt>
    <dgm:pt modelId="{0DDEB9CC-C221-474E-A832-35CC56F2D35C}" type="pres">
      <dgm:prSet presAssocID="{368EE055-8776-4650-B854-D0CBA0686F92}" presName="spNode" presStyleCnt="0"/>
      <dgm:spPr/>
    </dgm:pt>
    <dgm:pt modelId="{BBE61AAB-23E3-4125-B778-3526EDB2E4AB}" type="pres">
      <dgm:prSet presAssocID="{EFCDBE4F-6A6F-4ED9-98D1-6852EE7B4D63}" presName="sibTrans" presStyleLbl="sibTrans1D1" presStyleIdx="2" presStyleCnt="8"/>
      <dgm:spPr/>
    </dgm:pt>
    <dgm:pt modelId="{8B6BF982-1EDE-41B4-8CD2-072EBB3DFAEE}" type="pres">
      <dgm:prSet presAssocID="{FE790153-994F-45A7-8953-EE8B51C8412A}" presName="node" presStyleLbl="node1" presStyleIdx="3" presStyleCnt="8">
        <dgm:presLayoutVars>
          <dgm:bulletEnabled val="1"/>
        </dgm:presLayoutVars>
      </dgm:prSet>
      <dgm:spPr/>
    </dgm:pt>
    <dgm:pt modelId="{8B0D8F09-FDF1-4580-ADFB-C6CF24D54D81}" type="pres">
      <dgm:prSet presAssocID="{FE790153-994F-45A7-8953-EE8B51C8412A}" presName="spNode" presStyleCnt="0"/>
      <dgm:spPr/>
    </dgm:pt>
    <dgm:pt modelId="{25D67A16-6949-4DCF-9CC0-28122A678481}" type="pres">
      <dgm:prSet presAssocID="{6DA87BF8-26F4-4204-BDB5-AC7DB8335DCC}" presName="sibTrans" presStyleLbl="sibTrans1D1" presStyleIdx="3" presStyleCnt="8"/>
      <dgm:spPr/>
    </dgm:pt>
    <dgm:pt modelId="{801E6E36-5D71-471A-A46B-909F6BBF3A27}" type="pres">
      <dgm:prSet presAssocID="{7C633495-21FE-443A-90FC-D6B53B84E1FA}" presName="node" presStyleLbl="node1" presStyleIdx="4" presStyleCnt="8">
        <dgm:presLayoutVars>
          <dgm:bulletEnabled val="1"/>
        </dgm:presLayoutVars>
      </dgm:prSet>
      <dgm:spPr/>
    </dgm:pt>
    <dgm:pt modelId="{384B30A0-FDF1-47C5-BAD5-3812BB02E595}" type="pres">
      <dgm:prSet presAssocID="{7C633495-21FE-443A-90FC-D6B53B84E1FA}" presName="spNode" presStyleCnt="0"/>
      <dgm:spPr/>
    </dgm:pt>
    <dgm:pt modelId="{0F71E6BA-433D-4DEB-8F5B-01D526FC909C}" type="pres">
      <dgm:prSet presAssocID="{6ABF6DE2-1005-407F-B283-26172BFC6C45}" presName="sibTrans" presStyleLbl="sibTrans1D1" presStyleIdx="4" presStyleCnt="8"/>
      <dgm:spPr/>
    </dgm:pt>
    <dgm:pt modelId="{04746D29-A235-43A6-83E1-7CF43D6BEC6B}" type="pres">
      <dgm:prSet presAssocID="{EAD9C2E8-0A11-46C6-9DAC-0BC571EF6D77}" presName="node" presStyleLbl="node1" presStyleIdx="5" presStyleCnt="8">
        <dgm:presLayoutVars>
          <dgm:bulletEnabled val="1"/>
        </dgm:presLayoutVars>
      </dgm:prSet>
      <dgm:spPr/>
    </dgm:pt>
    <dgm:pt modelId="{C798BDDA-DCEF-4727-BB97-17718B4EBAEC}" type="pres">
      <dgm:prSet presAssocID="{EAD9C2E8-0A11-46C6-9DAC-0BC571EF6D77}" presName="spNode" presStyleCnt="0"/>
      <dgm:spPr/>
    </dgm:pt>
    <dgm:pt modelId="{9BFB1DE4-44FD-42B2-85BA-65779209A09F}" type="pres">
      <dgm:prSet presAssocID="{3DBA2D07-BF79-44A0-9E93-5C2648431DCC}" presName="sibTrans" presStyleLbl="sibTrans1D1" presStyleIdx="5" presStyleCnt="8"/>
      <dgm:spPr/>
    </dgm:pt>
    <dgm:pt modelId="{55BAEA0F-0351-4CAF-928F-F631F096C4CC}" type="pres">
      <dgm:prSet presAssocID="{5DD00540-0C1C-47D9-B6D4-11E6F6DB163B}" presName="node" presStyleLbl="node1" presStyleIdx="6" presStyleCnt="8">
        <dgm:presLayoutVars>
          <dgm:bulletEnabled val="1"/>
        </dgm:presLayoutVars>
      </dgm:prSet>
      <dgm:spPr/>
    </dgm:pt>
    <dgm:pt modelId="{5A420F7F-C7C9-44EE-A64C-12552E5DF7E0}" type="pres">
      <dgm:prSet presAssocID="{5DD00540-0C1C-47D9-B6D4-11E6F6DB163B}" presName="spNode" presStyleCnt="0"/>
      <dgm:spPr/>
    </dgm:pt>
    <dgm:pt modelId="{BE91FB9E-FCA6-4F77-A491-4182032935A9}" type="pres">
      <dgm:prSet presAssocID="{16E54351-3712-4808-894D-D6EEBF8B2AD0}" presName="sibTrans" presStyleLbl="sibTrans1D1" presStyleIdx="6" presStyleCnt="8"/>
      <dgm:spPr/>
    </dgm:pt>
    <dgm:pt modelId="{A8CE4F45-2365-4F43-8A9B-5A30D5F0B855}" type="pres">
      <dgm:prSet presAssocID="{A237F76E-AB24-4AF1-B09A-5624DB307A7B}" presName="node" presStyleLbl="node1" presStyleIdx="7" presStyleCnt="8">
        <dgm:presLayoutVars>
          <dgm:bulletEnabled val="1"/>
        </dgm:presLayoutVars>
      </dgm:prSet>
      <dgm:spPr/>
    </dgm:pt>
    <dgm:pt modelId="{BCAB9C1B-F2D2-47A4-8E25-9A0EBE838A61}" type="pres">
      <dgm:prSet presAssocID="{A237F76E-AB24-4AF1-B09A-5624DB307A7B}" presName="spNode" presStyleCnt="0"/>
      <dgm:spPr/>
    </dgm:pt>
    <dgm:pt modelId="{63009571-0CFC-433B-AF08-60A986964157}" type="pres">
      <dgm:prSet presAssocID="{FFD0B80C-326F-4CA3-A32C-D06953AD2932}" presName="sibTrans" presStyleLbl="sibTrans1D1" presStyleIdx="7" presStyleCnt="8"/>
      <dgm:spPr/>
    </dgm:pt>
  </dgm:ptLst>
  <dgm:cxnLst>
    <dgm:cxn modelId="{8E049F11-151D-45E3-A1E0-AAE5BB8BB939}" type="presOf" srcId="{3DBA2D07-BF79-44A0-9E93-5C2648431DCC}" destId="{9BFB1DE4-44FD-42B2-85BA-65779209A09F}" srcOrd="0" destOrd="0" presId="urn:microsoft.com/office/officeart/2005/8/layout/cycle5"/>
    <dgm:cxn modelId="{9002D011-0D67-45C4-83C8-3C313E1B7D95}" type="presOf" srcId="{16E54351-3712-4808-894D-D6EEBF8B2AD0}" destId="{BE91FB9E-FCA6-4F77-A491-4182032935A9}" srcOrd="0" destOrd="0" presId="urn:microsoft.com/office/officeart/2005/8/layout/cycle5"/>
    <dgm:cxn modelId="{B2B6BF14-1226-4508-96EC-7E997F4D42F8}" srcId="{DED5B210-100F-4472-B8DE-F8D1D0E0E1EA}" destId="{5DD00540-0C1C-47D9-B6D4-11E6F6DB163B}" srcOrd="6" destOrd="0" parTransId="{3C7D42CC-7E75-4529-9534-70A8FDB544C9}" sibTransId="{16E54351-3712-4808-894D-D6EEBF8B2AD0}"/>
    <dgm:cxn modelId="{BB74C814-2816-4436-98D7-91F06AEB0366}" type="presOf" srcId="{6DA87BF8-26F4-4204-BDB5-AC7DB8335DCC}" destId="{25D67A16-6949-4DCF-9CC0-28122A678481}" srcOrd="0" destOrd="0" presId="urn:microsoft.com/office/officeart/2005/8/layout/cycle5"/>
    <dgm:cxn modelId="{CC0A3623-D75E-4FB2-BC0F-F2B69F40C046}" srcId="{DED5B210-100F-4472-B8DE-F8D1D0E0E1EA}" destId="{EAD9C2E8-0A11-46C6-9DAC-0BC571EF6D77}" srcOrd="5" destOrd="0" parTransId="{1F4B7C1B-4A7F-4BC4-9FFA-A5A7A1BA6CF5}" sibTransId="{3DBA2D07-BF79-44A0-9E93-5C2648431DCC}"/>
    <dgm:cxn modelId="{9648C12F-4B87-4E90-B2F0-E56E876B6AF9}" type="presOf" srcId="{9C14DE87-E110-4FEA-BD86-9BF3D4A24023}" destId="{286A9028-C541-42AD-82BC-5213FBF83011}" srcOrd="0" destOrd="0" presId="urn:microsoft.com/office/officeart/2005/8/layout/cycle5"/>
    <dgm:cxn modelId="{C046FF3C-B65B-4BCF-A4E0-AEEBA08B879B}" type="presOf" srcId="{683FBB12-F552-4671-913E-06E7E06DD4F5}" destId="{6D7741B6-819A-46A3-82A5-DE75120F950E}" srcOrd="0" destOrd="0" presId="urn:microsoft.com/office/officeart/2005/8/layout/cycle5"/>
    <dgm:cxn modelId="{A76E1640-E994-4353-BB84-D281C3A604E1}" type="presOf" srcId="{DED5B210-100F-4472-B8DE-F8D1D0E0E1EA}" destId="{02A9CA25-A190-480A-899F-1E2D15ABA6B2}" srcOrd="0" destOrd="0" presId="urn:microsoft.com/office/officeart/2005/8/layout/cycle5"/>
    <dgm:cxn modelId="{25023546-ED0B-41C2-A32A-4363F0E35CF7}" type="presOf" srcId="{1F5AC928-E19E-4B1E-A801-E867E4FD4121}" destId="{3FC5A6DC-1F50-4698-BADE-FFA8C9359DDA}" srcOrd="0" destOrd="0" presId="urn:microsoft.com/office/officeart/2005/8/layout/cycle5"/>
    <dgm:cxn modelId="{CC62D14C-4A9D-48F9-B34E-55FA7F4B32A7}" type="presOf" srcId="{368EE055-8776-4650-B854-D0CBA0686F92}" destId="{2E78F5BF-F65F-406C-8D99-56A1FA6FBA6C}" srcOrd="0" destOrd="0" presId="urn:microsoft.com/office/officeart/2005/8/layout/cycle5"/>
    <dgm:cxn modelId="{1E2F885E-B564-4DF0-9109-8C1F1BBC4EFA}" srcId="{DED5B210-100F-4472-B8DE-F8D1D0E0E1EA}" destId="{A237F76E-AB24-4AF1-B09A-5624DB307A7B}" srcOrd="7" destOrd="0" parTransId="{B6457961-DD7C-430E-9F13-1297BA0C3896}" sibTransId="{FFD0B80C-326F-4CA3-A32C-D06953AD2932}"/>
    <dgm:cxn modelId="{3DFDF07A-B8F6-482C-B325-3CFD42E183EB}" srcId="{DED5B210-100F-4472-B8DE-F8D1D0E0E1EA}" destId="{368EE055-8776-4650-B854-D0CBA0686F92}" srcOrd="2" destOrd="0" parTransId="{E5FFED63-E538-43A0-87F1-E7B3852B9ED3}" sibTransId="{EFCDBE4F-6A6F-4ED9-98D1-6852EE7B4D63}"/>
    <dgm:cxn modelId="{96064289-7B5E-4133-BDA9-BC2EDED0B8A2}" type="presOf" srcId="{6ABF6DE2-1005-407F-B283-26172BFC6C45}" destId="{0F71E6BA-433D-4DEB-8F5B-01D526FC909C}" srcOrd="0" destOrd="0" presId="urn:microsoft.com/office/officeart/2005/8/layout/cycle5"/>
    <dgm:cxn modelId="{D90806B9-3920-44AF-BA9D-B2D60C49ED34}" srcId="{DED5B210-100F-4472-B8DE-F8D1D0E0E1EA}" destId="{FE790153-994F-45A7-8953-EE8B51C8412A}" srcOrd="3" destOrd="0" parTransId="{15A6D3B2-81CF-4C80-99C4-FE3F5718456F}" sibTransId="{6DA87BF8-26F4-4204-BDB5-AC7DB8335DCC}"/>
    <dgm:cxn modelId="{696755C1-192F-4E1A-8FB0-1DDFB308C0DA}" type="presOf" srcId="{7C633495-21FE-443A-90FC-D6B53B84E1FA}" destId="{801E6E36-5D71-471A-A46B-909F6BBF3A27}" srcOrd="0" destOrd="0" presId="urn:microsoft.com/office/officeart/2005/8/layout/cycle5"/>
    <dgm:cxn modelId="{AF3599C2-0F58-40B3-B133-809CCDC1B949}" type="presOf" srcId="{FE790153-994F-45A7-8953-EE8B51C8412A}" destId="{8B6BF982-1EDE-41B4-8CD2-072EBB3DFAEE}" srcOrd="0" destOrd="0" presId="urn:microsoft.com/office/officeart/2005/8/layout/cycle5"/>
    <dgm:cxn modelId="{79A57FC6-C354-4931-A432-0A351A872662}" srcId="{DED5B210-100F-4472-B8DE-F8D1D0E0E1EA}" destId="{1F5AC928-E19E-4B1E-A801-E867E4FD4121}" srcOrd="0" destOrd="0" parTransId="{4868DF58-3A22-4F60-B21F-2EE238006926}" sibTransId="{2E2ADFBF-F1C6-43DD-A839-A095B33290F0}"/>
    <dgm:cxn modelId="{BAA30CC8-03A4-44F5-8224-1383CE45C9B1}" srcId="{DED5B210-100F-4472-B8DE-F8D1D0E0E1EA}" destId="{7C633495-21FE-443A-90FC-D6B53B84E1FA}" srcOrd="4" destOrd="0" parTransId="{01B51DA4-C600-4F6E-B2BA-D696FAA84819}" sibTransId="{6ABF6DE2-1005-407F-B283-26172BFC6C45}"/>
    <dgm:cxn modelId="{5E58F4CD-8055-4BB2-B895-C72238F17F2C}" type="presOf" srcId="{EAD9C2E8-0A11-46C6-9DAC-0BC571EF6D77}" destId="{04746D29-A235-43A6-83E1-7CF43D6BEC6B}" srcOrd="0" destOrd="0" presId="urn:microsoft.com/office/officeart/2005/8/layout/cycle5"/>
    <dgm:cxn modelId="{3F451DD6-C069-4843-AD7B-813D845A2130}" type="presOf" srcId="{2E2ADFBF-F1C6-43DD-A839-A095B33290F0}" destId="{23F3BF2D-452F-4C54-9528-8B5A24AF3442}" srcOrd="0" destOrd="0" presId="urn:microsoft.com/office/officeart/2005/8/layout/cycle5"/>
    <dgm:cxn modelId="{ABAB65D6-06EF-45FD-8BAC-3C13B3A535EF}" type="presOf" srcId="{EFCDBE4F-6A6F-4ED9-98D1-6852EE7B4D63}" destId="{BBE61AAB-23E3-4125-B778-3526EDB2E4AB}" srcOrd="0" destOrd="0" presId="urn:microsoft.com/office/officeart/2005/8/layout/cycle5"/>
    <dgm:cxn modelId="{549CC6E6-8B8B-469F-8765-F3BBF21373A8}" type="presOf" srcId="{5DD00540-0C1C-47D9-B6D4-11E6F6DB163B}" destId="{55BAEA0F-0351-4CAF-928F-F631F096C4CC}" srcOrd="0" destOrd="0" presId="urn:microsoft.com/office/officeart/2005/8/layout/cycle5"/>
    <dgm:cxn modelId="{D0B018EB-904A-4B04-8E36-F0FAD9BECE3C}" type="presOf" srcId="{FFD0B80C-326F-4CA3-A32C-D06953AD2932}" destId="{63009571-0CFC-433B-AF08-60A986964157}" srcOrd="0" destOrd="0" presId="urn:microsoft.com/office/officeart/2005/8/layout/cycle5"/>
    <dgm:cxn modelId="{4DF9BFF9-9B91-48B0-9C52-6569C16A8077}" srcId="{DED5B210-100F-4472-B8DE-F8D1D0E0E1EA}" destId="{683FBB12-F552-4671-913E-06E7E06DD4F5}" srcOrd="1" destOrd="0" parTransId="{F2818A6C-73E4-4A30-BC28-A5702BBA4C83}" sibTransId="{9C14DE87-E110-4FEA-BD86-9BF3D4A24023}"/>
    <dgm:cxn modelId="{69AD67FA-7108-4AEA-B218-53684F98F9C9}" type="presOf" srcId="{A237F76E-AB24-4AF1-B09A-5624DB307A7B}" destId="{A8CE4F45-2365-4F43-8A9B-5A30D5F0B855}" srcOrd="0" destOrd="0" presId="urn:microsoft.com/office/officeart/2005/8/layout/cycle5"/>
    <dgm:cxn modelId="{BFF2761C-1F22-4173-9E53-541DC9BE340A}" type="presParOf" srcId="{02A9CA25-A190-480A-899F-1E2D15ABA6B2}" destId="{3FC5A6DC-1F50-4698-BADE-FFA8C9359DDA}" srcOrd="0" destOrd="0" presId="urn:microsoft.com/office/officeart/2005/8/layout/cycle5"/>
    <dgm:cxn modelId="{5EC449DB-620B-47C1-A267-5BC56EB5277A}" type="presParOf" srcId="{02A9CA25-A190-480A-899F-1E2D15ABA6B2}" destId="{3C2713EF-49F5-41BC-9DD5-D8D025D5F663}" srcOrd="1" destOrd="0" presId="urn:microsoft.com/office/officeart/2005/8/layout/cycle5"/>
    <dgm:cxn modelId="{0F3CDBC6-E23B-4A4D-910D-AD9E05C8B971}" type="presParOf" srcId="{02A9CA25-A190-480A-899F-1E2D15ABA6B2}" destId="{23F3BF2D-452F-4C54-9528-8B5A24AF3442}" srcOrd="2" destOrd="0" presId="urn:microsoft.com/office/officeart/2005/8/layout/cycle5"/>
    <dgm:cxn modelId="{95CA9205-298D-4194-978C-8BA82F887548}" type="presParOf" srcId="{02A9CA25-A190-480A-899F-1E2D15ABA6B2}" destId="{6D7741B6-819A-46A3-82A5-DE75120F950E}" srcOrd="3" destOrd="0" presId="urn:microsoft.com/office/officeart/2005/8/layout/cycle5"/>
    <dgm:cxn modelId="{D1597C78-D70A-4ECE-BFF2-6644336F434C}" type="presParOf" srcId="{02A9CA25-A190-480A-899F-1E2D15ABA6B2}" destId="{70851511-BCCC-436A-92F3-088348806C4B}" srcOrd="4" destOrd="0" presId="urn:microsoft.com/office/officeart/2005/8/layout/cycle5"/>
    <dgm:cxn modelId="{D17FE7FC-A9B1-4D5F-A180-2F63BAFBBA44}" type="presParOf" srcId="{02A9CA25-A190-480A-899F-1E2D15ABA6B2}" destId="{286A9028-C541-42AD-82BC-5213FBF83011}" srcOrd="5" destOrd="0" presId="urn:microsoft.com/office/officeart/2005/8/layout/cycle5"/>
    <dgm:cxn modelId="{4352A33A-E0DE-4DA4-997E-7DEA6C8594E0}" type="presParOf" srcId="{02A9CA25-A190-480A-899F-1E2D15ABA6B2}" destId="{2E78F5BF-F65F-406C-8D99-56A1FA6FBA6C}" srcOrd="6" destOrd="0" presId="urn:microsoft.com/office/officeart/2005/8/layout/cycle5"/>
    <dgm:cxn modelId="{EE75456E-FEB2-44CB-8B6C-21927EE6120D}" type="presParOf" srcId="{02A9CA25-A190-480A-899F-1E2D15ABA6B2}" destId="{0DDEB9CC-C221-474E-A832-35CC56F2D35C}" srcOrd="7" destOrd="0" presId="urn:microsoft.com/office/officeart/2005/8/layout/cycle5"/>
    <dgm:cxn modelId="{4D9BCF50-4DE7-47CC-A1FB-3143BCDA86B7}" type="presParOf" srcId="{02A9CA25-A190-480A-899F-1E2D15ABA6B2}" destId="{BBE61AAB-23E3-4125-B778-3526EDB2E4AB}" srcOrd="8" destOrd="0" presId="urn:microsoft.com/office/officeart/2005/8/layout/cycle5"/>
    <dgm:cxn modelId="{C1BC081A-DE55-42A8-93B8-1389856A253C}" type="presParOf" srcId="{02A9CA25-A190-480A-899F-1E2D15ABA6B2}" destId="{8B6BF982-1EDE-41B4-8CD2-072EBB3DFAEE}" srcOrd="9" destOrd="0" presId="urn:microsoft.com/office/officeart/2005/8/layout/cycle5"/>
    <dgm:cxn modelId="{DDE49D1F-19A6-4BF1-B76B-038F3E3066A8}" type="presParOf" srcId="{02A9CA25-A190-480A-899F-1E2D15ABA6B2}" destId="{8B0D8F09-FDF1-4580-ADFB-C6CF24D54D81}" srcOrd="10" destOrd="0" presId="urn:microsoft.com/office/officeart/2005/8/layout/cycle5"/>
    <dgm:cxn modelId="{EF131F61-2E0F-46BF-935E-0E85BA4D45D1}" type="presParOf" srcId="{02A9CA25-A190-480A-899F-1E2D15ABA6B2}" destId="{25D67A16-6949-4DCF-9CC0-28122A678481}" srcOrd="11" destOrd="0" presId="urn:microsoft.com/office/officeart/2005/8/layout/cycle5"/>
    <dgm:cxn modelId="{A81468BD-4554-4C78-BF77-F68E117C1F60}" type="presParOf" srcId="{02A9CA25-A190-480A-899F-1E2D15ABA6B2}" destId="{801E6E36-5D71-471A-A46B-909F6BBF3A27}" srcOrd="12" destOrd="0" presId="urn:microsoft.com/office/officeart/2005/8/layout/cycle5"/>
    <dgm:cxn modelId="{39C87BD8-937A-481F-8156-5121728DFF1F}" type="presParOf" srcId="{02A9CA25-A190-480A-899F-1E2D15ABA6B2}" destId="{384B30A0-FDF1-47C5-BAD5-3812BB02E595}" srcOrd="13" destOrd="0" presId="urn:microsoft.com/office/officeart/2005/8/layout/cycle5"/>
    <dgm:cxn modelId="{69EE7DF5-AA74-4119-99B2-A4B9CA366F38}" type="presParOf" srcId="{02A9CA25-A190-480A-899F-1E2D15ABA6B2}" destId="{0F71E6BA-433D-4DEB-8F5B-01D526FC909C}" srcOrd="14" destOrd="0" presId="urn:microsoft.com/office/officeart/2005/8/layout/cycle5"/>
    <dgm:cxn modelId="{1CF952CF-7257-46D7-BED1-C194F2B7F0EA}" type="presParOf" srcId="{02A9CA25-A190-480A-899F-1E2D15ABA6B2}" destId="{04746D29-A235-43A6-83E1-7CF43D6BEC6B}" srcOrd="15" destOrd="0" presId="urn:microsoft.com/office/officeart/2005/8/layout/cycle5"/>
    <dgm:cxn modelId="{B8450483-4B63-4C19-AB97-8F46A5A65640}" type="presParOf" srcId="{02A9CA25-A190-480A-899F-1E2D15ABA6B2}" destId="{C798BDDA-DCEF-4727-BB97-17718B4EBAEC}" srcOrd="16" destOrd="0" presId="urn:microsoft.com/office/officeart/2005/8/layout/cycle5"/>
    <dgm:cxn modelId="{E546EE5F-D526-4887-AF22-261751D479B0}" type="presParOf" srcId="{02A9CA25-A190-480A-899F-1E2D15ABA6B2}" destId="{9BFB1DE4-44FD-42B2-85BA-65779209A09F}" srcOrd="17" destOrd="0" presId="urn:microsoft.com/office/officeart/2005/8/layout/cycle5"/>
    <dgm:cxn modelId="{D25FA9B8-AA35-44A6-8238-022EBDFC2C1A}" type="presParOf" srcId="{02A9CA25-A190-480A-899F-1E2D15ABA6B2}" destId="{55BAEA0F-0351-4CAF-928F-F631F096C4CC}" srcOrd="18" destOrd="0" presId="urn:microsoft.com/office/officeart/2005/8/layout/cycle5"/>
    <dgm:cxn modelId="{B9E09F65-2318-4FAD-B5AE-AD539FA2700B}" type="presParOf" srcId="{02A9CA25-A190-480A-899F-1E2D15ABA6B2}" destId="{5A420F7F-C7C9-44EE-A64C-12552E5DF7E0}" srcOrd="19" destOrd="0" presId="urn:microsoft.com/office/officeart/2005/8/layout/cycle5"/>
    <dgm:cxn modelId="{011C6DC3-0532-4988-A34E-2BB695E8BC0A}" type="presParOf" srcId="{02A9CA25-A190-480A-899F-1E2D15ABA6B2}" destId="{BE91FB9E-FCA6-4F77-A491-4182032935A9}" srcOrd="20" destOrd="0" presId="urn:microsoft.com/office/officeart/2005/8/layout/cycle5"/>
    <dgm:cxn modelId="{C5AE0291-DBB3-45EC-AF90-181D226C1765}" type="presParOf" srcId="{02A9CA25-A190-480A-899F-1E2D15ABA6B2}" destId="{A8CE4F45-2365-4F43-8A9B-5A30D5F0B855}" srcOrd="21" destOrd="0" presId="urn:microsoft.com/office/officeart/2005/8/layout/cycle5"/>
    <dgm:cxn modelId="{E3CA2EAC-C4DB-4178-AF41-AE9EF13EF27C}" type="presParOf" srcId="{02A9CA25-A190-480A-899F-1E2D15ABA6B2}" destId="{BCAB9C1B-F2D2-47A4-8E25-9A0EBE838A61}" srcOrd="22" destOrd="0" presId="urn:microsoft.com/office/officeart/2005/8/layout/cycle5"/>
    <dgm:cxn modelId="{5B40DE67-A848-40C0-953E-37AB995D70C6}" type="presParOf" srcId="{02A9CA25-A190-480A-899F-1E2D15ABA6B2}" destId="{63009571-0CFC-433B-AF08-60A986964157}" srcOrd="23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67ADE04-E6B4-40C3-81F6-EC61FD805A5B}" type="doc">
      <dgm:prSet loTypeId="urn:microsoft.com/office/officeart/2005/8/layout/cycle2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0F5CFF3-2133-47EA-A10D-999CEBA5A9B4}">
      <dgm:prSet phldrT="[Text]"/>
      <dgm:spPr/>
      <dgm:t>
        <a:bodyPr/>
        <a:lstStyle/>
        <a:p>
          <a:r>
            <a:rPr lang="en-US" dirty="0"/>
            <a:t>1</a:t>
          </a:r>
        </a:p>
      </dgm:t>
    </dgm:pt>
    <dgm:pt modelId="{42D39530-B886-4EEB-9319-48DC7C06471A}" type="parTrans" cxnId="{748A1BA6-866C-4C26-B140-0B1ECEB38E01}">
      <dgm:prSet/>
      <dgm:spPr/>
      <dgm:t>
        <a:bodyPr/>
        <a:lstStyle/>
        <a:p>
          <a:endParaRPr lang="en-US"/>
        </a:p>
      </dgm:t>
    </dgm:pt>
    <dgm:pt modelId="{F8209BF3-F497-48F1-B731-E2BD9922A4CC}" type="sibTrans" cxnId="{748A1BA6-866C-4C26-B140-0B1ECEB38E01}">
      <dgm:prSet custT="1"/>
      <dgm:spPr/>
      <dgm:t>
        <a:bodyPr/>
        <a:lstStyle/>
        <a:p>
          <a:endParaRPr lang="en-US" sz="900"/>
        </a:p>
      </dgm:t>
    </dgm:pt>
    <dgm:pt modelId="{F60C55F5-D6CE-4976-826C-58469DD6F0B9}">
      <dgm:prSet phldrT="[Text]"/>
      <dgm:spPr/>
      <dgm:t>
        <a:bodyPr/>
        <a:lstStyle/>
        <a:p>
          <a:r>
            <a:rPr lang="en-US" dirty="0"/>
            <a:t>5</a:t>
          </a:r>
        </a:p>
      </dgm:t>
    </dgm:pt>
    <dgm:pt modelId="{CDFD1861-44DC-476A-84D5-D20C4A70370B}" type="parTrans" cxnId="{FB96FDC2-90B7-4A10-8EE5-1072E3415644}">
      <dgm:prSet/>
      <dgm:spPr/>
      <dgm:t>
        <a:bodyPr/>
        <a:lstStyle/>
        <a:p>
          <a:endParaRPr lang="en-US"/>
        </a:p>
      </dgm:t>
    </dgm:pt>
    <dgm:pt modelId="{12D59CCD-D9B5-46E0-B327-E2EA613572DD}" type="sibTrans" cxnId="{FB96FDC2-90B7-4A10-8EE5-1072E3415644}">
      <dgm:prSet custT="1"/>
      <dgm:spPr/>
      <dgm:t>
        <a:bodyPr/>
        <a:lstStyle/>
        <a:p>
          <a:endParaRPr lang="en-US" sz="900"/>
        </a:p>
      </dgm:t>
    </dgm:pt>
    <dgm:pt modelId="{60D44EFA-BDA0-4FA5-BABC-AA7FC7758FC5}">
      <dgm:prSet phldrT="[Text]"/>
      <dgm:spPr/>
      <dgm:t>
        <a:bodyPr/>
        <a:lstStyle/>
        <a:p>
          <a:r>
            <a:rPr lang="en-US" dirty="0"/>
            <a:t>6</a:t>
          </a:r>
        </a:p>
      </dgm:t>
    </dgm:pt>
    <dgm:pt modelId="{4A2DFA66-0C70-4EE2-8955-5B839C977C32}" type="parTrans" cxnId="{53D0E28A-3C61-4289-A938-8D9275303F16}">
      <dgm:prSet/>
      <dgm:spPr/>
      <dgm:t>
        <a:bodyPr/>
        <a:lstStyle/>
        <a:p>
          <a:endParaRPr lang="en-US"/>
        </a:p>
      </dgm:t>
    </dgm:pt>
    <dgm:pt modelId="{97203F47-3B5D-46FB-8603-8BCA5039636B}" type="sibTrans" cxnId="{53D0E28A-3C61-4289-A938-8D9275303F16}">
      <dgm:prSet custT="1"/>
      <dgm:spPr/>
      <dgm:t>
        <a:bodyPr/>
        <a:lstStyle/>
        <a:p>
          <a:endParaRPr lang="en-US" sz="900"/>
        </a:p>
      </dgm:t>
    </dgm:pt>
    <dgm:pt modelId="{889DF809-24C7-49D1-896F-DC32446B1B68}">
      <dgm:prSet phldrT="[Text]"/>
      <dgm:spPr/>
      <dgm:t>
        <a:bodyPr/>
        <a:lstStyle/>
        <a:p>
          <a:r>
            <a:rPr lang="en-US" dirty="0"/>
            <a:t>3</a:t>
          </a:r>
        </a:p>
      </dgm:t>
    </dgm:pt>
    <dgm:pt modelId="{9A024BA1-42ED-4CD5-A135-E5166E4E725B}" type="parTrans" cxnId="{A777D500-C8A5-48FE-B8CA-E36670D347BB}">
      <dgm:prSet/>
      <dgm:spPr/>
      <dgm:t>
        <a:bodyPr/>
        <a:lstStyle/>
        <a:p>
          <a:endParaRPr lang="en-US"/>
        </a:p>
      </dgm:t>
    </dgm:pt>
    <dgm:pt modelId="{F6A59164-D9E2-42AF-9456-5EDE76C6F2C6}" type="sibTrans" cxnId="{A777D500-C8A5-48FE-B8CA-E36670D347BB}">
      <dgm:prSet custT="1"/>
      <dgm:spPr/>
      <dgm:t>
        <a:bodyPr/>
        <a:lstStyle/>
        <a:p>
          <a:endParaRPr lang="en-US" sz="900"/>
        </a:p>
      </dgm:t>
    </dgm:pt>
    <dgm:pt modelId="{D9F467C4-A10D-4141-85BE-76C5BCB7C4BC}">
      <dgm:prSet phldrT="[Text]"/>
      <dgm:spPr/>
      <dgm:t>
        <a:bodyPr/>
        <a:lstStyle/>
        <a:p>
          <a:r>
            <a:rPr lang="en-US" dirty="0"/>
            <a:t>7</a:t>
          </a:r>
        </a:p>
      </dgm:t>
    </dgm:pt>
    <dgm:pt modelId="{F2311CA8-2A34-4488-9FC6-7E3949457C91}" type="parTrans" cxnId="{ABA3957A-B9A0-493E-B708-183966B169AC}">
      <dgm:prSet/>
      <dgm:spPr/>
      <dgm:t>
        <a:bodyPr/>
        <a:lstStyle/>
        <a:p>
          <a:endParaRPr lang="en-US"/>
        </a:p>
      </dgm:t>
    </dgm:pt>
    <dgm:pt modelId="{769F1A32-2CFC-456C-8AAF-FA7D01DCBEFD}" type="sibTrans" cxnId="{ABA3957A-B9A0-493E-B708-183966B169AC}">
      <dgm:prSet custT="1"/>
      <dgm:spPr/>
      <dgm:t>
        <a:bodyPr/>
        <a:lstStyle/>
        <a:p>
          <a:endParaRPr lang="en-US" sz="100"/>
        </a:p>
      </dgm:t>
    </dgm:pt>
    <dgm:pt modelId="{AD20B547-BE77-4193-8CF4-8200E591C63D}">
      <dgm:prSet phldrT="[Text]"/>
      <dgm:spPr/>
      <dgm:t>
        <a:bodyPr/>
        <a:lstStyle/>
        <a:p>
          <a:r>
            <a:rPr lang="en-US" dirty="0"/>
            <a:t>0</a:t>
          </a:r>
        </a:p>
      </dgm:t>
    </dgm:pt>
    <dgm:pt modelId="{267E9F70-167A-4201-AACF-09DF3483FB05}" type="parTrans" cxnId="{613C3D96-7AFB-4A21-9932-FC984F45A1E0}">
      <dgm:prSet/>
      <dgm:spPr/>
      <dgm:t>
        <a:bodyPr/>
        <a:lstStyle/>
        <a:p>
          <a:endParaRPr lang="en-US"/>
        </a:p>
      </dgm:t>
    </dgm:pt>
    <dgm:pt modelId="{DBE4EA6C-8B63-429C-B269-FA2D4F29124F}" type="sibTrans" cxnId="{613C3D96-7AFB-4A21-9932-FC984F45A1E0}">
      <dgm:prSet custT="1"/>
      <dgm:spPr/>
      <dgm:t>
        <a:bodyPr/>
        <a:lstStyle/>
        <a:p>
          <a:endParaRPr lang="en-US" sz="100"/>
        </a:p>
      </dgm:t>
    </dgm:pt>
    <dgm:pt modelId="{31D4B0DA-F573-46A1-8F96-1653226731A5}">
      <dgm:prSet phldrT="[Text]"/>
      <dgm:spPr/>
      <dgm:t>
        <a:bodyPr/>
        <a:lstStyle/>
        <a:p>
          <a:r>
            <a:rPr lang="en-US" dirty="0"/>
            <a:t>4</a:t>
          </a:r>
        </a:p>
      </dgm:t>
    </dgm:pt>
    <dgm:pt modelId="{D9D19804-5CFA-438A-8555-C62B34F39193}" type="parTrans" cxnId="{361E2370-30A8-46B2-9EFC-3CEFA5E511CB}">
      <dgm:prSet/>
      <dgm:spPr/>
      <dgm:t>
        <a:bodyPr/>
        <a:lstStyle/>
        <a:p>
          <a:endParaRPr lang="en-US"/>
        </a:p>
      </dgm:t>
    </dgm:pt>
    <dgm:pt modelId="{990F1C14-FC55-43D1-97AD-AF7C2DBC27D8}" type="sibTrans" cxnId="{361E2370-30A8-46B2-9EFC-3CEFA5E511CB}">
      <dgm:prSet custT="1"/>
      <dgm:spPr/>
      <dgm:t>
        <a:bodyPr/>
        <a:lstStyle/>
        <a:p>
          <a:endParaRPr lang="en-US" sz="100"/>
        </a:p>
      </dgm:t>
    </dgm:pt>
    <dgm:pt modelId="{8F3F163F-4E47-448C-9AE4-867B2E5CD816}">
      <dgm:prSet phldrT="[Text]"/>
      <dgm:spPr/>
      <dgm:t>
        <a:bodyPr/>
        <a:lstStyle/>
        <a:p>
          <a:r>
            <a:rPr lang="en-US" dirty="0"/>
            <a:t>2</a:t>
          </a:r>
        </a:p>
      </dgm:t>
    </dgm:pt>
    <dgm:pt modelId="{C70ED8C1-963C-4199-9F4F-B0B964FAED45}" type="parTrans" cxnId="{BA5F3AEC-17E8-40C5-B6B8-FA7DD2272115}">
      <dgm:prSet/>
      <dgm:spPr/>
      <dgm:t>
        <a:bodyPr/>
        <a:lstStyle/>
        <a:p>
          <a:endParaRPr lang="en-US"/>
        </a:p>
      </dgm:t>
    </dgm:pt>
    <dgm:pt modelId="{8EE3A628-B380-4794-9F59-CF86D59813E1}" type="sibTrans" cxnId="{BA5F3AEC-17E8-40C5-B6B8-FA7DD2272115}">
      <dgm:prSet custT="1"/>
      <dgm:spPr/>
      <dgm:t>
        <a:bodyPr/>
        <a:lstStyle/>
        <a:p>
          <a:endParaRPr lang="en-US" sz="100"/>
        </a:p>
      </dgm:t>
    </dgm:pt>
    <dgm:pt modelId="{B2110A75-86CB-48C0-9931-6E263D0B869E}" type="pres">
      <dgm:prSet presAssocID="{E67ADE04-E6B4-40C3-81F6-EC61FD805A5B}" presName="cycle" presStyleCnt="0">
        <dgm:presLayoutVars>
          <dgm:dir/>
          <dgm:resizeHandles val="exact"/>
        </dgm:presLayoutVars>
      </dgm:prSet>
      <dgm:spPr/>
    </dgm:pt>
    <dgm:pt modelId="{0167810C-B39E-49B6-AFE5-ABFB8D750795}" type="pres">
      <dgm:prSet presAssocID="{F0F5CFF3-2133-47EA-A10D-999CEBA5A9B4}" presName="node" presStyleLbl="node1" presStyleIdx="0" presStyleCnt="8">
        <dgm:presLayoutVars>
          <dgm:bulletEnabled val="1"/>
        </dgm:presLayoutVars>
      </dgm:prSet>
      <dgm:spPr/>
    </dgm:pt>
    <dgm:pt modelId="{169C2DD3-43B8-44BE-95CF-476513A73FDD}" type="pres">
      <dgm:prSet presAssocID="{F8209BF3-F497-48F1-B731-E2BD9922A4CC}" presName="sibTrans" presStyleLbl="sibTrans2D1" presStyleIdx="0" presStyleCnt="8" custScaleX="1247" custScaleY="1247"/>
      <dgm:spPr/>
    </dgm:pt>
    <dgm:pt modelId="{765E6C7F-0315-40C4-AFE9-B303A628789A}" type="pres">
      <dgm:prSet presAssocID="{F8209BF3-F497-48F1-B731-E2BD9922A4CC}" presName="connectorText" presStyleLbl="sibTrans2D1" presStyleIdx="0" presStyleCnt="8"/>
      <dgm:spPr/>
    </dgm:pt>
    <dgm:pt modelId="{23DAF576-3583-42B2-9AF1-E0481465D64D}" type="pres">
      <dgm:prSet presAssocID="{F60C55F5-D6CE-4976-826C-58469DD6F0B9}" presName="node" presStyleLbl="node1" presStyleIdx="1" presStyleCnt="8">
        <dgm:presLayoutVars>
          <dgm:bulletEnabled val="1"/>
        </dgm:presLayoutVars>
      </dgm:prSet>
      <dgm:spPr/>
    </dgm:pt>
    <dgm:pt modelId="{F8A8879A-1585-4743-9D2E-ED8D426EF465}" type="pres">
      <dgm:prSet presAssocID="{12D59CCD-D9B5-46E0-B327-E2EA613572DD}" presName="sibTrans" presStyleLbl="sibTrans2D1" presStyleIdx="1" presStyleCnt="8" custScaleX="1247" custScaleY="1247"/>
      <dgm:spPr/>
    </dgm:pt>
    <dgm:pt modelId="{E20E9F32-EDAC-475B-BF96-06A5A54158BC}" type="pres">
      <dgm:prSet presAssocID="{12D59CCD-D9B5-46E0-B327-E2EA613572DD}" presName="connectorText" presStyleLbl="sibTrans2D1" presStyleIdx="1" presStyleCnt="8"/>
      <dgm:spPr/>
    </dgm:pt>
    <dgm:pt modelId="{89663832-459D-4E7F-8E32-D4D0D2F89F17}" type="pres">
      <dgm:prSet presAssocID="{60D44EFA-BDA0-4FA5-BABC-AA7FC7758FC5}" presName="node" presStyleLbl="node1" presStyleIdx="2" presStyleCnt="8">
        <dgm:presLayoutVars>
          <dgm:bulletEnabled val="1"/>
        </dgm:presLayoutVars>
      </dgm:prSet>
      <dgm:spPr/>
    </dgm:pt>
    <dgm:pt modelId="{9D6A8F8D-1137-4344-AA99-D71C7CF1C809}" type="pres">
      <dgm:prSet presAssocID="{97203F47-3B5D-46FB-8603-8BCA5039636B}" presName="sibTrans" presStyleLbl="sibTrans2D1" presStyleIdx="2" presStyleCnt="8" custScaleX="1247" custScaleY="1247"/>
      <dgm:spPr/>
    </dgm:pt>
    <dgm:pt modelId="{15FDB152-B052-4B03-9297-313F9D514D60}" type="pres">
      <dgm:prSet presAssocID="{97203F47-3B5D-46FB-8603-8BCA5039636B}" presName="connectorText" presStyleLbl="sibTrans2D1" presStyleIdx="2" presStyleCnt="8"/>
      <dgm:spPr/>
    </dgm:pt>
    <dgm:pt modelId="{B64EAF11-39AD-478A-9445-97FF85BE27EF}" type="pres">
      <dgm:prSet presAssocID="{889DF809-24C7-49D1-896F-DC32446B1B68}" presName="node" presStyleLbl="node1" presStyleIdx="3" presStyleCnt="8">
        <dgm:presLayoutVars>
          <dgm:bulletEnabled val="1"/>
        </dgm:presLayoutVars>
      </dgm:prSet>
      <dgm:spPr/>
    </dgm:pt>
    <dgm:pt modelId="{39415C20-E6E3-4051-A3EF-2621EBF6F860}" type="pres">
      <dgm:prSet presAssocID="{F6A59164-D9E2-42AF-9456-5EDE76C6F2C6}" presName="sibTrans" presStyleLbl="sibTrans2D1" presStyleIdx="3" presStyleCnt="8" custScaleX="1247" custScaleY="1247"/>
      <dgm:spPr/>
    </dgm:pt>
    <dgm:pt modelId="{7B71613C-BE5F-4D69-B624-4DB4F9489E74}" type="pres">
      <dgm:prSet presAssocID="{F6A59164-D9E2-42AF-9456-5EDE76C6F2C6}" presName="connectorText" presStyleLbl="sibTrans2D1" presStyleIdx="3" presStyleCnt="8"/>
      <dgm:spPr/>
    </dgm:pt>
    <dgm:pt modelId="{FFED39B8-17BB-43B8-960B-0717F9CEE423}" type="pres">
      <dgm:prSet presAssocID="{D9F467C4-A10D-4141-85BE-76C5BCB7C4BC}" presName="node" presStyleLbl="node1" presStyleIdx="4" presStyleCnt="8">
        <dgm:presLayoutVars>
          <dgm:bulletEnabled val="1"/>
        </dgm:presLayoutVars>
      </dgm:prSet>
      <dgm:spPr/>
    </dgm:pt>
    <dgm:pt modelId="{4F6397FE-9711-46DA-A151-9214037637C3}" type="pres">
      <dgm:prSet presAssocID="{769F1A32-2CFC-456C-8AAF-FA7D01DCBEFD}" presName="sibTrans" presStyleLbl="sibTrans2D1" presStyleIdx="4" presStyleCnt="8" custScaleX="775" custScaleY="775"/>
      <dgm:spPr/>
    </dgm:pt>
    <dgm:pt modelId="{386DF915-FFD8-480F-AB82-209517EEDEB0}" type="pres">
      <dgm:prSet presAssocID="{769F1A32-2CFC-456C-8AAF-FA7D01DCBEFD}" presName="connectorText" presStyleLbl="sibTrans2D1" presStyleIdx="4" presStyleCnt="8"/>
      <dgm:spPr/>
    </dgm:pt>
    <dgm:pt modelId="{666D4A3B-5F69-434D-AB49-BFABEDDC6BE7}" type="pres">
      <dgm:prSet presAssocID="{AD20B547-BE77-4193-8CF4-8200E591C63D}" presName="node" presStyleLbl="node1" presStyleIdx="5" presStyleCnt="8">
        <dgm:presLayoutVars>
          <dgm:bulletEnabled val="1"/>
        </dgm:presLayoutVars>
      </dgm:prSet>
      <dgm:spPr/>
    </dgm:pt>
    <dgm:pt modelId="{D260A765-0EF9-4E33-96D8-48EDFA32FF5A}" type="pres">
      <dgm:prSet presAssocID="{DBE4EA6C-8B63-429C-B269-FA2D4F29124F}" presName="sibTrans" presStyleLbl="sibTrans2D1" presStyleIdx="5" presStyleCnt="8" custScaleX="299" custScaleY="299"/>
      <dgm:spPr/>
    </dgm:pt>
    <dgm:pt modelId="{023966D0-5731-44B6-9731-C879FFBB8053}" type="pres">
      <dgm:prSet presAssocID="{DBE4EA6C-8B63-429C-B269-FA2D4F29124F}" presName="connectorText" presStyleLbl="sibTrans2D1" presStyleIdx="5" presStyleCnt="8"/>
      <dgm:spPr/>
    </dgm:pt>
    <dgm:pt modelId="{4DE8EA62-96B7-4104-A7B6-A79B44633A78}" type="pres">
      <dgm:prSet presAssocID="{31D4B0DA-F573-46A1-8F96-1653226731A5}" presName="node" presStyleLbl="node1" presStyleIdx="6" presStyleCnt="8">
        <dgm:presLayoutVars>
          <dgm:bulletEnabled val="1"/>
        </dgm:presLayoutVars>
      </dgm:prSet>
      <dgm:spPr/>
    </dgm:pt>
    <dgm:pt modelId="{404A4605-2222-43A9-B06D-A3CD42BABB0B}" type="pres">
      <dgm:prSet presAssocID="{990F1C14-FC55-43D1-97AD-AF7C2DBC27D8}" presName="sibTrans" presStyleLbl="sibTrans2D1" presStyleIdx="6" presStyleCnt="8" custScaleX="299" custScaleY="299"/>
      <dgm:spPr/>
    </dgm:pt>
    <dgm:pt modelId="{CB43E37C-5E7E-4C18-B3B0-A4E93D67E22F}" type="pres">
      <dgm:prSet presAssocID="{990F1C14-FC55-43D1-97AD-AF7C2DBC27D8}" presName="connectorText" presStyleLbl="sibTrans2D1" presStyleIdx="6" presStyleCnt="8"/>
      <dgm:spPr/>
    </dgm:pt>
    <dgm:pt modelId="{733FD20A-E8F5-498D-B8C1-40BF2BBB946E}" type="pres">
      <dgm:prSet presAssocID="{8F3F163F-4E47-448C-9AE4-867B2E5CD816}" presName="node" presStyleLbl="node1" presStyleIdx="7" presStyleCnt="8">
        <dgm:presLayoutVars>
          <dgm:bulletEnabled val="1"/>
        </dgm:presLayoutVars>
      </dgm:prSet>
      <dgm:spPr/>
    </dgm:pt>
    <dgm:pt modelId="{8E60590D-9230-4410-8898-9E8E33BAF0FA}" type="pres">
      <dgm:prSet presAssocID="{8EE3A628-B380-4794-9F59-CF86D59813E1}" presName="sibTrans" presStyleLbl="sibTrans2D1" presStyleIdx="7" presStyleCnt="8" custScaleX="299" custScaleY="299"/>
      <dgm:spPr/>
    </dgm:pt>
    <dgm:pt modelId="{6CA9012B-2F3F-4A3D-96BD-7928CE2235A4}" type="pres">
      <dgm:prSet presAssocID="{8EE3A628-B380-4794-9F59-CF86D59813E1}" presName="connectorText" presStyleLbl="sibTrans2D1" presStyleIdx="7" presStyleCnt="8"/>
      <dgm:spPr/>
    </dgm:pt>
  </dgm:ptLst>
  <dgm:cxnLst>
    <dgm:cxn modelId="{A777D500-C8A5-48FE-B8CA-E36670D347BB}" srcId="{E67ADE04-E6B4-40C3-81F6-EC61FD805A5B}" destId="{889DF809-24C7-49D1-896F-DC32446B1B68}" srcOrd="3" destOrd="0" parTransId="{9A024BA1-42ED-4CD5-A135-E5166E4E725B}" sibTransId="{F6A59164-D9E2-42AF-9456-5EDE76C6F2C6}"/>
    <dgm:cxn modelId="{112BB813-089D-4741-B3D9-AC72C1882F10}" type="presOf" srcId="{12D59CCD-D9B5-46E0-B327-E2EA613572DD}" destId="{F8A8879A-1585-4743-9D2E-ED8D426EF465}" srcOrd="0" destOrd="0" presId="urn:microsoft.com/office/officeart/2005/8/layout/cycle2"/>
    <dgm:cxn modelId="{A90B621E-CFC3-443F-AFD8-C85CF5F932E8}" type="presOf" srcId="{889DF809-24C7-49D1-896F-DC32446B1B68}" destId="{B64EAF11-39AD-478A-9445-97FF85BE27EF}" srcOrd="0" destOrd="0" presId="urn:microsoft.com/office/officeart/2005/8/layout/cycle2"/>
    <dgm:cxn modelId="{4A2E0A39-0D0C-4587-AFB8-C7C2DAF8D05D}" type="presOf" srcId="{F8209BF3-F497-48F1-B731-E2BD9922A4CC}" destId="{169C2DD3-43B8-44BE-95CF-476513A73FDD}" srcOrd="0" destOrd="0" presId="urn:microsoft.com/office/officeart/2005/8/layout/cycle2"/>
    <dgm:cxn modelId="{91739040-CF42-4DA2-B752-CDC4444D96ED}" type="presOf" srcId="{F60C55F5-D6CE-4976-826C-58469DD6F0B9}" destId="{23DAF576-3583-42B2-9AF1-E0481465D64D}" srcOrd="0" destOrd="0" presId="urn:microsoft.com/office/officeart/2005/8/layout/cycle2"/>
    <dgm:cxn modelId="{03773144-7B05-42E7-8581-4A0B1B35D6C5}" type="presOf" srcId="{12D59CCD-D9B5-46E0-B327-E2EA613572DD}" destId="{E20E9F32-EDAC-475B-BF96-06A5A54158BC}" srcOrd="1" destOrd="0" presId="urn:microsoft.com/office/officeart/2005/8/layout/cycle2"/>
    <dgm:cxn modelId="{BE6D835C-1A98-4DDE-AEF5-212110F7A6E1}" type="presOf" srcId="{990F1C14-FC55-43D1-97AD-AF7C2DBC27D8}" destId="{CB43E37C-5E7E-4C18-B3B0-A4E93D67E22F}" srcOrd="1" destOrd="0" presId="urn:microsoft.com/office/officeart/2005/8/layout/cycle2"/>
    <dgm:cxn modelId="{89C6E164-7A4F-464B-A397-F30AC064CD3C}" type="presOf" srcId="{769F1A32-2CFC-456C-8AAF-FA7D01DCBEFD}" destId="{386DF915-FFD8-480F-AB82-209517EEDEB0}" srcOrd="1" destOrd="0" presId="urn:microsoft.com/office/officeart/2005/8/layout/cycle2"/>
    <dgm:cxn modelId="{089DA06E-C554-43AA-9BDB-B0B3AC39151E}" type="presOf" srcId="{F6A59164-D9E2-42AF-9456-5EDE76C6F2C6}" destId="{7B71613C-BE5F-4D69-B624-4DB4F9489E74}" srcOrd="1" destOrd="0" presId="urn:microsoft.com/office/officeart/2005/8/layout/cycle2"/>
    <dgm:cxn modelId="{361E2370-30A8-46B2-9EFC-3CEFA5E511CB}" srcId="{E67ADE04-E6B4-40C3-81F6-EC61FD805A5B}" destId="{31D4B0DA-F573-46A1-8F96-1653226731A5}" srcOrd="6" destOrd="0" parTransId="{D9D19804-5CFA-438A-8555-C62B34F39193}" sibTransId="{990F1C14-FC55-43D1-97AD-AF7C2DBC27D8}"/>
    <dgm:cxn modelId="{ABA3957A-B9A0-493E-B708-183966B169AC}" srcId="{E67ADE04-E6B4-40C3-81F6-EC61FD805A5B}" destId="{D9F467C4-A10D-4141-85BE-76C5BCB7C4BC}" srcOrd="4" destOrd="0" parTransId="{F2311CA8-2A34-4488-9FC6-7E3949457C91}" sibTransId="{769F1A32-2CFC-456C-8AAF-FA7D01DCBEFD}"/>
    <dgm:cxn modelId="{DE51C881-E1A3-4A28-9A69-5710939F7305}" type="presOf" srcId="{8EE3A628-B380-4794-9F59-CF86D59813E1}" destId="{6CA9012B-2F3F-4A3D-96BD-7928CE2235A4}" srcOrd="1" destOrd="0" presId="urn:microsoft.com/office/officeart/2005/8/layout/cycle2"/>
    <dgm:cxn modelId="{E7694882-BFF4-42D9-8940-09EF16EC3980}" type="presOf" srcId="{E67ADE04-E6B4-40C3-81F6-EC61FD805A5B}" destId="{B2110A75-86CB-48C0-9931-6E263D0B869E}" srcOrd="0" destOrd="0" presId="urn:microsoft.com/office/officeart/2005/8/layout/cycle2"/>
    <dgm:cxn modelId="{4907AE84-54B9-4001-BFB1-7117AF219006}" type="presOf" srcId="{DBE4EA6C-8B63-429C-B269-FA2D4F29124F}" destId="{D260A765-0EF9-4E33-96D8-48EDFA32FF5A}" srcOrd="0" destOrd="0" presId="urn:microsoft.com/office/officeart/2005/8/layout/cycle2"/>
    <dgm:cxn modelId="{3EF38F85-C4C8-4B3B-BE7C-40B4C358208B}" type="presOf" srcId="{DBE4EA6C-8B63-429C-B269-FA2D4F29124F}" destId="{023966D0-5731-44B6-9731-C879FFBB8053}" srcOrd="1" destOrd="0" presId="urn:microsoft.com/office/officeart/2005/8/layout/cycle2"/>
    <dgm:cxn modelId="{5122EB89-B1C0-4FE3-B5B0-BA87B8EB1BEF}" type="presOf" srcId="{60D44EFA-BDA0-4FA5-BABC-AA7FC7758FC5}" destId="{89663832-459D-4E7F-8E32-D4D0D2F89F17}" srcOrd="0" destOrd="0" presId="urn:microsoft.com/office/officeart/2005/8/layout/cycle2"/>
    <dgm:cxn modelId="{53D0E28A-3C61-4289-A938-8D9275303F16}" srcId="{E67ADE04-E6B4-40C3-81F6-EC61FD805A5B}" destId="{60D44EFA-BDA0-4FA5-BABC-AA7FC7758FC5}" srcOrd="2" destOrd="0" parTransId="{4A2DFA66-0C70-4EE2-8955-5B839C977C32}" sibTransId="{97203F47-3B5D-46FB-8603-8BCA5039636B}"/>
    <dgm:cxn modelId="{89C92091-A2E0-440A-9913-E13BA07A58A2}" type="presOf" srcId="{97203F47-3B5D-46FB-8603-8BCA5039636B}" destId="{15FDB152-B052-4B03-9297-313F9D514D60}" srcOrd="1" destOrd="0" presId="urn:microsoft.com/office/officeart/2005/8/layout/cycle2"/>
    <dgm:cxn modelId="{EA494A91-0EAE-437A-8D38-4834674359BF}" type="presOf" srcId="{8F3F163F-4E47-448C-9AE4-867B2E5CD816}" destId="{733FD20A-E8F5-498D-B8C1-40BF2BBB946E}" srcOrd="0" destOrd="0" presId="urn:microsoft.com/office/officeart/2005/8/layout/cycle2"/>
    <dgm:cxn modelId="{613C3D96-7AFB-4A21-9932-FC984F45A1E0}" srcId="{E67ADE04-E6B4-40C3-81F6-EC61FD805A5B}" destId="{AD20B547-BE77-4193-8CF4-8200E591C63D}" srcOrd="5" destOrd="0" parTransId="{267E9F70-167A-4201-AACF-09DF3483FB05}" sibTransId="{DBE4EA6C-8B63-429C-B269-FA2D4F29124F}"/>
    <dgm:cxn modelId="{748A1BA6-866C-4C26-B140-0B1ECEB38E01}" srcId="{E67ADE04-E6B4-40C3-81F6-EC61FD805A5B}" destId="{F0F5CFF3-2133-47EA-A10D-999CEBA5A9B4}" srcOrd="0" destOrd="0" parTransId="{42D39530-B886-4EEB-9319-48DC7C06471A}" sibTransId="{F8209BF3-F497-48F1-B731-E2BD9922A4CC}"/>
    <dgm:cxn modelId="{FB435DA9-A167-461E-AB2E-16F16DBEA60E}" type="presOf" srcId="{990F1C14-FC55-43D1-97AD-AF7C2DBC27D8}" destId="{404A4605-2222-43A9-B06D-A3CD42BABB0B}" srcOrd="0" destOrd="0" presId="urn:microsoft.com/office/officeart/2005/8/layout/cycle2"/>
    <dgm:cxn modelId="{95AED9B7-069A-4344-AB25-1ED56C2C36A2}" type="presOf" srcId="{AD20B547-BE77-4193-8CF4-8200E591C63D}" destId="{666D4A3B-5F69-434D-AB49-BFABEDDC6BE7}" srcOrd="0" destOrd="0" presId="urn:microsoft.com/office/officeart/2005/8/layout/cycle2"/>
    <dgm:cxn modelId="{90C848C1-928E-498D-AA4C-386A727CB4D2}" type="presOf" srcId="{D9F467C4-A10D-4141-85BE-76C5BCB7C4BC}" destId="{FFED39B8-17BB-43B8-960B-0717F9CEE423}" srcOrd="0" destOrd="0" presId="urn:microsoft.com/office/officeart/2005/8/layout/cycle2"/>
    <dgm:cxn modelId="{FB96FDC2-90B7-4A10-8EE5-1072E3415644}" srcId="{E67ADE04-E6B4-40C3-81F6-EC61FD805A5B}" destId="{F60C55F5-D6CE-4976-826C-58469DD6F0B9}" srcOrd="1" destOrd="0" parTransId="{CDFD1861-44DC-476A-84D5-D20C4A70370B}" sibTransId="{12D59CCD-D9B5-46E0-B327-E2EA613572DD}"/>
    <dgm:cxn modelId="{0011E4CE-9283-4143-9A84-DF9F22E4367B}" type="presOf" srcId="{31D4B0DA-F573-46A1-8F96-1653226731A5}" destId="{4DE8EA62-96B7-4104-A7B6-A79B44633A78}" srcOrd="0" destOrd="0" presId="urn:microsoft.com/office/officeart/2005/8/layout/cycle2"/>
    <dgm:cxn modelId="{FD1BFED0-5BEA-4793-9567-381FE7776089}" type="presOf" srcId="{97203F47-3B5D-46FB-8603-8BCA5039636B}" destId="{9D6A8F8D-1137-4344-AA99-D71C7CF1C809}" srcOrd="0" destOrd="0" presId="urn:microsoft.com/office/officeart/2005/8/layout/cycle2"/>
    <dgm:cxn modelId="{97B710E1-B128-4815-8EE9-47CA5143EA62}" type="presOf" srcId="{F0F5CFF3-2133-47EA-A10D-999CEBA5A9B4}" destId="{0167810C-B39E-49B6-AFE5-ABFB8D750795}" srcOrd="0" destOrd="0" presId="urn:microsoft.com/office/officeart/2005/8/layout/cycle2"/>
    <dgm:cxn modelId="{BA5F3AEC-17E8-40C5-B6B8-FA7DD2272115}" srcId="{E67ADE04-E6B4-40C3-81F6-EC61FD805A5B}" destId="{8F3F163F-4E47-448C-9AE4-867B2E5CD816}" srcOrd="7" destOrd="0" parTransId="{C70ED8C1-963C-4199-9F4F-B0B964FAED45}" sibTransId="{8EE3A628-B380-4794-9F59-CF86D59813E1}"/>
    <dgm:cxn modelId="{7C4082EE-523D-4A2C-AF65-9A125213A2D4}" type="presOf" srcId="{F6A59164-D9E2-42AF-9456-5EDE76C6F2C6}" destId="{39415C20-E6E3-4051-A3EF-2621EBF6F860}" srcOrd="0" destOrd="0" presId="urn:microsoft.com/office/officeart/2005/8/layout/cycle2"/>
    <dgm:cxn modelId="{2A01DAF2-62ED-46EB-B447-CB4FAD72CE73}" type="presOf" srcId="{769F1A32-2CFC-456C-8AAF-FA7D01DCBEFD}" destId="{4F6397FE-9711-46DA-A151-9214037637C3}" srcOrd="0" destOrd="0" presId="urn:microsoft.com/office/officeart/2005/8/layout/cycle2"/>
    <dgm:cxn modelId="{F51813FC-4974-4DEF-A98C-C45B44D4DFF0}" type="presOf" srcId="{8EE3A628-B380-4794-9F59-CF86D59813E1}" destId="{8E60590D-9230-4410-8898-9E8E33BAF0FA}" srcOrd="0" destOrd="0" presId="urn:microsoft.com/office/officeart/2005/8/layout/cycle2"/>
    <dgm:cxn modelId="{48C661FC-C6BE-4A05-80D0-DEE60C65502D}" type="presOf" srcId="{F8209BF3-F497-48F1-B731-E2BD9922A4CC}" destId="{765E6C7F-0315-40C4-AFE9-B303A628789A}" srcOrd="1" destOrd="0" presId="urn:microsoft.com/office/officeart/2005/8/layout/cycle2"/>
    <dgm:cxn modelId="{D0D6E42B-6C4A-4971-A53A-6B237203FEE5}" type="presParOf" srcId="{B2110A75-86CB-48C0-9931-6E263D0B869E}" destId="{0167810C-B39E-49B6-AFE5-ABFB8D750795}" srcOrd="0" destOrd="0" presId="urn:microsoft.com/office/officeart/2005/8/layout/cycle2"/>
    <dgm:cxn modelId="{60D14EF9-9E02-45A3-A3C0-3C7C4A42CC72}" type="presParOf" srcId="{B2110A75-86CB-48C0-9931-6E263D0B869E}" destId="{169C2DD3-43B8-44BE-95CF-476513A73FDD}" srcOrd="1" destOrd="0" presId="urn:microsoft.com/office/officeart/2005/8/layout/cycle2"/>
    <dgm:cxn modelId="{C82AB101-199E-458C-B9A5-1742A1487FEC}" type="presParOf" srcId="{169C2DD3-43B8-44BE-95CF-476513A73FDD}" destId="{765E6C7F-0315-40C4-AFE9-B303A628789A}" srcOrd="0" destOrd="0" presId="urn:microsoft.com/office/officeart/2005/8/layout/cycle2"/>
    <dgm:cxn modelId="{21D7029D-2496-45CA-884F-F3B986380AFF}" type="presParOf" srcId="{B2110A75-86CB-48C0-9931-6E263D0B869E}" destId="{23DAF576-3583-42B2-9AF1-E0481465D64D}" srcOrd="2" destOrd="0" presId="urn:microsoft.com/office/officeart/2005/8/layout/cycle2"/>
    <dgm:cxn modelId="{7FDD1BC6-03BC-414F-9E37-509956FAD4A0}" type="presParOf" srcId="{B2110A75-86CB-48C0-9931-6E263D0B869E}" destId="{F8A8879A-1585-4743-9D2E-ED8D426EF465}" srcOrd="3" destOrd="0" presId="urn:microsoft.com/office/officeart/2005/8/layout/cycle2"/>
    <dgm:cxn modelId="{37A77238-BBA8-48BE-9614-892DA46E6E4A}" type="presParOf" srcId="{F8A8879A-1585-4743-9D2E-ED8D426EF465}" destId="{E20E9F32-EDAC-475B-BF96-06A5A54158BC}" srcOrd="0" destOrd="0" presId="urn:microsoft.com/office/officeart/2005/8/layout/cycle2"/>
    <dgm:cxn modelId="{3D3E7652-7F12-461B-890C-514C7E63E61A}" type="presParOf" srcId="{B2110A75-86CB-48C0-9931-6E263D0B869E}" destId="{89663832-459D-4E7F-8E32-D4D0D2F89F17}" srcOrd="4" destOrd="0" presId="urn:microsoft.com/office/officeart/2005/8/layout/cycle2"/>
    <dgm:cxn modelId="{BB0361EA-ADF1-417F-8D3A-ED74FC46F329}" type="presParOf" srcId="{B2110A75-86CB-48C0-9931-6E263D0B869E}" destId="{9D6A8F8D-1137-4344-AA99-D71C7CF1C809}" srcOrd="5" destOrd="0" presId="urn:microsoft.com/office/officeart/2005/8/layout/cycle2"/>
    <dgm:cxn modelId="{1FDD11B8-8D79-48E2-87B5-C8B56902DF17}" type="presParOf" srcId="{9D6A8F8D-1137-4344-AA99-D71C7CF1C809}" destId="{15FDB152-B052-4B03-9297-313F9D514D60}" srcOrd="0" destOrd="0" presId="urn:microsoft.com/office/officeart/2005/8/layout/cycle2"/>
    <dgm:cxn modelId="{FA929959-6B12-489D-8858-88CB048E0717}" type="presParOf" srcId="{B2110A75-86CB-48C0-9931-6E263D0B869E}" destId="{B64EAF11-39AD-478A-9445-97FF85BE27EF}" srcOrd="6" destOrd="0" presId="urn:microsoft.com/office/officeart/2005/8/layout/cycle2"/>
    <dgm:cxn modelId="{DF7EE534-3A31-496C-B9B8-9D988C6ECBC6}" type="presParOf" srcId="{B2110A75-86CB-48C0-9931-6E263D0B869E}" destId="{39415C20-E6E3-4051-A3EF-2621EBF6F860}" srcOrd="7" destOrd="0" presId="urn:microsoft.com/office/officeart/2005/8/layout/cycle2"/>
    <dgm:cxn modelId="{0B8C9D94-DF3A-4102-8EF5-130BB5FADEEE}" type="presParOf" srcId="{39415C20-E6E3-4051-A3EF-2621EBF6F860}" destId="{7B71613C-BE5F-4D69-B624-4DB4F9489E74}" srcOrd="0" destOrd="0" presId="urn:microsoft.com/office/officeart/2005/8/layout/cycle2"/>
    <dgm:cxn modelId="{2F85D60A-123C-4EFE-8D05-4AA3AA277497}" type="presParOf" srcId="{B2110A75-86CB-48C0-9931-6E263D0B869E}" destId="{FFED39B8-17BB-43B8-960B-0717F9CEE423}" srcOrd="8" destOrd="0" presId="urn:microsoft.com/office/officeart/2005/8/layout/cycle2"/>
    <dgm:cxn modelId="{EA1665A0-99DB-48AB-ACD2-AE8C189ACCC9}" type="presParOf" srcId="{B2110A75-86CB-48C0-9931-6E263D0B869E}" destId="{4F6397FE-9711-46DA-A151-9214037637C3}" srcOrd="9" destOrd="0" presId="urn:microsoft.com/office/officeart/2005/8/layout/cycle2"/>
    <dgm:cxn modelId="{BC3141C0-3242-4F9E-93D5-E47C88D8D9D3}" type="presParOf" srcId="{4F6397FE-9711-46DA-A151-9214037637C3}" destId="{386DF915-FFD8-480F-AB82-209517EEDEB0}" srcOrd="0" destOrd="0" presId="urn:microsoft.com/office/officeart/2005/8/layout/cycle2"/>
    <dgm:cxn modelId="{FE7EC3C5-EAFF-409F-87F7-85335D7CDCE7}" type="presParOf" srcId="{B2110A75-86CB-48C0-9931-6E263D0B869E}" destId="{666D4A3B-5F69-434D-AB49-BFABEDDC6BE7}" srcOrd="10" destOrd="0" presId="urn:microsoft.com/office/officeart/2005/8/layout/cycle2"/>
    <dgm:cxn modelId="{ED2B1B9D-0064-47B8-90A8-AF5E00F86A2F}" type="presParOf" srcId="{B2110A75-86CB-48C0-9931-6E263D0B869E}" destId="{D260A765-0EF9-4E33-96D8-48EDFA32FF5A}" srcOrd="11" destOrd="0" presId="urn:microsoft.com/office/officeart/2005/8/layout/cycle2"/>
    <dgm:cxn modelId="{532350BC-8EF0-41FE-98CD-09CA30DC2070}" type="presParOf" srcId="{D260A765-0EF9-4E33-96D8-48EDFA32FF5A}" destId="{023966D0-5731-44B6-9731-C879FFBB8053}" srcOrd="0" destOrd="0" presId="urn:microsoft.com/office/officeart/2005/8/layout/cycle2"/>
    <dgm:cxn modelId="{2B0FC1F4-021A-43EC-AC2D-D002505CE4BC}" type="presParOf" srcId="{B2110A75-86CB-48C0-9931-6E263D0B869E}" destId="{4DE8EA62-96B7-4104-A7B6-A79B44633A78}" srcOrd="12" destOrd="0" presId="urn:microsoft.com/office/officeart/2005/8/layout/cycle2"/>
    <dgm:cxn modelId="{E2236EE1-BD10-4BD9-8565-FEEC62F193E7}" type="presParOf" srcId="{B2110A75-86CB-48C0-9931-6E263D0B869E}" destId="{404A4605-2222-43A9-B06D-A3CD42BABB0B}" srcOrd="13" destOrd="0" presId="urn:microsoft.com/office/officeart/2005/8/layout/cycle2"/>
    <dgm:cxn modelId="{C954B204-CA49-4928-912E-9CF45A9812A0}" type="presParOf" srcId="{404A4605-2222-43A9-B06D-A3CD42BABB0B}" destId="{CB43E37C-5E7E-4C18-B3B0-A4E93D67E22F}" srcOrd="0" destOrd="0" presId="urn:microsoft.com/office/officeart/2005/8/layout/cycle2"/>
    <dgm:cxn modelId="{4E6E0558-83FC-4948-96EF-0EF2297428B6}" type="presParOf" srcId="{B2110A75-86CB-48C0-9931-6E263D0B869E}" destId="{733FD20A-E8F5-498D-B8C1-40BF2BBB946E}" srcOrd="14" destOrd="0" presId="urn:microsoft.com/office/officeart/2005/8/layout/cycle2"/>
    <dgm:cxn modelId="{5E62050E-A8F3-4615-A1FC-BA241C454E6A}" type="presParOf" srcId="{B2110A75-86CB-48C0-9931-6E263D0B869E}" destId="{8E60590D-9230-4410-8898-9E8E33BAF0FA}" srcOrd="15" destOrd="0" presId="urn:microsoft.com/office/officeart/2005/8/layout/cycle2"/>
    <dgm:cxn modelId="{6F8538B8-3C24-4D45-901A-FED482F6D1BE}" type="presParOf" srcId="{8E60590D-9230-4410-8898-9E8E33BAF0FA}" destId="{6CA9012B-2F3F-4A3D-96BD-7928CE2235A4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4260FFB-EB70-4F8C-B54A-6AAF0A02A743}" type="doc">
      <dgm:prSet loTypeId="urn:microsoft.com/office/officeart/2005/8/layout/cycle2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51F784A7-52F5-4A98-919D-31DD7AC03080}">
      <dgm:prSet phldrT="[Text]"/>
      <dgm:spPr/>
      <dgm:t>
        <a:bodyPr/>
        <a:lstStyle/>
        <a:p>
          <a:r>
            <a:rPr lang="en-US" dirty="0"/>
            <a:t>1</a:t>
          </a:r>
        </a:p>
      </dgm:t>
    </dgm:pt>
    <dgm:pt modelId="{C7F940F8-0AC8-45D0-BCE8-1C4152EA5519}" type="parTrans" cxnId="{279A3890-E550-443E-816D-39FA76B3D9E6}">
      <dgm:prSet/>
      <dgm:spPr/>
      <dgm:t>
        <a:bodyPr/>
        <a:lstStyle/>
        <a:p>
          <a:endParaRPr lang="en-US"/>
        </a:p>
      </dgm:t>
    </dgm:pt>
    <dgm:pt modelId="{CC06F3E2-6DDC-47A8-8902-219E80FCB4E2}" type="sibTrans" cxnId="{279A3890-E550-443E-816D-39FA76B3D9E6}">
      <dgm:prSet/>
      <dgm:spPr/>
      <dgm:t>
        <a:bodyPr/>
        <a:lstStyle/>
        <a:p>
          <a:endParaRPr lang="en-US"/>
        </a:p>
      </dgm:t>
    </dgm:pt>
    <dgm:pt modelId="{6BBBF36B-6C92-40EC-A152-067C327B6F5F}">
      <dgm:prSet phldrT="[Text]"/>
      <dgm:spPr/>
      <dgm:t>
        <a:bodyPr/>
        <a:lstStyle/>
        <a:p>
          <a:r>
            <a:rPr lang="en-US" dirty="0"/>
            <a:t>2</a:t>
          </a:r>
        </a:p>
      </dgm:t>
    </dgm:pt>
    <dgm:pt modelId="{EB6A7285-2804-4988-94C6-1CA7B48BB725}" type="parTrans" cxnId="{413CAAC9-0311-4869-BC61-000371C32057}">
      <dgm:prSet/>
      <dgm:spPr/>
      <dgm:t>
        <a:bodyPr/>
        <a:lstStyle/>
        <a:p>
          <a:endParaRPr lang="en-US"/>
        </a:p>
      </dgm:t>
    </dgm:pt>
    <dgm:pt modelId="{7FD0B070-C25C-457C-920E-24DF99D79D1A}" type="sibTrans" cxnId="{413CAAC9-0311-4869-BC61-000371C32057}">
      <dgm:prSet/>
      <dgm:spPr/>
      <dgm:t>
        <a:bodyPr/>
        <a:lstStyle/>
        <a:p>
          <a:endParaRPr lang="en-US"/>
        </a:p>
      </dgm:t>
    </dgm:pt>
    <dgm:pt modelId="{73D98584-41E1-4842-A2C0-E765D5BDE764}">
      <dgm:prSet phldrT="[Text]"/>
      <dgm:spPr/>
      <dgm:t>
        <a:bodyPr/>
        <a:lstStyle/>
        <a:p>
          <a:r>
            <a:rPr lang="en-US" dirty="0"/>
            <a:t>3</a:t>
          </a:r>
        </a:p>
      </dgm:t>
    </dgm:pt>
    <dgm:pt modelId="{3C7355FE-0F18-45F3-8DA4-3F28FC4E8986}" type="parTrans" cxnId="{68C80973-5214-4DF8-A886-D4E19B5AF1CA}">
      <dgm:prSet/>
      <dgm:spPr/>
      <dgm:t>
        <a:bodyPr/>
        <a:lstStyle/>
        <a:p>
          <a:endParaRPr lang="en-US"/>
        </a:p>
      </dgm:t>
    </dgm:pt>
    <dgm:pt modelId="{89B30E5D-C0AE-4943-868F-F7E560072109}" type="sibTrans" cxnId="{68C80973-5214-4DF8-A886-D4E19B5AF1CA}">
      <dgm:prSet/>
      <dgm:spPr/>
      <dgm:t>
        <a:bodyPr/>
        <a:lstStyle/>
        <a:p>
          <a:endParaRPr lang="en-US"/>
        </a:p>
      </dgm:t>
    </dgm:pt>
    <dgm:pt modelId="{9AC65053-1C7F-4E73-A2FF-361D2099CD1B}">
      <dgm:prSet phldrT="[Text]"/>
      <dgm:spPr/>
      <dgm:t>
        <a:bodyPr/>
        <a:lstStyle/>
        <a:p>
          <a:r>
            <a:rPr lang="en-US" dirty="0"/>
            <a:t>4</a:t>
          </a:r>
        </a:p>
      </dgm:t>
    </dgm:pt>
    <dgm:pt modelId="{41413135-D0DE-4060-9090-B2881FED73F2}" type="parTrans" cxnId="{208BF430-645C-4394-AE53-28497E72C727}">
      <dgm:prSet/>
      <dgm:spPr/>
      <dgm:t>
        <a:bodyPr/>
        <a:lstStyle/>
        <a:p>
          <a:endParaRPr lang="en-US"/>
        </a:p>
      </dgm:t>
    </dgm:pt>
    <dgm:pt modelId="{50D02B25-D07A-4586-BB56-209426F76348}" type="sibTrans" cxnId="{208BF430-645C-4394-AE53-28497E72C727}">
      <dgm:prSet/>
      <dgm:spPr/>
      <dgm:t>
        <a:bodyPr/>
        <a:lstStyle/>
        <a:p>
          <a:endParaRPr lang="en-US"/>
        </a:p>
      </dgm:t>
    </dgm:pt>
    <dgm:pt modelId="{50B48F38-E64B-4CE8-9148-33AC566D69FD}">
      <dgm:prSet phldrT="[Text]"/>
      <dgm:spPr/>
      <dgm:t>
        <a:bodyPr/>
        <a:lstStyle/>
        <a:p>
          <a:r>
            <a:rPr lang="en-US" dirty="0"/>
            <a:t>5</a:t>
          </a:r>
        </a:p>
      </dgm:t>
    </dgm:pt>
    <dgm:pt modelId="{881ACCF6-4179-4836-9F5F-67A64A694169}" type="parTrans" cxnId="{F67D468A-3457-4A91-99C2-E3E4BC9A9271}">
      <dgm:prSet/>
      <dgm:spPr/>
      <dgm:t>
        <a:bodyPr/>
        <a:lstStyle/>
        <a:p>
          <a:endParaRPr lang="en-US"/>
        </a:p>
      </dgm:t>
    </dgm:pt>
    <dgm:pt modelId="{FD977D83-8ED3-4FC3-9A4F-605279D7E3EF}" type="sibTrans" cxnId="{F67D468A-3457-4A91-99C2-E3E4BC9A9271}">
      <dgm:prSet/>
      <dgm:spPr/>
      <dgm:t>
        <a:bodyPr/>
        <a:lstStyle/>
        <a:p>
          <a:endParaRPr lang="en-US"/>
        </a:p>
      </dgm:t>
    </dgm:pt>
    <dgm:pt modelId="{D9C6BD13-53D5-4285-A5CB-BE04676959C1}">
      <dgm:prSet phldrT="[Text]"/>
      <dgm:spPr/>
      <dgm:t>
        <a:bodyPr/>
        <a:lstStyle/>
        <a:p>
          <a:r>
            <a:rPr lang="en-US" dirty="0"/>
            <a:t>6</a:t>
          </a:r>
        </a:p>
      </dgm:t>
    </dgm:pt>
    <dgm:pt modelId="{C77F3A3C-550D-45A0-8917-D29718DB5FB5}" type="parTrans" cxnId="{ADB2900D-07E4-424C-A3E1-089C880D754B}">
      <dgm:prSet/>
      <dgm:spPr/>
      <dgm:t>
        <a:bodyPr/>
        <a:lstStyle/>
        <a:p>
          <a:endParaRPr lang="en-US"/>
        </a:p>
      </dgm:t>
    </dgm:pt>
    <dgm:pt modelId="{13B4F9D7-C48E-4C7D-A8B6-0B7AA3ECC680}" type="sibTrans" cxnId="{ADB2900D-07E4-424C-A3E1-089C880D754B}">
      <dgm:prSet/>
      <dgm:spPr/>
      <dgm:t>
        <a:bodyPr/>
        <a:lstStyle/>
        <a:p>
          <a:endParaRPr lang="en-US"/>
        </a:p>
      </dgm:t>
    </dgm:pt>
    <dgm:pt modelId="{99EC9F86-966F-4568-9534-911017870094}">
      <dgm:prSet phldrT="[Text]"/>
      <dgm:spPr/>
      <dgm:t>
        <a:bodyPr/>
        <a:lstStyle/>
        <a:p>
          <a:r>
            <a:rPr lang="en-US" dirty="0"/>
            <a:t>7</a:t>
          </a:r>
        </a:p>
      </dgm:t>
    </dgm:pt>
    <dgm:pt modelId="{BBA6E25A-7710-42F2-8779-77CCC8714A58}" type="parTrans" cxnId="{2390FE76-E7AF-480A-8A00-342DA8326CEB}">
      <dgm:prSet/>
      <dgm:spPr/>
      <dgm:t>
        <a:bodyPr/>
        <a:lstStyle/>
        <a:p>
          <a:endParaRPr lang="en-US"/>
        </a:p>
      </dgm:t>
    </dgm:pt>
    <dgm:pt modelId="{25DFF457-EEB9-4FAD-B793-5C52E40D9936}" type="sibTrans" cxnId="{2390FE76-E7AF-480A-8A00-342DA8326CEB}">
      <dgm:prSet/>
      <dgm:spPr/>
      <dgm:t>
        <a:bodyPr/>
        <a:lstStyle/>
        <a:p>
          <a:endParaRPr lang="en-US"/>
        </a:p>
      </dgm:t>
    </dgm:pt>
    <dgm:pt modelId="{8C50BBAE-0800-439C-864F-50BFFD4ACADB}">
      <dgm:prSet phldrT="[Text]"/>
      <dgm:spPr/>
      <dgm:t>
        <a:bodyPr/>
        <a:lstStyle/>
        <a:p>
          <a:r>
            <a:rPr lang="en-US" dirty="0"/>
            <a:t>0</a:t>
          </a:r>
        </a:p>
      </dgm:t>
    </dgm:pt>
    <dgm:pt modelId="{6C12DA0E-A872-4C38-9DA0-C46D060D12DF}" type="parTrans" cxnId="{DA9EA787-3AE7-4E15-9699-DD15443B76FC}">
      <dgm:prSet/>
      <dgm:spPr/>
      <dgm:t>
        <a:bodyPr/>
        <a:lstStyle/>
        <a:p>
          <a:endParaRPr lang="en-US"/>
        </a:p>
      </dgm:t>
    </dgm:pt>
    <dgm:pt modelId="{69EC2DA7-E010-45B5-B61A-1807893FC22E}" type="sibTrans" cxnId="{DA9EA787-3AE7-4E15-9699-DD15443B76FC}">
      <dgm:prSet/>
      <dgm:spPr/>
      <dgm:t>
        <a:bodyPr/>
        <a:lstStyle/>
        <a:p>
          <a:endParaRPr lang="en-US"/>
        </a:p>
      </dgm:t>
    </dgm:pt>
    <dgm:pt modelId="{64475F6A-1F04-428D-A62E-C9977CFE435F}" type="pres">
      <dgm:prSet presAssocID="{94260FFB-EB70-4F8C-B54A-6AAF0A02A743}" presName="cycle" presStyleCnt="0">
        <dgm:presLayoutVars>
          <dgm:dir/>
          <dgm:resizeHandles val="exact"/>
        </dgm:presLayoutVars>
      </dgm:prSet>
      <dgm:spPr/>
    </dgm:pt>
    <dgm:pt modelId="{602B3231-99A4-4221-8474-7DAC9B33ECFD}" type="pres">
      <dgm:prSet presAssocID="{51F784A7-52F5-4A98-919D-31DD7AC03080}" presName="node" presStyleLbl="node1" presStyleIdx="0" presStyleCnt="8">
        <dgm:presLayoutVars>
          <dgm:bulletEnabled val="1"/>
        </dgm:presLayoutVars>
      </dgm:prSet>
      <dgm:spPr/>
    </dgm:pt>
    <dgm:pt modelId="{BB5AB858-BF4D-460C-A651-829E0F143004}" type="pres">
      <dgm:prSet presAssocID="{CC06F3E2-6DDC-47A8-8902-219E80FCB4E2}" presName="sibTrans" presStyleLbl="sibTrans2D1" presStyleIdx="0" presStyleCnt="8"/>
      <dgm:spPr/>
    </dgm:pt>
    <dgm:pt modelId="{5BDD9A32-365A-4D82-ACB7-84638431A9D8}" type="pres">
      <dgm:prSet presAssocID="{CC06F3E2-6DDC-47A8-8902-219E80FCB4E2}" presName="connectorText" presStyleLbl="sibTrans2D1" presStyleIdx="0" presStyleCnt="8"/>
      <dgm:spPr/>
    </dgm:pt>
    <dgm:pt modelId="{47778F55-5FA8-46F6-8FAC-7340309D9FC4}" type="pres">
      <dgm:prSet presAssocID="{6BBBF36B-6C92-40EC-A152-067C327B6F5F}" presName="node" presStyleLbl="node1" presStyleIdx="1" presStyleCnt="8">
        <dgm:presLayoutVars>
          <dgm:bulletEnabled val="1"/>
        </dgm:presLayoutVars>
      </dgm:prSet>
      <dgm:spPr/>
    </dgm:pt>
    <dgm:pt modelId="{B3D0EE29-DD02-491D-A689-A2534AFF3BEC}" type="pres">
      <dgm:prSet presAssocID="{7FD0B070-C25C-457C-920E-24DF99D79D1A}" presName="sibTrans" presStyleLbl="sibTrans2D1" presStyleIdx="1" presStyleCnt="8"/>
      <dgm:spPr/>
    </dgm:pt>
    <dgm:pt modelId="{A8666A15-EFD4-4FF4-8B62-B14A73EBDAED}" type="pres">
      <dgm:prSet presAssocID="{7FD0B070-C25C-457C-920E-24DF99D79D1A}" presName="connectorText" presStyleLbl="sibTrans2D1" presStyleIdx="1" presStyleCnt="8"/>
      <dgm:spPr/>
    </dgm:pt>
    <dgm:pt modelId="{826DA095-2B71-4FE6-9FAB-17B44A09ACBD}" type="pres">
      <dgm:prSet presAssocID="{73D98584-41E1-4842-A2C0-E765D5BDE764}" presName="node" presStyleLbl="node1" presStyleIdx="2" presStyleCnt="8">
        <dgm:presLayoutVars>
          <dgm:bulletEnabled val="1"/>
        </dgm:presLayoutVars>
      </dgm:prSet>
      <dgm:spPr/>
    </dgm:pt>
    <dgm:pt modelId="{CAC2A881-EDCD-43BF-A975-2BC590898B46}" type="pres">
      <dgm:prSet presAssocID="{89B30E5D-C0AE-4943-868F-F7E560072109}" presName="sibTrans" presStyleLbl="sibTrans2D1" presStyleIdx="2" presStyleCnt="8"/>
      <dgm:spPr/>
    </dgm:pt>
    <dgm:pt modelId="{C775059B-AEA8-4122-9831-6C1B5B5D3AF1}" type="pres">
      <dgm:prSet presAssocID="{89B30E5D-C0AE-4943-868F-F7E560072109}" presName="connectorText" presStyleLbl="sibTrans2D1" presStyleIdx="2" presStyleCnt="8"/>
      <dgm:spPr/>
    </dgm:pt>
    <dgm:pt modelId="{1BA491E3-B061-479D-8C62-903D6938CFA6}" type="pres">
      <dgm:prSet presAssocID="{9AC65053-1C7F-4E73-A2FF-361D2099CD1B}" presName="node" presStyleLbl="node1" presStyleIdx="3" presStyleCnt="8">
        <dgm:presLayoutVars>
          <dgm:bulletEnabled val="1"/>
        </dgm:presLayoutVars>
      </dgm:prSet>
      <dgm:spPr/>
    </dgm:pt>
    <dgm:pt modelId="{DEED91AB-3C6F-4495-B7CD-776D9210E5A9}" type="pres">
      <dgm:prSet presAssocID="{50D02B25-D07A-4586-BB56-209426F76348}" presName="sibTrans" presStyleLbl="sibTrans2D1" presStyleIdx="3" presStyleCnt="8"/>
      <dgm:spPr/>
    </dgm:pt>
    <dgm:pt modelId="{8A9AFFA2-FD19-46AF-BA95-FA021DF99CEC}" type="pres">
      <dgm:prSet presAssocID="{50D02B25-D07A-4586-BB56-209426F76348}" presName="connectorText" presStyleLbl="sibTrans2D1" presStyleIdx="3" presStyleCnt="8"/>
      <dgm:spPr/>
    </dgm:pt>
    <dgm:pt modelId="{B60FAA7E-73A1-4D37-9398-8514BA9C9DE3}" type="pres">
      <dgm:prSet presAssocID="{50B48F38-E64B-4CE8-9148-33AC566D69FD}" presName="node" presStyleLbl="node1" presStyleIdx="4" presStyleCnt="8">
        <dgm:presLayoutVars>
          <dgm:bulletEnabled val="1"/>
        </dgm:presLayoutVars>
      </dgm:prSet>
      <dgm:spPr/>
    </dgm:pt>
    <dgm:pt modelId="{DE622B03-26DB-4D27-832B-B1FD8737A08C}" type="pres">
      <dgm:prSet presAssocID="{FD977D83-8ED3-4FC3-9A4F-605279D7E3EF}" presName="sibTrans" presStyleLbl="sibTrans2D1" presStyleIdx="4" presStyleCnt="8"/>
      <dgm:spPr/>
    </dgm:pt>
    <dgm:pt modelId="{92E4C4E4-6CB6-41D1-89E1-942008F58C07}" type="pres">
      <dgm:prSet presAssocID="{FD977D83-8ED3-4FC3-9A4F-605279D7E3EF}" presName="connectorText" presStyleLbl="sibTrans2D1" presStyleIdx="4" presStyleCnt="8"/>
      <dgm:spPr/>
    </dgm:pt>
    <dgm:pt modelId="{7D10D53B-B473-48FD-9377-F58245365F8C}" type="pres">
      <dgm:prSet presAssocID="{D9C6BD13-53D5-4285-A5CB-BE04676959C1}" presName="node" presStyleLbl="node1" presStyleIdx="5" presStyleCnt="8">
        <dgm:presLayoutVars>
          <dgm:bulletEnabled val="1"/>
        </dgm:presLayoutVars>
      </dgm:prSet>
      <dgm:spPr/>
    </dgm:pt>
    <dgm:pt modelId="{F6A2138F-5062-45DC-9B18-166194705BD5}" type="pres">
      <dgm:prSet presAssocID="{13B4F9D7-C48E-4C7D-A8B6-0B7AA3ECC680}" presName="sibTrans" presStyleLbl="sibTrans2D1" presStyleIdx="5" presStyleCnt="8"/>
      <dgm:spPr/>
    </dgm:pt>
    <dgm:pt modelId="{0B49997D-A6D3-462A-B827-0F0E0487F679}" type="pres">
      <dgm:prSet presAssocID="{13B4F9D7-C48E-4C7D-A8B6-0B7AA3ECC680}" presName="connectorText" presStyleLbl="sibTrans2D1" presStyleIdx="5" presStyleCnt="8"/>
      <dgm:spPr/>
    </dgm:pt>
    <dgm:pt modelId="{8637FA6F-DBD9-4B79-9435-29F00CF75FAB}" type="pres">
      <dgm:prSet presAssocID="{99EC9F86-966F-4568-9534-911017870094}" presName="node" presStyleLbl="node1" presStyleIdx="6" presStyleCnt="8">
        <dgm:presLayoutVars>
          <dgm:bulletEnabled val="1"/>
        </dgm:presLayoutVars>
      </dgm:prSet>
      <dgm:spPr/>
    </dgm:pt>
    <dgm:pt modelId="{C14698ED-59EC-4B10-82E9-1CCAB1812213}" type="pres">
      <dgm:prSet presAssocID="{25DFF457-EEB9-4FAD-B793-5C52E40D9936}" presName="sibTrans" presStyleLbl="sibTrans2D1" presStyleIdx="6" presStyleCnt="8"/>
      <dgm:spPr/>
    </dgm:pt>
    <dgm:pt modelId="{7E4902DA-F9C4-43C5-B213-07DC0B5F8B56}" type="pres">
      <dgm:prSet presAssocID="{25DFF457-EEB9-4FAD-B793-5C52E40D9936}" presName="connectorText" presStyleLbl="sibTrans2D1" presStyleIdx="6" presStyleCnt="8"/>
      <dgm:spPr/>
    </dgm:pt>
    <dgm:pt modelId="{3BB13E3B-B980-402F-BAF2-677DE610D4E5}" type="pres">
      <dgm:prSet presAssocID="{8C50BBAE-0800-439C-864F-50BFFD4ACADB}" presName="node" presStyleLbl="node1" presStyleIdx="7" presStyleCnt="8">
        <dgm:presLayoutVars>
          <dgm:bulletEnabled val="1"/>
        </dgm:presLayoutVars>
      </dgm:prSet>
      <dgm:spPr/>
    </dgm:pt>
    <dgm:pt modelId="{19EFCE70-D4EB-47B8-B05E-DA7447C68746}" type="pres">
      <dgm:prSet presAssocID="{69EC2DA7-E010-45B5-B61A-1807893FC22E}" presName="sibTrans" presStyleLbl="sibTrans2D1" presStyleIdx="7" presStyleCnt="8"/>
      <dgm:spPr/>
    </dgm:pt>
    <dgm:pt modelId="{65A59C2D-8B6E-4A75-B26A-B858A03D481D}" type="pres">
      <dgm:prSet presAssocID="{69EC2DA7-E010-45B5-B61A-1807893FC22E}" presName="connectorText" presStyleLbl="sibTrans2D1" presStyleIdx="7" presStyleCnt="8"/>
      <dgm:spPr/>
    </dgm:pt>
  </dgm:ptLst>
  <dgm:cxnLst>
    <dgm:cxn modelId="{D89D2706-2CCB-47FF-8397-4F2C9E4636FD}" type="presOf" srcId="{7FD0B070-C25C-457C-920E-24DF99D79D1A}" destId="{B3D0EE29-DD02-491D-A689-A2534AFF3BEC}" srcOrd="0" destOrd="0" presId="urn:microsoft.com/office/officeart/2005/8/layout/cycle2"/>
    <dgm:cxn modelId="{ADB2900D-07E4-424C-A3E1-089C880D754B}" srcId="{94260FFB-EB70-4F8C-B54A-6AAF0A02A743}" destId="{D9C6BD13-53D5-4285-A5CB-BE04676959C1}" srcOrd="5" destOrd="0" parTransId="{C77F3A3C-550D-45A0-8917-D29718DB5FB5}" sibTransId="{13B4F9D7-C48E-4C7D-A8B6-0B7AA3ECC680}"/>
    <dgm:cxn modelId="{8A98D40E-A730-4D1B-87C8-87B85C93064D}" type="presOf" srcId="{50B48F38-E64B-4CE8-9148-33AC566D69FD}" destId="{B60FAA7E-73A1-4D37-9398-8514BA9C9DE3}" srcOrd="0" destOrd="0" presId="urn:microsoft.com/office/officeart/2005/8/layout/cycle2"/>
    <dgm:cxn modelId="{A8689D0F-B1B8-4522-9883-D3935D405ED2}" type="presOf" srcId="{89B30E5D-C0AE-4943-868F-F7E560072109}" destId="{CAC2A881-EDCD-43BF-A975-2BC590898B46}" srcOrd="0" destOrd="0" presId="urn:microsoft.com/office/officeart/2005/8/layout/cycle2"/>
    <dgm:cxn modelId="{208BF430-645C-4394-AE53-28497E72C727}" srcId="{94260FFB-EB70-4F8C-B54A-6AAF0A02A743}" destId="{9AC65053-1C7F-4E73-A2FF-361D2099CD1B}" srcOrd="3" destOrd="0" parTransId="{41413135-D0DE-4060-9090-B2881FED73F2}" sibTransId="{50D02B25-D07A-4586-BB56-209426F76348}"/>
    <dgm:cxn modelId="{8235D631-569E-4660-ACE5-C8FDBDB0B999}" type="presOf" srcId="{69EC2DA7-E010-45B5-B61A-1807893FC22E}" destId="{65A59C2D-8B6E-4A75-B26A-B858A03D481D}" srcOrd="1" destOrd="0" presId="urn:microsoft.com/office/officeart/2005/8/layout/cycle2"/>
    <dgm:cxn modelId="{85C8F033-D0EF-4A0C-973A-0436D03540E3}" type="presOf" srcId="{51F784A7-52F5-4A98-919D-31DD7AC03080}" destId="{602B3231-99A4-4221-8474-7DAC9B33ECFD}" srcOrd="0" destOrd="0" presId="urn:microsoft.com/office/officeart/2005/8/layout/cycle2"/>
    <dgm:cxn modelId="{0094A440-4EA9-4121-AD84-2019687988FB}" type="presOf" srcId="{69EC2DA7-E010-45B5-B61A-1807893FC22E}" destId="{19EFCE70-D4EB-47B8-B05E-DA7447C68746}" srcOrd="0" destOrd="0" presId="urn:microsoft.com/office/officeart/2005/8/layout/cycle2"/>
    <dgm:cxn modelId="{BEBCFD42-2CFE-4F8B-9A74-98312894F3D9}" type="presOf" srcId="{25DFF457-EEB9-4FAD-B793-5C52E40D9936}" destId="{7E4902DA-F9C4-43C5-B213-07DC0B5F8B56}" srcOrd="1" destOrd="0" presId="urn:microsoft.com/office/officeart/2005/8/layout/cycle2"/>
    <dgm:cxn modelId="{71C71845-C4CE-408A-AC85-7B9FFFB87170}" type="presOf" srcId="{6BBBF36B-6C92-40EC-A152-067C327B6F5F}" destId="{47778F55-5FA8-46F6-8FAC-7340309D9FC4}" srcOrd="0" destOrd="0" presId="urn:microsoft.com/office/officeart/2005/8/layout/cycle2"/>
    <dgm:cxn modelId="{96529348-FCA7-4F49-802D-33C2B1E9CDD1}" type="presOf" srcId="{D9C6BD13-53D5-4285-A5CB-BE04676959C1}" destId="{7D10D53B-B473-48FD-9377-F58245365F8C}" srcOrd="0" destOrd="0" presId="urn:microsoft.com/office/officeart/2005/8/layout/cycle2"/>
    <dgm:cxn modelId="{9408E452-3839-4C89-9285-CEDA3726593C}" type="presOf" srcId="{25DFF457-EEB9-4FAD-B793-5C52E40D9936}" destId="{C14698ED-59EC-4B10-82E9-1CCAB1812213}" srcOrd="0" destOrd="0" presId="urn:microsoft.com/office/officeart/2005/8/layout/cycle2"/>
    <dgm:cxn modelId="{95428653-AF6C-42EC-8BCD-8306F896B002}" type="presOf" srcId="{50D02B25-D07A-4586-BB56-209426F76348}" destId="{8A9AFFA2-FD19-46AF-BA95-FA021DF99CEC}" srcOrd="1" destOrd="0" presId="urn:microsoft.com/office/officeart/2005/8/layout/cycle2"/>
    <dgm:cxn modelId="{CE81835E-0AE6-4FBE-B084-54939844F659}" type="presOf" srcId="{13B4F9D7-C48E-4C7D-A8B6-0B7AA3ECC680}" destId="{0B49997D-A6D3-462A-B827-0F0E0487F679}" srcOrd="1" destOrd="0" presId="urn:microsoft.com/office/officeart/2005/8/layout/cycle2"/>
    <dgm:cxn modelId="{E0B11C64-42F0-4E1B-A39D-D8FA6C64DF95}" type="presOf" srcId="{89B30E5D-C0AE-4943-868F-F7E560072109}" destId="{C775059B-AEA8-4122-9831-6C1B5B5D3AF1}" srcOrd="1" destOrd="0" presId="urn:microsoft.com/office/officeart/2005/8/layout/cycle2"/>
    <dgm:cxn modelId="{68C80973-5214-4DF8-A886-D4E19B5AF1CA}" srcId="{94260FFB-EB70-4F8C-B54A-6AAF0A02A743}" destId="{73D98584-41E1-4842-A2C0-E765D5BDE764}" srcOrd="2" destOrd="0" parTransId="{3C7355FE-0F18-45F3-8DA4-3F28FC4E8986}" sibTransId="{89B30E5D-C0AE-4943-868F-F7E560072109}"/>
    <dgm:cxn modelId="{21C81A76-4ACC-42FA-B8FD-62E98641B04B}" type="presOf" srcId="{50D02B25-D07A-4586-BB56-209426F76348}" destId="{DEED91AB-3C6F-4495-B7CD-776D9210E5A9}" srcOrd="0" destOrd="0" presId="urn:microsoft.com/office/officeart/2005/8/layout/cycle2"/>
    <dgm:cxn modelId="{00517376-CF86-4E6D-856D-DE2E6824B708}" type="presOf" srcId="{8C50BBAE-0800-439C-864F-50BFFD4ACADB}" destId="{3BB13E3B-B980-402F-BAF2-677DE610D4E5}" srcOrd="0" destOrd="0" presId="urn:microsoft.com/office/officeart/2005/8/layout/cycle2"/>
    <dgm:cxn modelId="{2390FE76-E7AF-480A-8A00-342DA8326CEB}" srcId="{94260FFB-EB70-4F8C-B54A-6AAF0A02A743}" destId="{99EC9F86-966F-4568-9534-911017870094}" srcOrd="6" destOrd="0" parTransId="{BBA6E25A-7710-42F2-8779-77CCC8714A58}" sibTransId="{25DFF457-EEB9-4FAD-B793-5C52E40D9936}"/>
    <dgm:cxn modelId="{2EE54583-A531-4611-990A-13531D63C650}" type="presOf" srcId="{FD977D83-8ED3-4FC3-9A4F-605279D7E3EF}" destId="{DE622B03-26DB-4D27-832B-B1FD8737A08C}" srcOrd="0" destOrd="0" presId="urn:microsoft.com/office/officeart/2005/8/layout/cycle2"/>
    <dgm:cxn modelId="{60F36E83-3F62-4056-B90E-A8E3B4AA3643}" type="presOf" srcId="{7FD0B070-C25C-457C-920E-24DF99D79D1A}" destId="{A8666A15-EFD4-4FF4-8B62-B14A73EBDAED}" srcOrd="1" destOrd="0" presId="urn:microsoft.com/office/officeart/2005/8/layout/cycle2"/>
    <dgm:cxn modelId="{DA9EA787-3AE7-4E15-9699-DD15443B76FC}" srcId="{94260FFB-EB70-4F8C-B54A-6AAF0A02A743}" destId="{8C50BBAE-0800-439C-864F-50BFFD4ACADB}" srcOrd="7" destOrd="0" parTransId="{6C12DA0E-A872-4C38-9DA0-C46D060D12DF}" sibTransId="{69EC2DA7-E010-45B5-B61A-1807893FC22E}"/>
    <dgm:cxn modelId="{F67D468A-3457-4A91-99C2-E3E4BC9A9271}" srcId="{94260FFB-EB70-4F8C-B54A-6AAF0A02A743}" destId="{50B48F38-E64B-4CE8-9148-33AC566D69FD}" srcOrd="4" destOrd="0" parTransId="{881ACCF6-4179-4836-9F5F-67A64A694169}" sibTransId="{FD977D83-8ED3-4FC3-9A4F-605279D7E3EF}"/>
    <dgm:cxn modelId="{33EA338C-48B9-4913-AC45-0E61E2CBAD3C}" type="presOf" srcId="{FD977D83-8ED3-4FC3-9A4F-605279D7E3EF}" destId="{92E4C4E4-6CB6-41D1-89E1-942008F58C07}" srcOrd="1" destOrd="0" presId="urn:microsoft.com/office/officeart/2005/8/layout/cycle2"/>
    <dgm:cxn modelId="{279A3890-E550-443E-816D-39FA76B3D9E6}" srcId="{94260FFB-EB70-4F8C-B54A-6AAF0A02A743}" destId="{51F784A7-52F5-4A98-919D-31DD7AC03080}" srcOrd="0" destOrd="0" parTransId="{C7F940F8-0AC8-45D0-BCE8-1C4152EA5519}" sibTransId="{CC06F3E2-6DDC-47A8-8902-219E80FCB4E2}"/>
    <dgm:cxn modelId="{9CC1DF95-494C-4770-9916-9C7F492EF2F1}" type="presOf" srcId="{CC06F3E2-6DDC-47A8-8902-219E80FCB4E2}" destId="{BB5AB858-BF4D-460C-A651-829E0F143004}" srcOrd="0" destOrd="0" presId="urn:microsoft.com/office/officeart/2005/8/layout/cycle2"/>
    <dgm:cxn modelId="{30FCACA6-C93F-4FCD-A545-57CA7CF3705B}" type="presOf" srcId="{13B4F9D7-C48E-4C7D-A8B6-0B7AA3ECC680}" destId="{F6A2138F-5062-45DC-9B18-166194705BD5}" srcOrd="0" destOrd="0" presId="urn:microsoft.com/office/officeart/2005/8/layout/cycle2"/>
    <dgm:cxn modelId="{32F23DC6-77D6-4AB0-BA14-C8B17A62294C}" type="presOf" srcId="{9AC65053-1C7F-4E73-A2FF-361D2099CD1B}" destId="{1BA491E3-B061-479D-8C62-903D6938CFA6}" srcOrd="0" destOrd="0" presId="urn:microsoft.com/office/officeart/2005/8/layout/cycle2"/>
    <dgm:cxn modelId="{413CAAC9-0311-4869-BC61-000371C32057}" srcId="{94260FFB-EB70-4F8C-B54A-6AAF0A02A743}" destId="{6BBBF36B-6C92-40EC-A152-067C327B6F5F}" srcOrd="1" destOrd="0" parTransId="{EB6A7285-2804-4988-94C6-1CA7B48BB725}" sibTransId="{7FD0B070-C25C-457C-920E-24DF99D79D1A}"/>
    <dgm:cxn modelId="{98638BD3-C61A-4F41-A1A0-464DCA52E1A4}" type="presOf" srcId="{CC06F3E2-6DDC-47A8-8902-219E80FCB4E2}" destId="{5BDD9A32-365A-4D82-ACB7-84638431A9D8}" srcOrd="1" destOrd="0" presId="urn:microsoft.com/office/officeart/2005/8/layout/cycle2"/>
    <dgm:cxn modelId="{4C2335DC-A136-4BAD-82C2-81D30ED89320}" type="presOf" srcId="{99EC9F86-966F-4568-9534-911017870094}" destId="{8637FA6F-DBD9-4B79-9435-29F00CF75FAB}" srcOrd="0" destOrd="0" presId="urn:microsoft.com/office/officeart/2005/8/layout/cycle2"/>
    <dgm:cxn modelId="{0DEF80DD-44DD-46B6-89D5-89566DFCC188}" type="presOf" srcId="{94260FFB-EB70-4F8C-B54A-6AAF0A02A743}" destId="{64475F6A-1F04-428D-A62E-C9977CFE435F}" srcOrd="0" destOrd="0" presId="urn:microsoft.com/office/officeart/2005/8/layout/cycle2"/>
    <dgm:cxn modelId="{127332EB-4397-4CB5-98BC-F85AF9553ED6}" type="presOf" srcId="{73D98584-41E1-4842-A2C0-E765D5BDE764}" destId="{826DA095-2B71-4FE6-9FAB-17B44A09ACBD}" srcOrd="0" destOrd="0" presId="urn:microsoft.com/office/officeart/2005/8/layout/cycle2"/>
    <dgm:cxn modelId="{4019FD9A-B84A-4ACA-9B41-C0E16BC48AA7}" type="presParOf" srcId="{64475F6A-1F04-428D-A62E-C9977CFE435F}" destId="{602B3231-99A4-4221-8474-7DAC9B33ECFD}" srcOrd="0" destOrd="0" presId="urn:microsoft.com/office/officeart/2005/8/layout/cycle2"/>
    <dgm:cxn modelId="{D25AB691-A3B5-4C9A-B88F-0B13FCC970D2}" type="presParOf" srcId="{64475F6A-1F04-428D-A62E-C9977CFE435F}" destId="{BB5AB858-BF4D-460C-A651-829E0F143004}" srcOrd="1" destOrd="0" presId="urn:microsoft.com/office/officeart/2005/8/layout/cycle2"/>
    <dgm:cxn modelId="{748E19A3-DFFC-420B-94C2-3653B0AC2716}" type="presParOf" srcId="{BB5AB858-BF4D-460C-A651-829E0F143004}" destId="{5BDD9A32-365A-4D82-ACB7-84638431A9D8}" srcOrd="0" destOrd="0" presId="urn:microsoft.com/office/officeart/2005/8/layout/cycle2"/>
    <dgm:cxn modelId="{12F79881-E70C-49AC-84F6-933EB6BD1654}" type="presParOf" srcId="{64475F6A-1F04-428D-A62E-C9977CFE435F}" destId="{47778F55-5FA8-46F6-8FAC-7340309D9FC4}" srcOrd="2" destOrd="0" presId="urn:microsoft.com/office/officeart/2005/8/layout/cycle2"/>
    <dgm:cxn modelId="{497B969C-3F8F-40BF-9A9A-16621DF75009}" type="presParOf" srcId="{64475F6A-1F04-428D-A62E-C9977CFE435F}" destId="{B3D0EE29-DD02-491D-A689-A2534AFF3BEC}" srcOrd="3" destOrd="0" presId="urn:microsoft.com/office/officeart/2005/8/layout/cycle2"/>
    <dgm:cxn modelId="{434AC054-660F-421E-9F8A-3CE0098B55E2}" type="presParOf" srcId="{B3D0EE29-DD02-491D-A689-A2534AFF3BEC}" destId="{A8666A15-EFD4-4FF4-8B62-B14A73EBDAED}" srcOrd="0" destOrd="0" presId="urn:microsoft.com/office/officeart/2005/8/layout/cycle2"/>
    <dgm:cxn modelId="{D90AD117-43F8-4B52-81D1-D607C81F1946}" type="presParOf" srcId="{64475F6A-1F04-428D-A62E-C9977CFE435F}" destId="{826DA095-2B71-4FE6-9FAB-17B44A09ACBD}" srcOrd="4" destOrd="0" presId="urn:microsoft.com/office/officeart/2005/8/layout/cycle2"/>
    <dgm:cxn modelId="{CFEF3728-97C3-4AAA-A50C-403E069B5A1D}" type="presParOf" srcId="{64475F6A-1F04-428D-A62E-C9977CFE435F}" destId="{CAC2A881-EDCD-43BF-A975-2BC590898B46}" srcOrd="5" destOrd="0" presId="urn:microsoft.com/office/officeart/2005/8/layout/cycle2"/>
    <dgm:cxn modelId="{69A605F0-D4CB-4EA6-A34D-74E5A39543A3}" type="presParOf" srcId="{CAC2A881-EDCD-43BF-A975-2BC590898B46}" destId="{C775059B-AEA8-4122-9831-6C1B5B5D3AF1}" srcOrd="0" destOrd="0" presId="urn:microsoft.com/office/officeart/2005/8/layout/cycle2"/>
    <dgm:cxn modelId="{3D8A4E19-3C94-45F8-B033-DE48C4E0CD39}" type="presParOf" srcId="{64475F6A-1F04-428D-A62E-C9977CFE435F}" destId="{1BA491E3-B061-479D-8C62-903D6938CFA6}" srcOrd="6" destOrd="0" presId="urn:microsoft.com/office/officeart/2005/8/layout/cycle2"/>
    <dgm:cxn modelId="{7DEA6715-D69D-448F-9F1C-F833337D278A}" type="presParOf" srcId="{64475F6A-1F04-428D-A62E-C9977CFE435F}" destId="{DEED91AB-3C6F-4495-B7CD-776D9210E5A9}" srcOrd="7" destOrd="0" presId="urn:microsoft.com/office/officeart/2005/8/layout/cycle2"/>
    <dgm:cxn modelId="{FAF52C02-BBB6-4032-AD9B-8014A73D7CA4}" type="presParOf" srcId="{DEED91AB-3C6F-4495-B7CD-776D9210E5A9}" destId="{8A9AFFA2-FD19-46AF-BA95-FA021DF99CEC}" srcOrd="0" destOrd="0" presId="urn:microsoft.com/office/officeart/2005/8/layout/cycle2"/>
    <dgm:cxn modelId="{E534D95F-C33B-4CCC-BC2C-B4F2A59650D4}" type="presParOf" srcId="{64475F6A-1F04-428D-A62E-C9977CFE435F}" destId="{B60FAA7E-73A1-4D37-9398-8514BA9C9DE3}" srcOrd="8" destOrd="0" presId="urn:microsoft.com/office/officeart/2005/8/layout/cycle2"/>
    <dgm:cxn modelId="{1CE6F951-6CB6-4B43-B11C-C4F312D9669A}" type="presParOf" srcId="{64475F6A-1F04-428D-A62E-C9977CFE435F}" destId="{DE622B03-26DB-4D27-832B-B1FD8737A08C}" srcOrd="9" destOrd="0" presId="urn:microsoft.com/office/officeart/2005/8/layout/cycle2"/>
    <dgm:cxn modelId="{D3DAA611-F019-4CE6-A22D-A398B8F23D70}" type="presParOf" srcId="{DE622B03-26DB-4D27-832B-B1FD8737A08C}" destId="{92E4C4E4-6CB6-41D1-89E1-942008F58C07}" srcOrd="0" destOrd="0" presId="urn:microsoft.com/office/officeart/2005/8/layout/cycle2"/>
    <dgm:cxn modelId="{3E6B51C7-D046-43D7-8524-E5494AE64855}" type="presParOf" srcId="{64475F6A-1F04-428D-A62E-C9977CFE435F}" destId="{7D10D53B-B473-48FD-9377-F58245365F8C}" srcOrd="10" destOrd="0" presId="urn:microsoft.com/office/officeart/2005/8/layout/cycle2"/>
    <dgm:cxn modelId="{2871AF56-91A8-4266-9C77-C1DB70B757EC}" type="presParOf" srcId="{64475F6A-1F04-428D-A62E-C9977CFE435F}" destId="{F6A2138F-5062-45DC-9B18-166194705BD5}" srcOrd="11" destOrd="0" presId="urn:microsoft.com/office/officeart/2005/8/layout/cycle2"/>
    <dgm:cxn modelId="{C39F757C-3404-48FC-B0B5-632C24DAB598}" type="presParOf" srcId="{F6A2138F-5062-45DC-9B18-166194705BD5}" destId="{0B49997D-A6D3-462A-B827-0F0E0487F679}" srcOrd="0" destOrd="0" presId="urn:microsoft.com/office/officeart/2005/8/layout/cycle2"/>
    <dgm:cxn modelId="{35CC8F2E-25DA-438F-8117-99C61490886C}" type="presParOf" srcId="{64475F6A-1F04-428D-A62E-C9977CFE435F}" destId="{8637FA6F-DBD9-4B79-9435-29F00CF75FAB}" srcOrd="12" destOrd="0" presId="urn:microsoft.com/office/officeart/2005/8/layout/cycle2"/>
    <dgm:cxn modelId="{2B73AE6E-14D6-45E8-ACB3-DB7EE1097210}" type="presParOf" srcId="{64475F6A-1F04-428D-A62E-C9977CFE435F}" destId="{C14698ED-59EC-4B10-82E9-1CCAB1812213}" srcOrd="13" destOrd="0" presId="urn:microsoft.com/office/officeart/2005/8/layout/cycle2"/>
    <dgm:cxn modelId="{3B0F7A5E-0CB0-4EDA-BE29-D43EE480FA70}" type="presParOf" srcId="{C14698ED-59EC-4B10-82E9-1CCAB1812213}" destId="{7E4902DA-F9C4-43C5-B213-07DC0B5F8B56}" srcOrd="0" destOrd="0" presId="urn:microsoft.com/office/officeart/2005/8/layout/cycle2"/>
    <dgm:cxn modelId="{8FA374F3-C8D1-4736-BBA4-1AF8E364EA1C}" type="presParOf" srcId="{64475F6A-1F04-428D-A62E-C9977CFE435F}" destId="{3BB13E3B-B980-402F-BAF2-677DE610D4E5}" srcOrd="14" destOrd="0" presId="urn:microsoft.com/office/officeart/2005/8/layout/cycle2"/>
    <dgm:cxn modelId="{F65F09A6-A10A-4979-8952-DD85F4FB26AA}" type="presParOf" srcId="{64475F6A-1F04-428D-A62E-C9977CFE435F}" destId="{19EFCE70-D4EB-47B8-B05E-DA7447C68746}" srcOrd="15" destOrd="0" presId="urn:microsoft.com/office/officeart/2005/8/layout/cycle2"/>
    <dgm:cxn modelId="{8495A0D8-CEC2-49BA-BA16-81C07E0E6885}" type="presParOf" srcId="{19EFCE70-D4EB-47B8-B05E-DA7447C68746}" destId="{65A59C2D-8B6E-4A75-B26A-B858A03D481D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C5A6DC-1F50-4698-BADE-FFA8C9359DDA}">
      <dsp:nvSpPr>
        <dsp:cNvPr id="0" name=""/>
        <dsp:cNvSpPr/>
      </dsp:nvSpPr>
      <dsp:spPr>
        <a:xfrm>
          <a:off x="1666726" y="831"/>
          <a:ext cx="324147" cy="2106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P0</a:t>
          </a:r>
        </a:p>
      </dsp:txBody>
      <dsp:txXfrm>
        <a:off x="1677011" y="11116"/>
        <a:ext cx="303577" cy="190125"/>
      </dsp:txXfrm>
    </dsp:sp>
    <dsp:sp modelId="{23F3BF2D-452F-4C54-9528-8B5A24AF3442}">
      <dsp:nvSpPr>
        <dsp:cNvPr id="0" name=""/>
        <dsp:cNvSpPr/>
      </dsp:nvSpPr>
      <dsp:spPr>
        <a:xfrm>
          <a:off x="1096779" y="106179"/>
          <a:ext cx="1464040" cy="1464040"/>
        </a:xfrm>
        <a:custGeom>
          <a:avLst/>
          <a:gdLst/>
          <a:ahLst/>
          <a:cxnLst/>
          <a:rect l="0" t="0" r="0" b="0"/>
          <a:pathLst>
            <a:path>
              <a:moveTo>
                <a:pt x="940558" y="30332"/>
              </a:moveTo>
              <a:arcTo wR="732020" hR="732020" stAng="17193100" swAng="681927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7741B6-819A-46A3-82A5-DE75120F950E}">
      <dsp:nvSpPr>
        <dsp:cNvPr id="0" name=""/>
        <dsp:cNvSpPr/>
      </dsp:nvSpPr>
      <dsp:spPr>
        <a:xfrm>
          <a:off x="2184342" y="215235"/>
          <a:ext cx="324147" cy="2106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P1</a:t>
          </a:r>
        </a:p>
      </dsp:txBody>
      <dsp:txXfrm>
        <a:off x="2194627" y="225520"/>
        <a:ext cx="303577" cy="190125"/>
      </dsp:txXfrm>
    </dsp:sp>
    <dsp:sp modelId="{286A9028-C541-42AD-82BC-5213FBF83011}">
      <dsp:nvSpPr>
        <dsp:cNvPr id="0" name=""/>
        <dsp:cNvSpPr/>
      </dsp:nvSpPr>
      <dsp:spPr>
        <a:xfrm>
          <a:off x="1096779" y="106179"/>
          <a:ext cx="1464040" cy="1464040"/>
        </a:xfrm>
        <a:custGeom>
          <a:avLst/>
          <a:gdLst/>
          <a:ahLst/>
          <a:cxnLst/>
          <a:rect l="0" t="0" r="0" b="0"/>
          <a:pathLst>
            <a:path>
              <a:moveTo>
                <a:pt x="1371509" y="375779"/>
              </a:moveTo>
              <a:arcTo wR="732020" hR="732020" stAng="19852746" swAng="941431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78F5BF-F65F-406C-8D99-56A1FA6FBA6C}">
      <dsp:nvSpPr>
        <dsp:cNvPr id="0" name=""/>
        <dsp:cNvSpPr/>
      </dsp:nvSpPr>
      <dsp:spPr>
        <a:xfrm>
          <a:off x="2398746" y="732852"/>
          <a:ext cx="324147" cy="2106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P2</a:t>
          </a:r>
        </a:p>
      </dsp:txBody>
      <dsp:txXfrm>
        <a:off x="2409031" y="743137"/>
        <a:ext cx="303577" cy="190125"/>
      </dsp:txXfrm>
    </dsp:sp>
    <dsp:sp modelId="{BBE61AAB-23E3-4125-B778-3526EDB2E4AB}">
      <dsp:nvSpPr>
        <dsp:cNvPr id="0" name=""/>
        <dsp:cNvSpPr/>
      </dsp:nvSpPr>
      <dsp:spPr>
        <a:xfrm>
          <a:off x="1096779" y="106179"/>
          <a:ext cx="1464040" cy="1464040"/>
        </a:xfrm>
        <a:custGeom>
          <a:avLst/>
          <a:gdLst/>
          <a:ahLst/>
          <a:cxnLst/>
          <a:rect l="0" t="0" r="0" b="0"/>
          <a:pathLst>
            <a:path>
              <a:moveTo>
                <a:pt x="1444022" y="902042"/>
              </a:moveTo>
              <a:arcTo wR="732020" hR="732020" stAng="805823" swAng="941431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6BF982-1EDE-41B4-8CD2-072EBB3DFAEE}">
      <dsp:nvSpPr>
        <dsp:cNvPr id="0" name=""/>
        <dsp:cNvSpPr/>
      </dsp:nvSpPr>
      <dsp:spPr>
        <a:xfrm>
          <a:off x="2184342" y="1250468"/>
          <a:ext cx="324147" cy="2106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P3</a:t>
          </a:r>
        </a:p>
      </dsp:txBody>
      <dsp:txXfrm>
        <a:off x="2194627" y="1260753"/>
        <a:ext cx="303577" cy="190125"/>
      </dsp:txXfrm>
    </dsp:sp>
    <dsp:sp modelId="{25D67A16-6949-4DCF-9CC0-28122A678481}">
      <dsp:nvSpPr>
        <dsp:cNvPr id="0" name=""/>
        <dsp:cNvSpPr/>
      </dsp:nvSpPr>
      <dsp:spPr>
        <a:xfrm>
          <a:off x="1096779" y="106179"/>
          <a:ext cx="1464040" cy="1464040"/>
        </a:xfrm>
        <a:custGeom>
          <a:avLst/>
          <a:gdLst/>
          <a:ahLst/>
          <a:cxnLst/>
          <a:rect l="0" t="0" r="0" b="0"/>
          <a:pathLst>
            <a:path>
              <a:moveTo>
                <a:pt x="1074747" y="1378852"/>
              </a:moveTo>
              <a:arcTo wR="732020" hR="732020" stAng="3724974" swAng="681927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1E6E36-5D71-471A-A46B-909F6BBF3A27}">
      <dsp:nvSpPr>
        <dsp:cNvPr id="0" name=""/>
        <dsp:cNvSpPr/>
      </dsp:nvSpPr>
      <dsp:spPr>
        <a:xfrm>
          <a:off x="1666726" y="1464872"/>
          <a:ext cx="324147" cy="2106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P4</a:t>
          </a:r>
        </a:p>
      </dsp:txBody>
      <dsp:txXfrm>
        <a:off x="1677011" y="1475157"/>
        <a:ext cx="303577" cy="190125"/>
      </dsp:txXfrm>
    </dsp:sp>
    <dsp:sp modelId="{0F71E6BA-433D-4DEB-8F5B-01D526FC909C}">
      <dsp:nvSpPr>
        <dsp:cNvPr id="0" name=""/>
        <dsp:cNvSpPr/>
      </dsp:nvSpPr>
      <dsp:spPr>
        <a:xfrm>
          <a:off x="1096779" y="106179"/>
          <a:ext cx="1464040" cy="1464040"/>
        </a:xfrm>
        <a:custGeom>
          <a:avLst/>
          <a:gdLst/>
          <a:ahLst/>
          <a:cxnLst/>
          <a:rect l="0" t="0" r="0" b="0"/>
          <a:pathLst>
            <a:path>
              <a:moveTo>
                <a:pt x="523482" y="1433708"/>
              </a:moveTo>
              <a:arcTo wR="732020" hR="732020" stAng="6393100" swAng="681927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746D29-A235-43A6-83E1-7CF43D6BEC6B}">
      <dsp:nvSpPr>
        <dsp:cNvPr id="0" name=""/>
        <dsp:cNvSpPr/>
      </dsp:nvSpPr>
      <dsp:spPr>
        <a:xfrm>
          <a:off x="1149109" y="1250468"/>
          <a:ext cx="324147" cy="2106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P5</a:t>
          </a:r>
        </a:p>
      </dsp:txBody>
      <dsp:txXfrm>
        <a:off x="1159394" y="1260753"/>
        <a:ext cx="303577" cy="190125"/>
      </dsp:txXfrm>
    </dsp:sp>
    <dsp:sp modelId="{9BFB1DE4-44FD-42B2-85BA-65779209A09F}">
      <dsp:nvSpPr>
        <dsp:cNvPr id="0" name=""/>
        <dsp:cNvSpPr/>
      </dsp:nvSpPr>
      <dsp:spPr>
        <a:xfrm>
          <a:off x="1096779" y="106179"/>
          <a:ext cx="1464040" cy="1464040"/>
        </a:xfrm>
        <a:custGeom>
          <a:avLst/>
          <a:gdLst/>
          <a:ahLst/>
          <a:cxnLst/>
          <a:rect l="0" t="0" r="0" b="0"/>
          <a:pathLst>
            <a:path>
              <a:moveTo>
                <a:pt x="92531" y="1088261"/>
              </a:moveTo>
              <a:arcTo wR="732020" hR="732020" stAng="9052746" swAng="941431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BAEA0F-0351-4CAF-928F-F631F096C4CC}">
      <dsp:nvSpPr>
        <dsp:cNvPr id="0" name=""/>
        <dsp:cNvSpPr/>
      </dsp:nvSpPr>
      <dsp:spPr>
        <a:xfrm>
          <a:off x="934705" y="732852"/>
          <a:ext cx="324147" cy="2106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P6</a:t>
          </a:r>
        </a:p>
      </dsp:txBody>
      <dsp:txXfrm>
        <a:off x="944990" y="743137"/>
        <a:ext cx="303577" cy="190125"/>
      </dsp:txXfrm>
    </dsp:sp>
    <dsp:sp modelId="{BE91FB9E-FCA6-4F77-A491-4182032935A9}">
      <dsp:nvSpPr>
        <dsp:cNvPr id="0" name=""/>
        <dsp:cNvSpPr/>
      </dsp:nvSpPr>
      <dsp:spPr>
        <a:xfrm>
          <a:off x="1096779" y="106179"/>
          <a:ext cx="1464040" cy="1464040"/>
        </a:xfrm>
        <a:custGeom>
          <a:avLst/>
          <a:gdLst/>
          <a:ahLst/>
          <a:cxnLst/>
          <a:rect l="0" t="0" r="0" b="0"/>
          <a:pathLst>
            <a:path>
              <a:moveTo>
                <a:pt x="20018" y="561998"/>
              </a:moveTo>
              <a:arcTo wR="732020" hR="732020" stAng="11605823" swAng="941431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CE4F45-2365-4F43-8A9B-5A30D5F0B855}">
      <dsp:nvSpPr>
        <dsp:cNvPr id="0" name=""/>
        <dsp:cNvSpPr/>
      </dsp:nvSpPr>
      <dsp:spPr>
        <a:xfrm>
          <a:off x="1149109" y="215235"/>
          <a:ext cx="324147" cy="2106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P7</a:t>
          </a:r>
        </a:p>
      </dsp:txBody>
      <dsp:txXfrm>
        <a:off x="1159394" y="225520"/>
        <a:ext cx="303577" cy="190125"/>
      </dsp:txXfrm>
    </dsp:sp>
    <dsp:sp modelId="{63009571-0CFC-433B-AF08-60A986964157}">
      <dsp:nvSpPr>
        <dsp:cNvPr id="0" name=""/>
        <dsp:cNvSpPr/>
      </dsp:nvSpPr>
      <dsp:spPr>
        <a:xfrm>
          <a:off x="1096779" y="106179"/>
          <a:ext cx="1464040" cy="1464040"/>
        </a:xfrm>
        <a:custGeom>
          <a:avLst/>
          <a:gdLst/>
          <a:ahLst/>
          <a:cxnLst/>
          <a:rect l="0" t="0" r="0" b="0"/>
          <a:pathLst>
            <a:path>
              <a:moveTo>
                <a:pt x="389293" y="85188"/>
              </a:moveTo>
              <a:arcTo wR="732020" hR="732020" stAng="14524974" swAng="681927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67810C-B39E-49B6-AFE5-ABFB8D750795}">
      <dsp:nvSpPr>
        <dsp:cNvPr id="0" name=""/>
        <dsp:cNvSpPr/>
      </dsp:nvSpPr>
      <dsp:spPr>
        <a:xfrm>
          <a:off x="1500606" y="688"/>
          <a:ext cx="427787" cy="4277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1</a:t>
          </a:r>
        </a:p>
      </dsp:txBody>
      <dsp:txXfrm>
        <a:off x="1563254" y="63336"/>
        <a:ext cx="302491" cy="302491"/>
      </dsp:txXfrm>
    </dsp:sp>
    <dsp:sp modelId="{169C2DD3-43B8-44BE-95CF-476513A73FDD}">
      <dsp:nvSpPr>
        <dsp:cNvPr id="0" name=""/>
        <dsp:cNvSpPr/>
      </dsp:nvSpPr>
      <dsp:spPr>
        <a:xfrm rot="1350000">
          <a:off x="2007628" y="335393"/>
          <a:ext cx="1419" cy="18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2007644" y="335671"/>
        <a:ext cx="993" cy="1080"/>
      </dsp:txXfrm>
    </dsp:sp>
    <dsp:sp modelId="{23DAF576-3583-42B2-9AF1-E0481465D64D}">
      <dsp:nvSpPr>
        <dsp:cNvPr id="0" name=""/>
        <dsp:cNvSpPr/>
      </dsp:nvSpPr>
      <dsp:spPr>
        <a:xfrm>
          <a:off x="2094234" y="246577"/>
          <a:ext cx="427787" cy="4277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5</a:t>
          </a:r>
        </a:p>
      </dsp:txBody>
      <dsp:txXfrm>
        <a:off x="2156882" y="309225"/>
        <a:ext cx="302491" cy="302491"/>
      </dsp:txXfrm>
    </dsp:sp>
    <dsp:sp modelId="{F8A8879A-1585-4743-9D2E-ED8D426EF465}">
      <dsp:nvSpPr>
        <dsp:cNvPr id="0" name=""/>
        <dsp:cNvSpPr/>
      </dsp:nvSpPr>
      <dsp:spPr>
        <a:xfrm rot="4050000">
          <a:off x="2429131" y="753409"/>
          <a:ext cx="1419" cy="18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2429262" y="753572"/>
        <a:ext cx="993" cy="1080"/>
      </dsp:txXfrm>
    </dsp:sp>
    <dsp:sp modelId="{89663832-459D-4E7F-8E32-D4D0D2F89F17}">
      <dsp:nvSpPr>
        <dsp:cNvPr id="0" name=""/>
        <dsp:cNvSpPr/>
      </dsp:nvSpPr>
      <dsp:spPr>
        <a:xfrm>
          <a:off x="2340124" y="840206"/>
          <a:ext cx="427787" cy="4277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6</a:t>
          </a:r>
        </a:p>
      </dsp:txBody>
      <dsp:txXfrm>
        <a:off x="2402772" y="902854"/>
        <a:ext cx="302491" cy="302491"/>
      </dsp:txXfrm>
    </dsp:sp>
    <dsp:sp modelId="{9D6A8F8D-1137-4344-AA99-D71C7CF1C809}">
      <dsp:nvSpPr>
        <dsp:cNvPr id="0" name=""/>
        <dsp:cNvSpPr/>
      </dsp:nvSpPr>
      <dsp:spPr>
        <a:xfrm rot="6750000">
          <a:off x="2431596" y="1347038"/>
          <a:ext cx="1419" cy="18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 rot="10800000">
        <a:off x="2431891" y="1347201"/>
        <a:ext cx="993" cy="1080"/>
      </dsp:txXfrm>
    </dsp:sp>
    <dsp:sp modelId="{B64EAF11-39AD-478A-9445-97FF85BE27EF}">
      <dsp:nvSpPr>
        <dsp:cNvPr id="0" name=""/>
        <dsp:cNvSpPr/>
      </dsp:nvSpPr>
      <dsp:spPr>
        <a:xfrm>
          <a:off x="2094234" y="1433834"/>
          <a:ext cx="427787" cy="4277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3</a:t>
          </a:r>
        </a:p>
      </dsp:txBody>
      <dsp:txXfrm>
        <a:off x="2156882" y="1496482"/>
        <a:ext cx="302491" cy="302491"/>
      </dsp:txXfrm>
    </dsp:sp>
    <dsp:sp modelId="{39415C20-E6E3-4051-A3EF-2621EBF6F860}">
      <dsp:nvSpPr>
        <dsp:cNvPr id="0" name=""/>
        <dsp:cNvSpPr/>
      </dsp:nvSpPr>
      <dsp:spPr>
        <a:xfrm rot="9450000">
          <a:off x="2013580" y="1768540"/>
          <a:ext cx="1419" cy="18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 rot="10800000">
        <a:off x="2013990" y="1768818"/>
        <a:ext cx="993" cy="1080"/>
      </dsp:txXfrm>
    </dsp:sp>
    <dsp:sp modelId="{FFED39B8-17BB-43B8-960B-0717F9CEE423}">
      <dsp:nvSpPr>
        <dsp:cNvPr id="0" name=""/>
        <dsp:cNvSpPr/>
      </dsp:nvSpPr>
      <dsp:spPr>
        <a:xfrm>
          <a:off x="1500606" y="1679724"/>
          <a:ext cx="427787" cy="4277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7</a:t>
          </a:r>
        </a:p>
      </dsp:txBody>
      <dsp:txXfrm>
        <a:off x="1563254" y="1742372"/>
        <a:ext cx="302491" cy="302491"/>
      </dsp:txXfrm>
    </dsp:sp>
    <dsp:sp modelId="{4F6397FE-9711-46DA-A151-9214037637C3}">
      <dsp:nvSpPr>
        <dsp:cNvPr id="0" name=""/>
        <dsp:cNvSpPr/>
      </dsp:nvSpPr>
      <dsp:spPr>
        <a:xfrm rot="12150000">
          <a:off x="1420220" y="1771346"/>
          <a:ext cx="882" cy="11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" kern="1200"/>
        </a:p>
      </dsp:txBody>
      <dsp:txXfrm rot="10800000">
        <a:off x="1420475" y="1771621"/>
        <a:ext cx="617" cy="670"/>
      </dsp:txXfrm>
    </dsp:sp>
    <dsp:sp modelId="{666D4A3B-5F69-434D-AB49-BFABEDDC6BE7}">
      <dsp:nvSpPr>
        <dsp:cNvPr id="0" name=""/>
        <dsp:cNvSpPr/>
      </dsp:nvSpPr>
      <dsp:spPr>
        <a:xfrm>
          <a:off x="906977" y="1433834"/>
          <a:ext cx="427787" cy="4277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0</a:t>
          </a:r>
        </a:p>
      </dsp:txBody>
      <dsp:txXfrm>
        <a:off x="969625" y="1496482"/>
        <a:ext cx="302491" cy="302491"/>
      </dsp:txXfrm>
    </dsp:sp>
    <dsp:sp modelId="{D260A765-0EF9-4E33-96D8-48EDFA32FF5A}">
      <dsp:nvSpPr>
        <dsp:cNvPr id="0" name=""/>
        <dsp:cNvSpPr/>
      </dsp:nvSpPr>
      <dsp:spPr>
        <a:xfrm rot="14850000">
          <a:off x="998989" y="1353674"/>
          <a:ext cx="340" cy="4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" kern="1200"/>
        </a:p>
      </dsp:txBody>
      <dsp:txXfrm rot="10800000">
        <a:off x="999060" y="1353807"/>
        <a:ext cx="238" cy="259"/>
      </dsp:txXfrm>
    </dsp:sp>
    <dsp:sp modelId="{4DE8EA62-96B7-4104-A7B6-A79B44633A78}">
      <dsp:nvSpPr>
        <dsp:cNvPr id="0" name=""/>
        <dsp:cNvSpPr/>
      </dsp:nvSpPr>
      <dsp:spPr>
        <a:xfrm>
          <a:off x="661088" y="840206"/>
          <a:ext cx="427787" cy="4277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4</a:t>
          </a:r>
        </a:p>
      </dsp:txBody>
      <dsp:txXfrm>
        <a:off x="723736" y="902854"/>
        <a:ext cx="302491" cy="302491"/>
      </dsp:txXfrm>
    </dsp:sp>
    <dsp:sp modelId="{404A4605-2222-43A9-B06D-A3CD42BABB0B}">
      <dsp:nvSpPr>
        <dsp:cNvPr id="0" name=""/>
        <dsp:cNvSpPr/>
      </dsp:nvSpPr>
      <dsp:spPr>
        <a:xfrm rot="17550000">
          <a:off x="996523" y="760045"/>
          <a:ext cx="340" cy="4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" kern="1200"/>
        </a:p>
      </dsp:txBody>
      <dsp:txXfrm>
        <a:off x="996554" y="760178"/>
        <a:ext cx="238" cy="259"/>
      </dsp:txXfrm>
    </dsp:sp>
    <dsp:sp modelId="{733FD20A-E8F5-498D-B8C1-40BF2BBB946E}">
      <dsp:nvSpPr>
        <dsp:cNvPr id="0" name=""/>
        <dsp:cNvSpPr/>
      </dsp:nvSpPr>
      <dsp:spPr>
        <a:xfrm>
          <a:off x="906977" y="246577"/>
          <a:ext cx="427787" cy="4277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2</a:t>
          </a:r>
        </a:p>
      </dsp:txBody>
      <dsp:txXfrm>
        <a:off x="969625" y="309225"/>
        <a:ext cx="302491" cy="302491"/>
      </dsp:txXfrm>
    </dsp:sp>
    <dsp:sp modelId="{8E60590D-9230-4410-8898-9E8E33BAF0FA}">
      <dsp:nvSpPr>
        <dsp:cNvPr id="0" name=""/>
        <dsp:cNvSpPr/>
      </dsp:nvSpPr>
      <dsp:spPr>
        <a:xfrm rot="20250000">
          <a:off x="1414539" y="338543"/>
          <a:ext cx="340" cy="4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" kern="1200"/>
        </a:p>
      </dsp:txBody>
      <dsp:txXfrm>
        <a:off x="1414543" y="338649"/>
        <a:ext cx="238" cy="25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2B3231-99A4-4221-8474-7DAC9B33ECFD}">
      <dsp:nvSpPr>
        <dsp:cNvPr id="0" name=""/>
        <dsp:cNvSpPr/>
      </dsp:nvSpPr>
      <dsp:spPr>
        <a:xfrm>
          <a:off x="1048084" y="934"/>
          <a:ext cx="494630" cy="49463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1</a:t>
          </a:r>
        </a:p>
      </dsp:txBody>
      <dsp:txXfrm>
        <a:off x="1120521" y="73371"/>
        <a:ext cx="349756" cy="349756"/>
      </dsp:txXfrm>
    </dsp:sp>
    <dsp:sp modelId="{BB5AB858-BF4D-460C-A651-829E0F143004}">
      <dsp:nvSpPr>
        <dsp:cNvPr id="0" name=""/>
        <dsp:cNvSpPr/>
      </dsp:nvSpPr>
      <dsp:spPr>
        <a:xfrm rot="1350000">
          <a:off x="1569385" y="305546"/>
          <a:ext cx="131706" cy="166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1570889" y="331373"/>
        <a:ext cx="92194" cy="100163"/>
      </dsp:txXfrm>
    </dsp:sp>
    <dsp:sp modelId="{47778F55-5FA8-46F6-8FAC-7340309D9FC4}">
      <dsp:nvSpPr>
        <dsp:cNvPr id="0" name=""/>
        <dsp:cNvSpPr/>
      </dsp:nvSpPr>
      <dsp:spPr>
        <a:xfrm>
          <a:off x="1734650" y="285319"/>
          <a:ext cx="494630" cy="49463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2</a:t>
          </a:r>
        </a:p>
      </dsp:txBody>
      <dsp:txXfrm>
        <a:off x="1807087" y="357756"/>
        <a:ext cx="349756" cy="349756"/>
      </dsp:txXfrm>
    </dsp:sp>
    <dsp:sp modelId="{B3D0EE29-DD02-491D-A689-A2534AFF3BEC}">
      <dsp:nvSpPr>
        <dsp:cNvPr id="0" name=""/>
        <dsp:cNvSpPr/>
      </dsp:nvSpPr>
      <dsp:spPr>
        <a:xfrm rot="4050000">
          <a:off x="2056878" y="789004"/>
          <a:ext cx="131706" cy="166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2069074" y="804139"/>
        <a:ext cx="92194" cy="100163"/>
      </dsp:txXfrm>
    </dsp:sp>
    <dsp:sp modelId="{826DA095-2B71-4FE6-9FAB-17B44A09ACBD}">
      <dsp:nvSpPr>
        <dsp:cNvPr id="0" name=""/>
        <dsp:cNvSpPr/>
      </dsp:nvSpPr>
      <dsp:spPr>
        <a:xfrm>
          <a:off x="2019035" y="971884"/>
          <a:ext cx="494630" cy="49463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3</a:t>
          </a:r>
        </a:p>
      </dsp:txBody>
      <dsp:txXfrm>
        <a:off x="2091472" y="1044321"/>
        <a:ext cx="349756" cy="349756"/>
      </dsp:txXfrm>
    </dsp:sp>
    <dsp:sp modelId="{CAC2A881-EDCD-43BF-A975-2BC590898B46}">
      <dsp:nvSpPr>
        <dsp:cNvPr id="0" name=""/>
        <dsp:cNvSpPr/>
      </dsp:nvSpPr>
      <dsp:spPr>
        <a:xfrm rot="6750000">
          <a:off x="2059731" y="1475570"/>
          <a:ext cx="131706" cy="166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 rot="10800000">
        <a:off x="2087047" y="1490705"/>
        <a:ext cx="92194" cy="100163"/>
      </dsp:txXfrm>
    </dsp:sp>
    <dsp:sp modelId="{1BA491E3-B061-479D-8C62-903D6938CFA6}">
      <dsp:nvSpPr>
        <dsp:cNvPr id="0" name=""/>
        <dsp:cNvSpPr/>
      </dsp:nvSpPr>
      <dsp:spPr>
        <a:xfrm>
          <a:off x="1734650" y="1658450"/>
          <a:ext cx="494630" cy="49463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4</a:t>
          </a:r>
        </a:p>
      </dsp:txBody>
      <dsp:txXfrm>
        <a:off x="1807087" y="1730887"/>
        <a:ext cx="349756" cy="349756"/>
      </dsp:txXfrm>
    </dsp:sp>
    <dsp:sp modelId="{DEED91AB-3C6F-4495-B7CD-776D9210E5A9}">
      <dsp:nvSpPr>
        <dsp:cNvPr id="0" name=""/>
        <dsp:cNvSpPr/>
      </dsp:nvSpPr>
      <dsp:spPr>
        <a:xfrm rot="9450000">
          <a:off x="1576273" y="1963062"/>
          <a:ext cx="131706" cy="166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 rot="10800000">
        <a:off x="1614281" y="1988889"/>
        <a:ext cx="92194" cy="100163"/>
      </dsp:txXfrm>
    </dsp:sp>
    <dsp:sp modelId="{B60FAA7E-73A1-4D37-9398-8514BA9C9DE3}">
      <dsp:nvSpPr>
        <dsp:cNvPr id="0" name=""/>
        <dsp:cNvSpPr/>
      </dsp:nvSpPr>
      <dsp:spPr>
        <a:xfrm>
          <a:off x="1048084" y="1942835"/>
          <a:ext cx="494630" cy="49463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5</a:t>
          </a:r>
        </a:p>
      </dsp:txBody>
      <dsp:txXfrm>
        <a:off x="1120521" y="2015272"/>
        <a:ext cx="349756" cy="349756"/>
      </dsp:txXfrm>
    </dsp:sp>
    <dsp:sp modelId="{DE622B03-26DB-4D27-832B-B1FD8737A08C}">
      <dsp:nvSpPr>
        <dsp:cNvPr id="0" name=""/>
        <dsp:cNvSpPr/>
      </dsp:nvSpPr>
      <dsp:spPr>
        <a:xfrm rot="12150000">
          <a:off x="889707" y="1965915"/>
          <a:ext cx="131706" cy="166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 rot="10800000">
        <a:off x="927715" y="2006862"/>
        <a:ext cx="92194" cy="100163"/>
      </dsp:txXfrm>
    </dsp:sp>
    <dsp:sp modelId="{7D10D53B-B473-48FD-9377-F58245365F8C}">
      <dsp:nvSpPr>
        <dsp:cNvPr id="0" name=""/>
        <dsp:cNvSpPr/>
      </dsp:nvSpPr>
      <dsp:spPr>
        <a:xfrm>
          <a:off x="361519" y="1658450"/>
          <a:ext cx="494630" cy="49463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6</a:t>
          </a:r>
        </a:p>
      </dsp:txBody>
      <dsp:txXfrm>
        <a:off x="433956" y="1730887"/>
        <a:ext cx="349756" cy="349756"/>
      </dsp:txXfrm>
    </dsp:sp>
    <dsp:sp modelId="{F6A2138F-5062-45DC-9B18-166194705BD5}">
      <dsp:nvSpPr>
        <dsp:cNvPr id="0" name=""/>
        <dsp:cNvSpPr/>
      </dsp:nvSpPr>
      <dsp:spPr>
        <a:xfrm rot="14850000">
          <a:off x="402215" y="1482457"/>
          <a:ext cx="131706" cy="166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 rot="10800000">
        <a:off x="429531" y="1534096"/>
        <a:ext cx="92194" cy="100163"/>
      </dsp:txXfrm>
    </dsp:sp>
    <dsp:sp modelId="{8637FA6F-DBD9-4B79-9435-29F00CF75FAB}">
      <dsp:nvSpPr>
        <dsp:cNvPr id="0" name=""/>
        <dsp:cNvSpPr/>
      </dsp:nvSpPr>
      <dsp:spPr>
        <a:xfrm>
          <a:off x="77134" y="971884"/>
          <a:ext cx="494630" cy="49463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7</a:t>
          </a:r>
        </a:p>
      </dsp:txBody>
      <dsp:txXfrm>
        <a:off x="149571" y="1044321"/>
        <a:ext cx="349756" cy="349756"/>
      </dsp:txXfrm>
    </dsp:sp>
    <dsp:sp modelId="{C14698ED-59EC-4B10-82E9-1CCAB1812213}">
      <dsp:nvSpPr>
        <dsp:cNvPr id="0" name=""/>
        <dsp:cNvSpPr/>
      </dsp:nvSpPr>
      <dsp:spPr>
        <a:xfrm rot="17550000">
          <a:off x="399362" y="795892"/>
          <a:ext cx="131706" cy="166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411558" y="847531"/>
        <a:ext cx="92194" cy="100163"/>
      </dsp:txXfrm>
    </dsp:sp>
    <dsp:sp modelId="{3BB13E3B-B980-402F-BAF2-677DE610D4E5}">
      <dsp:nvSpPr>
        <dsp:cNvPr id="0" name=""/>
        <dsp:cNvSpPr/>
      </dsp:nvSpPr>
      <dsp:spPr>
        <a:xfrm>
          <a:off x="361519" y="285319"/>
          <a:ext cx="494630" cy="49463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0</a:t>
          </a:r>
        </a:p>
      </dsp:txBody>
      <dsp:txXfrm>
        <a:off x="433956" y="357756"/>
        <a:ext cx="349756" cy="349756"/>
      </dsp:txXfrm>
    </dsp:sp>
    <dsp:sp modelId="{19EFCE70-D4EB-47B8-B05E-DA7447C68746}">
      <dsp:nvSpPr>
        <dsp:cNvPr id="0" name=""/>
        <dsp:cNvSpPr/>
      </dsp:nvSpPr>
      <dsp:spPr>
        <a:xfrm rot="20250000">
          <a:off x="882820" y="308399"/>
          <a:ext cx="131706" cy="166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884324" y="349346"/>
        <a:ext cx="92194" cy="1001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2628CC7-0A45-4248-95AB-0EC8E663B71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2A99EE-394B-4E36-96FC-3FDC9B60407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8D696-569A-4A5E-91FF-8EA8156973F4}" type="datetimeFigureOut">
              <a:rPr lang="en-US" smtClean="0"/>
              <a:t>10/19/20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516002-B887-471C-91F6-230693BF7A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ED1D2B-530F-45B0-A8BE-91146969536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343865-2F0A-417D-8060-A7A58EE7BF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3935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8FA3BBC-A0D8-4675-BC40-C0C8158C4B7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B3125A-AD6D-44FB-AAC8-2EF7FB33D35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ACE57EE-1E61-4F74-A821-691FBCCC9EE4}" type="datetimeFigureOut">
              <a:rPr lang="en-US"/>
              <a:pPr>
                <a:defRPr/>
              </a:pPr>
              <a:t>10/19/20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998ACAC-284C-454E-8D0C-E46AB34122F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236B723-8A8E-4C97-8025-3E85A30E40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7B75A4-3269-4C36-B429-127D5C4EC94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81EDF9-8967-495C-B756-57EB964B182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F5F9D43-D8E1-406E-B013-BA339E62CC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6277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1166BEF2-DC5E-467F-BCC3-2B8DA76944D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65C892FF-6444-4EE0-9273-509D845A30B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A3A762E6-DAFE-4F3E-BD4C-14FF85FA75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83A559B-D6B0-451B-9AA5-6CC3144A4A99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8359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3912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3756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6982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5F9D43-D8E1-406E-B013-BA339E62CCB6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6998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F094EC-B7C4-4D06-B3AA-325110D8D2FB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5915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id="{24DD0F5B-2F2F-47D8-8C67-1EAA662179C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id="{2FA90914-B28A-4CB3-BCE5-BD5DCFF2C7C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2283370B-EE75-4910-BA2F-F7A56A39369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1E16D86-98A6-4EB5-8298-99D586673FAD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711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3258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7121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047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1076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927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10/19/20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8671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10/19/20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196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10/19/20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167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10/19/20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2916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10/19/20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443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10/19/20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5858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10/19/20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984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10/19/20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354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10/19/20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204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10/19/20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261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10/19/20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199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527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2.w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wmf"/><Relationship Id="rId4" Type="http://schemas.openxmlformats.org/officeDocument/2006/relationships/image" Target="../media/image9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3.wm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1F8A3FB3-175F-4D6D-88BD-6A592298D578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400" dirty="0">
                <a:solidFill>
                  <a:srgbClr val="0070C0"/>
                </a:solidFill>
              </a:rPr>
              <a:t>Distributed Systems</a:t>
            </a:r>
            <a:br>
              <a:rPr lang="en-US" sz="44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0070C0"/>
                </a:solidFill>
              </a:rPr>
              <a:t>CS 15-440</a:t>
            </a:r>
            <a:br>
              <a:rPr lang="en-US" sz="4400" dirty="0">
                <a:solidFill>
                  <a:srgbClr val="0070C0"/>
                </a:solidFill>
              </a:rPr>
            </a:br>
            <a:endParaRPr lang="en-US" altLang="en-US" sz="440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A119F12-E5AC-4E5F-A549-EB5F93BEC7C4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/>
              <a:t>Synchronization – Part III 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Lecture 14, October 19, 2020</a:t>
            </a:r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ED9E014F-2001-4311-A822-1B86273AF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II. A Decentralized Algorithm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EB2B272D-CE1D-4126-AA2E-6DBB769A2B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7752" cy="5029200"/>
          </a:xfrm>
        </p:spPr>
        <p:txBody>
          <a:bodyPr/>
          <a:lstStyle/>
          <a:p>
            <a:r>
              <a:rPr lang="en-US" altLang="en-US" sz="2400" dirty="0"/>
              <a:t>To avoid the drawbacks of the centralized algorithm, Lin </a:t>
            </a:r>
            <a:r>
              <a:rPr lang="en-US" altLang="en-US" sz="2400" i="1" dirty="0"/>
              <a:t>et al.</a:t>
            </a:r>
            <a:r>
              <a:rPr lang="en-US" altLang="en-US" sz="2400" dirty="0"/>
              <a:t> (2005) advocated a decentralized mutual exclusion algorithm</a:t>
            </a:r>
          </a:p>
          <a:p>
            <a:pPr lvl="4"/>
            <a:endParaRPr lang="en-US" altLang="en-US" sz="1100" dirty="0"/>
          </a:p>
          <a:p>
            <a:r>
              <a:rPr lang="en-US" altLang="en-US" sz="2400" dirty="0">
                <a:solidFill>
                  <a:srgbClr val="0070C0"/>
                </a:solidFill>
              </a:rPr>
              <a:t>Assumptions:</a:t>
            </a:r>
          </a:p>
          <a:p>
            <a:pPr lvl="1"/>
            <a:r>
              <a:rPr lang="en-US" altLang="en-US" sz="2000" dirty="0"/>
              <a:t>Distributed processes are in a Distributed Hash Table (DHT) based system</a:t>
            </a:r>
          </a:p>
          <a:p>
            <a:pPr lvl="1"/>
            <a:r>
              <a:rPr lang="en-US" altLang="en-US" sz="2000" dirty="0"/>
              <a:t>Each resource is </a:t>
            </a:r>
            <a:r>
              <a:rPr lang="en-US" altLang="en-US" sz="2000" i="1" dirty="0"/>
              <a:t>replicated</a:t>
            </a:r>
            <a:r>
              <a:rPr lang="en-US" altLang="en-US" sz="2000" dirty="0"/>
              <a:t>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altLang="en-US" sz="2000" dirty="0"/>
              <a:t> times</a:t>
            </a:r>
            <a:endParaRPr lang="en-US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altLang="en-US" dirty="0"/>
              <a:t>The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b="1" baseline="50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dirty="0"/>
              <a:t>replica of a resource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rname</a:t>
            </a:r>
            <a:r>
              <a:rPr lang="en-US" altLang="en-US" dirty="0"/>
              <a:t> is named as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rname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-i</a:t>
            </a:r>
          </a:p>
          <a:p>
            <a:pPr lvl="1"/>
            <a:r>
              <a:rPr lang="en-US" altLang="en-US" sz="2000" dirty="0"/>
              <a:t>Every replica has its own coordinator for controlling access</a:t>
            </a:r>
          </a:p>
          <a:p>
            <a:pPr lvl="2"/>
            <a:r>
              <a:rPr lang="en-US" altLang="en-US" dirty="0"/>
              <a:t>The coordinator for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rname-i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dirty="0"/>
              <a:t>is determined by using a hash function</a:t>
            </a:r>
          </a:p>
          <a:p>
            <a:pPr lvl="4"/>
            <a:endParaRPr lang="en-US" altLang="en-US" sz="1200" dirty="0"/>
          </a:p>
          <a:p>
            <a:r>
              <a:rPr lang="en-US" altLang="en-US" sz="2400" dirty="0">
                <a:solidFill>
                  <a:srgbClr val="0070C0"/>
                </a:solidFill>
              </a:rPr>
              <a:t>Approach:</a:t>
            </a:r>
          </a:p>
          <a:p>
            <a:pPr lvl="1"/>
            <a:r>
              <a:rPr lang="en-US" altLang="en-US" sz="2000" dirty="0"/>
              <a:t>Whenever a process wants to access the resource, it will have to get </a:t>
            </a:r>
            <a:r>
              <a:rPr lang="en-US" altLang="en-US" sz="2000" i="1" u="sng" dirty="0"/>
              <a:t>a majority vote</a:t>
            </a:r>
            <a:r>
              <a:rPr lang="en-US" altLang="en-US" sz="2000" i="1" dirty="0"/>
              <a:t> </a:t>
            </a:r>
            <a:r>
              <a:rPr lang="en-US" altLang="en-US" sz="2000" dirty="0"/>
              <a:t>from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 &gt; n/2</a:t>
            </a:r>
            <a:r>
              <a:rPr lang="en-US" altLang="en-US" sz="2000" dirty="0"/>
              <a:t> coordinators</a:t>
            </a:r>
          </a:p>
          <a:p>
            <a:pPr lvl="1"/>
            <a:r>
              <a:rPr lang="en-US" altLang="en-US" sz="2000" dirty="0"/>
              <a:t>If a coordinator does not want to vote for a process (because it has already voted for another process), it will send a “permission-denied” message to the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FE589D37-6983-48C7-953D-76CC63534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74320"/>
            <a:ext cx="92202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A Decentralized Algorithm – An Example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ABFE759E-4B78-415F-8490-75FD35C9C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/>
          <a:lstStyle/>
          <a:p>
            <a:r>
              <a:rPr lang="en-US" altLang="en-US" sz="2000" dirty="0"/>
              <a:t>If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n=10</a:t>
            </a:r>
            <a:r>
              <a:rPr lang="en-US" altLang="en-US" sz="2000" dirty="0"/>
              <a:t> and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m=7</a:t>
            </a:r>
            <a:r>
              <a:rPr lang="en-US" altLang="en-US" sz="2000" dirty="0"/>
              <a:t>, then a process needs at-least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  <a:r>
              <a:rPr lang="en-US" altLang="en-US" sz="2000" dirty="0"/>
              <a:t> votes to access the resource</a:t>
            </a:r>
            <a:endParaRPr lang="en-US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5598026-48C9-416E-A7CC-B442162FB027}"/>
              </a:ext>
            </a:extLst>
          </p:cNvPr>
          <p:cNvSpPr/>
          <p:nvPr/>
        </p:nvSpPr>
        <p:spPr>
          <a:xfrm>
            <a:off x="4513264" y="3014663"/>
            <a:ext cx="484187" cy="16986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P0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3336F4F-0FB5-430A-8A71-B4B52B7E09D6}"/>
              </a:ext>
            </a:extLst>
          </p:cNvPr>
          <p:cNvSpPr/>
          <p:nvPr/>
        </p:nvSpPr>
        <p:spPr>
          <a:xfrm>
            <a:off x="4513264" y="3794126"/>
            <a:ext cx="484187" cy="16827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P1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1D33712-8726-4D23-AC96-37CFD163420C}"/>
              </a:ext>
            </a:extLst>
          </p:cNvPr>
          <p:cNvSpPr/>
          <p:nvPr/>
        </p:nvSpPr>
        <p:spPr bwMode="auto">
          <a:xfrm>
            <a:off x="6400800" y="2405501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rname-1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BE310E2-451F-4457-9C0D-CC30C06B0302}"/>
              </a:ext>
            </a:extLst>
          </p:cNvPr>
          <p:cNvSpPr/>
          <p:nvPr/>
        </p:nvSpPr>
        <p:spPr>
          <a:xfrm>
            <a:off x="5680075" y="2438401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AAE8DA8-8945-4173-81D4-A6B1063E4EC3}"/>
              </a:ext>
            </a:extLst>
          </p:cNvPr>
          <p:cNvSpPr/>
          <p:nvPr/>
        </p:nvSpPr>
        <p:spPr bwMode="auto">
          <a:xfrm>
            <a:off x="6400800" y="2743199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rname-2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5711CDF-BA46-4E0F-A684-5B9D97B20DD1}"/>
              </a:ext>
            </a:extLst>
          </p:cNvPr>
          <p:cNvSpPr/>
          <p:nvPr/>
        </p:nvSpPr>
        <p:spPr>
          <a:xfrm>
            <a:off x="5680075" y="2776539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B5E074C-56AC-42D5-BB2E-37AFD5E3E7E1}"/>
              </a:ext>
            </a:extLst>
          </p:cNvPr>
          <p:cNvSpPr/>
          <p:nvPr/>
        </p:nvSpPr>
        <p:spPr bwMode="auto">
          <a:xfrm>
            <a:off x="6400800" y="3047999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rname-3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2218AE92-12FB-4A69-BBF4-D9F8676AF6C2}"/>
              </a:ext>
            </a:extLst>
          </p:cNvPr>
          <p:cNvSpPr/>
          <p:nvPr/>
        </p:nvSpPr>
        <p:spPr>
          <a:xfrm>
            <a:off x="5680075" y="3081339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C3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3ED67CC-9B60-45F9-A2DF-2A1CE07FA1AE}"/>
              </a:ext>
            </a:extLst>
          </p:cNvPr>
          <p:cNvSpPr/>
          <p:nvPr/>
        </p:nvSpPr>
        <p:spPr bwMode="auto">
          <a:xfrm>
            <a:off x="6400800" y="3352800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rname-4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ABBC1F2E-9C01-48B6-A7C6-074C5A29FAEA}"/>
              </a:ext>
            </a:extLst>
          </p:cNvPr>
          <p:cNvSpPr/>
          <p:nvPr/>
        </p:nvSpPr>
        <p:spPr>
          <a:xfrm>
            <a:off x="5680075" y="3386139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C4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FBC38D6-12D7-4A19-9B70-4B12437F1612}"/>
              </a:ext>
            </a:extLst>
          </p:cNvPr>
          <p:cNvSpPr/>
          <p:nvPr/>
        </p:nvSpPr>
        <p:spPr bwMode="auto">
          <a:xfrm>
            <a:off x="6400800" y="3657599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rname-5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EC68F4C-1245-4A30-BFDC-57B8AE2E4195}"/>
              </a:ext>
            </a:extLst>
          </p:cNvPr>
          <p:cNvSpPr/>
          <p:nvPr/>
        </p:nvSpPr>
        <p:spPr>
          <a:xfrm>
            <a:off x="5680075" y="3690939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C5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E918504-3846-439C-B4DE-312FD4633960}"/>
              </a:ext>
            </a:extLst>
          </p:cNvPr>
          <p:cNvSpPr/>
          <p:nvPr/>
        </p:nvSpPr>
        <p:spPr bwMode="auto">
          <a:xfrm>
            <a:off x="6400800" y="3962399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rname-6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ECA5835A-8299-4F89-B2C0-7B8A4CF925FC}"/>
              </a:ext>
            </a:extLst>
          </p:cNvPr>
          <p:cNvSpPr/>
          <p:nvPr/>
        </p:nvSpPr>
        <p:spPr>
          <a:xfrm>
            <a:off x="5680075" y="3995739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C6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AF6D2D3-3D34-4569-9AB8-3030C29F8CD8}"/>
              </a:ext>
            </a:extLst>
          </p:cNvPr>
          <p:cNvSpPr/>
          <p:nvPr/>
        </p:nvSpPr>
        <p:spPr bwMode="auto">
          <a:xfrm>
            <a:off x="6400800" y="4267199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rname-7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47CEF7DA-8881-474D-AEC9-69444BECD417}"/>
              </a:ext>
            </a:extLst>
          </p:cNvPr>
          <p:cNvSpPr/>
          <p:nvPr/>
        </p:nvSpPr>
        <p:spPr>
          <a:xfrm>
            <a:off x="5680075" y="4300539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C7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9D00799-381D-4FB4-BE6F-23305961FC11}"/>
              </a:ext>
            </a:extLst>
          </p:cNvPr>
          <p:cNvSpPr/>
          <p:nvPr/>
        </p:nvSpPr>
        <p:spPr bwMode="auto">
          <a:xfrm>
            <a:off x="6400800" y="4572000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rname-8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463F4C63-00D7-4915-8F8D-6F33557EE356}"/>
              </a:ext>
            </a:extLst>
          </p:cNvPr>
          <p:cNvSpPr/>
          <p:nvPr/>
        </p:nvSpPr>
        <p:spPr>
          <a:xfrm>
            <a:off x="5680075" y="4605339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C8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F890474-85DC-406A-B0C9-916AF694FB58}"/>
              </a:ext>
            </a:extLst>
          </p:cNvPr>
          <p:cNvSpPr/>
          <p:nvPr/>
        </p:nvSpPr>
        <p:spPr bwMode="auto">
          <a:xfrm>
            <a:off x="6400800" y="4876799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rname-9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AEF3203E-CBFA-4AC9-BD51-AA94D4521757}"/>
              </a:ext>
            </a:extLst>
          </p:cNvPr>
          <p:cNvSpPr/>
          <p:nvPr/>
        </p:nvSpPr>
        <p:spPr>
          <a:xfrm>
            <a:off x="5680075" y="4910139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C9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2D20CA5-0520-402A-AE06-EDF54D1CD8BA}"/>
              </a:ext>
            </a:extLst>
          </p:cNvPr>
          <p:cNvSpPr/>
          <p:nvPr/>
        </p:nvSpPr>
        <p:spPr bwMode="auto">
          <a:xfrm>
            <a:off x="6400800" y="5181600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rname-10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AD0F40FF-95BD-4BC5-AC1B-99B5194B0E84}"/>
              </a:ext>
            </a:extLst>
          </p:cNvPr>
          <p:cNvSpPr/>
          <p:nvPr/>
        </p:nvSpPr>
        <p:spPr>
          <a:xfrm>
            <a:off x="5680075" y="5214939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C10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826CB2B5-97A8-43E5-A14A-7DA7B646B267}"/>
              </a:ext>
            </a:extLst>
          </p:cNvPr>
          <p:cNvCxnSpPr>
            <a:stCxn id="5" idx="7"/>
            <a:endCxn id="9" idx="2"/>
          </p:cNvCxnSpPr>
          <p:nvPr/>
        </p:nvCxnSpPr>
        <p:spPr>
          <a:xfrm flipV="1">
            <a:off x="4926013" y="2519363"/>
            <a:ext cx="754062" cy="5207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4EA364CC-1F17-4583-B4C3-6037F3B88562}"/>
              </a:ext>
            </a:extLst>
          </p:cNvPr>
          <p:cNvCxnSpPr>
            <a:stCxn id="5" idx="6"/>
            <a:endCxn id="11" idx="2"/>
          </p:cNvCxnSpPr>
          <p:nvPr/>
        </p:nvCxnSpPr>
        <p:spPr>
          <a:xfrm flipV="1">
            <a:off x="4997451" y="2857500"/>
            <a:ext cx="682625" cy="2413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B8CB4988-B8DC-4F42-BD6A-A5239028DDAA}"/>
              </a:ext>
            </a:extLst>
          </p:cNvPr>
          <p:cNvCxnSpPr>
            <a:stCxn id="9" idx="3"/>
            <a:endCxn id="5" idx="6"/>
          </p:cNvCxnSpPr>
          <p:nvPr/>
        </p:nvCxnSpPr>
        <p:spPr>
          <a:xfrm flipH="1">
            <a:off x="4997451" y="2576514"/>
            <a:ext cx="765175" cy="52228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57F43A9A-B024-4212-A1D6-47AE84102959}"/>
              </a:ext>
            </a:extLst>
          </p:cNvPr>
          <p:cNvSpPr/>
          <p:nvPr/>
        </p:nvSpPr>
        <p:spPr>
          <a:xfrm>
            <a:off x="4800600" y="2557464"/>
            <a:ext cx="439738" cy="21113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 err="1">
                <a:solidFill>
                  <a:schemeClr val="tx1"/>
                </a:solidFill>
              </a:rPr>
              <a:t>Req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39BE1BF-3650-427E-8216-9CE7B1266196}"/>
              </a:ext>
            </a:extLst>
          </p:cNvPr>
          <p:cNvSpPr/>
          <p:nvPr/>
        </p:nvSpPr>
        <p:spPr>
          <a:xfrm>
            <a:off x="5257800" y="2957513"/>
            <a:ext cx="439738" cy="2095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OK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CDB6CCE-DED5-409D-A1B9-2F420B1AFA8C}"/>
              </a:ext>
            </a:extLst>
          </p:cNvPr>
          <p:cNvSpPr/>
          <p:nvPr/>
        </p:nvSpPr>
        <p:spPr>
          <a:xfrm>
            <a:off x="4208463" y="3014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0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C81169A-FC45-4B38-B588-84A0D85EB724}"/>
              </a:ext>
            </a:extLst>
          </p:cNvPr>
          <p:cNvSpPr/>
          <p:nvPr/>
        </p:nvSpPr>
        <p:spPr>
          <a:xfrm>
            <a:off x="4208463" y="3014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1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B5AC4E9-C3AE-49F8-A38C-B2DA953AA3DF}"/>
              </a:ext>
            </a:extLst>
          </p:cNvPr>
          <p:cNvSpPr/>
          <p:nvPr/>
        </p:nvSpPr>
        <p:spPr>
          <a:xfrm>
            <a:off x="4208463" y="3014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2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03516620-5786-4A02-AF22-68166BF52097}"/>
              </a:ext>
            </a:extLst>
          </p:cNvPr>
          <p:cNvCxnSpPr>
            <a:stCxn id="5" idx="6"/>
            <a:endCxn id="17" idx="2"/>
          </p:cNvCxnSpPr>
          <p:nvPr/>
        </p:nvCxnSpPr>
        <p:spPr>
          <a:xfrm>
            <a:off x="4997451" y="3098800"/>
            <a:ext cx="682625" cy="6731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AB9D778F-ED91-4618-9C9A-DE64A4EE65E8}"/>
              </a:ext>
            </a:extLst>
          </p:cNvPr>
          <p:cNvSpPr/>
          <p:nvPr/>
        </p:nvSpPr>
        <p:spPr>
          <a:xfrm>
            <a:off x="4208463" y="3014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3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5997E45A-CEFF-402D-B983-47E609FAB4B1}"/>
              </a:ext>
            </a:extLst>
          </p:cNvPr>
          <p:cNvCxnSpPr>
            <a:stCxn id="5" idx="6"/>
            <a:endCxn id="21" idx="2"/>
          </p:cNvCxnSpPr>
          <p:nvPr/>
        </p:nvCxnSpPr>
        <p:spPr>
          <a:xfrm>
            <a:off x="4997451" y="3098800"/>
            <a:ext cx="682625" cy="12827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F3D5CED8-BD57-461F-B357-A90DF27E4920}"/>
              </a:ext>
            </a:extLst>
          </p:cNvPr>
          <p:cNvSpPr/>
          <p:nvPr/>
        </p:nvSpPr>
        <p:spPr>
          <a:xfrm>
            <a:off x="4208463" y="3014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4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908853BC-A3F2-4F1E-A639-2B39A1BA065C}"/>
              </a:ext>
            </a:extLst>
          </p:cNvPr>
          <p:cNvCxnSpPr>
            <a:stCxn id="5" idx="6"/>
            <a:endCxn id="13" idx="2"/>
          </p:cNvCxnSpPr>
          <p:nvPr/>
        </p:nvCxnSpPr>
        <p:spPr>
          <a:xfrm>
            <a:off x="4997451" y="3098800"/>
            <a:ext cx="682625" cy="635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>
            <a:extLst>
              <a:ext uri="{FF2B5EF4-FFF2-40B4-BE49-F238E27FC236}">
                <a16:creationId xmlns:a16="http://schemas.microsoft.com/office/drawing/2014/main" id="{E2DC298D-DA7C-40A3-921E-A243D36927C5}"/>
              </a:ext>
            </a:extLst>
          </p:cNvPr>
          <p:cNvSpPr/>
          <p:nvPr/>
        </p:nvSpPr>
        <p:spPr>
          <a:xfrm>
            <a:off x="4208463" y="3014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5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F88F815D-B907-415F-855E-92BA61F62516}"/>
              </a:ext>
            </a:extLst>
          </p:cNvPr>
          <p:cNvSpPr/>
          <p:nvPr/>
        </p:nvSpPr>
        <p:spPr>
          <a:xfrm>
            <a:off x="4208463" y="3014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6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B2F1AA8D-D995-4001-BB57-26E64E97406A}"/>
              </a:ext>
            </a:extLst>
          </p:cNvPr>
          <p:cNvCxnSpPr>
            <a:stCxn id="5" idx="6"/>
            <a:endCxn id="25" idx="2"/>
          </p:cNvCxnSpPr>
          <p:nvPr/>
        </p:nvCxnSpPr>
        <p:spPr>
          <a:xfrm>
            <a:off x="4997451" y="3098800"/>
            <a:ext cx="682625" cy="18923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09AA2CFD-377C-4A4F-A0C8-5386EC810DB4}"/>
              </a:ext>
            </a:extLst>
          </p:cNvPr>
          <p:cNvCxnSpPr>
            <a:stCxn id="5" idx="6"/>
            <a:endCxn id="19" idx="2"/>
          </p:cNvCxnSpPr>
          <p:nvPr/>
        </p:nvCxnSpPr>
        <p:spPr>
          <a:xfrm>
            <a:off x="4997451" y="3098800"/>
            <a:ext cx="682625" cy="9779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F25D5854-D442-4226-A93B-C1AA05EEBF7E}"/>
              </a:ext>
            </a:extLst>
          </p:cNvPr>
          <p:cNvSpPr/>
          <p:nvPr/>
        </p:nvSpPr>
        <p:spPr>
          <a:xfrm>
            <a:off x="4203700" y="3014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7</a:t>
            </a: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4D1600C4-B0C3-4384-88E5-90FBA2080061}"/>
              </a:ext>
            </a:extLst>
          </p:cNvPr>
          <p:cNvCxnSpPr>
            <a:stCxn id="5" idx="6"/>
            <a:endCxn id="9" idx="2"/>
          </p:cNvCxnSpPr>
          <p:nvPr/>
        </p:nvCxnSpPr>
        <p:spPr>
          <a:xfrm flipV="1">
            <a:off x="4997451" y="2519364"/>
            <a:ext cx="682625" cy="579437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6F6DC7B5-DCC7-44E6-8CA4-228B3D597AC6}"/>
              </a:ext>
            </a:extLst>
          </p:cNvPr>
          <p:cNvCxnSpPr>
            <a:stCxn id="5" idx="6"/>
          </p:cNvCxnSpPr>
          <p:nvPr/>
        </p:nvCxnSpPr>
        <p:spPr>
          <a:xfrm flipV="1">
            <a:off x="4997450" y="2519364"/>
            <a:ext cx="1403350" cy="579437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>
            <a:extLst>
              <a:ext uri="{FF2B5EF4-FFF2-40B4-BE49-F238E27FC236}">
                <a16:creationId xmlns:a16="http://schemas.microsoft.com/office/drawing/2014/main" id="{7F515334-E7D2-4269-B84F-1BEDF9B693C3}"/>
              </a:ext>
            </a:extLst>
          </p:cNvPr>
          <p:cNvSpPr/>
          <p:nvPr/>
        </p:nvSpPr>
        <p:spPr>
          <a:xfrm>
            <a:off x="4724400" y="2776538"/>
            <a:ext cx="579438" cy="2206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DAFC7E3C-89BE-4E47-B8B5-12AF2D0D86DE}"/>
              </a:ext>
            </a:extLst>
          </p:cNvPr>
          <p:cNvCxnSpPr>
            <a:stCxn id="7" idx="7"/>
            <a:endCxn id="15" idx="2"/>
          </p:cNvCxnSpPr>
          <p:nvPr/>
        </p:nvCxnSpPr>
        <p:spPr>
          <a:xfrm flipV="1">
            <a:off x="4926013" y="3467100"/>
            <a:ext cx="754062" cy="3508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>
            <a:extLst>
              <a:ext uri="{FF2B5EF4-FFF2-40B4-BE49-F238E27FC236}">
                <a16:creationId xmlns:a16="http://schemas.microsoft.com/office/drawing/2014/main" id="{E8A439F8-BCB1-4ADD-A088-929ECD1CAF52}"/>
              </a:ext>
            </a:extLst>
          </p:cNvPr>
          <p:cNvSpPr/>
          <p:nvPr/>
        </p:nvSpPr>
        <p:spPr>
          <a:xfrm>
            <a:off x="4876800" y="3490913"/>
            <a:ext cx="439738" cy="2095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 err="1">
                <a:solidFill>
                  <a:schemeClr val="tx1"/>
                </a:solidFill>
              </a:rPr>
              <a:t>Req</a:t>
            </a:r>
            <a:endParaRPr lang="en-US" sz="900" dirty="0">
              <a:solidFill>
                <a:schemeClr val="tx1"/>
              </a:solidFill>
            </a:endParaRP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4224DA34-AE61-460F-A021-F8A95D5FB159}"/>
              </a:ext>
            </a:extLst>
          </p:cNvPr>
          <p:cNvCxnSpPr>
            <a:stCxn id="15" idx="3"/>
            <a:endCxn id="7" idx="5"/>
          </p:cNvCxnSpPr>
          <p:nvPr/>
        </p:nvCxnSpPr>
        <p:spPr>
          <a:xfrm flipH="1">
            <a:off x="4926013" y="3524250"/>
            <a:ext cx="836612" cy="41275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74">
            <a:extLst>
              <a:ext uri="{FF2B5EF4-FFF2-40B4-BE49-F238E27FC236}">
                <a16:creationId xmlns:a16="http://schemas.microsoft.com/office/drawing/2014/main" id="{629265B2-3559-4A38-A760-939B3A53C33B}"/>
              </a:ext>
            </a:extLst>
          </p:cNvPr>
          <p:cNvSpPr/>
          <p:nvPr/>
        </p:nvSpPr>
        <p:spPr>
          <a:xfrm>
            <a:off x="5181600" y="3795713"/>
            <a:ext cx="439738" cy="2095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OK</a:t>
            </a: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BC57AC90-2C66-4CEC-BA2A-7491C1A6E186}"/>
              </a:ext>
            </a:extLst>
          </p:cNvPr>
          <p:cNvCxnSpPr>
            <a:stCxn id="7" idx="6"/>
            <a:endCxn id="15" idx="2"/>
          </p:cNvCxnSpPr>
          <p:nvPr/>
        </p:nvCxnSpPr>
        <p:spPr>
          <a:xfrm flipV="1">
            <a:off x="4997451" y="3467101"/>
            <a:ext cx="682625" cy="411163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>
            <a:extLst>
              <a:ext uri="{FF2B5EF4-FFF2-40B4-BE49-F238E27FC236}">
                <a16:creationId xmlns:a16="http://schemas.microsoft.com/office/drawing/2014/main" id="{1B0F975C-1327-426E-ADD7-5E3DEAE14CAE}"/>
              </a:ext>
            </a:extLst>
          </p:cNvPr>
          <p:cNvSpPr/>
          <p:nvPr/>
        </p:nvSpPr>
        <p:spPr>
          <a:xfrm>
            <a:off x="4191000" y="3776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0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57DCC473-FC18-445E-8D19-3B24A4422648}"/>
              </a:ext>
            </a:extLst>
          </p:cNvPr>
          <p:cNvSpPr/>
          <p:nvPr/>
        </p:nvSpPr>
        <p:spPr>
          <a:xfrm>
            <a:off x="4191000" y="3776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1</a:t>
            </a:r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FC04A25A-AAD6-44FD-8C56-DB403450B6AC}"/>
              </a:ext>
            </a:extLst>
          </p:cNvPr>
          <p:cNvCxnSpPr>
            <a:stCxn id="7" idx="6"/>
            <a:endCxn id="27" idx="2"/>
          </p:cNvCxnSpPr>
          <p:nvPr/>
        </p:nvCxnSpPr>
        <p:spPr>
          <a:xfrm>
            <a:off x="4997451" y="3878264"/>
            <a:ext cx="682625" cy="1417637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>
            <a:extLst>
              <a:ext uri="{FF2B5EF4-FFF2-40B4-BE49-F238E27FC236}">
                <a16:creationId xmlns:a16="http://schemas.microsoft.com/office/drawing/2014/main" id="{630F57C0-2812-48B0-BD82-D4267D252CB9}"/>
              </a:ext>
            </a:extLst>
          </p:cNvPr>
          <p:cNvSpPr/>
          <p:nvPr/>
        </p:nvSpPr>
        <p:spPr>
          <a:xfrm>
            <a:off x="4191000" y="3776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2</a:t>
            </a:r>
          </a:p>
        </p:txBody>
      </p: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2B32B1F7-95F9-4AD2-907A-C122C19C6AD3}"/>
              </a:ext>
            </a:extLst>
          </p:cNvPr>
          <p:cNvCxnSpPr>
            <a:stCxn id="7" idx="6"/>
            <a:endCxn id="25" idx="2"/>
          </p:cNvCxnSpPr>
          <p:nvPr/>
        </p:nvCxnSpPr>
        <p:spPr>
          <a:xfrm>
            <a:off x="4997451" y="3878264"/>
            <a:ext cx="682625" cy="1112837"/>
          </a:xfrm>
          <a:prstGeom prst="straightConnector1">
            <a:avLst/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angle 91">
            <a:extLst>
              <a:ext uri="{FF2B5EF4-FFF2-40B4-BE49-F238E27FC236}">
                <a16:creationId xmlns:a16="http://schemas.microsoft.com/office/drawing/2014/main" id="{A7ECE08F-A4C5-43FA-B7D8-41F101754378}"/>
              </a:ext>
            </a:extLst>
          </p:cNvPr>
          <p:cNvSpPr/>
          <p:nvPr/>
        </p:nvSpPr>
        <p:spPr>
          <a:xfrm>
            <a:off x="4876800" y="4386264"/>
            <a:ext cx="515938" cy="21113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Deny</a:t>
            </a:r>
          </a:p>
        </p:txBody>
      </p: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540467E3-2D74-4CF4-9D7E-62117B70EBA1}"/>
              </a:ext>
            </a:extLst>
          </p:cNvPr>
          <p:cNvCxnSpPr>
            <a:stCxn id="7" idx="6"/>
            <a:endCxn id="21" idx="2"/>
          </p:cNvCxnSpPr>
          <p:nvPr/>
        </p:nvCxnSpPr>
        <p:spPr>
          <a:xfrm>
            <a:off x="4997451" y="3878264"/>
            <a:ext cx="682625" cy="503237"/>
          </a:xfrm>
          <a:prstGeom prst="straightConnector1">
            <a:avLst/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Rectangle 93">
            <a:extLst>
              <a:ext uri="{FF2B5EF4-FFF2-40B4-BE49-F238E27FC236}">
                <a16:creationId xmlns:a16="http://schemas.microsoft.com/office/drawing/2014/main" id="{84F53353-DE97-45D1-86F6-34395BA5D890}"/>
              </a:ext>
            </a:extLst>
          </p:cNvPr>
          <p:cNvSpPr/>
          <p:nvPr/>
        </p:nvSpPr>
        <p:spPr>
          <a:xfrm>
            <a:off x="4887914" y="4098925"/>
            <a:ext cx="515937" cy="2095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Deny</a:t>
            </a:r>
          </a:p>
        </p:txBody>
      </p: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44CFDD61-595D-4795-B593-554EF499470B}"/>
              </a:ext>
            </a:extLst>
          </p:cNvPr>
          <p:cNvCxnSpPr>
            <a:stCxn id="7" idx="6"/>
            <a:endCxn id="23" idx="2"/>
          </p:cNvCxnSpPr>
          <p:nvPr/>
        </p:nvCxnSpPr>
        <p:spPr>
          <a:xfrm>
            <a:off x="4997451" y="3878264"/>
            <a:ext cx="682625" cy="808037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ctangle 99">
            <a:extLst>
              <a:ext uri="{FF2B5EF4-FFF2-40B4-BE49-F238E27FC236}">
                <a16:creationId xmlns:a16="http://schemas.microsoft.com/office/drawing/2014/main" id="{80788A16-DCBF-4243-BF46-94243E6AD566}"/>
              </a:ext>
            </a:extLst>
          </p:cNvPr>
          <p:cNvSpPr/>
          <p:nvPr/>
        </p:nvSpPr>
        <p:spPr>
          <a:xfrm>
            <a:off x="4191000" y="3776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3</a:t>
            </a:r>
          </a:p>
        </p:txBody>
      </p:sp>
      <p:grpSp>
        <p:nvGrpSpPr>
          <p:cNvPr id="24659" name="Group 108">
            <a:extLst>
              <a:ext uri="{FF2B5EF4-FFF2-40B4-BE49-F238E27FC236}">
                <a16:creationId xmlns:a16="http://schemas.microsoft.com/office/drawing/2014/main" id="{7D77A022-541B-4BBF-B885-646D3FE1447C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5638800"/>
            <a:ext cx="7315200" cy="600075"/>
            <a:chOff x="914400" y="5724436"/>
            <a:chExt cx="7315200" cy="600164"/>
          </a:xfrm>
        </p:grpSpPr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095A7582-EAD6-4DC5-ABCF-65B109923F26}"/>
                </a:ext>
              </a:extLst>
            </p:cNvPr>
            <p:cNvSpPr/>
            <p:nvPr/>
          </p:nvSpPr>
          <p:spPr>
            <a:xfrm>
              <a:off x="914400" y="5724436"/>
              <a:ext cx="7315200" cy="600164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1C3BFF65-A139-4C3B-B6D2-FF6973CB9846}"/>
                </a:ext>
              </a:extLst>
            </p:cNvPr>
            <p:cNvSpPr/>
            <p:nvPr/>
          </p:nvSpPr>
          <p:spPr>
            <a:xfrm>
              <a:off x="4648200" y="5922903"/>
              <a:ext cx="484188" cy="169887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tx1"/>
                  </a:solidFill>
                </a:rPr>
                <a:t>Pi</a:t>
              </a:r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5A083C18-5513-497C-BA8F-FA089F542161}"/>
                </a:ext>
              </a:extLst>
            </p:cNvPr>
            <p:cNvSpPr/>
            <p:nvPr/>
          </p:nvSpPr>
          <p:spPr>
            <a:xfrm>
              <a:off x="6019800" y="5937193"/>
              <a:ext cx="228600" cy="1683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n</a:t>
              </a:r>
            </a:p>
          </p:txBody>
        </p:sp>
        <p:sp>
          <p:nvSpPr>
            <p:cNvPr id="24663" name="TextBox 101">
              <a:extLst>
                <a:ext uri="{FF2B5EF4-FFF2-40B4-BE49-F238E27FC236}">
                  <a16:creationId xmlns:a16="http://schemas.microsoft.com/office/drawing/2014/main" id="{6AB5E43C-0245-4501-BE40-EA39745A94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8400" y="5876836"/>
              <a:ext cx="1799623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3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3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3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</a:rPr>
                <a:t>= Number of votes gained</a:t>
              </a:r>
            </a:p>
          </p:txBody>
        </p:sp>
        <p:sp>
          <p:nvSpPr>
            <p:cNvPr id="24664" name="TextBox 102">
              <a:extLst>
                <a:ext uri="{FF2B5EF4-FFF2-40B4-BE49-F238E27FC236}">
                  <a16:creationId xmlns:a16="http://schemas.microsoft.com/office/drawing/2014/main" id="{CCAF6667-BF2F-42BC-942C-C049955901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05400" y="5876836"/>
              <a:ext cx="914400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3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3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3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</a:rPr>
                <a:t>= Process i</a:t>
              </a:r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0DF14DE6-FB27-46DF-9C10-245607DD7A4C}"/>
                </a:ext>
              </a:extLst>
            </p:cNvPr>
            <p:cNvSpPr/>
            <p:nvPr/>
          </p:nvSpPr>
          <p:spPr>
            <a:xfrm>
              <a:off x="3048000" y="5926079"/>
              <a:ext cx="560388" cy="161949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 err="1">
                  <a:solidFill>
                    <a:schemeClr val="tx1"/>
                  </a:solidFill>
                </a:rPr>
                <a:t>Cj</a:t>
              </a:r>
              <a:endParaRPr 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24666" name="TextBox 104">
              <a:extLst>
                <a:ext uri="{FF2B5EF4-FFF2-40B4-BE49-F238E27FC236}">
                  <a16:creationId xmlns:a16="http://schemas.microsoft.com/office/drawing/2014/main" id="{82CBF3E0-D23A-4E7B-BC59-DC5BA60BE5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45188" y="5876836"/>
              <a:ext cx="1103012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3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3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3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</a:rPr>
                <a:t>= Coordinator j</a:t>
              </a:r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1E5A420D-BAA9-4977-81D4-35368A569495}"/>
                </a:ext>
              </a:extLst>
            </p:cNvPr>
            <p:cNvSpPr/>
            <p:nvPr/>
          </p:nvSpPr>
          <p:spPr bwMode="auto">
            <a:xfrm>
              <a:off x="1219200" y="5906762"/>
              <a:ext cx="685800" cy="22860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900" dirty="0" err="1">
                  <a:solidFill>
                    <a:schemeClr val="tx1"/>
                  </a:solidFill>
                </a:rPr>
                <a:t>rname</a:t>
              </a:r>
              <a:r>
                <a:rPr lang="en-US" sz="900" dirty="0">
                  <a:solidFill>
                    <a:schemeClr val="tx1"/>
                  </a:solidFill>
                </a:rPr>
                <a:t>-x</a:t>
              </a:r>
            </a:p>
          </p:txBody>
        </p:sp>
        <p:sp>
          <p:nvSpPr>
            <p:cNvPr id="24670" name="TextBox 106">
              <a:extLst>
                <a:ext uri="{FF2B5EF4-FFF2-40B4-BE49-F238E27FC236}">
                  <a16:creationId xmlns:a16="http://schemas.microsoft.com/office/drawing/2014/main" id="{2AA1572E-51E7-4D06-9488-E22F0077EB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8788" y="5724436"/>
              <a:ext cx="1179212" cy="600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3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3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3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</a:rPr>
                <a:t>    xth replica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</a:rPr>
                <a:t>=  of a resource     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</a:rPr>
                <a:t>    rname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6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7" dur="indefinite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9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0" dur="indefinite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2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3" dur="indefinite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5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6" dur="indefinite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8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9" dur="indefinite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1" dur="indefinit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2" dur="indefinite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4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5" dur="indefinite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7" grpId="1" animBg="1"/>
      <p:bldP spid="37" grpId="2" animBg="1"/>
      <p:bldP spid="38" grpId="0" animBg="1"/>
      <p:bldP spid="38" grpId="1" animBg="1"/>
      <p:bldP spid="38" grpId="2" animBg="1"/>
      <p:bldP spid="41" grpId="0" animBg="1"/>
      <p:bldP spid="42" grpId="0" animBg="1"/>
      <p:bldP spid="44" grpId="0" animBg="1"/>
      <p:bldP spid="48" grpId="0" animBg="1"/>
      <p:bldP spid="54" grpId="0" animBg="1"/>
      <p:bldP spid="55" grpId="0" animBg="1"/>
      <p:bldP spid="62" grpId="0" animBg="1"/>
      <p:bldP spid="69" grpId="0" animBg="1"/>
      <p:bldP spid="69" grpId="1" animBg="1"/>
      <p:bldP spid="73" grpId="0" animBg="1"/>
      <p:bldP spid="73" grpId="1" animBg="1"/>
      <p:bldP spid="73" grpId="2" animBg="1"/>
      <p:bldP spid="75" grpId="0" animBg="1"/>
      <p:bldP spid="75" grpId="1" animBg="1"/>
      <p:bldP spid="75" grpId="2" animBg="1"/>
      <p:bldP spid="83" grpId="0" animBg="1"/>
      <p:bldP spid="84" grpId="0" animBg="1"/>
      <p:bldP spid="88" grpId="0" animBg="1"/>
      <p:bldP spid="92" grpId="0" animBg="1"/>
      <p:bldP spid="92" grpId="1" animBg="1"/>
      <p:bldP spid="92" grpId="2" animBg="1"/>
      <p:bldP spid="94" grpId="0" animBg="1"/>
      <p:bldP spid="94" grpId="1" animBg="1"/>
      <p:bldP spid="94" grpId="2" animBg="1"/>
      <p:bldP spid="10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58FF1B2F-B2AB-4AB5-95BD-3B526CF81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320"/>
            <a:ext cx="108966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Fault-tolerance in the Decentralized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FA1AC-BBA7-4CCE-A4BB-0CEF2A72DA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969752" cy="45259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dirty="0"/>
              <a:t>This decentralized algorithm assumes that the coordinator recovers quickly from a failure</a:t>
            </a:r>
          </a:p>
          <a:p>
            <a:pPr lvl="4">
              <a:defRPr/>
            </a:pPr>
            <a:endParaRPr lang="en-US" sz="1400" dirty="0"/>
          </a:p>
          <a:p>
            <a:pPr lvl="4">
              <a:defRPr/>
            </a:pPr>
            <a:endParaRPr lang="en-US" sz="1400" dirty="0"/>
          </a:p>
          <a:p>
            <a:pPr>
              <a:defRPr/>
            </a:pPr>
            <a:r>
              <a:rPr lang="en-US" sz="2800" dirty="0"/>
              <a:t>However, the coordinator would have reset its state after recovery</a:t>
            </a:r>
          </a:p>
          <a:p>
            <a:pPr lvl="1">
              <a:defRPr/>
            </a:pPr>
            <a:r>
              <a:rPr lang="en-US" sz="2400" dirty="0"/>
              <a:t>Coordinator could have forgotten any vote it had given earlier</a:t>
            </a:r>
          </a:p>
          <a:p>
            <a:pPr lvl="4">
              <a:defRPr/>
            </a:pPr>
            <a:endParaRPr lang="en-US" sz="1000" dirty="0"/>
          </a:p>
          <a:p>
            <a:pPr lvl="4">
              <a:defRPr/>
            </a:pPr>
            <a:endParaRPr lang="en-US" sz="1000" dirty="0"/>
          </a:p>
          <a:p>
            <a:pPr>
              <a:defRPr/>
            </a:pPr>
            <a:r>
              <a:rPr lang="en-US" sz="2800" dirty="0"/>
              <a:t>Hence, the coordinator may incorrectly grant permission to a process</a:t>
            </a:r>
          </a:p>
          <a:p>
            <a:pPr lvl="1">
              <a:defRPr/>
            </a:pPr>
            <a:r>
              <a:rPr lang="en-US" sz="2400" dirty="0"/>
              <a:t>Mutual exclusion cannot be deterministically guaranteed</a:t>
            </a:r>
          </a:p>
          <a:p>
            <a:pPr lvl="1">
              <a:defRPr/>
            </a:pPr>
            <a:r>
              <a:rPr lang="en-US" sz="2400" dirty="0"/>
              <a:t>But, the algorithm still </a:t>
            </a:r>
            <a:r>
              <a:rPr lang="en-US" sz="2400" i="1" dirty="0"/>
              <a:t>probabilistically</a:t>
            </a:r>
            <a:r>
              <a:rPr lang="en-US" sz="2400" dirty="0"/>
              <a:t> guarantees mutual exclusion</a:t>
            </a:r>
          </a:p>
          <a:p>
            <a:pPr marL="1371600" lvl="3" indent="0">
              <a:buNone/>
              <a:defRPr/>
            </a:pP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3685F33C-5921-4E4A-8203-0A49F043B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4638"/>
            <a:ext cx="10366248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Probabilistic Guarantees in the Decentralized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ADB76-9F9F-409D-BEAD-9CCDAFA21F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969752" cy="5394960"/>
          </a:xfrm>
        </p:spPr>
        <p:txBody>
          <a:bodyPr/>
          <a:lstStyle/>
          <a:p>
            <a:pPr>
              <a:defRPr/>
            </a:pPr>
            <a:r>
              <a:rPr lang="en-US" sz="2200" dirty="0"/>
              <a:t>What is the minimum number of coordinators that should fail to violate mutual exclusion?</a:t>
            </a:r>
          </a:p>
          <a:p>
            <a:pPr lvl="1">
              <a:defRPr/>
            </a:pPr>
            <a:r>
              <a:rPr lang="en-US" sz="2000" dirty="0"/>
              <a:t>At least </a:t>
            </a:r>
            <a:r>
              <a:rPr lang="en-US" sz="2000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Courier New" pitchFamily="49" charset="0"/>
              </a:rPr>
              <a:t>2m -n</a:t>
            </a:r>
            <a:r>
              <a:rPr lang="en-US" sz="2000" dirty="0"/>
              <a:t> coordinators should fail (i.e., another process can get [2m-n + (n – m)] = m votes and thus proceed wrongly)</a:t>
            </a:r>
          </a:p>
          <a:p>
            <a:pPr lvl="8">
              <a:defRPr/>
            </a:pPr>
            <a:endParaRPr lang="en-US" sz="800" dirty="0"/>
          </a:p>
          <a:p>
            <a:pPr>
              <a:defRPr/>
            </a:pPr>
            <a:r>
              <a:rPr lang="en-US" sz="2200" dirty="0"/>
              <a:t>Let the probability of violating mutual exclusion be </a:t>
            </a:r>
            <a:r>
              <a:rPr lang="en-US" sz="2200" dirty="0">
                <a:solidFill>
                  <a:schemeClr val="tx1"/>
                </a:solidFill>
                <a:latin typeface="Cambria Math" pitchFamily="18" charset="0"/>
              </a:rPr>
              <a:t>P</a:t>
            </a:r>
            <a:r>
              <a:rPr lang="en-US" sz="2200" baseline="-25000" dirty="0">
                <a:solidFill>
                  <a:schemeClr val="tx1"/>
                </a:solidFill>
                <a:latin typeface="Cambria Math" pitchFamily="18" charset="0"/>
              </a:rPr>
              <a:t>v</a:t>
            </a:r>
          </a:p>
          <a:p>
            <a:pPr lvl="4">
              <a:defRPr/>
            </a:pPr>
            <a:endParaRPr lang="en-US" sz="800" b="1" baseline="-25000" dirty="0">
              <a:latin typeface="Courier New" pitchFamily="49" charset="0"/>
            </a:endParaRPr>
          </a:p>
          <a:p>
            <a:pPr lvl="1">
              <a:defRPr/>
            </a:pPr>
            <a:r>
              <a:rPr lang="en-US" sz="2000" dirty="0"/>
              <a:t>Derivation of </a:t>
            </a:r>
            <a:r>
              <a:rPr lang="en-US" sz="2000" dirty="0">
                <a:solidFill>
                  <a:schemeClr val="tx1"/>
                </a:solidFill>
                <a:latin typeface="Cambria Math" pitchFamily="18" charset="0"/>
              </a:rPr>
              <a:t>P</a:t>
            </a:r>
            <a:r>
              <a:rPr lang="en-US" sz="2000" baseline="-25000" dirty="0">
                <a:solidFill>
                  <a:schemeClr val="tx1"/>
                </a:solidFill>
                <a:latin typeface="Cambria Math" pitchFamily="18" charset="0"/>
              </a:rPr>
              <a:t>v</a:t>
            </a:r>
            <a:endParaRPr lang="en-US" sz="2000" baseline="-25000" dirty="0"/>
          </a:p>
          <a:p>
            <a:pPr lvl="2">
              <a:defRPr/>
            </a:pPr>
            <a:r>
              <a:rPr lang="en-US" dirty="0"/>
              <a:t>Let 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</a:rPr>
              <a:t>T </a:t>
            </a:r>
            <a:r>
              <a:rPr lang="en-US" b="1" dirty="0">
                <a:solidFill>
                  <a:schemeClr val="tx1"/>
                </a:solidFill>
                <a:latin typeface="Cambria Math" pitchFamily="18" charset="0"/>
              </a:rPr>
              <a:t> </a:t>
            </a:r>
            <a:r>
              <a:rPr lang="en-US" dirty="0"/>
              <a:t>be the lifetime of the coordinator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2">
              <a:defRPr/>
            </a:pPr>
            <a:r>
              <a:rPr lang="en-US" dirty="0"/>
              <a:t>Let 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</a:rPr>
              <a:t>p=</a:t>
            </a:r>
            <a:r>
              <a:rPr lang="el-GR" dirty="0">
                <a:solidFill>
                  <a:schemeClr val="tx1"/>
                </a:solidFill>
                <a:latin typeface="Cambria Math" pitchFamily="18" charset="0"/>
              </a:rPr>
              <a:t>Δ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</a:rPr>
              <a:t>t/T</a:t>
            </a:r>
            <a:r>
              <a:rPr lang="en-US" dirty="0"/>
              <a:t> be the probability that a coordinator crashes during time-interval </a:t>
            </a:r>
            <a:r>
              <a:rPr lang="el-GR" dirty="0">
                <a:solidFill>
                  <a:schemeClr val="tx1"/>
                </a:solidFill>
                <a:latin typeface="Cambria Math" pitchFamily="18" charset="0"/>
              </a:rPr>
              <a:t>Δ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</a:rPr>
              <a:t>t</a:t>
            </a:r>
          </a:p>
          <a:p>
            <a:pPr lvl="2">
              <a:defRPr/>
            </a:pPr>
            <a:r>
              <a:rPr lang="en-US" dirty="0"/>
              <a:t>Let 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</a:rPr>
              <a:t>P[k]</a:t>
            </a:r>
            <a:r>
              <a:rPr lang="en-US" dirty="0"/>
              <a:t> be the probability that 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</a:rPr>
              <a:t>k</a:t>
            </a:r>
            <a:r>
              <a:rPr lang="en-US" dirty="0"/>
              <a:t> out of 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</a:rPr>
              <a:t>m</a:t>
            </a:r>
            <a:r>
              <a:rPr lang="en-US" dirty="0"/>
              <a:t> coordinators crash during the same interval</a:t>
            </a:r>
          </a:p>
          <a:p>
            <a:pPr lvl="2">
              <a:defRPr/>
            </a:pPr>
            <a:endParaRPr lang="en-US" dirty="0"/>
          </a:p>
          <a:p>
            <a:pPr lvl="2">
              <a:defRPr/>
            </a:pPr>
            <a:r>
              <a:rPr lang="en-US" dirty="0"/>
              <a:t>The mutual exclusion violation probability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</a:rPr>
              <a:t>P</a:t>
            </a:r>
            <a:r>
              <a:rPr lang="en-US" baseline="-25000" dirty="0" err="1">
                <a:solidFill>
                  <a:schemeClr val="tx1"/>
                </a:solidFill>
                <a:latin typeface="Cambria Math" pitchFamily="18" charset="0"/>
              </a:rPr>
              <a:t>v</a:t>
            </a:r>
            <a:r>
              <a:rPr lang="en-US" baseline="-25000" dirty="0">
                <a:solidFill>
                  <a:schemeClr val="tx1"/>
                </a:solidFill>
                <a:latin typeface="Cambria Math" pitchFamily="18" charset="0"/>
              </a:rPr>
              <a:t> </a:t>
            </a:r>
            <a:r>
              <a:rPr lang="en-US" dirty="0"/>
              <a:t> can be computed as:</a:t>
            </a:r>
          </a:p>
          <a:p>
            <a:pPr lvl="1">
              <a:defRPr/>
            </a:pPr>
            <a:endParaRPr lang="en-US" sz="1600" dirty="0"/>
          </a:p>
          <a:p>
            <a:pPr marL="0" indent="0">
              <a:buNone/>
              <a:defRPr/>
            </a:pPr>
            <a:endParaRPr lang="en-US" sz="2200" dirty="0"/>
          </a:p>
          <a:p>
            <a:pPr>
              <a:defRPr/>
            </a:pPr>
            <a:r>
              <a:rPr lang="en-US" sz="2200" dirty="0"/>
              <a:t>In practice, this probability is typically very small</a:t>
            </a:r>
          </a:p>
          <a:p>
            <a:pPr lvl="1">
              <a:defRPr/>
            </a:pPr>
            <a:r>
              <a:rPr lang="en-US" sz="2000" dirty="0"/>
              <a:t>For </a:t>
            </a:r>
            <a:r>
              <a:rPr lang="en-US" sz="2000" dirty="0">
                <a:solidFill>
                  <a:schemeClr val="tx1"/>
                </a:solidFill>
                <a:latin typeface="Cambria Math" pitchFamily="18" charset="0"/>
              </a:rPr>
              <a:t>T</a:t>
            </a:r>
            <a:r>
              <a:rPr lang="en-US" sz="2000" dirty="0"/>
              <a:t>=3 hours, </a:t>
            </a:r>
            <a:r>
              <a:rPr lang="el-GR" sz="2000" dirty="0">
                <a:solidFill>
                  <a:schemeClr val="tx1"/>
                </a:solidFill>
                <a:latin typeface="Cambria Math" pitchFamily="18" charset="0"/>
              </a:rPr>
              <a:t>Δ</a:t>
            </a:r>
            <a:r>
              <a:rPr lang="en-US" sz="2000" dirty="0">
                <a:solidFill>
                  <a:schemeClr val="tx1"/>
                </a:solidFill>
                <a:latin typeface="Cambria Math" pitchFamily="18" charset="0"/>
              </a:rPr>
              <a:t>t</a:t>
            </a:r>
            <a:r>
              <a:rPr lang="en-US" sz="2000" dirty="0"/>
              <a:t>=10 s, </a:t>
            </a:r>
            <a:r>
              <a:rPr lang="en-US" sz="2000" dirty="0">
                <a:solidFill>
                  <a:schemeClr val="tx1"/>
                </a:solidFill>
                <a:latin typeface="Cambria Math" pitchFamily="18" charset="0"/>
              </a:rPr>
              <a:t>n</a:t>
            </a:r>
            <a:r>
              <a:rPr lang="en-US" sz="2000" dirty="0"/>
              <a:t>=32, and </a:t>
            </a:r>
            <a:r>
              <a:rPr lang="en-US" sz="2000" dirty="0">
                <a:solidFill>
                  <a:schemeClr val="tx1"/>
                </a:solidFill>
                <a:latin typeface="Cambria Math" pitchFamily="18" charset="0"/>
              </a:rPr>
              <a:t>m</a:t>
            </a:r>
            <a:r>
              <a:rPr lang="en-US" sz="2000" dirty="0"/>
              <a:t>=0.75</a:t>
            </a:r>
            <a:r>
              <a:rPr lang="en-US" sz="2000" dirty="0">
                <a:solidFill>
                  <a:schemeClr val="tx1"/>
                </a:solidFill>
                <a:latin typeface="Cambria Math" pitchFamily="18" charset="0"/>
              </a:rPr>
              <a:t>n</a:t>
            </a:r>
            <a:r>
              <a:rPr lang="en-US" sz="2000" dirty="0"/>
              <a:t> : </a:t>
            </a:r>
            <a:r>
              <a:rPr lang="en-US" sz="2000" dirty="0">
                <a:solidFill>
                  <a:schemeClr val="tx1"/>
                </a:solidFill>
                <a:latin typeface="Cambria Math" pitchFamily="18" charset="0"/>
              </a:rPr>
              <a:t>P</a:t>
            </a:r>
            <a:r>
              <a:rPr lang="en-US" sz="2000" baseline="-25000" dirty="0">
                <a:solidFill>
                  <a:schemeClr val="tx1"/>
                </a:solidFill>
                <a:latin typeface="Cambria Math" pitchFamily="18" charset="0"/>
              </a:rPr>
              <a:t>v </a:t>
            </a:r>
            <a:r>
              <a:rPr lang="en-US" sz="2000" dirty="0"/>
              <a:t>=10</a:t>
            </a:r>
            <a:r>
              <a:rPr lang="en-US" sz="2000" baseline="50000" dirty="0"/>
              <a:t>-40</a:t>
            </a:r>
          </a:p>
          <a:p>
            <a:pPr lvl="1">
              <a:buFontTx/>
              <a:buNone/>
              <a:defRPr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lvl="1">
              <a:buFontTx/>
              <a:buNone/>
              <a:defRPr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69C5113-B37B-4780-8BCF-B37FD7A7CB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5105400"/>
            <a:ext cx="1604963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3" name="Picture 3">
            <a:extLst>
              <a:ext uri="{FF2B5EF4-FFF2-40B4-BE49-F238E27FC236}">
                <a16:creationId xmlns:a16="http://schemas.microsoft.com/office/drawing/2014/main" id="{C86F1CE5-0B0F-4C41-A08E-740113CDC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343400"/>
            <a:ext cx="2066925" cy="40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Quorum-Based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131552" cy="5013960"/>
          </a:xfrm>
        </p:spPr>
        <p:txBody>
          <a:bodyPr>
            <a:normAutofit/>
          </a:bodyPr>
          <a:lstStyle/>
          <a:p>
            <a:r>
              <a:rPr lang="en-US" sz="2400" dirty="0"/>
              <a:t>This algorithm is an implementation of a more general protocol known as </a:t>
            </a:r>
            <a:r>
              <a:rPr lang="en-US" sz="2400" i="1" dirty="0">
                <a:solidFill>
                  <a:srgbClr val="0070C0"/>
                </a:solidFill>
              </a:rPr>
              <a:t>quorum-based protocol</a:t>
            </a:r>
            <a:endParaRPr lang="en-US" sz="2400" dirty="0"/>
          </a:p>
          <a:p>
            <a:endParaRPr lang="en-US" sz="2400" b="1" i="1" dirty="0"/>
          </a:p>
          <a:p>
            <a:r>
              <a:rPr lang="en-US" sz="2400" dirty="0"/>
              <a:t>The quorum-based protocol</a:t>
            </a:r>
            <a:r>
              <a:rPr lang="en-US" sz="2400" i="1" dirty="0"/>
              <a:t> </a:t>
            </a:r>
            <a:r>
              <a:rPr lang="en-US" sz="2400" dirty="0"/>
              <a:t>can be implemented using a </a:t>
            </a:r>
            <a:r>
              <a:rPr lang="en-US" sz="2400" i="1" dirty="0"/>
              <a:t>voting</a:t>
            </a:r>
            <a:r>
              <a:rPr lang="en-US" sz="2400" dirty="0"/>
              <a:t> </a:t>
            </a:r>
            <a:r>
              <a:rPr lang="en-US" sz="2400" i="1" dirty="0"/>
              <a:t>scheme</a:t>
            </a:r>
            <a:r>
              <a:rPr lang="en-US" sz="2400" dirty="0"/>
              <a:t>, originally proposed by Thomas (1979) then generalized by Gifford (1979)</a:t>
            </a:r>
          </a:p>
          <a:p>
            <a:endParaRPr lang="en-US" sz="2400" i="1" dirty="0"/>
          </a:p>
          <a:p>
            <a:r>
              <a:rPr lang="en-US" sz="2400" dirty="0">
                <a:solidFill>
                  <a:srgbClr val="0070C0"/>
                </a:solidFill>
              </a:rPr>
              <a:t>Basic Idea</a:t>
            </a:r>
            <a:r>
              <a:rPr lang="en-US" sz="2400" dirty="0"/>
              <a:t>:</a:t>
            </a:r>
          </a:p>
          <a:p>
            <a:pPr lvl="1"/>
            <a:r>
              <a:rPr lang="en-US" sz="2400" dirty="0"/>
              <a:t>Clients are required to </a:t>
            </a:r>
            <a:r>
              <a:rPr lang="en-US" sz="2400" i="1" dirty="0"/>
              <a:t>request and acquire </a:t>
            </a:r>
            <a:r>
              <a:rPr lang="en-US" sz="2400" dirty="0"/>
              <a:t>the permission of multiple servers before either </a:t>
            </a:r>
            <a:r>
              <a:rPr lang="en-US" sz="2400" i="1" dirty="0"/>
              <a:t>reading</a:t>
            </a:r>
            <a:r>
              <a:rPr lang="en-US" sz="2400" dirty="0"/>
              <a:t> or </a:t>
            </a:r>
            <a:r>
              <a:rPr lang="en-US" sz="2400" i="1" dirty="0"/>
              <a:t>writing</a:t>
            </a:r>
            <a:r>
              <a:rPr lang="en-US" sz="2400" dirty="0"/>
              <a:t> from or to a replicated data item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Rules on reads and writes should be established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Each replica is assigned a </a:t>
            </a:r>
            <a:r>
              <a:rPr lang="en-US" sz="2400" i="1" dirty="0">
                <a:solidFill>
                  <a:schemeClr val="tx1"/>
                </a:solidFill>
              </a:rPr>
              <a:t>version number</a:t>
            </a:r>
            <a:r>
              <a:rPr lang="en-US" sz="2400" dirty="0">
                <a:solidFill>
                  <a:schemeClr val="tx1"/>
                </a:solidFill>
              </a:rPr>
              <a:t>, which is incremented on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each write </a:t>
            </a:r>
          </a:p>
          <a:p>
            <a:pPr lvl="2"/>
            <a:endParaRPr lang="en-US" dirty="0">
              <a:solidFill>
                <a:schemeClr val="tx1"/>
              </a:solidFill>
            </a:endParaRPr>
          </a:p>
          <a:p>
            <a:pPr lvl="1"/>
            <a:endParaRPr lang="en-US" sz="16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538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Quorum-Based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664952" cy="4525963"/>
          </a:xfrm>
        </p:spPr>
        <p:txBody>
          <a:bodyPr/>
          <a:lstStyle/>
          <a:p>
            <a:r>
              <a:rPr lang="en-US" sz="2400" dirty="0">
                <a:solidFill>
                  <a:srgbClr val="C00000"/>
                </a:solidFill>
              </a:rPr>
              <a:t>Working Example</a:t>
            </a:r>
            <a:r>
              <a:rPr lang="en-US" sz="2400" dirty="0"/>
              <a:t>:</a:t>
            </a:r>
          </a:p>
          <a:p>
            <a:pPr lvl="1"/>
            <a:r>
              <a:rPr lang="en-US" sz="2400" dirty="0"/>
              <a:t>Consider a distributed file system and suppose that a file is replicated on </a:t>
            </a:r>
            <a:r>
              <a:rPr lang="en-US" sz="2400" b="1" i="1" dirty="0"/>
              <a:t>N</a:t>
            </a:r>
            <a:r>
              <a:rPr lang="en-US" sz="2400" dirty="0"/>
              <a:t> servers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>
                <a:solidFill>
                  <a:srgbClr val="0070C0"/>
                </a:solidFill>
              </a:rPr>
              <a:t>Write Rule</a:t>
            </a:r>
            <a:r>
              <a:rPr lang="en-US" sz="2400" dirty="0"/>
              <a:t>: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A client must first contact </a:t>
            </a:r>
            <a:r>
              <a:rPr lang="en-US" sz="2400" b="1" i="1" dirty="0">
                <a:solidFill>
                  <a:schemeClr val="tx1"/>
                </a:solidFill>
              </a:rPr>
              <a:t>N/2 + 1</a:t>
            </a:r>
            <a:r>
              <a:rPr lang="en-US" sz="2400" dirty="0">
                <a:solidFill>
                  <a:schemeClr val="tx1"/>
                </a:solidFill>
              </a:rPr>
              <a:t> servers (a </a:t>
            </a:r>
            <a:r>
              <a:rPr lang="en-US" sz="2400" i="1" dirty="0">
                <a:solidFill>
                  <a:schemeClr val="tx1"/>
                </a:solidFill>
              </a:rPr>
              <a:t>majority</a:t>
            </a:r>
            <a:r>
              <a:rPr lang="en-US" sz="2400" dirty="0">
                <a:solidFill>
                  <a:schemeClr val="tx1"/>
                </a:solidFill>
              </a:rPr>
              <a:t>) before updating a file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Once majority votes are </a:t>
            </a:r>
            <a:r>
              <a:rPr lang="en-US" sz="2400" dirty="0"/>
              <a:t>obtained</a:t>
            </a:r>
            <a:r>
              <a:rPr lang="en-US" sz="2400" dirty="0">
                <a:solidFill>
                  <a:schemeClr val="tx1"/>
                </a:solidFill>
              </a:rPr>
              <a:t>, the file is updated and its version number is incremented</a:t>
            </a:r>
          </a:p>
          <a:p>
            <a:pPr lvl="3"/>
            <a:r>
              <a:rPr lang="en-US" sz="2400" dirty="0"/>
              <a:t>This is pursued at all replica sites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741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Quorum-Based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588752" cy="4937760"/>
          </a:xfrm>
        </p:spPr>
        <p:txBody>
          <a:bodyPr/>
          <a:lstStyle/>
          <a:p>
            <a:r>
              <a:rPr lang="en-US" sz="2400" dirty="0">
                <a:solidFill>
                  <a:srgbClr val="C00000"/>
                </a:solidFill>
              </a:rPr>
              <a:t>Working Example</a:t>
            </a:r>
            <a:r>
              <a:rPr lang="en-US" sz="2400" dirty="0"/>
              <a:t>:</a:t>
            </a:r>
          </a:p>
          <a:p>
            <a:pPr lvl="1"/>
            <a:r>
              <a:rPr lang="en-US" sz="2400" dirty="0"/>
              <a:t>Consider a distributed file system and suppose that a file is replicated on </a:t>
            </a:r>
            <a:r>
              <a:rPr lang="en-US" sz="2400" b="1" i="1" dirty="0"/>
              <a:t>N</a:t>
            </a:r>
            <a:r>
              <a:rPr lang="en-US" sz="2400" dirty="0"/>
              <a:t> servers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>
                <a:solidFill>
                  <a:srgbClr val="0070C0"/>
                </a:solidFill>
              </a:rPr>
              <a:t>Read Rule</a:t>
            </a:r>
            <a:r>
              <a:rPr lang="en-US" sz="2400" dirty="0"/>
              <a:t>:</a:t>
            </a:r>
          </a:p>
          <a:p>
            <a:pPr lvl="2"/>
            <a:r>
              <a:rPr lang="en-US" sz="2200" dirty="0"/>
              <a:t>A client must contact </a:t>
            </a:r>
            <a:r>
              <a:rPr lang="en-US" sz="2200" b="1" i="1" dirty="0"/>
              <a:t>N</a:t>
            </a:r>
            <a:r>
              <a:rPr lang="en-US" sz="2200" dirty="0"/>
              <a:t>/2 + 1 servers, asking them to send their version numbers of its requested file</a:t>
            </a:r>
          </a:p>
          <a:p>
            <a:pPr lvl="2"/>
            <a:r>
              <a:rPr lang="en-US" sz="2200" dirty="0"/>
              <a:t>If all the version numbers are equal, this must be the most recent version of the file </a:t>
            </a:r>
          </a:p>
          <a:p>
            <a:pPr lvl="3"/>
            <a:r>
              <a:rPr lang="en-US" sz="2000" dirty="0">
                <a:solidFill>
                  <a:schemeClr val="tx1"/>
                </a:solidFill>
              </a:rPr>
              <a:t>This is because an attempt to update the remaining servers would fail since there are not enough of them</a:t>
            </a:r>
          </a:p>
          <a:p>
            <a:pPr lvl="3"/>
            <a:r>
              <a:rPr lang="en-US" sz="2000" dirty="0">
                <a:solidFill>
                  <a:schemeClr val="tx1"/>
                </a:solidFill>
              </a:rPr>
              <a:t>E.g., if </a:t>
            </a:r>
            <a:r>
              <a:rPr lang="en-US" sz="2000" b="1" i="1" dirty="0">
                <a:solidFill>
                  <a:schemeClr val="tx1"/>
                </a:solidFill>
              </a:rPr>
              <a:t>N</a:t>
            </a:r>
            <a:r>
              <a:rPr lang="en-US" sz="2000" dirty="0">
                <a:solidFill>
                  <a:schemeClr val="tx1"/>
                </a:solidFill>
              </a:rPr>
              <a:t> = 5 and a client receives 3 version numbers that are all equal to 8, it is impossible that the remaining 2 servers will have version 9  </a:t>
            </a:r>
          </a:p>
          <a:p>
            <a:pPr lvl="4"/>
            <a:r>
              <a:rPr lang="en-US" sz="2000" i="1" dirty="0">
                <a:solidFill>
                  <a:schemeClr val="tx1"/>
                </a:solidFill>
              </a:rPr>
              <a:t>Any successful update from version 8 to version 9 requires getting 3 servers to agree on it, not just 2</a:t>
            </a:r>
          </a:p>
          <a:p>
            <a:pPr lvl="3"/>
            <a:endParaRPr lang="en-US" sz="1600" dirty="0"/>
          </a:p>
          <a:p>
            <a:pPr lvl="3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57359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Quorum-Based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9979152" cy="4525963"/>
          </a:xfrm>
        </p:spPr>
        <p:txBody>
          <a:bodyPr>
            <a:normAutofit/>
          </a:bodyPr>
          <a:lstStyle/>
          <a:p>
            <a:r>
              <a:rPr lang="en-US" sz="2600" dirty="0"/>
              <a:t>Gifford's scheme generalizes Thomas’s one</a:t>
            </a:r>
          </a:p>
          <a:p>
            <a:endParaRPr lang="en-US" sz="2600" i="1" dirty="0"/>
          </a:p>
          <a:p>
            <a:r>
              <a:rPr lang="en-US" sz="2600" b="1" dirty="0"/>
              <a:t>Gifford’s Scheme</a:t>
            </a:r>
            <a:r>
              <a:rPr lang="en-US" sz="2600" dirty="0"/>
              <a:t>:</a:t>
            </a:r>
          </a:p>
          <a:p>
            <a:pPr lvl="1"/>
            <a:r>
              <a:rPr lang="en-US" sz="2600" dirty="0">
                <a:solidFill>
                  <a:srgbClr val="0070C0"/>
                </a:solidFill>
              </a:rPr>
              <a:t>Read Rule:</a:t>
            </a:r>
          </a:p>
          <a:p>
            <a:pPr lvl="2"/>
            <a:r>
              <a:rPr lang="en-US" sz="2600" dirty="0">
                <a:solidFill>
                  <a:schemeClr val="tx1"/>
                </a:solidFill>
              </a:rPr>
              <a:t>A client needs to assemble a </a:t>
            </a:r>
            <a:r>
              <a:rPr lang="en-US" sz="2600" i="1" u="sng" dirty="0">
                <a:solidFill>
                  <a:schemeClr val="tx1"/>
                </a:solidFill>
              </a:rPr>
              <a:t>read quorum</a:t>
            </a:r>
            <a:r>
              <a:rPr lang="en-US" sz="2600" dirty="0">
                <a:solidFill>
                  <a:schemeClr val="tx1"/>
                </a:solidFill>
              </a:rPr>
              <a:t>, which is an arbitrary collection of any </a:t>
            </a:r>
            <a:r>
              <a:rPr lang="en-US" sz="2600" b="1" i="1" dirty="0">
                <a:solidFill>
                  <a:schemeClr val="tx1"/>
                </a:solidFill>
              </a:rPr>
              <a:t>N</a:t>
            </a:r>
            <a:r>
              <a:rPr lang="en-US" sz="2600" b="1" i="1" baseline="-25000" dirty="0">
                <a:solidFill>
                  <a:schemeClr val="tx1"/>
                </a:solidFill>
              </a:rPr>
              <a:t>R</a:t>
            </a:r>
            <a:r>
              <a:rPr lang="en-US" sz="2600" dirty="0">
                <a:solidFill>
                  <a:schemeClr val="tx1"/>
                </a:solidFill>
              </a:rPr>
              <a:t> servers, or more</a:t>
            </a:r>
          </a:p>
          <a:p>
            <a:pPr lvl="1"/>
            <a:endParaRPr lang="en-US" sz="2600" dirty="0">
              <a:solidFill>
                <a:schemeClr val="tx1"/>
              </a:solidFill>
            </a:endParaRPr>
          </a:p>
          <a:p>
            <a:pPr lvl="1"/>
            <a:r>
              <a:rPr lang="en-US" sz="2600" dirty="0">
                <a:solidFill>
                  <a:srgbClr val="0070C0"/>
                </a:solidFill>
              </a:rPr>
              <a:t>Write Rule:</a:t>
            </a:r>
          </a:p>
          <a:p>
            <a:pPr lvl="2"/>
            <a:r>
              <a:rPr lang="en-US" sz="2600" dirty="0">
                <a:solidFill>
                  <a:schemeClr val="tx1"/>
                </a:solidFill>
              </a:rPr>
              <a:t>To modify a file, a </a:t>
            </a:r>
            <a:r>
              <a:rPr lang="en-US" sz="2600" i="1" u="sng" dirty="0">
                <a:solidFill>
                  <a:schemeClr val="tx1"/>
                </a:solidFill>
              </a:rPr>
              <a:t>write quorum</a:t>
            </a:r>
            <a:r>
              <a:rPr lang="en-US" sz="2600" i="1" dirty="0">
                <a:solidFill>
                  <a:schemeClr val="tx1"/>
                </a:solidFill>
              </a:rPr>
              <a:t> </a:t>
            </a:r>
            <a:r>
              <a:rPr lang="en-US" sz="2600" dirty="0">
                <a:solidFill>
                  <a:schemeClr val="tx1"/>
                </a:solidFill>
              </a:rPr>
              <a:t>of at least </a:t>
            </a:r>
            <a:r>
              <a:rPr lang="en-US" sz="2600" b="1" i="1" dirty="0">
                <a:solidFill>
                  <a:schemeClr val="tx1"/>
                </a:solidFill>
              </a:rPr>
              <a:t>N</a:t>
            </a:r>
            <a:r>
              <a:rPr lang="en-US" sz="2600" b="1" i="1" baseline="-25000" dirty="0">
                <a:solidFill>
                  <a:schemeClr val="tx1"/>
                </a:solidFill>
              </a:rPr>
              <a:t>W</a:t>
            </a:r>
            <a:r>
              <a:rPr lang="en-US" sz="2600" dirty="0">
                <a:solidFill>
                  <a:schemeClr val="tx1"/>
                </a:solidFill>
              </a:rPr>
              <a:t> servers is required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2556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Quorum-Based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9979152" cy="4525963"/>
          </a:xfrm>
        </p:spPr>
        <p:txBody>
          <a:bodyPr/>
          <a:lstStyle/>
          <a:p>
            <a:r>
              <a:rPr lang="en-US" sz="2600" dirty="0"/>
              <a:t>The values of </a:t>
            </a:r>
            <a:r>
              <a:rPr lang="en-US" sz="2600" b="1" i="1" dirty="0"/>
              <a:t>N</a:t>
            </a:r>
            <a:r>
              <a:rPr lang="en-US" sz="2600" b="1" i="1" baseline="-25000" dirty="0"/>
              <a:t>R</a:t>
            </a:r>
            <a:r>
              <a:rPr lang="en-US" sz="2600" dirty="0"/>
              <a:t> and </a:t>
            </a:r>
            <a:r>
              <a:rPr lang="en-US" sz="2600" b="1" i="1" dirty="0"/>
              <a:t>N</a:t>
            </a:r>
            <a:r>
              <a:rPr lang="en-US" sz="2600" b="1" i="1" baseline="-25000" dirty="0"/>
              <a:t>W</a:t>
            </a:r>
            <a:r>
              <a:rPr lang="en-US" sz="2600" dirty="0"/>
              <a:t> are subject to the following two constraints:</a:t>
            </a:r>
          </a:p>
          <a:p>
            <a:pPr lvl="1"/>
            <a:r>
              <a:rPr lang="en-US" sz="2600" dirty="0"/>
              <a:t>Constraint 1 (or </a:t>
            </a:r>
            <a:r>
              <a:rPr lang="en-US" sz="2600" dirty="0">
                <a:solidFill>
                  <a:srgbClr val="00B050"/>
                </a:solidFill>
              </a:rPr>
              <a:t>C1</a:t>
            </a:r>
            <a:r>
              <a:rPr lang="en-US" sz="2600" dirty="0"/>
              <a:t>): </a:t>
            </a:r>
            <a:r>
              <a:rPr lang="en-US" sz="2600" b="1" i="1" dirty="0"/>
              <a:t>N</a:t>
            </a:r>
            <a:r>
              <a:rPr lang="en-US" sz="2600" b="1" i="1" baseline="-25000" dirty="0"/>
              <a:t>R</a:t>
            </a:r>
            <a:r>
              <a:rPr lang="en-US" sz="2600" dirty="0"/>
              <a:t> + </a:t>
            </a:r>
            <a:r>
              <a:rPr lang="en-US" sz="2600" b="1" i="1" dirty="0"/>
              <a:t>N</a:t>
            </a:r>
            <a:r>
              <a:rPr lang="en-US" sz="2600" b="1" i="1" baseline="-25000" dirty="0"/>
              <a:t>W</a:t>
            </a:r>
            <a:r>
              <a:rPr lang="en-US" sz="2600" dirty="0"/>
              <a:t> &gt; </a:t>
            </a:r>
            <a:r>
              <a:rPr lang="en-US" sz="2600" b="1" i="1" dirty="0"/>
              <a:t>N</a:t>
            </a:r>
          </a:p>
          <a:p>
            <a:pPr lvl="1"/>
            <a:r>
              <a:rPr lang="en-US" sz="2600" dirty="0"/>
              <a:t>Constraint 2 (or </a:t>
            </a:r>
            <a:r>
              <a:rPr lang="en-US" sz="2600" dirty="0">
                <a:solidFill>
                  <a:srgbClr val="00B050"/>
                </a:solidFill>
              </a:rPr>
              <a:t>C2</a:t>
            </a:r>
            <a:r>
              <a:rPr lang="en-US" sz="2600" dirty="0"/>
              <a:t>): </a:t>
            </a:r>
            <a:r>
              <a:rPr lang="en-US" sz="2600" b="1" i="1" dirty="0"/>
              <a:t>N</a:t>
            </a:r>
            <a:r>
              <a:rPr lang="en-US" sz="2600" b="1" i="1" baseline="-25000" dirty="0"/>
              <a:t>W</a:t>
            </a:r>
            <a:r>
              <a:rPr lang="en-US" sz="2600" dirty="0"/>
              <a:t> &gt; </a:t>
            </a:r>
            <a:r>
              <a:rPr lang="en-US" sz="2600" b="1" i="1" dirty="0"/>
              <a:t>N</a:t>
            </a:r>
            <a:r>
              <a:rPr lang="en-US" sz="2600" dirty="0"/>
              <a:t>/2</a:t>
            </a:r>
          </a:p>
          <a:p>
            <a:pPr lvl="1"/>
            <a:endParaRPr lang="en-US" sz="2400" i="1" dirty="0"/>
          </a:p>
          <a:p>
            <a:r>
              <a:rPr lang="en-US" sz="2600" dirty="0">
                <a:solidFill>
                  <a:srgbClr val="0070C0"/>
                </a:solidFill>
              </a:rPr>
              <a:t>Claim</a:t>
            </a:r>
            <a:r>
              <a:rPr lang="en-US" sz="2600" dirty="0"/>
              <a:t>:</a:t>
            </a:r>
          </a:p>
          <a:p>
            <a:pPr lvl="1"/>
            <a:r>
              <a:rPr lang="en-US" sz="2600" dirty="0">
                <a:solidFill>
                  <a:srgbClr val="00B050"/>
                </a:solidFill>
              </a:rPr>
              <a:t>C1</a:t>
            </a:r>
            <a:r>
              <a:rPr lang="en-US" sz="2600" dirty="0"/>
              <a:t> prevents read-write (RW) conflicts</a:t>
            </a:r>
          </a:p>
          <a:p>
            <a:pPr lvl="1"/>
            <a:r>
              <a:rPr lang="en-US" sz="2600" dirty="0">
                <a:solidFill>
                  <a:srgbClr val="00B050"/>
                </a:solidFill>
              </a:rPr>
              <a:t>C2</a:t>
            </a:r>
            <a:r>
              <a:rPr lang="en-US" sz="2600" dirty="0"/>
              <a:t> prevents write-write (WW) conflicts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905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638"/>
            <a:ext cx="8458200" cy="132588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Calibri Light" panose="020F0302020204030204" pitchFamily="34" charset="0"/>
              </a:rPr>
              <a:t>Example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>
                <a:solidFill>
                  <a:srgbClr val="808080"/>
                </a:solidFill>
              </a:rPr>
              <a:pPr>
                <a:defRPr/>
              </a:pPr>
              <a:t>19</a:t>
            </a:fld>
            <a:endParaRPr lang="en-US" dirty="0">
              <a:solidFill>
                <a:srgbClr val="808080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1806330" y="1947329"/>
            <a:ext cx="3111445" cy="1295400"/>
            <a:chOff x="1943100" y="3506054"/>
            <a:chExt cx="3238500" cy="1295400"/>
          </a:xfrm>
        </p:grpSpPr>
        <p:sp>
          <p:nvSpPr>
            <p:cNvPr id="8" name="Rounded Rectangle 7"/>
            <p:cNvSpPr/>
            <p:nvPr/>
          </p:nvSpPr>
          <p:spPr>
            <a:xfrm>
              <a:off x="3581400" y="3506054"/>
              <a:ext cx="1600200" cy="1295400"/>
            </a:xfrm>
            <a:prstGeom prst="roundRect">
              <a:avLst/>
            </a:pr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hangingPunct="1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1943100" y="3962400"/>
              <a:ext cx="1981200" cy="838200"/>
            </a:xfrm>
            <a:prstGeom prst="roundRect">
              <a:avLst/>
            </a:pr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hangingPunct="1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276600" y="3978030"/>
              <a:ext cx="1295400" cy="8147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hangingPunct="1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597030" y="3733800"/>
              <a:ext cx="4572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hangingPunct="1"/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15" name="Rectangle 14"/>
          <p:cNvSpPr/>
          <p:nvPr/>
        </p:nvSpPr>
        <p:spPr>
          <a:xfrm>
            <a:off x="1676400" y="1649490"/>
            <a:ext cx="3505200" cy="1981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r>
              <a:rPr lang="en-US" sz="2800" dirty="0">
                <a:solidFill>
                  <a:srgbClr val="000000"/>
                </a:solidFill>
              </a:rPr>
              <a:t>A       B       C       D</a:t>
            </a:r>
          </a:p>
          <a:p>
            <a:pPr algn="ctr" eaLnBrk="1" hangingPunct="1"/>
            <a:r>
              <a:rPr lang="en-US" sz="2800" dirty="0">
                <a:solidFill>
                  <a:srgbClr val="000000"/>
                </a:solidFill>
              </a:rPr>
              <a:t>E       F       G       H</a:t>
            </a:r>
          </a:p>
          <a:p>
            <a:pPr algn="ctr" eaLnBrk="1" hangingPunct="1"/>
            <a:r>
              <a:rPr lang="en-US" sz="2800" dirty="0">
                <a:solidFill>
                  <a:srgbClr val="000000"/>
                </a:solidFill>
              </a:rPr>
              <a:t>I        J        K        L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1828800" y="1952764"/>
            <a:ext cx="2286000" cy="45720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2434494" y="1763815"/>
            <a:ext cx="3907" cy="18266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650550" y="1430439"/>
            <a:ext cx="17940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000" dirty="0">
                <a:solidFill>
                  <a:srgbClr val="C00000"/>
                </a:solidFill>
                <a:latin typeface="Arial" charset="0"/>
                <a:cs typeface="Arial" charset="0"/>
              </a:rPr>
              <a:t>Read Quorum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4566596" y="1738106"/>
            <a:ext cx="5404" cy="203788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611880" y="1408176"/>
            <a:ext cx="17734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000" dirty="0">
                <a:solidFill>
                  <a:srgbClr val="0000FF"/>
                </a:solidFill>
                <a:latin typeface="Arial" charset="0"/>
                <a:cs typeface="Arial" charset="0"/>
              </a:rPr>
              <a:t>Write Quorum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019225" y="3424536"/>
            <a:ext cx="28985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R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3 and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W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10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534269" y="1403279"/>
            <a:ext cx="5437554" cy="4151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The most recent write quorum consisted of servers {C, D, …, L}</a:t>
            </a: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These servers got the new value and version number</a:t>
            </a:r>
          </a:p>
          <a:p>
            <a:pPr marL="285750" indent="-285750" eaLnBrk="1" hangingPunct="1"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285750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Any subsequent read quorum should contain at least 1 member in the write quorum {C, D, …, L}</a:t>
            </a: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When a client looks at this member’s version, it will notice 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that it has the highest version number, hence, it will take it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773936" y="4453128"/>
            <a:ext cx="384271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400" dirty="0">
                <a:solidFill>
                  <a:srgbClr val="00B050"/>
                </a:solidFill>
                <a:latin typeface="Arial" charset="0"/>
                <a:cs typeface="Arial" charset="0"/>
              </a:rPr>
              <a:t>C1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: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R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+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W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13 &gt;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12</a:t>
            </a:r>
          </a:p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  <a:sym typeface="Wingdings" panose="05000000000000000000" pitchFamily="2" charset="2"/>
              </a:rPr>
              <a:t> 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No RW conflicts</a:t>
            </a:r>
          </a:p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</a:p>
          <a:p>
            <a:pPr eaLnBrk="1" hangingPunct="1"/>
            <a:r>
              <a:rPr lang="en-US" sz="2400" dirty="0">
                <a:solidFill>
                  <a:srgbClr val="00B050"/>
                </a:solidFill>
                <a:latin typeface="Arial" charset="0"/>
                <a:cs typeface="Arial" charset="0"/>
              </a:rPr>
              <a:t>C2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: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W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&gt; 12/2 = 6</a:t>
            </a:r>
          </a:p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  <a:sym typeface="Wingdings" panose="05000000000000000000" pitchFamily="2" charset="2"/>
              </a:rPr>
              <a:t> 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No WW conflicts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969BD30-9F89-4E55-BA5D-6E032CB2DC6A}"/>
              </a:ext>
            </a:extLst>
          </p:cNvPr>
          <p:cNvSpPr/>
          <p:nvPr/>
        </p:nvSpPr>
        <p:spPr>
          <a:xfrm>
            <a:off x="3146105" y="2807207"/>
            <a:ext cx="507998" cy="422825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99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 animBg="1"/>
      <p:bldP spid="19" grpId="0"/>
      <p:bldP spid="22" grpId="0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51743E13-1FFF-4F57-874F-3A44BFC1F7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Today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FACB2E5-6B13-47FB-BD5A-93E32D4397D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</a:rPr>
              <a:t>Last Session: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Logical Clocks</a:t>
            </a:r>
          </a:p>
          <a:p>
            <a:pPr lvl="4" eaLnBrk="1" hangingPunct="1">
              <a:buFont typeface="Wingdings" pitchFamily="2" charset="2"/>
              <a:buChar char="§"/>
              <a:defRPr/>
            </a:pP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</a:rPr>
              <a:t>Today’s Session: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Distributed Mutual Exclusion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Election Algorithms</a:t>
            </a:r>
          </a:p>
          <a:p>
            <a:pPr marL="914400" lvl="2" indent="0" eaLnBrk="1" hangingPunct="1">
              <a:buNone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</a:rPr>
              <a:t>Announcement: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altLang="en-US" sz="2600" dirty="0">
                <a:solidFill>
                  <a:srgbClr val="FF0000"/>
                </a:solidFill>
                <a:ea typeface="Arial" panose="020B0604020202020204" pitchFamily="34" charset="0"/>
              </a:rPr>
              <a:t>Midterm exam is on Wednesday, Oct 21</a:t>
            </a:r>
            <a:r>
              <a:rPr lang="en-US" altLang="en-US" sz="2600" baseline="30000" dirty="0">
                <a:solidFill>
                  <a:srgbClr val="FF0000"/>
                </a:solidFill>
                <a:ea typeface="Arial" panose="020B0604020202020204" pitchFamily="34" charset="0"/>
              </a:rPr>
              <a:t>st</a:t>
            </a:r>
            <a:r>
              <a:rPr lang="en-US" altLang="en-US" sz="2600" dirty="0">
                <a:solidFill>
                  <a:srgbClr val="FF0000"/>
                </a:solidFill>
                <a:ea typeface="Arial" panose="020B0604020202020204" pitchFamily="34" charset="0"/>
              </a:rPr>
              <a:t> (it is open book, open notes)</a:t>
            </a:r>
          </a:p>
          <a:p>
            <a:pPr marL="342900" lvl="1" indent="0">
              <a:buNone/>
              <a:defRPr/>
            </a:pPr>
            <a:endParaRPr lang="en-US" altLang="en-US" sz="2600" dirty="0">
              <a:ea typeface="Arial" panose="020B0604020202020204" pitchFamily="34" charset="0"/>
            </a:endParaRP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>
            <a:extLst>
              <a:ext uri="{FF2B5EF4-FFF2-40B4-BE49-F238E27FC236}">
                <a16:creationId xmlns:a16="http://schemas.microsoft.com/office/drawing/2014/main" id="{378C6266-54E8-416C-B1A8-F8387D891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638"/>
            <a:ext cx="8458200" cy="132588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Calibri Light" panose="020F0302020204030204" pitchFamily="34" charset="0"/>
              </a:rPr>
              <a:t>Example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>
                <a:solidFill>
                  <a:srgbClr val="808080"/>
                </a:solidFill>
              </a:rPr>
              <a:pPr>
                <a:defRPr/>
              </a:pPr>
              <a:t>20</a:t>
            </a:fld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676400" y="1649490"/>
            <a:ext cx="3505200" cy="1981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r>
              <a:rPr lang="en-US" sz="2800" dirty="0">
                <a:solidFill>
                  <a:srgbClr val="000000"/>
                </a:solidFill>
              </a:rPr>
              <a:t>A       B       C       D</a:t>
            </a:r>
          </a:p>
          <a:p>
            <a:pPr algn="ctr" eaLnBrk="1" hangingPunct="1"/>
            <a:r>
              <a:rPr lang="en-US" sz="2800" dirty="0">
                <a:solidFill>
                  <a:srgbClr val="000000"/>
                </a:solidFill>
              </a:rPr>
              <a:t>E       F       G       H</a:t>
            </a:r>
          </a:p>
          <a:p>
            <a:pPr algn="ctr" eaLnBrk="1" hangingPunct="1"/>
            <a:r>
              <a:rPr lang="en-US" sz="2800" dirty="0">
                <a:solidFill>
                  <a:srgbClr val="000000"/>
                </a:solidFill>
              </a:rPr>
              <a:t>I        J        K        L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1805354" y="1952764"/>
            <a:ext cx="2616862" cy="866636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2434492" y="1771483"/>
            <a:ext cx="228600" cy="17499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752600" y="1415002"/>
            <a:ext cx="17940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000" dirty="0">
                <a:solidFill>
                  <a:srgbClr val="C00000"/>
                </a:solidFill>
                <a:latin typeface="Arial" charset="0"/>
                <a:cs typeface="Arial" charset="0"/>
              </a:rPr>
              <a:t>Read Quorum</a:t>
            </a:r>
          </a:p>
        </p:txBody>
      </p:sp>
      <p:cxnSp>
        <p:nvCxnSpPr>
          <p:cNvPr id="21" name="Straight Arrow Connector 20"/>
          <p:cNvCxnSpPr>
            <a:cxnSpLocks/>
            <a:stCxn id="22" idx="2"/>
            <a:endCxn id="17" idx="0"/>
          </p:cNvCxnSpPr>
          <p:nvPr/>
        </p:nvCxnSpPr>
        <p:spPr>
          <a:xfrm>
            <a:off x="4500538" y="1805163"/>
            <a:ext cx="73214" cy="109365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613821" y="1405053"/>
            <a:ext cx="17734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000" dirty="0">
                <a:solidFill>
                  <a:srgbClr val="0000FF"/>
                </a:solidFill>
                <a:latin typeface="Arial" charset="0"/>
                <a:cs typeface="Arial" charset="0"/>
              </a:rPr>
              <a:t>Write Quorum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532120" y="1408176"/>
            <a:ext cx="5437554" cy="4151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Why violating C2 causes WW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conflicts?</a:t>
            </a: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If one client chooses {A, B, C, 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E, F, G} as its write set</a:t>
            </a: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And another client chooses {D, 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H, I, J, K, L} as its write set</a:t>
            </a: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The two updates will be 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accepted without detecting that 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they actually conflict, thus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leading to an inconsistent view!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191000" y="2403676"/>
            <a:ext cx="592138" cy="415724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59219" y="2417763"/>
            <a:ext cx="507998" cy="389569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034450" y="2175053"/>
            <a:ext cx="375459" cy="331336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805354" y="2868483"/>
            <a:ext cx="2995246" cy="430419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346904" y="1914528"/>
            <a:ext cx="453696" cy="1384542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930652" y="2881313"/>
            <a:ext cx="552448" cy="404812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364567" y="2861130"/>
            <a:ext cx="423332" cy="85269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019226" y="3424536"/>
            <a:ext cx="26981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R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7 and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W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6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775229" y="4452537"/>
            <a:ext cx="384271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400" dirty="0">
                <a:solidFill>
                  <a:srgbClr val="00B050"/>
                </a:solidFill>
                <a:latin typeface="Arial" charset="0"/>
                <a:cs typeface="Arial" charset="0"/>
              </a:rPr>
              <a:t>C1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: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R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+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W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13 &gt;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12</a:t>
            </a:r>
          </a:p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  <a:sym typeface="Wingdings" panose="05000000000000000000" pitchFamily="2" charset="2"/>
              </a:rPr>
              <a:t> 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No RW conflicts</a:t>
            </a:r>
          </a:p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</a:p>
          <a:p>
            <a:pPr eaLnBrk="1" hangingPunct="1"/>
            <a:r>
              <a:rPr lang="en-US" sz="2400" dirty="0">
                <a:solidFill>
                  <a:srgbClr val="00B050"/>
                </a:solidFill>
                <a:latin typeface="Arial" charset="0"/>
                <a:cs typeface="Arial" charset="0"/>
              </a:rPr>
              <a:t>C2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: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W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&gt; 12/2 = 6</a:t>
            </a:r>
          </a:p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  <a:sym typeface="Wingdings" panose="05000000000000000000" pitchFamily="2" charset="2"/>
              </a:rPr>
              <a:t> 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WW conflicts may arise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3003699" y="5638800"/>
            <a:ext cx="0" cy="292608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4373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9" grpId="0"/>
      <p:bldP spid="22" grpId="0"/>
      <p:bldP spid="6" grpId="0" animBg="1"/>
      <p:bldP spid="13" grpId="0" animBg="1"/>
      <p:bldP spid="17" grpId="0" animBg="1"/>
      <p:bldP spid="3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>
            <a:extLst>
              <a:ext uri="{FF2B5EF4-FFF2-40B4-BE49-F238E27FC236}">
                <a16:creationId xmlns:a16="http://schemas.microsoft.com/office/drawing/2014/main" id="{421AD1BF-A571-4D92-BA74-1CCD3B7E2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638"/>
            <a:ext cx="8458200" cy="132588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Calibri Light" panose="020F0302020204030204" pitchFamily="34" charset="0"/>
              </a:rPr>
              <a:t>Example 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>
                <a:solidFill>
                  <a:srgbClr val="808080"/>
                </a:solidFill>
              </a:rPr>
              <a:pPr>
                <a:defRPr/>
              </a:pPr>
              <a:t>21</a:t>
            </a:fld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676400" y="1649490"/>
            <a:ext cx="3505200" cy="1981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r>
              <a:rPr lang="en-US" sz="2800" dirty="0">
                <a:solidFill>
                  <a:srgbClr val="000000"/>
                </a:solidFill>
              </a:rPr>
              <a:t>A       B       C       D</a:t>
            </a:r>
          </a:p>
          <a:p>
            <a:pPr algn="ctr" eaLnBrk="1" hangingPunct="1"/>
            <a:r>
              <a:rPr lang="en-US" sz="2800" dirty="0">
                <a:solidFill>
                  <a:srgbClr val="000000"/>
                </a:solidFill>
              </a:rPr>
              <a:t>E       F       G       H</a:t>
            </a:r>
          </a:p>
          <a:p>
            <a:pPr algn="ctr" eaLnBrk="1" hangingPunct="1"/>
            <a:r>
              <a:rPr lang="en-US" sz="2800" dirty="0">
                <a:solidFill>
                  <a:srgbClr val="000000"/>
                </a:solidFill>
              </a:rPr>
              <a:t>I        J        K        L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2514600" y="1834004"/>
            <a:ext cx="185446" cy="52819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669694" y="1393827"/>
            <a:ext cx="17940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000" dirty="0">
                <a:solidFill>
                  <a:srgbClr val="C00000"/>
                </a:solidFill>
                <a:latin typeface="Arial" charset="0"/>
                <a:cs typeface="Arial" charset="0"/>
              </a:rPr>
              <a:t>Read Quorum</a:t>
            </a:r>
          </a:p>
        </p:txBody>
      </p:sp>
      <p:cxnSp>
        <p:nvCxnSpPr>
          <p:cNvPr id="21" name="Straight Arrow Connector 20"/>
          <p:cNvCxnSpPr>
            <a:cxnSpLocks/>
            <a:stCxn id="22" idx="2"/>
          </p:cNvCxnSpPr>
          <p:nvPr/>
        </p:nvCxnSpPr>
        <p:spPr>
          <a:xfrm flipH="1">
            <a:off x="4454804" y="1808286"/>
            <a:ext cx="44323" cy="176512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612410" y="1408176"/>
            <a:ext cx="17734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000" dirty="0">
                <a:solidFill>
                  <a:srgbClr val="0000FF"/>
                </a:solidFill>
                <a:latin typeface="Arial" charset="0"/>
                <a:cs typeface="Arial" charset="0"/>
              </a:rPr>
              <a:t>Write Quorum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534269" y="1403280"/>
            <a:ext cx="543755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A client can read a replicated 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file by finding any copy</a:t>
            </a: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Good read performance!</a:t>
            </a: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285750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A client needs to obtain a write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quorum on </a:t>
            </a:r>
            <a:r>
              <a:rPr lang="en-US" sz="2400" i="1" dirty="0">
                <a:solidFill>
                  <a:srgbClr val="000000"/>
                </a:solidFill>
                <a:latin typeface="Arial" charset="0"/>
                <a:cs typeface="Arial" charset="0"/>
              </a:rPr>
              <a:t>all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copies</a:t>
            </a: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Slow write performance!</a:t>
            </a: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285750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This example demonstrates a 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scheme that is generally referred 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to as </a:t>
            </a:r>
            <a:r>
              <a:rPr lang="en-US" sz="2400" dirty="0">
                <a:solidFill>
                  <a:srgbClr val="0070C0"/>
                </a:solidFill>
                <a:latin typeface="Arial" charset="0"/>
                <a:cs typeface="Arial" charset="0"/>
              </a:rPr>
              <a:t>ROWA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(or Read-Once, 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Write-All) </a:t>
            </a:r>
          </a:p>
          <a:p>
            <a:pPr marL="285750" indent="-285750" eaLnBrk="1" hangingPunct="1"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092578" y="2256697"/>
            <a:ext cx="375459" cy="331336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805354" y="2016187"/>
            <a:ext cx="3083567" cy="1282715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968967" y="2842331"/>
            <a:ext cx="507998" cy="393192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743200" y="2445251"/>
            <a:ext cx="500354" cy="386849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019225" y="3424536"/>
            <a:ext cx="28696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R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1 and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W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12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775229" y="4452537"/>
            <a:ext cx="384271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400" dirty="0">
                <a:solidFill>
                  <a:srgbClr val="00B050"/>
                </a:solidFill>
                <a:latin typeface="Arial" charset="0"/>
                <a:cs typeface="Arial" charset="0"/>
              </a:rPr>
              <a:t>C1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: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R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+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W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13 &gt;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12</a:t>
            </a:r>
          </a:p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  <a:sym typeface="Wingdings" panose="05000000000000000000" pitchFamily="2" charset="2"/>
              </a:rPr>
              <a:t> 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No RW conflicts</a:t>
            </a:r>
          </a:p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</a:p>
          <a:p>
            <a:pPr eaLnBrk="1" hangingPunct="1"/>
            <a:r>
              <a:rPr lang="en-US" sz="2400" dirty="0">
                <a:solidFill>
                  <a:srgbClr val="00B050"/>
                </a:solidFill>
                <a:latin typeface="Arial" charset="0"/>
                <a:cs typeface="Arial" charset="0"/>
              </a:rPr>
              <a:t>C2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: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W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&gt; 12/2 = 6</a:t>
            </a:r>
          </a:p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  <a:sym typeface="Wingdings" panose="05000000000000000000" pitchFamily="2" charset="2"/>
              </a:rPr>
              <a:t> No 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WW conflicts</a:t>
            </a:r>
          </a:p>
        </p:txBody>
      </p:sp>
    </p:spTree>
    <p:extLst>
      <p:ext uri="{BB962C8B-B14F-4D97-AF65-F5344CB8AC3E}">
        <p14:creationId xmlns:p14="http://schemas.microsoft.com/office/powerpoint/2010/main" val="3393277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  <p:bldP spid="13" grpId="0" animBg="1"/>
      <p:bldP spid="3" grpId="0" animBg="1"/>
      <p:bldP spid="3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A15447B6-46EA-4F02-89BA-869534F3C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ED66F-D451-480F-B1E4-B3A976423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Time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Clock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Logical Clock Synchronization</a:t>
            </a: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4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rgbClr val="0070C0"/>
                </a:solidFill>
              </a:rPr>
              <a:t>Mutual Exclusion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Permission-based Approaches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>
                <a:solidFill>
                  <a:srgbClr val="0070C0"/>
                </a:solidFill>
              </a:rPr>
              <a:t>Token-based Approaches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6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Election Algorithms</a:t>
            </a:r>
          </a:p>
        </p:txBody>
      </p:sp>
    </p:spTree>
    <p:extLst>
      <p:ext uri="{BB962C8B-B14F-4D97-AF65-F5344CB8AC3E}">
        <p14:creationId xmlns:p14="http://schemas.microsoft.com/office/powerpoint/2010/main" val="20964060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Title 1">
            <a:extLst>
              <a:ext uri="{FF2B5EF4-FFF2-40B4-BE49-F238E27FC236}">
                <a16:creationId xmlns:a16="http://schemas.microsoft.com/office/drawing/2014/main" id="{0053FE41-09D0-4BF3-9BF1-BB1856131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 Token Ring Algorithm</a:t>
            </a:r>
          </a:p>
        </p:txBody>
      </p:sp>
      <p:sp>
        <p:nvSpPr>
          <p:cNvPr id="20482" name="Content Placeholder 2">
            <a:extLst>
              <a:ext uri="{FF2B5EF4-FFF2-40B4-BE49-F238E27FC236}">
                <a16:creationId xmlns:a16="http://schemas.microsoft.com/office/drawing/2014/main" id="{5B2AD2D7-7696-4E55-915E-F3C43B895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39"/>
            <a:ext cx="10204704" cy="5090161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With a token ring algorithm:</a:t>
            </a:r>
          </a:p>
          <a:p>
            <a:pPr lvl="1"/>
            <a:r>
              <a:rPr lang="en-US" altLang="en-US" sz="2200" dirty="0"/>
              <a:t>Each resource is associated with a </a:t>
            </a:r>
            <a:r>
              <a:rPr lang="en-US" altLang="en-US" sz="2200" i="1" dirty="0"/>
              <a:t>token</a:t>
            </a:r>
          </a:p>
          <a:p>
            <a:pPr lvl="1"/>
            <a:r>
              <a:rPr lang="en-US" altLang="en-US" sz="2200" dirty="0"/>
              <a:t>The token is circulated among the processes</a:t>
            </a:r>
          </a:p>
          <a:p>
            <a:pPr lvl="1"/>
            <a:r>
              <a:rPr lang="en-US" altLang="en-US" sz="2200" dirty="0"/>
              <a:t>The process with the token can access the resource</a:t>
            </a:r>
          </a:p>
          <a:p>
            <a:pPr lvl="4"/>
            <a:endParaRPr lang="en-US" altLang="en-US" sz="1100" dirty="0"/>
          </a:p>
          <a:p>
            <a:r>
              <a:rPr lang="en-US" altLang="en-US" sz="2400" dirty="0"/>
              <a:t>How is the token circulated among processes?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200" dirty="0"/>
              <a:t>All processes form a logical ring where each process </a:t>
            </a:r>
            <a:br>
              <a:rPr lang="en-US" sz="2200" dirty="0"/>
            </a:br>
            <a:r>
              <a:rPr lang="en-US" sz="2200" dirty="0"/>
              <a:t>knows its next process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200" dirty="0"/>
              <a:t>One process is given the </a:t>
            </a:r>
            <a:r>
              <a:rPr lang="en-US" sz="2200" i="1" dirty="0"/>
              <a:t>token</a:t>
            </a:r>
            <a:r>
              <a:rPr lang="en-US" sz="2200" dirty="0"/>
              <a:t> to access the resource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200" dirty="0"/>
              <a:t>The process with the token has the right to access </a:t>
            </a:r>
            <a:br>
              <a:rPr lang="en-US" sz="2200" dirty="0"/>
            </a:br>
            <a:r>
              <a:rPr lang="en-US" sz="2200" dirty="0"/>
              <a:t>the resource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200" dirty="0"/>
              <a:t>If the process has finished accessing the resource </a:t>
            </a:r>
            <a:br>
              <a:rPr lang="en-US" sz="2200" dirty="0"/>
            </a:br>
            <a:r>
              <a:rPr lang="en-US" sz="2200" dirty="0"/>
              <a:t>OR does not want to access the resource:</a:t>
            </a:r>
          </a:p>
          <a:p>
            <a:pPr lvl="2">
              <a:buFont typeface="Wingdings" panose="05000000000000000000" pitchFamily="2" charset="2"/>
              <a:buChar char="§"/>
              <a:defRPr/>
            </a:pPr>
            <a:r>
              <a:rPr lang="en-US" sz="2200" dirty="0"/>
              <a:t>It passes the token to the next process in the ring</a:t>
            </a:r>
          </a:p>
          <a:p>
            <a:pPr lvl="1"/>
            <a:endParaRPr lang="en-US" altLang="en-US" sz="1600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D69DFE13-72C5-48BC-8C0B-81EB3FF2F42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83243009"/>
              </p:ext>
            </p:extLst>
          </p:nvPr>
        </p:nvGraphicFramePr>
        <p:xfrm>
          <a:off x="7315200" y="4038601"/>
          <a:ext cx="3657600" cy="167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F587C1B7-D2C9-4BC0-A3B4-EEC8CCAC2597}"/>
              </a:ext>
            </a:extLst>
          </p:cNvPr>
          <p:cNvSpPr/>
          <p:nvPr/>
        </p:nvSpPr>
        <p:spPr bwMode="auto">
          <a:xfrm>
            <a:off x="10287000" y="3505201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Resource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BF99851-9AED-4857-9978-A443D4B9D071}"/>
              </a:ext>
            </a:extLst>
          </p:cNvPr>
          <p:cNvCxnSpPr/>
          <p:nvPr/>
        </p:nvCxnSpPr>
        <p:spPr>
          <a:xfrm flipV="1">
            <a:off x="9372600" y="3740150"/>
            <a:ext cx="914400" cy="10795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5FC88094-610B-471B-994D-BE8E06A1A96D}"/>
              </a:ext>
            </a:extLst>
          </p:cNvPr>
          <p:cNvSpPr/>
          <p:nvPr/>
        </p:nvSpPr>
        <p:spPr>
          <a:xfrm>
            <a:off x="9372600" y="3619501"/>
            <a:ext cx="579438" cy="2206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88CF0D5-10B3-478B-96BC-7C7E8027D446}"/>
              </a:ext>
            </a:extLst>
          </p:cNvPr>
          <p:cNvSpPr/>
          <p:nvPr/>
        </p:nvSpPr>
        <p:spPr>
          <a:xfrm>
            <a:off x="10134601" y="4800600"/>
            <a:ext cx="246063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800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35348B7-5AA5-4EC8-B696-7FF94D9DFAE0}"/>
              </a:ext>
            </a:extLst>
          </p:cNvPr>
          <p:cNvSpPr/>
          <p:nvPr/>
        </p:nvSpPr>
        <p:spPr>
          <a:xfrm>
            <a:off x="9812338" y="5562600"/>
            <a:ext cx="246062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800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CCCFED0-C224-4C69-A6AB-6A0381C7C1AE}"/>
              </a:ext>
            </a:extLst>
          </p:cNvPr>
          <p:cNvSpPr/>
          <p:nvPr/>
        </p:nvSpPr>
        <p:spPr>
          <a:xfrm>
            <a:off x="8788401" y="5751513"/>
            <a:ext cx="246063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800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06EE6D3-EC83-4EC0-956A-BFCAC8A66675}"/>
              </a:ext>
            </a:extLst>
          </p:cNvPr>
          <p:cNvSpPr/>
          <p:nvPr/>
        </p:nvSpPr>
        <p:spPr>
          <a:xfrm>
            <a:off x="8145463" y="5437188"/>
            <a:ext cx="246062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800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09EE3FB-8E71-477B-B4CC-B546F13FF45E}"/>
              </a:ext>
            </a:extLst>
          </p:cNvPr>
          <p:cNvSpPr/>
          <p:nvPr/>
        </p:nvSpPr>
        <p:spPr>
          <a:xfrm>
            <a:off x="7954964" y="4960938"/>
            <a:ext cx="244475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800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DCEA44A-36EA-40F6-A7D7-E80DBE1B6FAC}"/>
              </a:ext>
            </a:extLst>
          </p:cNvPr>
          <p:cNvSpPr/>
          <p:nvPr/>
        </p:nvSpPr>
        <p:spPr>
          <a:xfrm>
            <a:off x="8140701" y="4233863"/>
            <a:ext cx="246063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800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45CD068-A43A-4C2A-A425-C9BAB734505F}"/>
              </a:ext>
            </a:extLst>
          </p:cNvPr>
          <p:cNvSpPr/>
          <p:nvPr/>
        </p:nvSpPr>
        <p:spPr>
          <a:xfrm>
            <a:off x="8997951" y="3729038"/>
            <a:ext cx="246063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800" dirty="0">
                <a:solidFill>
                  <a:schemeClr val="bg1"/>
                </a:solidFill>
              </a:rPr>
              <a:t>T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C112490-4430-4307-BE85-AFA3EE3AB547}"/>
              </a:ext>
            </a:extLst>
          </p:cNvPr>
          <p:cNvCxnSpPr/>
          <p:nvPr/>
        </p:nvCxnSpPr>
        <p:spPr>
          <a:xfrm flipV="1">
            <a:off x="10134601" y="3840164"/>
            <a:ext cx="322263" cy="312737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FDE607CA-B625-4B97-83F0-541B7D219E8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6251" y="3289301"/>
            <a:ext cx="9064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F665CD8-AD38-4998-9A0D-ED6F02271931}"/>
              </a:ext>
            </a:extLst>
          </p:cNvPr>
          <p:cNvSpPr/>
          <p:nvPr/>
        </p:nvSpPr>
        <p:spPr>
          <a:xfrm>
            <a:off x="8991601" y="3740150"/>
            <a:ext cx="246063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800" dirty="0">
                <a:solidFill>
                  <a:schemeClr val="bg1"/>
                </a:solidFill>
              </a:rPr>
              <a:t>T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C174B9B9-F08F-4E79-A787-955C5BB938C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2038" y="3833814"/>
            <a:ext cx="906462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2.96296E-6 C 0.01028 0.00046 0.01393 0.00023 0.02382 0.00185 C 0.0263 0.00231 0.03086 0.00324 0.03086 0.00347 C 0.0345 0.00555 0.03671 0.00578 0.04114 0.00625 C 0.04674 0.00972 0.05442 0.01227 0.06093 0.01365 C 0.06289 0.01481 0.06562 0.01458 0.06692 0.0162 C 0.06783 0.01666 0.0677 0.01782 0.06796 0.01875 C 0.06966 0.02338 0.07096 0.02754 0.07252 0.03217 C 0.07343 0.03912 0.07317 0.03565 0.07317 0.04352 " pathEditMode="relative" rAng="0" ptsTypes="AAAAAAAAA">
                                      <p:cBhvr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59" y="2176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10" grpId="0" animBg="1"/>
      <p:bldP spid="10" grpId="1" animBg="1"/>
      <p:bldP spid="14" grpId="0" animBg="1"/>
      <p:bldP spid="14" grpId="1" animBg="1"/>
      <p:bldP spid="16" grpId="0" animBg="1"/>
      <p:bldP spid="16" grpId="1" animBg="1"/>
      <p:bldP spid="13" grpId="0" animBg="1"/>
      <p:bldP spid="13" grpId="1" animBg="1"/>
      <p:bldP spid="15" grpId="0" animBg="1"/>
      <p:bldP spid="15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7" grpId="0" animBg="1"/>
      <p:bldP spid="7" grpId="1" animBg="1"/>
      <p:bldP spid="7" grpId="2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50FC6AC5-65CD-46C0-ACD2-654A49CA8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Discussion about Token Ring</a:t>
            </a:r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AAF21230-6D40-4A02-A75A-A7A0F3974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371600"/>
            <a:ext cx="10817352" cy="4785360"/>
          </a:xfrm>
        </p:spPr>
        <p:txBody>
          <a:bodyPr>
            <a:noAutofit/>
          </a:bodyPr>
          <a:lstStyle/>
          <a:p>
            <a:pPr marL="347663" indent="-347663">
              <a:buFontTx/>
              <a:buBlip>
                <a:blip r:embed="rId2"/>
              </a:buBlip>
              <a:defRPr/>
            </a:pPr>
            <a:r>
              <a:rPr lang="en-US" sz="2200" dirty="0"/>
              <a:t>Token ring approach provides </a:t>
            </a:r>
            <a:r>
              <a:rPr lang="en-US" sz="2200" i="1" dirty="0"/>
              <a:t>deterministic</a:t>
            </a:r>
            <a:r>
              <a:rPr lang="en-US" sz="2200" dirty="0"/>
              <a:t> mutual exclusion</a:t>
            </a:r>
          </a:p>
          <a:p>
            <a:pPr lvl="1">
              <a:defRPr/>
            </a:pPr>
            <a:r>
              <a:rPr lang="en-US" sz="2000" dirty="0"/>
              <a:t>There is one token, and the resource cannot be accessed without a token</a:t>
            </a:r>
          </a:p>
          <a:p>
            <a:pPr lvl="6">
              <a:defRPr/>
            </a:pPr>
            <a:endParaRPr lang="en-US" sz="2200" dirty="0"/>
          </a:p>
          <a:p>
            <a:pPr marL="347663" indent="-347663">
              <a:buFontTx/>
              <a:buBlip>
                <a:blip r:embed="rId2"/>
              </a:buBlip>
              <a:defRPr/>
            </a:pPr>
            <a:r>
              <a:rPr lang="en-US" sz="2200" dirty="0"/>
              <a:t>Token ring approach avoids starvation</a:t>
            </a:r>
          </a:p>
          <a:p>
            <a:pPr lvl="1">
              <a:defRPr/>
            </a:pPr>
            <a:r>
              <a:rPr lang="en-US" sz="2000" dirty="0"/>
              <a:t>Each process will receive the token</a:t>
            </a:r>
          </a:p>
          <a:p>
            <a:pPr lvl="4">
              <a:defRPr/>
            </a:pPr>
            <a:endParaRPr lang="en-US" sz="2200" dirty="0"/>
          </a:p>
          <a:p>
            <a:pPr marL="347663" indent="-347663">
              <a:buFontTx/>
              <a:buBlip>
                <a:blip r:embed="rId3"/>
              </a:buBlip>
              <a:defRPr/>
            </a:pPr>
            <a:r>
              <a:rPr lang="en-US" sz="2200" dirty="0"/>
              <a:t>Token ring has a high-message overhead</a:t>
            </a:r>
          </a:p>
          <a:p>
            <a:pPr lvl="1">
              <a:defRPr/>
            </a:pPr>
            <a:r>
              <a:rPr lang="en-US" sz="2000" dirty="0"/>
              <a:t>When no processes need the resource, the token circulates at a high-speed</a:t>
            </a:r>
          </a:p>
          <a:p>
            <a:pPr lvl="4">
              <a:defRPr/>
            </a:pPr>
            <a:endParaRPr lang="en-US" sz="2200" dirty="0"/>
          </a:p>
          <a:p>
            <a:pPr marL="347663" indent="-347663">
              <a:buFontTx/>
              <a:buBlip>
                <a:blip r:embed="rId3"/>
              </a:buBlip>
              <a:defRPr/>
            </a:pPr>
            <a:r>
              <a:rPr lang="en-US" sz="2200" dirty="0"/>
              <a:t>If the token is lost, it must be re-generated</a:t>
            </a:r>
          </a:p>
          <a:p>
            <a:pPr lvl="1">
              <a:defRPr/>
            </a:pPr>
            <a:r>
              <a:rPr lang="en-US" sz="2000" dirty="0"/>
              <a:t>Detecting the loss of the token is difficult (especially if the amount of time between successive appearances of the token is unbounded)</a:t>
            </a:r>
          </a:p>
          <a:p>
            <a:pPr lvl="4">
              <a:defRPr/>
            </a:pPr>
            <a:endParaRPr lang="en-US" sz="2200" dirty="0"/>
          </a:p>
          <a:p>
            <a:pPr marL="347663" indent="-347663">
              <a:buFontTx/>
              <a:buBlip>
                <a:blip r:embed="rId3"/>
              </a:buBlip>
              <a:defRPr/>
            </a:pPr>
            <a:r>
              <a:rPr lang="en-US" sz="2200" dirty="0"/>
              <a:t>Dead processes must be purged from the ring</a:t>
            </a:r>
          </a:p>
          <a:p>
            <a:pPr lvl="1">
              <a:defRPr/>
            </a:pPr>
            <a:r>
              <a:rPr lang="en-US" sz="2000" dirty="0"/>
              <a:t>ACK based token delivery can assist in purging dead processes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72322ED9-5779-4DFA-B6DC-1AAB20B84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Comparison of Mutual Exclusion Algorithms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6FBF24CE-1793-4829-9458-78C773A3D8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5581" y="5012799"/>
            <a:ext cx="9708619" cy="1469066"/>
          </a:xfrm>
        </p:spPr>
        <p:txBody>
          <a:bodyPr>
            <a:normAutofit/>
          </a:bodyPr>
          <a:lstStyle/>
          <a:p>
            <a:r>
              <a:rPr lang="en-US" altLang="en-US" sz="1800" dirty="0"/>
              <a:t>Assume that:</a:t>
            </a:r>
          </a:p>
          <a:p>
            <a:pPr marL="457200" lvl="1" indent="0">
              <a:buNone/>
            </a:pPr>
            <a:r>
              <a:rPr lang="en-US" altLang="en-US" sz="1600" dirty="0"/>
              <a:t>n = Number of processes in the distributed system</a:t>
            </a:r>
          </a:p>
          <a:p>
            <a:pPr marL="457200" lvl="1" indent="0">
              <a:buNone/>
            </a:pPr>
            <a:r>
              <a:rPr lang="en-US" altLang="en-US" sz="1600" dirty="0"/>
              <a:t>For the Decentralized algorithm:</a:t>
            </a:r>
          </a:p>
          <a:p>
            <a:pPr marL="457200" lvl="1" indent="0">
              <a:buNone/>
            </a:pPr>
            <a:r>
              <a:rPr lang="en-US" altLang="en-US" sz="1600" dirty="0"/>
              <a:t>	m = minimum number of coordinators who have to agree for a process to access a resource</a:t>
            </a:r>
          </a:p>
          <a:p>
            <a:pPr marL="457200" lvl="1" indent="0">
              <a:buNone/>
            </a:pPr>
            <a:r>
              <a:rPr lang="en-US" altLang="en-US" sz="1600" dirty="0"/>
              <a:t>	k = average number of requests made by the process to a coordinator to request for a vote</a:t>
            </a:r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38043F03-808F-481D-8523-BE9BC8338D5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991565"/>
              </p:ext>
            </p:extLst>
          </p:nvPr>
        </p:nvGraphicFramePr>
        <p:xfrm>
          <a:off x="841248" y="1463041"/>
          <a:ext cx="10207752" cy="338782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990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29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301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293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Algorithm</a:t>
                      </a:r>
                    </a:p>
                  </a:txBody>
                  <a:tcPr marT="45738" marB="4573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Delay</a:t>
                      </a:r>
                      <a:r>
                        <a:rPr lang="en-US" sz="1400" baseline="0" dirty="0"/>
                        <a:t> before a process can access the resource (in message times)</a:t>
                      </a:r>
                      <a:endParaRPr lang="en-US" sz="1400" dirty="0"/>
                    </a:p>
                  </a:txBody>
                  <a:tcPr marT="45738" marB="4573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Number of messages required for a process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dirty="0"/>
                        <a:t>to access and release the shared resource</a:t>
                      </a:r>
                    </a:p>
                  </a:txBody>
                  <a:tcPr marT="45738" marB="4573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Problems</a:t>
                      </a:r>
                    </a:p>
                  </a:txBody>
                  <a:tcPr marT="45738" marB="4573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9615">
                <a:tc>
                  <a:txBody>
                    <a:bodyPr/>
                    <a:lstStyle/>
                    <a:p>
                      <a:r>
                        <a:rPr lang="en-US" sz="1800" dirty="0"/>
                        <a:t>Centralized</a:t>
                      </a:r>
                    </a:p>
                  </a:txBody>
                  <a:tcPr marT="45738" marB="45738"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8" marB="45738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8" marB="45738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8" marB="4573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9146">
                <a:tc>
                  <a:txBody>
                    <a:bodyPr/>
                    <a:lstStyle/>
                    <a:p>
                      <a:r>
                        <a:rPr lang="en-US" sz="1800" dirty="0"/>
                        <a:t>Decentralized</a:t>
                      </a:r>
                    </a:p>
                    <a:p>
                      <a:endParaRPr lang="en-US" sz="1800" dirty="0"/>
                    </a:p>
                    <a:p>
                      <a:endParaRPr lang="en-US" sz="1800" dirty="0"/>
                    </a:p>
                  </a:txBody>
                  <a:tcPr marT="45738" marB="45738"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8" marB="45738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8" marB="45738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8" marB="4573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91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Token Ring</a:t>
                      </a:r>
                      <a:endParaRPr lang="en-US" sz="1800" baseline="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</a:txBody>
                  <a:tcPr marT="45738" marB="45738"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8" marB="45738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8" marB="45738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8" marB="4573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4228CBC-6E27-4A1E-B51F-27FDE17B0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8301" y="2541588"/>
            <a:ext cx="381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CCE267-32CD-47AD-AB94-158080D455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541588"/>
            <a:ext cx="304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EEEE120-9059-4AE8-8BA3-245386007A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7471" y="2531791"/>
            <a:ext cx="2209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Coordinator crashes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A583653-468B-4F36-A539-7FDBF4B998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3224" y="3341688"/>
            <a:ext cx="19272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2mk + m; k=1,2,…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D402F1E-3935-4F2F-92D1-AEC4B9DFCA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9539" y="3341688"/>
            <a:ext cx="6381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2mk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FD53187-FC16-48F4-9393-37717D8087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5938" y="3296702"/>
            <a:ext cx="2286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Large number of messages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D430A38-DA1D-4F92-98AD-17E9A29756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8751" y="4124326"/>
            <a:ext cx="8001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1 to n </a:t>
            </a:r>
            <a:endParaRPr lang="en-US" altLang="en-US" sz="2000" dirty="0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D3DBE37-F17D-4000-8CC5-E790FDC496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4157663"/>
            <a:ext cx="1066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0 to (n-1)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3F30F90-81A9-4E26-9FAE-184852CC69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5938" y="4028487"/>
            <a:ext cx="2867024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Token may be lost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Ring can cease to exist since processes crash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5" grpId="0"/>
      <p:bldP spid="16" grpId="0"/>
      <p:bldP spid="1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A15447B6-46EA-4F02-89BA-869534F3C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ED66F-D451-480F-B1E4-B3A976423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Time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Clock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Logical Clock Synchronization</a:t>
            </a: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4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Mutual Exclusion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Permission-based Approaches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Token-based Approaches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6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rgbClr val="0070C0"/>
                </a:solidFill>
              </a:rPr>
              <a:t>Election Algorithms</a:t>
            </a:r>
          </a:p>
        </p:txBody>
      </p:sp>
    </p:spTree>
    <p:extLst>
      <p:ext uri="{BB962C8B-B14F-4D97-AF65-F5344CB8AC3E}">
        <p14:creationId xmlns:p14="http://schemas.microsoft.com/office/powerpoint/2010/main" val="18720904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FDEFD982-8E39-458C-8D68-CDC9718B5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Election in Distributed Systems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036EF19A-F7D3-43BC-AE60-8F54DD5E8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/>
          </a:bodyPr>
          <a:lstStyle/>
          <a:p>
            <a:r>
              <a:rPr lang="en-US" altLang="en-US" dirty="0"/>
              <a:t>Many distributed algorithms require one process to act as a coordinator</a:t>
            </a:r>
          </a:p>
          <a:p>
            <a:pPr lvl="1"/>
            <a:r>
              <a:rPr lang="en-US" altLang="en-US" dirty="0"/>
              <a:t>Typically, it does not matter which process is elected as the coordinator</a:t>
            </a:r>
          </a:p>
        </p:txBody>
      </p:sp>
      <p:grpSp>
        <p:nvGrpSpPr>
          <p:cNvPr id="2" name="Group 171">
            <a:extLst>
              <a:ext uri="{FF2B5EF4-FFF2-40B4-BE49-F238E27FC236}">
                <a16:creationId xmlns:a16="http://schemas.microsoft.com/office/drawing/2014/main" id="{2B122C02-D3FC-408B-B623-523D04499EAF}"/>
              </a:ext>
            </a:extLst>
          </p:cNvPr>
          <p:cNvGrpSpPr>
            <a:grpSpLocks/>
          </p:cNvGrpSpPr>
          <p:nvPr/>
        </p:nvGrpSpPr>
        <p:grpSpPr bwMode="auto">
          <a:xfrm>
            <a:off x="7758220" y="3429000"/>
            <a:ext cx="2681180" cy="1697647"/>
            <a:chOff x="4381116" y="5105400"/>
            <a:chExt cx="1943484" cy="1027161"/>
          </a:xfrm>
        </p:grpSpPr>
        <p:grpSp>
          <p:nvGrpSpPr>
            <p:cNvPr id="33848" name="Group 4">
              <a:extLst>
                <a:ext uri="{FF2B5EF4-FFF2-40B4-BE49-F238E27FC236}">
                  <a16:creationId xmlns:a16="http://schemas.microsoft.com/office/drawing/2014/main" id="{893E9F2F-52A5-4CDA-9DA0-3A7929BA2F6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81116" y="5373809"/>
              <a:ext cx="685800" cy="417562"/>
              <a:chOff x="5105400" y="3962397"/>
              <a:chExt cx="3276600" cy="1075038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EECFE8B3-2FEE-4D0B-92CB-92E8DA61660E}"/>
                  </a:ext>
                </a:extLst>
              </p:cNvPr>
              <p:cNvSpPr/>
              <p:nvPr/>
            </p:nvSpPr>
            <p:spPr>
              <a:xfrm>
                <a:off x="5105400" y="3962151"/>
                <a:ext cx="3277681" cy="1076442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b="1" dirty="0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B6BD663-8134-4DBB-9A24-EAB1599DFDF7}"/>
                  </a:ext>
                </a:extLst>
              </p:cNvPr>
              <p:cNvSpPr/>
              <p:nvPr/>
            </p:nvSpPr>
            <p:spPr bwMode="auto">
              <a:xfrm>
                <a:off x="5105400" y="3962151"/>
                <a:ext cx="3277681" cy="487364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900" b="1" dirty="0">
                    <a:solidFill>
                      <a:schemeClr val="bg1"/>
                    </a:solidFill>
                  </a:rPr>
                  <a:t>Client 1</a:t>
                </a:r>
              </a:p>
            </p:txBody>
          </p:sp>
        </p:grpSp>
        <p:grpSp>
          <p:nvGrpSpPr>
            <p:cNvPr id="33849" name="Group 7">
              <a:extLst>
                <a:ext uri="{FF2B5EF4-FFF2-40B4-BE49-F238E27FC236}">
                  <a16:creationId xmlns:a16="http://schemas.microsoft.com/office/drawing/2014/main" id="{C5A759E1-8540-40E5-8B4D-29765E6D378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562600" y="5638800"/>
              <a:ext cx="762000" cy="493761"/>
              <a:chOff x="5105400" y="3962397"/>
              <a:chExt cx="3640667" cy="1271217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926853C2-01C5-4B0B-8F4D-A9E872A145EE}"/>
                  </a:ext>
                </a:extLst>
              </p:cNvPr>
              <p:cNvSpPr/>
              <p:nvPr/>
            </p:nvSpPr>
            <p:spPr>
              <a:xfrm>
                <a:off x="5103395" y="3962226"/>
                <a:ext cx="3642672" cy="127138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b="1" dirty="0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64A896D5-0641-47DB-9CAA-9D3510141287}"/>
                  </a:ext>
                </a:extLst>
              </p:cNvPr>
              <p:cNvSpPr/>
              <p:nvPr/>
            </p:nvSpPr>
            <p:spPr bwMode="auto">
              <a:xfrm>
                <a:off x="5103395" y="3962226"/>
                <a:ext cx="3642672" cy="487367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900" b="1" dirty="0">
                    <a:solidFill>
                      <a:schemeClr val="bg1"/>
                    </a:solidFill>
                  </a:rPr>
                  <a:t>Server</a:t>
                </a:r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D2DB351-9F4D-48D6-8E5E-32A250404770}"/>
                </a:ext>
              </a:extLst>
            </p:cNvPr>
            <p:cNvSpPr/>
            <p:nvPr/>
          </p:nvSpPr>
          <p:spPr bwMode="auto">
            <a:xfrm>
              <a:off x="5606364" y="5867748"/>
              <a:ext cx="685800" cy="22860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900" b="1" dirty="0">
                  <a:solidFill>
                    <a:schemeClr val="tx1"/>
                  </a:solidFill>
                </a:rPr>
                <a:t>Resource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60C2A3CF-F132-4C59-9E8A-ACE4A75AC851}"/>
                </a:ext>
              </a:extLst>
            </p:cNvPr>
            <p:cNvSpPr/>
            <p:nvPr/>
          </p:nvSpPr>
          <p:spPr>
            <a:xfrm>
              <a:off x="4466678" y="5589351"/>
              <a:ext cx="484344" cy="169548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b="1" dirty="0">
                  <a:solidFill>
                    <a:schemeClr val="tx1"/>
                  </a:solidFill>
                </a:rPr>
                <a:t>P1</a:t>
              </a:r>
            </a:p>
          </p:txBody>
        </p:sp>
        <p:grpSp>
          <p:nvGrpSpPr>
            <p:cNvPr id="33854" name="Group 12">
              <a:extLst>
                <a:ext uri="{FF2B5EF4-FFF2-40B4-BE49-F238E27FC236}">
                  <a16:creationId xmlns:a16="http://schemas.microsoft.com/office/drawing/2014/main" id="{BFFE1B1A-AE96-4B1E-BE5A-E20820094CA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513559" y="5105400"/>
              <a:ext cx="811041" cy="420639"/>
              <a:chOff x="5105400" y="3962397"/>
              <a:chExt cx="4004734" cy="933842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B5443020-1AF2-48A7-91D8-659A56081D10}"/>
                  </a:ext>
                </a:extLst>
              </p:cNvPr>
              <p:cNvSpPr/>
              <p:nvPr/>
            </p:nvSpPr>
            <p:spPr>
              <a:xfrm>
                <a:off x="5104060" y="3962397"/>
                <a:ext cx="4006074" cy="935529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b="1" dirty="0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1C1728B2-4DC0-4A68-A514-3062EB3D41AB}"/>
                  </a:ext>
                </a:extLst>
              </p:cNvPr>
              <p:cNvSpPr/>
              <p:nvPr/>
            </p:nvSpPr>
            <p:spPr bwMode="auto">
              <a:xfrm>
                <a:off x="5104060" y="3962397"/>
                <a:ext cx="4006074" cy="486038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900" b="1" dirty="0">
                    <a:solidFill>
                      <a:schemeClr val="bg1"/>
                    </a:solidFill>
                  </a:rPr>
                  <a:t>Coordinator</a:t>
                </a:r>
              </a:p>
            </p:txBody>
          </p:sp>
        </p:grp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E965EF88-C2FA-4743-A3B2-3F481FDCE335}"/>
                </a:ext>
              </a:extLst>
            </p:cNvPr>
            <p:cNvSpPr/>
            <p:nvPr/>
          </p:nvSpPr>
          <p:spPr>
            <a:xfrm>
              <a:off x="5656910" y="5334207"/>
              <a:ext cx="484343" cy="161317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b="1" dirty="0">
                  <a:solidFill>
                    <a:schemeClr val="tx1"/>
                  </a:solidFill>
                </a:rPr>
                <a:t>C1</a:t>
              </a:r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B8D46DAD-93C3-4621-BA4C-083F6A41C81B}"/>
                </a:ext>
              </a:extLst>
            </p:cNvPr>
            <p:cNvCxnSpPr>
              <a:endCxn id="15" idx="1"/>
            </p:cNvCxnSpPr>
            <p:nvPr/>
          </p:nvCxnSpPr>
          <p:spPr>
            <a:xfrm flipV="1">
              <a:off x="5067142" y="5215689"/>
              <a:ext cx="446146" cy="15802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C7942535-B689-458C-96EB-F81257BE60FB}"/>
                </a:ext>
              </a:extLst>
            </p:cNvPr>
            <p:cNvCxnSpPr>
              <a:endCxn id="6" idx="3"/>
            </p:cNvCxnSpPr>
            <p:nvPr/>
          </p:nvCxnSpPr>
          <p:spPr>
            <a:xfrm flipH="1">
              <a:off x="5067142" y="5467540"/>
              <a:ext cx="446146" cy="11522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720DF557-5EEA-45EC-AAD2-13BC30D89D18}"/>
                </a:ext>
              </a:extLst>
            </p:cNvPr>
            <p:cNvCxnSpPr/>
            <p:nvPr/>
          </p:nvCxnSpPr>
          <p:spPr>
            <a:xfrm>
              <a:off x="5067142" y="5714454"/>
              <a:ext cx="495038" cy="268313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26889378-E80F-4A2F-9919-B2083819FDAC}"/>
              </a:ext>
            </a:extLst>
          </p:cNvPr>
          <p:cNvSpPr/>
          <p:nvPr/>
        </p:nvSpPr>
        <p:spPr>
          <a:xfrm>
            <a:off x="7670800" y="5168900"/>
            <a:ext cx="3225800" cy="40925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/>
              <a:t>A Centralized Mutual Exclusion Algorithm</a:t>
            </a:r>
          </a:p>
        </p:txBody>
      </p:sp>
      <p:grpSp>
        <p:nvGrpSpPr>
          <p:cNvPr id="13" name="Group 119">
            <a:extLst>
              <a:ext uri="{FF2B5EF4-FFF2-40B4-BE49-F238E27FC236}">
                <a16:creationId xmlns:a16="http://schemas.microsoft.com/office/drawing/2014/main" id="{C4609E58-0860-40AE-83A4-AF823D2E99EC}"/>
              </a:ext>
            </a:extLst>
          </p:cNvPr>
          <p:cNvGrpSpPr>
            <a:grpSpLocks/>
          </p:cNvGrpSpPr>
          <p:nvPr/>
        </p:nvGrpSpPr>
        <p:grpSpPr bwMode="auto">
          <a:xfrm>
            <a:off x="4669631" y="3863975"/>
            <a:ext cx="1820863" cy="1225550"/>
            <a:chOff x="2986881" y="3401840"/>
            <a:chExt cx="2590800" cy="1752600"/>
          </a:xfrm>
        </p:grpSpPr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ECEF93F0-3940-4986-99F4-56FC0A3957C9}"/>
                </a:ext>
              </a:extLst>
            </p:cNvPr>
            <p:cNvCxnSpPr/>
            <p:nvPr/>
          </p:nvCxnSpPr>
          <p:spPr>
            <a:xfrm>
              <a:off x="4481686" y="4012423"/>
              <a:ext cx="0" cy="22896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8E58E531-0481-4CDA-9CB3-27DD2A11B9E5}"/>
                </a:ext>
              </a:extLst>
            </p:cNvPr>
            <p:cNvCxnSpPr/>
            <p:nvPr/>
          </p:nvCxnSpPr>
          <p:spPr>
            <a:xfrm>
              <a:off x="3825863" y="4241391"/>
              <a:ext cx="0" cy="22614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D45EF260-B2D0-43FB-BB2C-1F92F5B0353B}"/>
                </a:ext>
              </a:extLst>
            </p:cNvPr>
            <p:cNvCxnSpPr/>
            <p:nvPr/>
          </p:nvCxnSpPr>
          <p:spPr>
            <a:xfrm>
              <a:off x="5119785" y="4241391"/>
              <a:ext cx="0" cy="22614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812" name="Group 20">
              <a:extLst>
                <a:ext uri="{FF2B5EF4-FFF2-40B4-BE49-F238E27FC236}">
                  <a16:creationId xmlns:a16="http://schemas.microsoft.com/office/drawing/2014/main" id="{0FA77723-8606-4211-AAFF-D3CBC3EFD6C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29881" y="3401840"/>
              <a:ext cx="690563" cy="762000"/>
              <a:chOff x="6243638" y="4572000"/>
              <a:chExt cx="690562" cy="762000"/>
            </a:xfrm>
          </p:grpSpPr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E6CFE6C-40FE-4735-B41D-69B2372A52C4}"/>
                  </a:ext>
                </a:extLst>
              </p:cNvPr>
              <p:cNvSpPr/>
              <p:nvPr/>
            </p:nvSpPr>
            <p:spPr>
              <a:xfrm>
                <a:off x="6248400" y="4572000"/>
                <a:ext cx="685800" cy="6858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dirty="0"/>
              </a:p>
            </p:txBody>
          </p:sp>
          <p:grpSp>
            <p:nvGrpSpPr>
              <p:cNvPr id="33841" name="Group 18">
                <a:extLst>
                  <a:ext uri="{FF2B5EF4-FFF2-40B4-BE49-F238E27FC236}">
                    <a16:creationId xmlns:a16="http://schemas.microsoft.com/office/drawing/2014/main" id="{415F4C1E-E6D2-4F8C-A0F0-A1113505CF4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243638" y="4629150"/>
                <a:ext cx="690562" cy="704850"/>
                <a:chOff x="6243638" y="4629150"/>
                <a:chExt cx="1681162" cy="1681162"/>
              </a:xfrm>
            </p:grpSpPr>
            <p:pic>
              <p:nvPicPr>
                <p:cNvPr id="33842" name="Picture 3" descr="C:\Documents and Settings\dd\Local Settings\Temporary Internet Files\Content.IE5\QNWT6PGV\MC900431586[1].png">
                  <a:extLst>
                    <a:ext uri="{FF2B5EF4-FFF2-40B4-BE49-F238E27FC236}">
                      <a16:creationId xmlns:a16="http://schemas.microsoft.com/office/drawing/2014/main" id="{1198FACF-D04C-49F6-88C5-35C4BAA0F6C0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243638" y="4629150"/>
                  <a:ext cx="1681162" cy="168116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81" name="Oval 80">
                  <a:extLst>
                    <a:ext uri="{FF2B5EF4-FFF2-40B4-BE49-F238E27FC236}">
                      <a16:creationId xmlns:a16="http://schemas.microsoft.com/office/drawing/2014/main" id="{5A5B418F-F382-4193-BB78-B4AC2D04B083}"/>
                    </a:ext>
                  </a:extLst>
                </p:cNvPr>
                <p:cNvSpPr/>
                <p:nvPr/>
              </p:nvSpPr>
              <p:spPr>
                <a:xfrm>
                  <a:off x="6553199" y="4876801"/>
                  <a:ext cx="1066801" cy="1066799"/>
                </a:xfrm>
                <a:prstGeom prst="ellipse">
                  <a:avLst/>
                </a:prstGeom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 prst="softRound"/>
                </a:sp3d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 dirty="0"/>
                </a:p>
              </p:txBody>
            </p:sp>
            <p:cxnSp>
              <p:nvCxnSpPr>
                <p:cNvPr id="82" name="Straight Connector 81">
                  <a:extLst>
                    <a:ext uri="{FF2B5EF4-FFF2-40B4-BE49-F238E27FC236}">
                      <a16:creationId xmlns:a16="http://schemas.microsoft.com/office/drawing/2014/main" id="{011B028F-64F0-4B39-B863-43F49E5EDC2F}"/>
                    </a:ext>
                  </a:extLst>
                </p:cNvPr>
                <p:cNvCxnSpPr/>
                <p:nvPr/>
              </p:nvCxnSpPr>
              <p:spPr>
                <a:xfrm>
                  <a:off x="7085716" y="4877145"/>
                  <a:ext cx="0" cy="532638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Straight Connector 82">
                  <a:extLst>
                    <a:ext uri="{FF2B5EF4-FFF2-40B4-BE49-F238E27FC236}">
                      <a16:creationId xmlns:a16="http://schemas.microsoft.com/office/drawing/2014/main" id="{41199703-8344-485B-AD1C-49156AC5E9CB}"/>
                    </a:ext>
                  </a:extLst>
                </p:cNvPr>
                <p:cNvCxnSpPr/>
                <p:nvPr/>
              </p:nvCxnSpPr>
              <p:spPr>
                <a:xfrm flipH="1">
                  <a:off x="7085716" y="5409784"/>
                  <a:ext cx="388360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3813" name="Group 23">
              <a:extLst>
                <a:ext uri="{FF2B5EF4-FFF2-40B4-BE49-F238E27FC236}">
                  <a16:creationId xmlns:a16="http://schemas.microsoft.com/office/drawing/2014/main" id="{9DDF6CE3-B29A-4AF4-A6AC-38C98155308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67894" y="4392440"/>
              <a:ext cx="690562" cy="762000"/>
              <a:chOff x="6243641" y="4572000"/>
              <a:chExt cx="690563" cy="762000"/>
            </a:xfrm>
          </p:grpSpPr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71E54C16-55F7-4CC0-AC50-0D06169F1ED1}"/>
                  </a:ext>
                </a:extLst>
              </p:cNvPr>
              <p:cNvSpPr/>
              <p:nvPr/>
            </p:nvSpPr>
            <p:spPr>
              <a:xfrm>
                <a:off x="6248400" y="4572000"/>
                <a:ext cx="685800" cy="685800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dirty="0"/>
              </a:p>
            </p:txBody>
          </p:sp>
          <p:grpSp>
            <p:nvGrpSpPr>
              <p:cNvPr id="33831" name="Group 18">
                <a:extLst>
                  <a:ext uri="{FF2B5EF4-FFF2-40B4-BE49-F238E27FC236}">
                    <a16:creationId xmlns:a16="http://schemas.microsoft.com/office/drawing/2014/main" id="{B7152C81-A6B7-44B8-A9FD-764E32EA052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243641" y="4629150"/>
                <a:ext cx="690563" cy="704850"/>
                <a:chOff x="6243638" y="4629150"/>
                <a:chExt cx="1681162" cy="1681162"/>
              </a:xfrm>
            </p:grpSpPr>
            <p:pic>
              <p:nvPicPr>
                <p:cNvPr id="33832" name="Picture 3" descr="C:\Documents and Settings\dd\Local Settings\Temporary Internet Files\Content.IE5\QNWT6PGV\MC900431586[1].png">
                  <a:extLst>
                    <a:ext uri="{FF2B5EF4-FFF2-40B4-BE49-F238E27FC236}">
                      <a16:creationId xmlns:a16="http://schemas.microsoft.com/office/drawing/2014/main" id="{0BAE9863-DCD6-4185-9719-0869CD0F90A0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243638" y="4629150"/>
                  <a:ext cx="1681162" cy="168116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88" name="Oval 87">
                  <a:extLst>
                    <a:ext uri="{FF2B5EF4-FFF2-40B4-BE49-F238E27FC236}">
                      <a16:creationId xmlns:a16="http://schemas.microsoft.com/office/drawing/2014/main" id="{9F9AECAC-BD82-44B2-BE8F-8A365DDE2597}"/>
                    </a:ext>
                  </a:extLst>
                </p:cNvPr>
                <p:cNvSpPr/>
                <p:nvPr/>
              </p:nvSpPr>
              <p:spPr>
                <a:xfrm>
                  <a:off x="6553199" y="4876801"/>
                  <a:ext cx="1066801" cy="1066799"/>
                </a:xfrm>
                <a:prstGeom prst="ellipse">
                  <a:avLst/>
                </a:prstGeom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 prst="softRound"/>
                </a:sp3d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 dirty="0"/>
                </a:p>
              </p:txBody>
            </p:sp>
            <p:cxnSp>
              <p:nvCxnSpPr>
                <p:cNvPr id="89" name="Straight Connector 88">
                  <a:extLst>
                    <a:ext uri="{FF2B5EF4-FFF2-40B4-BE49-F238E27FC236}">
                      <a16:creationId xmlns:a16="http://schemas.microsoft.com/office/drawing/2014/main" id="{826FA20C-552B-488A-AA61-9A6166AE558E}"/>
                    </a:ext>
                  </a:extLst>
                </p:cNvPr>
                <p:cNvCxnSpPr/>
                <p:nvPr/>
              </p:nvCxnSpPr>
              <p:spPr>
                <a:xfrm>
                  <a:off x="6769896" y="4665208"/>
                  <a:ext cx="345209" cy="714676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Straight Connector 89">
                  <a:extLst>
                    <a:ext uri="{FF2B5EF4-FFF2-40B4-BE49-F238E27FC236}">
                      <a16:creationId xmlns:a16="http://schemas.microsoft.com/office/drawing/2014/main" id="{B864AD5A-90A0-41B6-9CF2-0FE9959F495C}"/>
                    </a:ext>
                  </a:extLst>
                </p:cNvPr>
                <p:cNvCxnSpPr/>
                <p:nvPr/>
              </p:nvCxnSpPr>
              <p:spPr>
                <a:xfrm flipH="1">
                  <a:off x="7115104" y="5191102"/>
                  <a:ext cx="373976" cy="182038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3814" name="Group 30">
              <a:extLst>
                <a:ext uri="{FF2B5EF4-FFF2-40B4-BE49-F238E27FC236}">
                  <a16:creationId xmlns:a16="http://schemas.microsoft.com/office/drawing/2014/main" id="{A85408A8-4CEA-4104-8D2A-ABD405CC153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82344" y="4392440"/>
              <a:ext cx="690562" cy="762000"/>
              <a:chOff x="6243638" y="4572000"/>
              <a:chExt cx="690562" cy="762000"/>
            </a:xfrm>
          </p:grpSpPr>
          <p:sp>
            <p:nvSpPr>
              <p:cNvPr id="92" name="Rectangle 91">
                <a:extLst>
                  <a:ext uri="{FF2B5EF4-FFF2-40B4-BE49-F238E27FC236}">
                    <a16:creationId xmlns:a16="http://schemas.microsoft.com/office/drawing/2014/main" id="{AD1F7359-7543-4AF5-96F2-7F4705D5D517}"/>
                  </a:ext>
                </a:extLst>
              </p:cNvPr>
              <p:cNvSpPr/>
              <p:nvPr/>
            </p:nvSpPr>
            <p:spPr>
              <a:xfrm>
                <a:off x="6248400" y="4572000"/>
                <a:ext cx="685800" cy="685800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dirty="0"/>
              </a:p>
            </p:txBody>
          </p:sp>
          <p:grpSp>
            <p:nvGrpSpPr>
              <p:cNvPr id="33821" name="Group 18">
                <a:extLst>
                  <a:ext uri="{FF2B5EF4-FFF2-40B4-BE49-F238E27FC236}">
                    <a16:creationId xmlns:a16="http://schemas.microsoft.com/office/drawing/2014/main" id="{308C762D-455B-43E6-B9CE-346CCFADFEB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243638" y="4629150"/>
                <a:ext cx="690562" cy="704850"/>
                <a:chOff x="6243638" y="4629150"/>
                <a:chExt cx="1681162" cy="1681162"/>
              </a:xfrm>
            </p:grpSpPr>
            <p:pic>
              <p:nvPicPr>
                <p:cNvPr id="33822" name="Picture 3" descr="C:\Documents and Settings\dd\Local Settings\Temporary Internet Files\Content.IE5\QNWT6PGV\MC900431586[1].png">
                  <a:extLst>
                    <a:ext uri="{FF2B5EF4-FFF2-40B4-BE49-F238E27FC236}">
                      <a16:creationId xmlns:a16="http://schemas.microsoft.com/office/drawing/2014/main" id="{7727DDB2-337B-4A08-B3E3-452E574FCCC5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243638" y="4629150"/>
                  <a:ext cx="1681162" cy="168116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95" name="Oval 94">
                  <a:extLst>
                    <a:ext uri="{FF2B5EF4-FFF2-40B4-BE49-F238E27FC236}">
                      <a16:creationId xmlns:a16="http://schemas.microsoft.com/office/drawing/2014/main" id="{3C678E9B-6BFD-47B1-981F-7D732E9CD47E}"/>
                    </a:ext>
                  </a:extLst>
                </p:cNvPr>
                <p:cNvSpPr/>
                <p:nvPr/>
              </p:nvSpPr>
              <p:spPr>
                <a:xfrm>
                  <a:off x="6553199" y="4876801"/>
                  <a:ext cx="1066801" cy="1066799"/>
                </a:xfrm>
                <a:prstGeom prst="ellipse">
                  <a:avLst/>
                </a:prstGeom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 prst="softRound"/>
                </a:sp3d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 dirty="0"/>
                </a:p>
              </p:txBody>
            </p:sp>
            <p:cxnSp>
              <p:nvCxnSpPr>
                <p:cNvPr id="96" name="Straight Connector 95">
                  <a:extLst>
                    <a:ext uri="{FF2B5EF4-FFF2-40B4-BE49-F238E27FC236}">
                      <a16:creationId xmlns:a16="http://schemas.microsoft.com/office/drawing/2014/main" id="{AABA1D49-C512-4F2B-B306-77B73BF28629}"/>
                    </a:ext>
                  </a:extLst>
                </p:cNvPr>
                <p:cNvCxnSpPr/>
                <p:nvPr/>
              </p:nvCxnSpPr>
              <p:spPr>
                <a:xfrm flipH="1" flipV="1">
                  <a:off x="7072325" y="5400109"/>
                  <a:ext cx="179794" cy="546123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Straight Connector 96">
                  <a:extLst>
                    <a:ext uri="{FF2B5EF4-FFF2-40B4-BE49-F238E27FC236}">
                      <a16:creationId xmlns:a16="http://schemas.microsoft.com/office/drawing/2014/main" id="{DA2E67D4-5D42-4D56-B30E-57C903BC651A}"/>
                    </a:ext>
                  </a:extLst>
                </p:cNvPr>
                <p:cNvCxnSpPr/>
                <p:nvPr/>
              </p:nvCxnSpPr>
              <p:spPr>
                <a:xfrm flipH="1">
                  <a:off x="7086708" y="5406853"/>
                  <a:ext cx="388360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A1028F80-6B6A-47A6-8ADB-25A6FB300C6F}"/>
                </a:ext>
              </a:extLst>
            </p:cNvPr>
            <p:cNvCxnSpPr/>
            <p:nvPr/>
          </p:nvCxnSpPr>
          <p:spPr>
            <a:xfrm>
              <a:off x="3444777" y="4241391"/>
              <a:ext cx="2132904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816" name="TextBox 101">
              <a:extLst>
                <a:ext uri="{FF2B5EF4-FFF2-40B4-BE49-F238E27FC236}">
                  <a16:creationId xmlns:a16="http://schemas.microsoft.com/office/drawing/2014/main" id="{9A63741D-3C82-4996-AB9D-B718B03E15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86881" y="3430415"/>
              <a:ext cx="1142999" cy="657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3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3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3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>
                  <a:solidFill>
                    <a:schemeClr val="tx1"/>
                  </a:solidFill>
                </a:rPr>
                <a:t>Time server</a:t>
              </a:r>
            </a:p>
          </p:txBody>
        </p:sp>
        <p:cxnSp>
          <p:nvCxnSpPr>
            <p:cNvPr id="103" name="Straight Arrow Connector 102">
              <a:extLst>
                <a:ext uri="{FF2B5EF4-FFF2-40B4-BE49-F238E27FC236}">
                  <a16:creationId xmlns:a16="http://schemas.microsoft.com/office/drawing/2014/main" id="{2781F1BA-000B-4945-8037-B366471C7A7A}"/>
                </a:ext>
              </a:extLst>
            </p:cNvPr>
            <p:cNvCxnSpPr/>
            <p:nvPr/>
          </p:nvCxnSpPr>
          <p:spPr>
            <a:xfrm>
              <a:off x="3825863" y="3630808"/>
              <a:ext cx="304279" cy="228970"/>
            </a:xfrm>
            <a:prstGeom prst="straightConnector1">
              <a:avLst/>
            </a:prstGeom>
            <a:ln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1" name="Rectangle 120">
            <a:extLst>
              <a:ext uri="{FF2B5EF4-FFF2-40B4-BE49-F238E27FC236}">
                <a16:creationId xmlns:a16="http://schemas.microsoft.com/office/drawing/2014/main" id="{3DB4A108-0CCA-402D-90DC-9538F20BDBD5}"/>
              </a:ext>
            </a:extLst>
          </p:cNvPr>
          <p:cNvSpPr/>
          <p:nvPr/>
        </p:nvSpPr>
        <p:spPr>
          <a:xfrm>
            <a:off x="3971695" y="5174285"/>
            <a:ext cx="3494191" cy="38831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/>
              <a:t>Berkeley Clock Synchronization Algorithm</a:t>
            </a:r>
          </a:p>
        </p:txBody>
      </p:sp>
      <p:grpSp>
        <p:nvGrpSpPr>
          <p:cNvPr id="26" name="Group 132">
            <a:extLst>
              <a:ext uri="{FF2B5EF4-FFF2-40B4-BE49-F238E27FC236}">
                <a16:creationId xmlns:a16="http://schemas.microsoft.com/office/drawing/2014/main" id="{1957E094-EFF1-4822-9961-644B48FAD457}"/>
              </a:ext>
            </a:extLst>
          </p:cNvPr>
          <p:cNvGrpSpPr>
            <a:grpSpLocks/>
          </p:cNvGrpSpPr>
          <p:nvPr/>
        </p:nvGrpSpPr>
        <p:grpSpPr bwMode="auto">
          <a:xfrm>
            <a:off x="1104661" y="3790840"/>
            <a:ext cx="2673171" cy="1196980"/>
            <a:chOff x="3081069" y="4648200"/>
            <a:chExt cx="3922534" cy="1928026"/>
          </a:xfrm>
        </p:grpSpPr>
        <p:pic>
          <p:nvPicPr>
            <p:cNvPr id="122" name="Picture 2" descr="http://igcministries.org/images/WorldMap.gif">
              <a:extLst>
                <a:ext uri="{FF2B5EF4-FFF2-40B4-BE49-F238E27FC236}">
                  <a16:creationId xmlns:a16="http://schemas.microsoft.com/office/drawing/2014/main" id="{F2122A46-EF83-4716-BE1D-83B92FF2978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3081069" y="4648200"/>
              <a:ext cx="3922534" cy="1928026"/>
            </a:xfrm>
            <a:prstGeom prst="rect">
              <a:avLst/>
            </a:prstGeom>
            <a:noFill/>
          </p:spPr>
        </p:pic>
        <p:pic>
          <p:nvPicPr>
            <p:cNvPr id="33804" name="Picture 4" descr="C:\Users\vkolar\AppData\Local\Microsoft\Windows\Temporary Internet Files\Content.IE5\VTHTR7LA\MC900330866[1].wmf">
              <a:extLst>
                <a:ext uri="{FF2B5EF4-FFF2-40B4-BE49-F238E27FC236}">
                  <a16:creationId xmlns:a16="http://schemas.microsoft.com/office/drawing/2014/main" id="{FAD34B4B-0E79-466F-8045-245A477801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16987" y="4840760"/>
              <a:ext cx="435876" cy="732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3805" name="Picture 3" descr="C:\Users\vkolar\AppData\Local\Microsoft\Windows\Temporary Internet Files\Content.IE5\HRUY4RJ7\MC900442122[1].png">
              <a:extLst>
                <a:ext uri="{FF2B5EF4-FFF2-40B4-BE49-F238E27FC236}">
                  <a16:creationId xmlns:a16="http://schemas.microsoft.com/office/drawing/2014/main" id="{5060FF7A-841B-42F9-B423-69B356CDFD4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1263" y="5151438"/>
              <a:ext cx="477837" cy="473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3806" name="Picture 5" descr="C:\Users\vkolar\AppData\Local\Microsoft\Windows\Temporary Internet Files\Content.IE5\HRUY4RJ7\MC900331642[1].wmf">
              <a:extLst>
                <a:ext uri="{FF2B5EF4-FFF2-40B4-BE49-F238E27FC236}">
                  <a16:creationId xmlns:a16="http://schemas.microsoft.com/office/drawing/2014/main" id="{2BE5507A-92FA-46CC-A18A-EC3B7C8BC24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37303" y="5714857"/>
              <a:ext cx="458207" cy="585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26" name="Straight Arrow Connector 125">
              <a:extLst>
                <a:ext uri="{FF2B5EF4-FFF2-40B4-BE49-F238E27FC236}">
                  <a16:creationId xmlns:a16="http://schemas.microsoft.com/office/drawing/2014/main" id="{AB5D2CB4-7160-4DCB-842D-2CE40618264A}"/>
                </a:ext>
              </a:extLst>
            </p:cNvPr>
            <p:cNvCxnSpPr/>
            <p:nvPr/>
          </p:nvCxnSpPr>
          <p:spPr>
            <a:xfrm flipH="1" flipV="1">
              <a:off x="5499314" y="5388326"/>
              <a:ext cx="739698" cy="658712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7" name="Straight Arrow Connector 126">
              <a:extLst>
                <a:ext uri="{FF2B5EF4-FFF2-40B4-BE49-F238E27FC236}">
                  <a16:creationId xmlns:a16="http://schemas.microsoft.com/office/drawing/2014/main" id="{F1157817-D01A-4C60-BB69-287A8938D4F3}"/>
                </a:ext>
              </a:extLst>
            </p:cNvPr>
            <p:cNvCxnSpPr/>
            <p:nvPr/>
          </p:nvCxnSpPr>
          <p:spPr>
            <a:xfrm flipH="1">
              <a:off x="3774535" y="5388326"/>
              <a:ext cx="1248242" cy="14803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7" name="Rectangle 136">
            <a:extLst>
              <a:ext uri="{FF2B5EF4-FFF2-40B4-BE49-F238E27FC236}">
                <a16:creationId xmlns:a16="http://schemas.microsoft.com/office/drawing/2014/main" id="{23D8A8C5-1BF4-4FA2-AF8A-792B7AA45FFC}"/>
              </a:ext>
            </a:extLst>
          </p:cNvPr>
          <p:cNvSpPr/>
          <p:nvPr/>
        </p:nvSpPr>
        <p:spPr>
          <a:xfrm>
            <a:off x="1072972" y="5179734"/>
            <a:ext cx="2666999" cy="36857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/>
              <a:t>Home Node Selection in Naming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121" grpId="0" animBg="1"/>
      <p:bldP spid="13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652AA961-05ED-4B85-982E-79CB25578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Election Process In a Nutshell</a:t>
            </a: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26393408-6E84-4335-869E-8738714694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509016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We assume that </a:t>
            </a:r>
            <a:r>
              <a:rPr lang="en-US" altLang="en-US" sz="2400" i="1" dirty="0"/>
              <a:t>any</a:t>
            </a:r>
            <a:r>
              <a:rPr lang="en-US" altLang="en-US" sz="2400" dirty="0"/>
              <a:t> process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400" dirty="0"/>
              <a:t> can initiate the election algorithm to elect a new coordinator</a:t>
            </a:r>
          </a:p>
          <a:p>
            <a:pPr lvl="4"/>
            <a:endParaRPr lang="en-US" altLang="en-US" sz="900" dirty="0"/>
          </a:p>
          <a:p>
            <a:r>
              <a:rPr lang="en-US" altLang="en-US" sz="2400" dirty="0"/>
              <a:t>At the end of the election algorithm, the elected coordinator should be unique</a:t>
            </a:r>
          </a:p>
          <a:p>
            <a:pPr lvl="4"/>
            <a:endParaRPr lang="en-US" altLang="en-US" sz="900" dirty="0"/>
          </a:p>
          <a:p>
            <a:r>
              <a:rPr lang="en-US" altLang="en-US" sz="2400" dirty="0"/>
              <a:t>Every process </a:t>
            </a:r>
            <a:r>
              <a:rPr lang="en-US" altLang="en-US" sz="2400" i="1" dirty="0"/>
              <a:t>may</a:t>
            </a:r>
            <a:r>
              <a:rPr lang="en-US" altLang="en-US" sz="2400" dirty="0"/>
              <a:t> know the process ID of every other process, </a:t>
            </a:r>
            <a:r>
              <a:rPr lang="en-US" altLang="en-US" sz="2400" i="1" dirty="0"/>
              <a:t>but it does not know which processes have crashed</a:t>
            </a:r>
          </a:p>
          <a:p>
            <a:pPr lvl="4"/>
            <a:endParaRPr lang="en-US" altLang="en-US" sz="900" dirty="0"/>
          </a:p>
          <a:p>
            <a:r>
              <a:rPr lang="en-US" altLang="en-US" sz="2400" dirty="0"/>
              <a:t>Generally, we require that the coordinator is the process with the largest process ID</a:t>
            </a:r>
          </a:p>
          <a:p>
            <a:pPr lvl="1"/>
            <a:r>
              <a:rPr lang="en-US" altLang="en-US" sz="2200" dirty="0"/>
              <a:t>The idea can be extended to elect the </a:t>
            </a:r>
            <a:r>
              <a:rPr lang="en-US" altLang="en-US" sz="2200" i="1" dirty="0"/>
              <a:t>best</a:t>
            </a:r>
            <a:r>
              <a:rPr lang="en-US" altLang="en-US" sz="2200" dirty="0"/>
              <a:t> coordinator</a:t>
            </a:r>
          </a:p>
          <a:p>
            <a:pPr lvl="2"/>
            <a:r>
              <a:rPr lang="en-US" altLang="en-US" sz="2200" dirty="0"/>
              <a:t>Example: Election of a coordinator with the least computational load</a:t>
            </a:r>
          </a:p>
          <a:p>
            <a:pPr lvl="3"/>
            <a:r>
              <a:rPr lang="en-US" altLang="en-US" sz="2200" dirty="0"/>
              <a:t>If the computational load of process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altLang="en-US" sz="2200" b="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200" dirty="0"/>
              <a:t> denoted by </a:t>
            </a:r>
            <a:r>
              <a:rPr lang="en-US" alt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load</a:t>
            </a:r>
            <a:r>
              <a:rPr lang="en-US" altLang="en-US" sz="2200" b="1" baseline="-25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200" dirty="0"/>
              <a:t>, then the coordinator will be the process with the highest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1/</a:t>
            </a:r>
            <a:r>
              <a:rPr lang="en-US" alt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load</a:t>
            </a:r>
            <a:r>
              <a:rPr lang="en-US" altLang="en-US" sz="2200" b="1" baseline="-25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200" b="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altLang="en-US" sz="2200" dirty="0"/>
              <a:t> Ties are broken by sorting process ID.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F0DA6DF3-8894-4BBF-9F54-87A2107A8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Election Algorithms</a:t>
            </a:r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E2337A1D-DBD4-4458-9737-DF62049A4B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7663" indent="-34766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3600" dirty="0"/>
              <a:t>Let us study two election algorithms:</a:t>
            </a:r>
          </a:p>
          <a:p>
            <a:pPr marL="971550" lvl="1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3200" dirty="0">
                <a:solidFill>
                  <a:srgbClr val="0070C0"/>
                </a:solidFill>
              </a:rPr>
              <a:t>Bully Algorithm</a:t>
            </a:r>
          </a:p>
          <a:p>
            <a:pPr marL="971550" lvl="1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3200" dirty="0">
                <a:solidFill>
                  <a:srgbClr val="0070C0"/>
                </a:solidFill>
              </a:rPr>
              <a:t>Ring Algorithm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3B72FD8-7853-4155-A469-938FFD9A2831}"/>
              </a:ext>
            </a:extLst>
          </p:cNvPr>
          <p:cNvSpPr/>
          <p:nvPr/>
        </p:nvSpPr>
        <p:spPr>
          <a:xfrm>
            <a:off x="841248" y="3733800"/>
            <a:ext cx="10204704" cy="251460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6148" name="Title 1">
            <a:extLst>
              <a:ext uri="{FF2B5EF4-FFF2-40B4-BE49-F238E27FC236}">
                <a16:creationId xmlns:a16="http://schemas.microsoft.com/office/drawing/2014/main" id="{88BB4D9B-496B-474F-B8EF-7D4D3A6F1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0" y="274638"/>
            <a:ext cx="86106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Continuing Synchronization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FC26B591-82EF-4E00-A9D5-E634B72E86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6172199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Time Synchronization</a:t>
            </a:r>
          </a:p>
          <a:p>
            <a:pPr lvl="1"/>
            <a:r>
              <a:rPr lang="en-US" altLang="en-US" sz="2400" dirty="0"/>
              <a:t>Physical Clock Synchronization (or, simply, Clock Synchronization)</a:t>
            </a:r>
          </a:p>
          <a:p>
            <a:pPr lvl="2"/>
            <a:r>
              <a:rPr lang="en-US" altLang="en-US" dirty="0"/>
              <a:t>Here, actual time on the computers are synchronized</a:t>
            </a:r>
          </a:p>
          <a:p>
            <a:pPr lvl="2"/>
            <a:endParaRPr lang="en-US" altLang="en-US" dirty="0"/>
          </a:p>
          <a:p>
            <a:pPr lvl="1"/>
            <a:r>
              <a:rPr lang="en-US" altLang="en-US" sz="2400" dirty="0"/>
              <a:t>Logical Clock Synchronization</a:t>
            </a:r>
          </a:p>
          <a:p>
            <a:pPr lvl="2"/>
            <a:r>
              <a:rPr lang="en-US" altLang="en-US" dirty="0"/>
              <a:t>Computers are synchronized based on the relative ordering of events</a:t>
            </a:r>
          </a:p>
          <a:p>
            <a:pPr lvl="3"/>
            <a:endParaRPr lang="en-US" altLang="en-US" sz="1600" dirty="0"/>
          </a:p>
          <a:p>
            <a:r>
              <a:rPr lang="en-US" altLang="en-US" sz="2800" dirty="0"/>
              <a:t>Mutual Exclusion</a:t>
            </a:r>
          </a:p>
          <a:p>
            <a:pPr lvl="1"/>
            <a:r>
              <a:rPr lang="en-US" altLang="en-US" sz="2400" dirty="0"/>
              <a:t>How to coordinate between processes that access the same resource?</a:t>
            </a:r>
          </a:p>
          <a:p>
            <a:pPr lvl="2"/>
            <a:endParaRPr lang="en-US" altLang="en-US" sz="1200" dirty="0"/>
          </a:p>
          <a:p>
            <a:r>
              <a:rPr lang="en-US" altLang="en-US" sz="2800" dirty="0"/>
              <a:t>Election Algorithms</a:t>
            </a:r>
          </a:p>
          <a:p>
            <a:pPr lvl="1"/>
            <a:r>
              <a:rPr lang="en-US" altLang="en-US" sz="2400" dirty="0"/>
              <a:t>Here, a group of entities elect one entity as the coordinator for solving a problem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357A0B3-931D-4DFD-AD78-B986081C5E6A}"/>
              </a:ext>
            </a:extLst>
          </p:cNvPr>
          <p:cNvSpPr/>
          <p:nvPr/>
        </p:nvSpPr>
        <p:spPr>
          <a:xfrm>
            <a:off x="841248" y="1524000"/>
            <a:ext cx="10204704" cy="220980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3F341C0-697D-48D6-9ECD-BABF39F583FC}"/>
              </a:ext>
            </a:extLst>
          </p:cNvPr>
          <p:cNvSpPr txBox="1"/>
          <p:nvPr/>
        </p:nvSpPr>
        <p:spPr>
          <a:xfrm>
            <a:off x="841248" y="1216222"/>
            <a:ext cx="1752600" cy="30777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defRPr sz="14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r>
              <a:rPr lang="en-US" dirty="0"/>
              <a:t>Previous two lectures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DDEE95B-07D5-4B3A-B2BB-9036A59016EF}"/>
              </a:ext>
            </a:extLst>
          </p:cNvPr>
          <p:cNvSpPr txBox="1"/>
          <p:nvPr/>
        </p:nvSpPr>
        <p:spPr>
          <a:xfrm>
            <a:off x="841248" y="6248400"/>
            <a:ext cx="1371600" cy="30777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defRPr sz="14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r>
              <a:rPr lang="en-US" dirty="0"/>
              <a:t>Today’s lecture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  <p:bldP spid="3" grpId="0" animBg="1"/>
      <p:bldP spid="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D78E65A8-9788-4EC0-96ED-18BA86C61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1. Bully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22D1FD-B3C2-4630-8F98-C9B51CBFF9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1981392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A process (say,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400" dirty="0"/>
              <a:t>) initiates the election algorithm when it notices that the existing coordinator is not responding</a:t>
            </a:r>
          </a:p>
          <a:p>
            <a:endParaRPr lang="en-US" altLang="en-US" sz="2400" dirty="0"/>
          </a:p>
          <a:p>
            <a:r>
              <a:rPr lang="en-US" altLang="en-US" sz="2400" dirty="0"/>
              <a:t>Process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400" dirty="0"/>
              <a:t> calls for an election as follows: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815A601-0CAF-47A5-9F93-F10C81D198D1}"/>
              </a:ext>
            </a:extLst>
          </p:cNvPr>
          <p:cNvGraphicFramePr/>
          <p:nvPr/>
        </p:nvGraphicFramePr>
        <p:xfrm>
          <a:off x="7086600" y="3352800"/>
          <a:ext cx="3429000" cy="210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F4AAEC48-6852-46A0-9AC4-E0E2F4F45F9B}"/>
              </a:ext>
            </a:extLst>
          </p:cNvPr>
          <p:cNvSpPr/>
          <p:nvPr/>
        </p:nvSpPr>
        <p:spPr>
          <a:xfrm>
            <a:off x="8565075" y="5105400"/>
            <a:ext cx="475566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40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X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55D5103-F328-45A9-8D84-2BF8D9F420AB}"/>
              </a:ext>
            </a:extLst>
          </p:cNvPr>
          <p:cNvCxnSpPr/>
          <p:nvPr/>
        </p:nvCxnSpPr>
        <p:spPr>
          <a:xfrm>
            <a:off x="8153400" y="4495800"/>
            <a:ext cx="649288" cy="533400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365BC2F-7E08-4B7D-8B68-AB4414856D6C}"/>
              </a:ext>
            </a:extLst>
          </p:cNvPr>
          <p:cNvSpPr txBox="1">
            <a:spLocks/>
          </p:cNvSpPr>
          <p:nvPr/>
        </p:nvSpPr>
        <p:spPr bwMode="auto">
          <a:xfrm>
            <a:off x="1256108" y="3095897"/>
            <a:ext cx="6096795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>
                <a:latin typeface="Arial" charset="0"/>
                <a:cs typeface="Arial" charset="0"/>
              </a:rPr>
              <a:t> sends an “Election” message to all processes with higher process IDs</a:t>
            </a:r>
          </a:p>
          <a:p>
            <a:pPr marL="2286000" lvl="4" indent="-457200">
              <a:spcBef>
                <a:spcPct val="20000"/>
              </a:spcBef>
              <a:buFont typeface="+mj-lt"/>
              <a:buAutoNum type="arabicPeriod"/>
              <a:defRPr/>
            </a:pPr>
            <a:endParaRPr lang="en-US" sz="1050" dirty="0">
              <a:latin typeface="Arial" charset="0"/>
              <a:cs typeface="Arial" charset="0"/>
            </a:endParaRP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cs typeface="Arial" charset="0"/>
              </a:rPr>
              <a:t>When process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="1" baseline="-25000" dirty="0" err="1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000" dirty="0">
                <a:latin typeface="Arial" charset="0"/>
                <a:cs typeface="Arial" charset="0"/>
              </a:rPr>
              <a:t> with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j&gt;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>
                <a:latin typeface="Arial" charset="0"/>
                <a:cs typeface="Arial" charset="0"/>
              </a:rPr>
              <a:t> receives the message, it responds with a “Take-over” message.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>
                <a:latin typeface="Arial" charset="0"/>
                <a:cs typeface="Arial" charset="0"/>
              </a:rPr>
              <a:t> no more contests in the election</a:t>
            </a:r>
          </a:p>
          <a:p>
            <a:pPr marL="971550" lvl="1" indent="-514350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2000" dirty="0">
                <a:latin typeface="Arial" charset="0"/>
                <a:cs typeface="Arial" charset="0"/>
              </a:rPr>
              <a:t>Process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="1" baseline="-25000" dirty="0" err="1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000" dirty="0">
                <a:latin typeface="Arial" charset="0"/>
                <a:cs typeface="Arial" charset="0"/>
              </a:rPr>
              <a:t> re-initiates another call for election. Steps 1 and 2 continue</a:t>
            </a: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cs typeface="Arial" charset="0"/>
              </a:rPr>
              <a:t>If no one responds,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>
                <a:latin typeface="Arial" charset="0"/>
                <a:cs typeface="Arial" charset="0"/>
              </a:rPr>
              <a:t> wins the election.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="1" baseline="-25000" dirty="0">
                <a:latin typeface="Courier New" pitchFamily="49" charset="0"/>
                <a:cs typeface="Courier New" pitchFamily="49" charset="0"/>
              </a:rPr>
              <a:t>i </a:t>
            </a:r>
            <a:r>
              <a:rPr lang="en-US" sz="2000" dirty="0">
                <a:latin typeface="Arial" charset="0"/>
                <a:cs typeface="Arial" charset="0"/>
              </a:rPr>
              <a:t>sends “Coordinator” message to every process</a:t>
            </a:r>
          </a:p>
          <a:p>
            <a:pPr marL="2286000" lvl="4" indent="-457200">
              <a:spcBef>
                <a:spcPct val="20000"/>
              </a:spcBef>
              <a:buFont typeface="+mj-lt"/>
              <a:buAutoNum type="arabicPeriod"/>
              <a:defRPr/>
            </a:pPr>
            <a:endParaRPr lang="en-US" sz="1100" dirty="0">
              <a:latin typeface="Arial" charset="0"/>
              <a:cs typeface="Arial" charset="0"/>
            </a:endParaRPr>
          </a:p>
          <a:p>
            <a:pPr marL="971550" lvl="1" indent="-514350">
              <a:spcBef>
                <a:spcPct val="20000"/>
              </a:spcBef>
              <a:buFont typeface="+mj-lt"/>
              <a:buAutoNum type="romanLcPeriod"/>
              <a:defRPr/>
            </a:pPr>
            <a:endParaRPr lang="en-US" sz="2000" dirty="0">
              <a:latin typeface="Arial" charset="0"/>
              <a:cs typeface="Arial" charset="0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BA081B9-8D90-4700-8A5D-00738476C721}"/>
              </a:ext>
            </a:extLst>
          </p:cNvPr>
          <p:cNvCxnSpPr/>
          <p:nvPr/>
        </p:nvCxnSpPr>
        <p:spPr>
          <a:xfrm flipV="1">
            <a:off x="8153400" y="3886200"/>
            <a:ext cx="1066800" cy="533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CC2A199-613B-4C53-B8F0-E457FB548D99}"/>
              </a:ext>
            </a:extLst>
          </p:cNvPr>
          <p:cNvCxnSpPr/>
          <p:nvPr/>
        </p:nvCxnSpPr>
        <p:spPr>
          <a:xfrm>
            <a:off x="8153400" y="4419600"/>
            <a:ext cx="1295400" cy="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9E62647A-6FF6-40A9-9F12-0714EC1A529D}"/>
              </a:ext>
            </a:extLst>
          </p:cNvPr>
          <p:cNvSpPr/>
          <p:nvPr/>
        </p:nvSpPr>
        <p:spPr>
          <a:xfrm rot="20013508">
            <a:off x="8245475" y="3914776"/>
            <a:ext cx="642938" cy="2206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Election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DDB952B-02A6-4B24-87A9-34258C0EC01A}"/>
              </a:ext>
            </a:extLst>
          </p:cNvPr>
          <p:cNvSpPr/>
          <p:nvPr/>
        </p:nvSpPr>
        <p:spPr>
          <a:xfrm>
            <a:off x="8540750" y="4454526"/>
            <a:ext cx="642938" cy="2206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Election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3DD1526-5062-4779-B4A4-201D02276FFD}"/>
              </a:ext>
            </a:extLst>
          </p:cNvPr>
          <p:cNvCxnSpPr>
            <a:endCxn id="6" idx="0"/>
          </p:cNvCxnSpPr>
          <p:nvPr/>
        </p:nvCxnSpPr>
        <p:spPr>
          <a:xfrm>
            <a:off x="8153400" y="4419600"/>
            <a:ext cx="649288" cy="6858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CACABCB1-EEA8-41E7-93C1-C351D93B2DCF}"/>
              </a:ext>
            </a:extLst>
          </p:cNvPr>
          <p:cNvSpPr/>
          <p:nvPr/>
        </p:nvSpPr>
        <p:spPr>
          <a:xfrm rot="2751792">
            <a:off x="7994650" y="4754563"/>
            <a:ext cx="642938" cy="2206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Election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670EE9C-772B-4CA9-99AA-CED2B5D47D29}"/>
              </a:ext>
            </a:extLst>
          </p:cNvPr>
          <p:cNvCxnSpPr/>
          <p:nvPr/>
        </p:nvCxnSpPr>
        <p:spPr>
          <a:xfrm flipH="1">
            <a:off x="8153400" y="3886200"/>
            <a:ext cx="990600" cy="533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35FAE37B-7870-4CBA-8B75-821C156D429D}"/>
              </a:ext>
            </a:extLst>
          </p:cNvPr>
          <p:cNvSpPr/>
          <p:nvPr/>
        </p:nvSpPr>
        <p:spPr>
          <a:xfrm rot="20013508">
            <a:off x="8228014" y="3894138"/>
            <a:ext cx="765175" cy="1762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Take-Over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3180093E-3E03-46AA-8EC5-37E7688C9F20}"/>
              </a:ext>
            </a:extLst>
          </p:cNvPr>
          <p:cNvCxnSpPr/>
          <p:nvPr/>
        </p:nvCxnSpPr>
        <p:spPr>
          <a:xfrm flipH="1">
            <a:off x="8153400" y="4419600"/>
            <a:ext cx="1295400" cy="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C52A7209-7F26-478A-B3CE-DD32F15346AD}"/>
              </a:ext>
            </a:extLst>
          </p:cNvPr>
          <p:cNvSpPr/>
          <p:nvPr/>
        </p:nvSpPr>
        <p:spPr>
          <a:xfrm>
            <a:off x="8534400" y="4441826"/>
            <a:ext cx="762000" cy="2063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Take-over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F423C30F-4AB7-49EC-9BE9-D49A389CBAA1}"/>
              </a:ext>
            </a:extLst>
          </p:cNvPr>
          <p:cNvCxnSpPr/>
          <p:nvPr/>
        </p:nvCxnSpPr>
        <p:spPr>
          <a:xfrm>
            <a:off x="9448800" y="3962400"/>
            <a:ext cx="152400" cy="3048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6D1EC2C0-5AF7-4CFE-9340-FF87FD9B1FE9}"/>
              </a:ext>
            </a:extLst>
          </p:cNvPr>
          <p:cNvSpPr/>
          <p:nvPr/>
        </p:nvSpPr>
        <p:spPr>
          <a:xfrm>
            <a:off x="9644064" y="3894138"/>
            <a:ext cx="642937" cy="2206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Election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97299CBB-8DA4-46D4-897C-A3D11E0D3015}"/>
              </a:ext>
            </a:extLst>
          </p:cNvPr>
          <p:cNvCxnSpPr>
            <a:endCxn id="6" idx="0"/>
          </p:cNvCxnSpPr>
          <p:nvPr/>
        </p:nvCxnSpPr>
        <p:spPr>
          <a:xfrm flipH="1">
            <a:off x="8802688" y="3886200"/>
            <a:ext cx="493712" cy="12192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77A78277-4F93-4CF8-8F99-066C18741688}"/>
              </a:ext>
            </a:extLst>
          </p:cNvPr>
          <p:cNvSpPr/>
          <p:nvPr/>
        </p:nvSpPr>
        <p:spPr>
          <a:xfrm rot="17504682">
            <a:off x="8543925" y="4338638"/>
            <a:ext cx="642938" cy="2206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Election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29487515-1F81-49AE-9789-DC96FEE7C4B6}"/>
              </a:ext>
            </a:extLst>
          </p:cNvPr>
          <p:cNvCxnSpPr/>
          <p:nvPr/>
        </p:nvCxnSpPr>
        <p:spPr>
          <a:xfrm flipH="1">
            <a:off x="8839200" y="4572000"/>
            <a:ext cx="685800" cy="4572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8735FE11-B2C4-4F85-A084-856DC012432D}"/>
              </a:ext>
            </a:extLst>
          </p:cNvPr>
          <p:cNvSpPr/>
          <p:nvPr/>
        </p:nvSpPr>
        <p:spPr>
          <a:xfrm rot="19539664">
            <a:off x="8997950" y="4810126"/>
            <a:ext cx="642938" cy="2206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Election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21782BC-017F-45C8-8840-E55F8FCB5B3F}"/>
              </a:ext>
            </a:extLst>
          </p:cNvPr>
          <p:cNvSpPr/>
          <p:nvPr/>
        </p:nvSpPr>
        <p:spPr>
          <a:xfrm>
            <a:off x="9675814" y="3940176"/>
            <a:ext cx="763587" cy="1746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Take-Over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A64D2AA6-6D49-45A7-B8AD-98CF06B5CD20}"/>
              </a:ext>
            </a:extLst>
          </p:cNvPr>
          <p:cNvCxnSpPr/>
          <p:nvPr/>
        </p:nvCxnSpPr>
        <p:spPr>
          <a:xfrm flipH="1" flipV="1">
            <a:off x="9448800" y="3962400"/>
            <a:ext cx="152400" cy="2286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613" name="Picture 13" descr="C:\Documents and Settings\dd\Local Settings\Temporary Internet Files\Content.IE5\0JAXMH8Z\MC900434713[1].wmf">
            <a:extLst>
              <a:ext uri="{FF2B5EF4-FFF2-40B4-BE49-F238E27FC236}">
                <a16:creationId xmlns:a16="http://schemas.microsoft.com/office/drawing/2014/main" id="{C4765B69-5EB8-4A9C-BD24-93161202C3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1" y="4181476"/>
            <a:ext cx="51752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87E10022-86C8-453B-B117-D69ADEE9BC02}"/>
              </a:ext>
            </a:extLst>
          </p:cNvPr>
          <p:cNvCxnSpPr/>
          <p:nvPr/>
        </p:nvCxnSpPr>
        <p:spPr>
          <a:xfrm flipH="1" flipV="1">
            <a:off x="8839200" y="3733800"/>
            <a:ext cx="609600" cy="6858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080A402A-C00D-41F2-AE2C-A33892D6FFD7}"/>
              </a:ext>
            </a:extLst>
          </p:cNvPr>
          <p:cNvCxnSpPr/>
          <p:nvPr/>
        </p:nvCxnSpPr>
        <p:spPr>
          <a:xfrm flipH="1" flipV="1">
            <a:off x="9372600" y="3962400"/>
            <a:ext cx="152400" cy="3048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D3AA2138-112C-423F-83DD-E046E671BC4F}"/>
              </a:ext>
            </a:extLst>
          </p:cNvPr>
          <p:cNvCxnSpPr/>
          <p:nvPr/>
        </p:nvCxnSpPr>
        <p:spPr>
          <a:xfrm flipH="1" flipV="1">
            <a:off x="8305800" y="3962400"/>
            <a:ext cx="1143000" cy="4572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72C41FF5-2D4B-4D6C-BE09-A7DB37B7EEE7}"/>
              </a:ext>
            </a:extLst>
          </p:cNvPr>
          <p:cNvCxnSpPr/>
          <p:nvPr/>
        </p:nvCxnSpPr>
        <p:spPr>
          <a:xfrm flipH="1">
            <a:off x="8153400" y="4419600"/>
            <a:ext cx="1295400" cy="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DF76B9B7-0B7E-4EDE-99C4-6C1107B075DA}"/>
              </a:ext>
            </a:extLst>
          </p:cNvPr>
          <p:cNvCxnSpPr/>
          <p:nvPr/>
        </p:nvCxnSpPr>
        <p:spPr>
          <a:xfrm flipH="1">
            <a:off x="8382000" y="4419600"/>
            <a:ext cx="1066800" cy="4572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FB6F2B96-93ED-4657-B384-0FA8CCD439CA}"/>
              </a:ext>
            </a:extLst>
          </p:cNvPr>
          <p:cNvCxnSpPr/>
          <p:nvPr/>
        </p:nvCxnSpPr>
        <p:spPr>
          <a:xfrm flipH="1">
            <a:off x="9448800" y="4572000"/>
            <a:ext cx="152400" cy="3048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>
            <a:extLst>
              <a:ext uri="{FF2B5EF4-FFF2-40B4-BE49-F238E27FC236}">
                <a16:creationId xmlns:a16="http://schemas.microsoft.com/office/drawing/2014/main" id="{96DD579F-0CD7-49D8-A264-C2C366073F50}"/>
              </a:ext>
            </a:extLst>
          </p:cNvPr>
          <p:cNvSpPr/>
          <p:nvPr/>
        </p:nvSpPr>
        <p:spPr>
          <a:xfrm>
            <a:off x="8382000" y="4343400"/>
            <a:ext cx="9144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050" dirty="0">
                <a:solidFill>
                  <a:schemeClr val="tx1"/>
                </a:solidFill>
              </a:rPr>
              <a:t>Coordinator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6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7" dur="indefinite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9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0" dur="indefinite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6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117" dur="indefinite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9" presetClass="emph" presetSubtype="0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9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120" dur="indefinite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7" grpId="0" animBg="1"/>
      <p:bldP spid="17" grpId="1" animBg="1"/>
      <p:bldP spid="15" grpId="0" animBg="1"/>
      <p:bldP spid="15" grpId="1" animBg="1"/>
      <p:bldP spid="28" grpId="0" animBg="1"/>
      <p:bldP spid="28" grpId="1" animBg="1"/>
      <p:bldP spid="32" grpId="0" animBg="1"/>
      <p:bldP spid="32" grpId="1" animBg="1"/>
      <p:bldP spid="39" grpId="0" animBg="1"/>
      <p:bldP spid="39" grpId="1" animBg="1"/>
      <p:bldP spid="41" grpId="0" animBg="1"/>
      <p:bldP spid="41" grpId="1" animBg="1"/>
      <p:bldP spid="46" grpId="0" animBg="1"/>
      <p:bldP spid="46" grpId="1" animBg="1"/>
      <p:bldP spid="46" grpId="2" animBg="1"/>
      <p:bldP spid="46" grpId="3" animBg="1"/>
      <p:bldP spid="49" grpId="0" animBg="1"/>
      <p:bldP spid="49" grpId="1" animBg="1"/>
      <p:bldP spid="54" grpId="0" animBg="1"/>
      <p:bldP spid="54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84D57397-9108-4D14-B447-B78387711222}"/>
              </a:ext>
            </a:extLst>
          </p:cNvPr>
          <p:cNvGraphicFramePr/>
          <p:nvPr/>
        </p:nvGraphicFramePr>
        <p:xfrm>
          <a:off x="7924800" y="3200400"/>
          <a:ext cx="2590800" cy="243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7891" name="Title 1">
            <a:extLst>
              <a:ext uri="{FF2B5EF4-FFF2-40B4-BE49-F238E27FC236}">
                <a16:creationId xmlns:a16="http://schemas.microsoft.com/office/drawing/2014/main" id="{60816394-823A-4C5A-8569-AC1F372E0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2. Ring Algorithm</a:t>
            </a:r>
          </a:p>
        </p:txBody>
      </p:sp>
      <p:sp>
        <p:nvSpPr>
          <p:cNvPr id="37892" name="Content Placeholder 2">
            <a:extLst>
              <a:ext uri="{FF2B5EF4-FFF2-40B4-BE49-F238E27FC236}">
                <a16:creationId xmlns:a16="http://schemas.microsoft.com/office/drawing/2014/main" id="{321E826B-09C2-4A53-B480-463BEFF53E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1447800"/>
          </a:xfrm>
        </p:spPr>
        <p:txBody>
          <a:bodyPr>
            <a:noAutofit/>
          </a:bodyPr>
          <a:lstStyle/>
          <a:p>
            <a:r>
              <a:rPr lang="en-US" altLang="en-US" sz="2400" dirty="0"/>
              <a:t>This algorithm is generally used in a ring topology</a:t>
            </a:r>
          </a:p>
          <a:p>
            <a:endParaRPr lang="en-US" altLang="en-US" sz="2400" dirty="0"/>
          </a:p>
          <a:p>
            <a:r>
              <a:rPr lang="en-US" altLang="en-US" sz="2400" dirty="0"/>
              <a:t>When a process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400" dirty="0"/>
              <a:t> detects that  the coordinator has crashed, it initiates the election algorithm</a:t>
            </a:r>
          </a:p>
        </p:txBody>
      </p:sp>
      <p:sp>
        <p:nvSpPr>
          <p:cNvPr id="37893" name="Slide Number Placeholder 3">
            <a:extLst>
              <a:ext uri="{FF2B5EF4-FFF2-40B4-BE49-F238E27FC236}">
                <a16:creationId xmlns:a16="http://schemas.microsoft.com/office/drawing/2014/main" id="{3D91400D-A0BE-42AF-A851-6B078418E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7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7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7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20EA942-93FD-4E46-9518-B68C786C6E18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346DAF3-E1EC-4FB5-BD5E-107E4BEB9821}"/>
              </a:ext>
            </a:extLst>
          </p:cNvPr>
          <p:cNvSpPr/>
          <p:nvPr/>
        </p:nvSpPr>
        <p:spPr>
          <a:xfrm>
            <a:off x="7772401" y="4038600"/>
            <a:ext cx="430041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40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X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95B1C66-4775-4831-81DA-04A4AF384201}"/>
              </a:ext>
            </a:extLst>
          </p:cNvPr>
          <p:cNvSpPr txBox="1">
            <a:spLocks/>
          </p:cNvSpPr>
          <p:nvPr/>
        </p:nvSpPr>
        <p:spPr bwMode="auto">
          <a:xfrm>
            <a:off x="1194678" y="3048000"/>
            <a:ext cx="6806322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b="1" kern="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kern="0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kern="0" dirty="0">
                <a:latin typeface="+mn-lt"/>
                <a:cs typeface="+mn-cs"/>
              </a:rPr>
              <a:t> builds an “Election” message </a:t>
            </a:r>
            <a:r>
              <a:rPr lang="en-US" b="1" kern="0" dirty="0">
                <a:latin typeface="+mn-lt"/>
                <a:cs typeface="+mn-cs"/>
              </a:rPr>
              <a:t>(</a:t>
            </a:r>
            <a:r>
              <a:rPr lang="en-US" b="1" kern="0" dirty="0">
                <a:latin typeface="Courier New" pitchFamily="49" charset="0"/>
                <a:cs typeface="Courier New" pitchFamily="49" charset="0"/>
              </a:rPr>
              <a:t>E)</a:t>
            </a:r>
            <a:r>
              <a:rPr lang="en-US" kern="0" dirty="0">
                <a:latin typeface="+mn-lt"/>
                <a:cs typeface="+mn-cs"/>
              </a:rPr>
              <a:t>, and sends it to its next node. It inserts its ID into the Election message</a:t>
            </a:r>
          </a:p>
          <a:p>
            <a:pPr marL="1828800" lvl="3" indent="-457200">
              <a:spcBef>
                <a:spcPct val="20000"/>
              </a:spcBef>
              <a:buFont typeface="+mj-lt"/>
              <a:buAutoNum type="arabicPeriod"/>
              <a:defRPr/>
            </a:pPr>
            <a:endParaRPr lang="en-US" sz="900" kern="0" dirty="0">
              <a:latin typeface="+mn-lt"/>
              <a:cs typeface="+mn-cs"/>
            </a:endParaRP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kern="0" dirty="0">
                <a:latin typeface="+mn-lt"/>
                <a:cs typeface="+mn-cs"/>
              </a:rPr>
              <a:t>When process </a:t>
            </a:r>
            <a:r>
              <a:rPr lang="en-US" b="1" kern="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kern="0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kern="0" dirty="0">
                <a:latin typeface="Arial" charset="0"/>
                <a:cs typeface="Arial" charset="0"/>
              </a:rPr>
              <a:t> </a:t>
            </a:r>
            <a:r>
              <a:rPr lang="en-US" kern="0" dirty="0">
                <a:latin typeface="+mn-lt"/>
                <a:cs typeface="Arial" charset="0"/>
              </a:rPr>
              <a:t>receives the message, it appends its ID and forwards the message</a:t>
            </a:r>
            <a:endParaRPr lang="en-US" kern="0" dirty="0">
              <a:latin typeface="+mn-lt"/>
              <a:cs typeface="+mn-cs"/>
            </a:endParaRPr>
          </a:p>
          <a:p>
            <a:pPr marL="971550" lvl="1" indent="-514350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kern="0" dirty="0">
                <a:latin typeface="+mn-lt"/>
                <a:cs typeface="+mn-cs"/>
              </a:rPr>
              <a:t>If the next node has crashed, </a:t>
            </a:r>
            <a:r>
              <a:rPr lang="en-US" b="1" kern="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kern="0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kern="0" dirty="0">
                <a:latin typeface="+mn-lt"/>
                <a:cs typeface="+mn-cs"/>
              </a:rPr>
              <a:t> finds the next alive node</a:t>
            </a:r>
          </a:p>
          <a:p>
            <a:pPr marL="971550" lvl="1" indent="-514350">
              <a:spcBef>
                <a:spcPct val="20000"/>
              </a:spcBef>
              <a:buFont typeface="+mj-lt"/>
              <a:buAutoNum type="romanLcPeriod"/>
              <a:defRPr/>
            </a:pPr>
            <a:endParaRPr lang="en-US" sz="900" kern="0" dirty="0">
              <a:latin typeface="+mn-lt"/>
              <a:cs typeface="+mn-cs"/>
            </a:endParaRP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kern="0" dirty="0">
                <a:latin typeface="+mn-lt"/>
                <a:cs typeface="+mn-cs"/>
              </a:rPr>
              <a:t>When the message gets back to </a:t>
            </a:r>
            <a:r>
              <a:rPr lang="en-US" b="1" kern="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kern="0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kern="0" dirty="0">
                <a:latin typeface="+mn-lt"/>
                <a:cs typeface="+mn-cs"/>
              </a:rPr>
              <a:t>:</a:t>
            </a:r>
          </a:p>
          <a:p>
            <a:pPr marL="914400" lvl="1" indent="-457200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b="1" kern="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kern="0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kern="0" dirty="0">
                <a:latin typeface="Arial" charset="0"/>
                <a:cs typeface="Arial" charset="0"/>
              </a:rPr>
              <a:t> </a:t>
            </a:r>
            <a:r>
              <a:rPr lang="en-US" kern="0" dirty="0">
                <a:latin typeface="+mn-lt"/>
                <a:cs typeface="+mn-cs"/>
              </a:rPr>
              <a:t>elects the process with the highest ID as coordinator</a:t>
            </a:r>
          </a:p>
          <a:p>
            <a:pPr marL="914400" lvl="1" indent="-457200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b="1" kern="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kern="0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kern="0" dirty="0">
                <a:latin typeface="Arial" charset="0"/>
                <a:cs typeface="Arial" charset="0"/>
              </a:rPr>
              <a:t> </a:t>
            </a:r>
            <a:r>
              <a:rPr lang="en-US" kern="0" dirty="0">
                <a:latin typeface="+mn-lt"/>
                <a:cs typeface="+mn-cs"/>
              </a:rPr>
              <a:t>changes the message type to a “Coordination” message (</a:t>
            </a:r>
            <a:r>
              <a:rPr lang="en-US" b="1" kern="0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kern="0" dirty="0">
                <a:latin typeface="+mn-lt"/>
                <a:cs typeface="+mn-cs"/>
              </a:rPr>
              <a:t>) and triggers its </a:t>
            </a:r>
            <a:r>
              <a:rPr lang="en-US" kern="0">
                <a:latin typeface="+mn-lt"/>
                <a:cs typeface="+mn-cs"/>
              </a:rPr>
              <a:t>circulation in </a:t>
            </a:r>
            <a:r>
              <a:rPr lang="en-US" kern="0" dirty="0">
                <a:latin typeface="+mn-lt"/>
                <a:cs typeface="+mn-cs"/>
              </a:rPr>
              <a:t>the ring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605322E-4382-4DB9-86D1-6DFE0A60E7AE}"/>
              </a:ext>
            </a:extLst>
          </p:cNvPr>
          <p:cNvSpPr/>
          <p:nvPr/>
        </p:nvSpPr>
        <p:spPr>
          <a:xfrm>
            <a:off x="8839200" y="4876800"/>
            <a:ext cx="457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E: 5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F1DB3F9-DFD4-4A5D-AA03-26DA5890920F}"/>
              </a:ext>
            </a:extLst>
          </p:cNvPr>
          <p:cNvCxnSpPr/>
          <p:nvPr/>
        </p:nvCxnSpPr>
        <p:spPr>
          <a:xfrm flipH="1" flipV="1">
            <a:off x="8686800" y="5181600"/>
            <a:ext cx="304800" cy="152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5BBF94D6-D0E7-49FF-BF72-FE8B4A2942FE}"/>
              </a:ext>
            </a:extLst>
          </p:cNvPr>
          <p:cNvSpPr/>
          <p:nvPr/>
        </p:nvSpPr>
        <p:spPr>
          <a:xfrm>
            <a:off x="8686800" y="4343400"/>
            <a:ext cx="5334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E: 5,6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762BAB5-1E38-4F85-B6A5-A8A9E140A55B}"/>
              </a:ext>
            </a:extLst>
          </p:cNvPr>
          <p:cNvCxnSpPr/>
          <p:nvPr/>
        </p:nvCxnSpPr>
        <p:spPr>
          <a:xfrm flipV="1">
            <a:off x="8610600" y="3962400"/>
            <a:ext cx="0" cy="914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B046AF6A-54F2-4919-A017-198A44A3FAAC}"/>
              </a:ext>
            </a:extLst>
          </p:cNvPr>
          <p:cNvSpPr/>
          <p:nvPr/>
        </p:nvSpPr>
        <p:spPr>
          <a:xfrm>
            <a:off x="8458200" y="3124200"/>
            <a:ext cx="6858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E: 5,6,0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1E36645-99BE-4D7F-91CB-F62BDBD5FAE5}"/>
              </a:ext>
            </a:extLst>
          </p:cNvPr>
          <p:cNvCxnSpPr/>
          <p:nvPr/>
        </p:nvCxnSpPr>
        <p:spPr>
          <a:xfrm flipV="1">
            <a:off x="8763000" y="3505200"/>
            <a:ext cx="304800" cy="762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A34F3EE3-01B5-4561-8635-14F8DDCC07C6}"/>
              </a:ext>
            </a:extLst>
          </p:cNvPr>
          <p:cNvSpPr/>
          <p:nvPr/>
        </p:nvSpPr>
        <p:spPr>
          <a:xfrm>
            <a:off x="9448800" y="3124200"/>
            <a:ext cx="6858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E: 5,6,0,1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EC1B3689-FEDD-4182-8B4A-3AFDC31D1CA9}"/>
              </a:ext>
            </a:extLst>
          </p:cNvPr>
          <p:cNvCxnSpPr/>
          <p:nvPr/>
        </p:nvCxnSpPr>
        <p:spPr>
          <a:xfrm>
            <a:off x="9448800" y="3505200"/>
            <a:ext cx="304800" cy="152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5A6D4D30-8ACB-4586-8076-B19ACE284E7A}"/>
              </a:ext>
            </a:extLst>
          </p:cNvPr>
          <p:cNvSpPr/>
          <p:nvPr/>
        </p:nvSpPr>
        <p:spPr>
          <a:xfrm>
            <a:off x="9144000" y="3962400"/>
            <a:ext cx="838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E: 5,6,0,1,2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FF6BC193-3AAC-404A-94FF-49E57B5451AE}"/>
              </a:ext>
            </a:extLst>
          </p:cNvPr>
          <p:cNvCxnSpPr/>
          <p:nvPr/>
        </p:nvCxnSpPr>
        <p:spPr>
          <a:xfrm>
            <a:off x="9982200" y="3962400"/>
            <a:ext cx="152400" cy="2286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B3513097-B839-455B-8615-F4E22CDC8D37}"/>
              </a:ext>
            </a:extLst>
          </p:cNvPr>
          <p:cNvSpPr/>
          <p:nvPr/>
        </p:nvSpPr>
        <p:spPr>
          <a:xfrm>
            <a:off x="9144000" y="4572000"/>
            <a:ext cx="9144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E: 5,6,0,1,2,3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98DD661-8895-42EC-A144-853D4DB32DB3}"/>
              </a:ext>
            </a:extLst>
          </p:cNvPr>
          <p:cNvCxnSpPr/>
          <p:nvPr/>
        </p:nvCxnSpPr>
        <p:spPr>
          <a:xfrm flipH="1">
            <a:off x="10058400" y="4648200"/>
            <a:ext cx="152400" cy="3048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93BC9371-0533-4AFB-B313-D1518080B5C3}"/>
              </a:ext>
            </a:extLst>
          </p:cNvPr>
          <p:cNvSpPr/>
          <p:nvPr/>
        </p:nvSpPr>
        <p:spPr>
          <a:xfrm>
            <a:off x="9525000" y="5486400"/>
            <a:ext cx="10668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E: 5,6,0,1,2,3,4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6B20B347-2CDD-48A4-88F6-61208C30A7BA}"/>
              </a:ext>
            </a:extLst>
          </p:cNvPr>
          <p:cNvCxnSpPr/>
          <p:nvPr/>
        </p:nvCxnSpPr>
        <p:spPr>
          <a:xfrm flipH="1">
            <a:off x="9448800" y="5257800"/>
            <a:ext cx="304800" cy="152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086AB338-B3FF-4A82-8B86-DA9A1CF5F1AB}"/>
              </a:ext>
            </a:extLst>
          </p:cNvPr>
          <p:cNvSpPr/>
          <p:nvPr/>
        </p:nvSpPr>
        <p:spPr>
          <a:xfrm>
            <a:off x="8839200" y="4876800"/>
            <a:ext cx="457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C: 6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0E599850-2357-460E-ABCD-1089A92F867D}"/>
              </a:ext>
            </a:extLst>
          </p:cNvPr>
          <p:cNvCxnSpPr/>
          <p:nvPr/>
        </p:nvCxnSpPr>
        <p:spPr>
          <a:xfrm flipH="1" flipV="1">
            <a:off x="8686800" y="5181600"/>
            <a:ext cx="304800" cy="152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>
            <a:extLst>
              <a:ext uri="{FF2B5EF4-FFF2-40B4-BE49-F238E27FC236}">
                <a16:creationId xmlns:a16="http://schemas.microsoft.com/office/drawing/2014/main" id="{116CE849-3A9B-47A6-91DC-B2B503579650}"/>
              </a:ext>
            </a:extLst>
          </p:cNvPr>
          <p:cNvSpPr/>
          <p:nvPr/>
        </p:nvSpPr>
        <p:spPr>
          <a:xfrm>
            <a:off x="8686800" y="4343400"/>
            <a:ext cx="457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C: 6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FEFBDDE8-2989-4F7F-B658-D4DA45FC356A}"/>
              </a:ext>
            </a:extLst>
          </p:cNvPr>
          <p:cNvCxnSpPr/>
          <p:nvPr/>
        </p:nvCxnSpPr>
        <p:spPr>
          <a:xfrm flipV="1">
            <a:off x="8610600" y="3962400"/>
            <a:ext cx="0" cy="914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DD47A642-B1EE-4A4C-A2AE-DC3E74865A65}"/>
              </a:ext>
            </a:extLst>
          </p:cNvPr>
          <p:cNvSpPr/>
          <p:nvPr/>
        </p:nvSpPr>
        <p:spPr>
          <a:xfrm>
            <a:off x="8458200" y="3124200"/>
            <a:ext cx="457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C: 6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CFCFD59C-1858-415C-9C08-6064D5807B7C}"/>
              </a:ext>
            </a:extLst>
          </p:cNvPr>
          <p:cNvCxnSpPr/>
          <p:nvPr/>
        </p:nvCxnSpPr>
        <p:spPr>
          <a:xfrm flipV="1">
            <a:off x="8686800" y="3505200"/>
            <a:ext cx="304800" cy="762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>
            <a:extLst>
              <a:ext uri="{FF2B5EF4-FFF2-40B4-BE49-F238E27FC236}">
                <a16:creationId xmlns:a16="http://schemas.microsoft.com/office/drawing/2014/main" id="{48B1B4CA-E7CA-4421-A205-6EA59872A0A1}"/>
              </a:ext>
            </a:extLst>
          </p:cNvPr>
          <p:cNvSpPr/>
          <p:nvPr/>
        </p:nvSpPr>
        <p:spPr>
          <a:xfrm>
            <a:off x="9525000" y="3124200"/>
            <a:ext cx="457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C: 6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458770A4-E4A2-4DCB-8B2D-B8153EB201A2}"/>
              </a:ext>
            </a:extLst>
          </p:cNvPr>
          <p:cNvCxnSpPr/>
          <p:nvPr/>
        </p:nvCxnSpPr>
        <p:spPr>
          <a:xfrm>
            <a:off x="9448800" y="3505200"/>
            <a:ext cx="228600" cy="152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412646E8-CA03-4738-9515-FC9AA57647C7}"/>
              </a:ext>
            </a:extLst>
          </p:cNvPr>
          <p:cNvSpPr/>
          <p:nvPr/>
        </p:nvSpPr>
        <p:spPr>
          <a:xfrm>
            <a:off x="9525000" y="3962400"/>
            <a:ext cx="457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C: 6</a:t>
            </a: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4884F810-05EB-4978-B557-5CC48F37565A}"/>
              </a:ext>
            </a:extLst>
          </p:cNvPr>
          <p:cNvCxnSpPr/>
          <p:nvPr/>
        </p:nvCxnSpPr>
        <p:spPr>
          <a:xfrm>
            <a:off x="9982200" y="3962400"/>
            <a:ext cx="152400" cy="2286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>
            <a:extLst>
              <a:ext uri="{FF2B5EF4-FFF2-40B4-BE49-F238E27FC236}">
                <a16:creationId xmlns:a16="http://schemas.microsoft.com/office/drawing/2014/main" id="{4EBA1699-A7DF-46E0-8B05-E21A53B313F2}"/>
              </a:ext>
            </a:extLst>
          </p:cNvPr>
          <p:cNvSpPr/>
          <p:nvPr/>
        </p:nvSpPr>
        <p:spPr>
          <a:xfrm>
            <a:off x="9601200" y="4572000"/>
            <a:ext cx="457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C: 6</a:t>
            </a: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ED5068F2-57D6-42E8-AD61-AEE572394F4D}"/>
              </a:ext>
            </a:extLst>
          </p:cNvPr>
          <p:cNvCxnSpPr/>
          <p:nvPr/>
        </p:nvCxnSpPr>
        <p:spPr>
          <a:xfrm flipH="1">
            <a:off x="10058400" y="4648200"/>
            <a:ext cx="152400" cy="3048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1547B100-715F-4DAE-8DFD-11E0EBABA147}"/>
              </a:ext>
            </a:extLst>
          </p:cNvPr>
          <p:cNvCxnSpPr/>
          <p:nvPr/>
        </p:nvCxnSpPr>
        <p:spPr>
          <a:xfrm flipH="1">
            <a:off x="9448800" y="5257800"/>
            <a:ext cx="304800" cy="152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>
            <a:extLst>
              <a:ext uri="{FF2B5EF4-FFF2-40B4-BE49-F238E27FC236}">
                <a16:creationId xmlns:a16="http://schemas.microsoft.com/office/drawing/2014/main" id="{0C4B61D1-068D-4A0F-ACDF-386F8FCDC589}"/>
              </a:ext>
            </a:extLst>
          </p:cNvPr>
          <p:cNvSpPr/>
          <p:nvPr/>
        </p:nvSpPr>
        <p:spPr>
          <a:xfrm>
            <a:off x="9525000" y="5486400"/>
            <a:ext cx="457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C: 6</a:t>
            </a:r>
          </a:p>
        </p:txBody>
      </p:sp>
      <p:pic>
        <p:nvPicPr>
          <p:cNvPr id="72" name="Picture 13" descr="C:\Documents and Settings\dd\Local Settings\Temporary Internet Files\Content.IE5\0JAXMH8Z\MC900434713[1].wmf">
            <a:extLst>
              <a:ext uri="{FF2B5EF4-FFF2-40B4-BE49-F238E27FC236}">
                <a16:creationId xmlns:a16="http://schemas.microsoft.com/office/drawing/2014/main" id="{3F4BDAFF-3DE3-4392-9FEE-6E979FA153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5105400"/>
            <a:ext cx="381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P spid="9" grpId="0" animBg="1"/>
      <p:bldP spid="9" grpId="1" animBg="1"/>
      <p:bldP spid="14" grpId="0" animBg="1"/>
      <p:bldP spid="14" grpId="1" animBg="1"/>
      <p:bldP spid="19" grpId="0" animBg="1"/>
      <p:bldP spid="19" grpId="1" animBg="1"/>
      <p:bldP spid="24" grpId="0" animBg="1"/>
      <p:bldP spid="24" grpId="1" animBg="1"/>
      <p:bldP spid="28" grpId="0" animBg="1"/>
      <p:bldP spid="28" grpId="1" animBg="1"/>
      <p:bldP spid="35" grpId="0" animBg="1"/>
      <p:bldP spid="35" grpId="1" animBg="1"/>
      <p:bldP spid="40" grpId="0" animBg="1"/>
      <p:bldP spid="40" grpId="1" animBg="1"/>
      <p:bldP spid="44" grpId="0" animBg="1"/>
      <p:bldP spid="44" grpId="1" animBg="1"/>
      <p:bldP spid="49" grpId="0" animBg="1"/>
      <p:bldP spid="49" grpId="1" animBg="1"/>
      <p:bldP spid="53" grpId="0" animBg="1"/>
      <p:bldP spid="53" grpId="1" animBg="1"/>
      <p:bldP spid="58" grpId="0" animBg="1"/>
      <p:bldP spid="58" grpId="1" animBg="1"/>
      <p:bldP spid="62" grpId="0" animBg="1"/>
      <p:bldP spid="62" grpId="1" animBg="1"/>
      <p:bldP spid="65" grpId="0" animBg="1"/>
      <p:bldP spid="65" grpId="1" animBg="1"/>
      <p:bldP spid="71" grpId="0" animBg="1"/>
      <p:bldP spid="71" grpId="1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>
            <a:extLst>
              <a:ext uri="{FF2B5EF4-FFF2-40B4-BE49-F238E27FC236}">
                <a16:creationId xmlns:a16="http://schemas.microsoft.com/office/drawing/2014/main" id="{3D63F4C5-D98A-4C6B-8C99-51671B7F8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Comparison of Election Algorithms</a:t>
            </a:r>
          </a:p>
        </p:txBody>
      </p:sp>
      <p:sp>
        <p:nvSpPr>
          <p:cNvPr id="38915" name="Content Placeholder 2">
            <a:extLst>
              <a:ext uri="{FF2B5EF4-FFF2-40B4-BE49-F238E27FC236}">
                <a16:creationId xmlns:a16="http://schemas.microsoft.com/office/drawing/2014/main" id="{BE3AFDB8-0D67-41BD-94DC-49029E869B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5549" y="4566931"/>
            <a:ext cx="8439150" cy="685800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Assume that:</a:t>
            </a:r>
          </a:p>
          <a:p>
            <a:pPr marL="457200" lvl="1" indent="0">
              <a:buNone/>
            </a:pPr>
            <a:r>
              <a:rPr lang="en-US" altLang="en-US" sz="1800" dirty="0"/>
              <a:t>n = Number of processes in the distributed system</a:t>
            </a:r>
          </a:p>
        </p:txBody>
      </p:sp>
      <p:sp>
        <p:nvSpPr>
          <p:cNvPr id="38916" name="Slide Number Placeholder 3">
            <a:extLst>
              <a:ext uri="{FF2B5EF4-FFF2-40B4-BE49-F238E27FC236}">
                <a16:creationId xmlns:a16="http://schemas.microsoft.com/office/drawing/2014/main" id="{386C7407-A67E-4F56-91CC-F15C49D3A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D7D5890-63C7-44EB-8A49-35296CE58EF4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E536EDE1-D758-439B-8AF0-C16068F0E1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2550752"/>
              </p:ext>
            </p:extLst>
          </p:nvPr>
        </p:nvGraphicFramePr>
        <p:xfrm>
          <a:off x="841248" y="1463041"/>
          <a:ext cx="10207752" cy="280415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925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5525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Algorithm</a:t>
                      </a:r>
                    </a:p>
                  </a:txBody>
                  <a:tcPr marT="45672" marB="45672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Number</a:t>
                      </a:r>
                      <a:r>
                        <a:rPr lang="en-US" sz="1800" baseline="0" dirty="0"/>
                        <a:t> of Messages for Electing a Coordinator</a:t>
                      </a:r>
                      <a:endParaRPr lang="en-US" sz="1800" dirty="0"/>
                    </a:p>
                  </a:txBody>
                  <a:tcPr marT="45672" marB="456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Problems</a:t>
                      </a:r>
                    </a:p>
                  </a:txBody>
                  <a:tcPr marT="45672" marB="4567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44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Bully Algorithm</a:t>
                      </a:r>
                    </a:p>
                  </a:txBody>
                  <a:tcPr marT="45672" marB="45672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672" marB="45672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672" marB="45672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44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Ring Algorithm</a:t>
                      </a:r>
                    </a:p>
                  </a:txBody>
                  <a:tcPr marT="45672" marB="45672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672" marB="45672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672" marB="45672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2BBCD88A-4514-42A0-8CA3-917072E56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726532"/>
            <a:ext cx="838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O(n</a:t>
            </a:r>
            <a:r>
              <a:rPr lang="en-US" altLang="en-US" sz="1800" baseline="50000" dirty="0">
                <a:solidFill>
                  <a:schemeClr val="tx1"/>
                </a:solidFill>
              </a:rPr>
              <a:t>2</a:t>
            </a:r>
            <a:r>
              <a:rPr lang="en-US" altLang="en-US" sz="18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360F7DD-0439-4C6C-A8B2-86537CC23E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2741921"/>
            <a:ext cx="44704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600" dirty="0">
                <a:solidFill>
                  <a:schemeClr val="tx1"/>
                </a:solidFill>
              </a:rPr>
              <a:t>Large message overhead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23FE0E-6C06-4A91-BD2B-D4EB668806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2092" y="3641728"/>
            <a:ext cx="7799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2n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EB753B2-F806-4DE1-B090-2475BF4AD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3654426"/>
            <a:ext cx="456353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600" dirty="0">
                <a:solidFill>
                  <a:schemeClr val="tx1"/>
                </a:solidFill>
              </a:rPr>
              <a:t>An overlay ring topology is necessary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id="{7229080F-366D-42A9-8F51-3F8727375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Summary of Election Algorithms</a:t>
            </a:r>
          </a:p>
        </p:txBody>
      </p:sp>
      <p:sp>
        <p:nvSpPr>
          <p:cNvPr id="39939" name="Content Placeholder 2">
            <a:extLst>
              <a:ext uri="{FF2B5EF4-FFF2-40B4-BE49-F238E27FC236}">
                <a16:creationId xmlns:a16="http://schemas.microsoft.com/office/drawing/2014/main" id="{BD2C3440-9249-4E33-A9AC-837FC33A9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/>
              <a:t>Election algorithms are used for choosing a </a:t>
            </a:r>
            <a:r>
              <a:rPr lang="en-US" altLang="en-US" sz="2400" i="1" dirty="0"/>
              <a:t>unique</a:t>
            </a:r>
            <a:r>
              <a:rPr lang="en-US" altLang="en-US" sz="2400" dirty="0"/>
              <a:t> process that will coordinate certain activities</a:t>
            </a:r>
          </a:p>
          <a:p>
            <a:pPr lvl="4"/>
            <a:endParaRPr lang="en-US" altLang="en-US" sz="1200" dirty="0"/>
          </a:p>
          <a:p>
            <a:r>
              <a:rPr lang="en-US" altLang="en-US" sz="2400" dirty="0"/>
              <a:t>At the end of an election algorithm, all nodes should uniquely identify the coordinator</a:t>
            </a:r>
          </a:p>
          <a:p>
            <a:pPr lvl="3"/>
            <a:endParaRPr lang="en-US" altLang="en-US" sz="1200" dirty="0"/>
          </a:p>
          <a:p>
            <a:r>
              <a:rPr lang="en-US" altLang="en-US" sz="2400" dirty="0"/>
              <a:t>We studied two algorithms for performing elections:</a:t>
            </a:r>
          </a:p>
          <a:p>
            <a:pPr lvl="1"/>
            <a:r>
              <a:rPr lang="en-US" altLang="en-US" sz="2400" dirty="0">
                <a:solidFill>
                  <a:srgbClr val="0070C0"/>
                </a:solidFill>
              </a:rPr>
              <a:t>Bully algorithm</a:t>
            </a:r>
          </a:p>
          <a:p>
            <a:pPr lvl="2"/>
            <a:r>
              <a:rPr lang="en-US" altLang="en-US" sz="2400" dirty="0"/>
              <a:t>Processes communicate in a distributed manner to elect a coordinator</a:t>
            </a:r>
          </a:p>
          <a:p>
            <a:pPr lvl="1"/>
            <a:r>
              <a:rPr lang="en-US" altLang="en-US" sz="2400" dirty="0">
                <a:solidFill>
                  <a:srgbClr val="0070C0"/>
                </a:solidFill>
              </a:rPr>
              <a:t>Ring algorithm</a:t>
            </a:r>
          </a:p>
          <a:p>
            <a:pPr lvl="2"/>
            <a:r>
              <a:rPr lang="en-US" altLang="en-US" sz="2400" dirty="0"/>
              <a:t>Processes in a ring topology circulate election messages to choose a coordinator</a:t>
            </a:r>
          </a:p>
        </p:txBody>
      </p:sp>
      <p:sp>
        <p:nvSpPr>
          <p:cNvPr id="39940" name="Slide Number Placeholder 3">
            <a:extLst>
              <a:ext uri="{FF2B5EF4-FFF2-40B4-BE49-F238E27FC236}">
                <a16:creationId xmlns:a16="http://schemas.microsoft.com/office/drawing/2014/main" id="{0178DAA6-75C5-4B94-96BD-9D4DDD43D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65646CE-5248-47CF-ADEA-98AF380F2BDC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>
            <a:extLst>
              <a:ext uri="{FF2B5EF4-FFF2-40B4-BE49-F238E27FC236}">
                <a16:creationId xmlns:a16="http://schemas.microsoft.com/office/drawing/2014/main" id="{1799F956-F29D-4F2B-B444-4F1D10DD0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Next Lecture…</a:t>
            </a:r>
          </a:p>
        </p:txBody>
      </p:sp>
      <p:sp>
        <p:nvSpPr>
          <p:cNvPr id="46083" name="Content Placeholder 2">
            <a:extLst>
              <a:ext uri="{FF2B5EF4-FFF2-40B4-BE49-F238E27FC236}">
                <a16:creationId xmlns:a16="http://schemas.microsoft.com/office/drawing/2014/main" id="{CDBDA784-3D77-4EF6-8E7D-5276CFBBA5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>
                <a:solidFill>
                  <a:srgbClr val="0070C0"/>
                </a:solidFill>
              </a:rPr>
              <a:t>Message Passing Interface (or MPI)</a:t>
            </a:r>
          </a:p>
          <a:p>
            <a:pPr marL="457200" lvl="1" indent="0">
              <a:buNone/>
            </a:pPr>
            <a:endParaRPr lang="en-US" alt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A15447B6-46EA-4F02-89BA-869534F3C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ED66F-D451-480F-B1E4-B3A976423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Time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Clock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Logical Clock Synchronization</a:t>
            </a: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4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rgbClr val="0070C0"/>
                </a:solidFill>
              </a:rPr>
              <a:t>Mutual Exclusion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6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Election Algorithms</a:t>
            </a:r>
          </a:p>
        </p:txBody>
      </p:sp>
    </p:spTree>
    <p:extLst>
      <p:ext uri="{BB962C8B-B14F-4D97-AF65-F5344CB8AC3E}">
        <p14:creationId xmlns:p14="http://schemas.microsoft.com/office/powerpoint/2010/main" val="1356127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D637DE0C-F0C5-4469-9127-A7460DD28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274320"/>
            <a:ext cx="87630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Types of Distributed Mutual Exclusion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EE54217A-784F-44DE-BA2C-A182516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533400"/>
          </a:xfrm>
        </p:spPr>
        <p:txBody>
          <a:bodyPr/>
          <a:lstStyle/>
          <a:p>
            <a:r>
              <a:rPr lang="en-US" altLang="en-US" sz="2400" dirty="0"/>
              <a:t>Mutual exclusion algorithms are classified into two categories:</a:t>
            </a:r>
          </a:p>
        </p:txBody>
      </p:sp>
      <p:sp>
        <p:nvSpPr>
          <p:cNvPr id="33830" name="Slide Number Placeholder 70">
            <a:extLst>
              <a:ext uri="{FF2B5EF4-FFF2-40B4-BE49-F238E27FC236}">
                <a16:creationId xmlns:a16="http://schemas.microsoft.com/office/drawing/2014/main" id="{DB317B06-02E1-4789-BABF-971D82B58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D354D16-C325-4070-88FA-B1020305BF80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pSp>
        <p:nvGrpSpPr>
          <p:cNvPr id="2" name="Group 3">
            <a:extLst>
              <a:ext uri="{FF2B5EF4-FFF2-40B4-BE49-F238E27FC236}">
                <a16:creationId xmlns:a16="http://schemas.microsoft.com/office/drawing/2014/main" id="{3200370F-6129-4E3F-974F-CC81492183D5}"/>
              </a:ext>
            </a:extLst>
          </p:cNvPr>
          <p:cNvGrpSpPr>
            <a:grpSpLocks/>
          </p:cNvGrpSpPr>
          <p:nvPr/>
        </p:nvGrpSpPr>
        <p:grpSpPr bwMode="auto">
          <a:xfrm>
            <a:off x="7977186" y="2782888"/>
            <a:ext cx="685800" cy="417512"/>
            <a:chOff x="5105400" y="3962397"/>
            <a:chExt cx="3276600" cy="107503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7702100-7410-4423-85A9-5D93343711D3}"/>
                </a:ext>
              </a:extLst>
            </p:cNvPr>
            <p:cNvSpPr/>
            <p:nvPr/>
          </p:nvSpPr>
          <p:spPr>
            <a:xfrm>
              <a:off x="5105400" y="3962397"/>
              <a:ext cx="3276600" cy="107503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446EB35-64B2-4584-AF75-7DF212A7F461}"/>
                </a:ext>
              </a:extLst>
            </p:cNvPr>
            <p:cNvSpPr/>
            <p:nvPr/>
          </p:nvSpPr>
          <p:spPr bwMode="auto">
            <a:xfrm>
              <a:off x="5105400" y="3962397"/>
              <a:ext cx="3276600" cy="48642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Client 1</a:t>
              </a:r>
            </a:p>
          </p:txBody>
        </p:sp>
      </p:grpSp>
      <p:grpSp>
        <p:nvGrpSpPr>
          <p:cNvPr id="3" name="Group 9">
            <a:extLst>
              <a:ext uri="{FF2B5EF4-FFF2-40B4-BE49-F238E27FC236}">
                <a16:creationId xmlns:a16="http://schemas.microsoft.com/office/drawing/2014/main" id="{AA9AC8E2-9E58-4CDC-94D8-7F5007AF7F47}"/>
              </a:ext>
            </a:extLst>
          </p:cNvPr>
          <p:cNvGrpSpPr>
            <a:grpSpLocks/>
          </p:cNvGrpSpPr>
          <p:nvPr/>
        </p:nvGrpSpPr>
        <p:grpSpPr bwMode="auto">
          <a:xfrm>
            <a:off x="9599611" y="3124201"/>
            <a:ext cx="762000" cy="493713"/>
            <a:chOff x="5105400" y="3962397"/>
            <a:chExt cx="3640667" cy="1271217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D73EA2E-90D6-4BBE-8000-3BDD242CB7EC}"/>
                </a:ext>
              </a:extLst>
            </p:cNvPr>
            <p:cNvSpPr/>
            <p:nvPr/>
          </p:nvSpPr>
          <p:spPr>
            <a:xfrm>
              <a:off x="5105400" y="3962397"/>
              <a:ext cx="3640667" cy="127121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D1D3AD8-25CC-4D51-9F68-1C7A1C9B69CF}"/>
                </a:ext>
              </a:extLst>
            </p:cNvPr>
            <p:cNvSpPr/>
            <p:nvPr/>
          </p:nvSpPr>
          <p:spPr bwMode="auto">
            <a:xfrm>
              <a:off x="5105400" y="3962397"/>
              <a:ext cx="3640667" cy="486415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Server</a:t>
              </a: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6FAE3B14-5C3D-4026-AE75-834AC3B85297}"/>
              </a:ext>
            </a:extLst>
          </p:cNvPr>
          <p:cNvSpPr/>
          <p:nvPr/>
        </p:nvSpPr>
        <p:spPr bwMode="auto">
          <a:xfrm>
            <a:off x="9643029" y="3353150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Resource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54C5286-2C39-4043-B360-49FA3FB9A9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2911" y="2998789"/>
            <a:ext cx="484188" cy="168275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P1</a:t>
            </a:r>
          </a:p>
        </p:txBody>
      </p:sp>
      <p:grpSp>
        <p:nvGrpSpPr>
          <p:cNvPr id="4" name="Group 14">
            <a:extLst>
              <a:ext uri="{FF2B5EF4-FFF2-40B4-BE49-F238E27FC236}">
                <a16:creationId xmlns:a16="http://schemas.microsoft.com/office/drawing/2014/main" id="{DDACDEEE-AA32-4154-9F8F-190D98FAF6F4}"/>
              </a:ext>
            </a:extLst>
          </p:cNvPr>
          <p:cNvGrpSpPr>
            <a:grpSpLocks/>
          </p:cNvGrpSpPr>
          <p:nvPr/>
        </p:nvGrpSpPr>
        <p:grpSpPr bwMode="auto">
          <a:xfrm>
            <a:off x="9550399" y="2227264"/>
            <a:ext cx="811212" cy="420687"/>
            <a:chOff x="5105400" y="3962397"/>
            <a:chExt cx="4004734" cy="933842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F21C6DD-D7B4-4F60-8D37-93F9D46EE662}"/>
                </a:ext>
              </a:extLst>
            </p:cNvPr>
            <p:cNvSpPr/>
            <p:nvPr/>
          </p:nvSpPr>
          <p:spPr>
            <a:xfrm>
              <a:off x="5105400" y="3962397"/>
              <a:ext cx="4004734" cy="933842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DCAA9EB5-29E8-49C3-8EE1-7DF26E64C2C5}"/>
                </a:ext>
              </a:extLst>
            </p:cNvPr>
            <p:cNvSpPr/>
            <p:nvPr/>
          </p:nvSpPr>
          <p:spPr bwMode="auto">
            <a:xfrm>
              <a:off x="5105400" y="3962397"/>
              <a:ext cx="4004734" cy="486303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Coordinator</a:t>
              </a:r>
            </a:p>
          </p:txBody>
        </p:sp>
      </p:grpSp>
      <p:sp>
        <p:nvSpPr>
          <p:cNvPr id="19" name="Oval 18">
            <a:extLst>
              <a:ext uri="{FF2B5EF4-FFF2-40B4-BE49-F238E27FC236}">
                <a16:creationId xmlns:a16="http://schemas.microsoft.com/office/drawing/2014/main" id="{35C9DF8E-9123-4F45-B2D4-71D111B178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93275" y="2455864"/>
            <a:ext cx="484187" cy="161925"/>
          </a:xfrm>
          <a:prstGeom prst="ellipse">
            <a:avLst/>
          </a:prstGeom>
          <a:gradFill rotWithShape="1">
            <a:gsLst>
              <a:gs pos="0">
                <a:srgbClr val="EDEDED"/>
              </a:gs>
              <a:gs pos="64999">
                <a:srgbClr val="D0D0D0"/>
              </a:gs>
              <a:gs pos="100000">
                <a:srgbClr val="BCBCBC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C1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135F9C9E-3115-427E-B115-C114FB2AA5AD}"/>
              </a:ext>
            </a:extLst>
          </p:cNvPr>
          <p:cNvSpPr txBox="1">
            <a:spLocks/>
          </p:cNvSpPr>
          <p:nvPr/>
        </p:nvSpPr>
        <p:spPr bwMode="auto">
          <a:xfrm>
            <a:off x="841247" y="2057401"/>
            <a:ext cx="6789866" cy="452596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  <a:ea typeface="+mn-ea"/>
              </a:rPr>
              <a:t>Permission-based Approaches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ea typeface="+mn-ea"/>
              </a:rPr>
              <a:t>A process, which wants to access a shared resource, requests the permission from </a:t>
            </a:r>
            <a:r>
              <a:rPr lang="en-US" sz="2000" i="1" u="sng" dirty="0">
                <a:solidFill>
                  <a:schemeClr val="tx1"/>
                </a:solidFill>
                <a:ea typeface="+mn-ea"/>
              </a:rPr>
              <a:t>one or more</a:t>
            </a:r>
            <a:r>
              <a:rPr lang="en-US" sz="2000" dirty="0">
                <a:solidFill>
                  <a:schemeClr val="tx1"/>
                </a:solidFill>
                <a:ea typeface="+mn-ea"/>
              </a:rPr>
              <a:t> coordinators</a:t>
            </a:r>
            <a:endParaRPr lang="en-US" sz="2000" dirty="0">
              <a:ea typeface="+mn-ea"/>
            </a:endParaRPr>
          </a:p>
          <a:p>
            <a:pPr marL="1828800" lvl="4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en-US" sz="800" dirty="0">
              <a:ea typeface="+mn-ea"/>
            </a:endParaRP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  <a:ea typeface="+mn-ea"/>
              </a:rPr>
              <a:t>Token-based Approaches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ea typeface="+mn-ea"/>
              </a:rPr>
              <a:t>Each shared resource has a </a:t>
            </a:r>
            <a:r>
              <a:rPr lang="en-US" sz="2000" i="1" dirty="0">
                <a:solidFill>
                  <a:schemeClr val="tx1"/>
                </a:solidFill>
                <a:ea typeface="+mn-ea"/>
              </a:rPr>
              <a:t>token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ea typeface="+mn-ea"/>
              </a:rPr>
              <a:t>The token is circulated among all the processes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ea typeface="+mn-ea"/>
              </a:rPr>
              <a:t>A process can access the resource if it has the token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0428F35-E5FD-4190-8997-C3026565D876}"/>
              </a:ext>
            </a:extLst>
          </p:cNvPr>
          <p:cNvCxnSpPr>
            <a:endCxn id="16" idx="1"/>
          </p:cNvCxnSpPr>
          <p:nvPr/>
        </p:nvCxnSpPr>
        <p:spPr>
          <a:xfrm flipV="1">
            <a:off x="8662987" y="2438401"/>
            <a:ext cx="887413" cy="43021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64AF1CC-730B-42C2-987F-A4ACBD487113}"/>
              </a:ext>
            </a:extLst>
          </p:cNvPr>
          <p:cNvCxnSpPr>
            <a:endCxn id="5" idx="3"/>
          </p:cNvCxnSpPr>
          <p:nvPr/>
        </p:nvCxnSpPr>
        <p:spPr>
          <a:xfrm flipH="1">
            <a:off x="8662987" y="2593976"/>
            <a:ext cx="887413" cy="39687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4E727B3D-4517-41E8-9FF6-AB95AE2E3451}"/>
              </a:ext>
            </a:extLst>
          </p:cNvPr>
          <p:cNvSpPr/>
          <p:nvPr/>
        </p:nvSpPr>
        <p:spPr>
          <a:xfrm>
            <a:off x="8547100" y="2227264"/>
            <a:ext cx="725487" cy="28733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Request to access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09BF246-F4C7-46D7-A427-F59D4206B517}"/>
              </a:ext>
            </a:extLst>
          </p:cNvPr>
          <p:cNvSpPr/>
          <p:nvPr/>
        </p:nvSpPr>
        <p:spPr>
          <a:xfrm>
            <a:off x="9085262" y="2819401"/>
            <a:ext cx="557213" cy="1873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Grant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430AB07B-F7E8-4411-A5A7-B9385C8A0956}"/>
              </a:ext>
            </a:extLst>
          </p:cNvPr>
          <p:cNvCxnSpPr/>
          <p:nvPr/>
        </p:nvCxnSpPr>
        <p:spPr>
          <a:xfrm>
            <a:off x="8662986" y="3124200"/>
            <a:ext cx="979488" cy="34290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D92A7104-F10A-472D-8A32-44F080700F48}"/>
              </a:ext>
            </a:extLst>
          </p:cNvPr>
          <p:cNvSpPr/>
          <p:nvPr/>
        </p:nvSpPr>
        <p:spPr>
          <a:xfrm>
            <a:off x="8631237" y="3317876"/>
            <a:ext cx="557213" cy="1873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  <p:grpSp>
        <p:nvGrpSpPr>
          <p:cNvPr id="7" name="Group 39">
            <a:extLst>
              <a:ext uri="{FF2B5EF4-FFF2-40B4-BE49-F238E27FC236}">
                <a16:creationId xmlns:a16="http://schemas.microsoft.com/office/drawing/2014/main" id="{0AB760C4-4A11-47E6-8429-52D874255417}"/>
              </a:ext>
            </a:extLst>
          </p:cNvPr>
          <p:cNvGrpSpPr>
            <a:grpSpLocks/>
          </p:cNvGrpSpPr>
          <p:nvPr/>
        </p:nvGrpSpPr>
        <p:grpSpPr bwMode="auto">
          <a:xfrm>
            <a:off x="9045574" y="4267201"/>
            <a:ext cx="762000" cy="493713"/>
            <a:chOff x="5105400" y="3962397"/>
            <a:chExt cx="3640667" cy="1271217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FEFBBB96-D5CC-46D1-ABB5-A0AF273B4E6F}"/>
                </a:ext>
              </a:extLst>
            </p:cNvPr>
            <p:cNvSpPr/>
            <p:nvPr/>
          </p:nvSpPr>
          <p:spPr>
            <a:xfrm>
              <a:off x="5105400" y="3962397"/>
              <a:ext cx="3640667" cy="127121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E59AFD63-04F6-47EE-8B4E-C054C5843D23}"/>
                </a:ext>
              </a:extLst>
            </p:cNvPr>
            <p:cNvSpPr/>
            <p:nvPr/>
          </p:nvSpPr>
          <p:spPr bwMode="auto">
            <a:xfrm>
              <a:off x="5105400" y="3962397"/>
              <a:ext cx="3640667" cy="486415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Server</a:t>
              </a:r>
            </a:p>
          </p:txBody>
        </p:sp>
      </p:grpSp>
      <p:sp>
        <p:nvSpPr>
          <p:cNvPr id="43" name="Rectangle 42">
            <a:extLst>
              <a:ext uri="{FF2B5EF4-FFF2-40B4-BE49-F238E27FC236}">
                <a16:creationId xmlns:a16="http://schemas.microsoft.com/office/drawing/2014/main" id="{3F5DCE32-3415-4EC5-B9F8-8DBBD5A45DB9}"/>
              </a:ext>
            </a:extLst>
          </p:cNvPr>
          <p:cNvSpPr/>
          <p:nvPr/>
        </p:nvSpPr>
        <p:spPr bwMode="auto">
          <a:xfrm>
            <a:off x="9090018" y="4496149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Resource</a:t>
            </a:r>
          </a:p>
        </p:txBody>
      </p:sp>
      <p:grpSp>
        <p:nvGrpSpPr>
          <p:cNvPr id="8" name="Group 43">
            <a:extLst>
              <a:ext uri="{FF2B5EF4-FFF2-40B4-BE49-F238E27FC236}">
                <a16:creationId xmlns:a16="http://schemas.microsoft.com/office/drawing/2014/main" id="{5E098632-6FE9-423C-B416-847F8FF3B9B2}"/>
              </a:ext>
            </a:extLst>
          </p:cNvPr>
          <p:cNvGrpSpPr>
            <a:grpSpLocks/>
          </p:cNvGrpSpPr>
          <p:nvPr/>
        </p:nvGrpSpPr>
        <p:grpSpPr bwMode="auto">
          <a:xfrm>
            <a:off x="8205786" y="5145088"/>
            <a:ext cx="685800" cy="417512"/>
            <a:chOff x="5105400" y="3962397"/>
            <a:chExt cx="3276600" cy="1075038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BA25EF5F-B929-4E80-A753-FBA8B4C11BC9}"/>
                </a:ext>
              </a:extLst>
            </p:cNvPr>
            <p:cNvSpPr/>
            <p:nvPr/>
          </p:nvSpPr>
          <p:spPr>
            <a:xfrm>
              <a:off x="5105400" y="3962397"/>
              <a:ext cx="3276600" cy="107503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1D37D6F5-4CAB-421A-824E-B013C47FAB99}"/>
                </a:ext>
              </a:extLst>
            </p:cNvPr>
            <p:cNvSpPr/>
            <p:nvPr/>
          </p:nvSpPr>
          <p:spPr bwMode="auto">
            <a:xfrm>
              <a:off x="5105400" y="3962397"/>
              <a:ext cx="3276600" cy="48642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Client 1</a:t>
              </a:r>
            </a:p>
          </p:txBody>
        </p:sp>
      </p:grpSp>
      <p:sp>
        <p:nvSpPr>
          <p:cNvPr id="47" name="Oval 46">
            <a:extLst>
              <a:ext uri="{FF2B5EF4-FFF2-40B4-BE49-F238E27FC236}">
                <a16:creationId xmlns:a16="http://schemas.microsoft.com/office/drawing/2014/main" id="{3D8AA146-CB15-423D-8B41-D9B26358D8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91511" y="5360989"/>
            <a:ext cx="484188" cy="168275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P1</a:t>
            </a:r>
          </a:p>
        </p:txBody>
      </p:sp>
      <p:grpSp>
        <p:nvGrpSpPr>
          <p:cNvPr id="9" name="Group 47">
            <a:extLst>
              <a:ext uri="{FF2B5EF4-FFF2-40B4-BE49-F238E27FC236}">
                <a16:creationId xmlns:a16="http://schemas.microsoft.com/office/drawing/2014/main" id="{B039B648-499A-4729-B7B6-BE5BF3C70164}"/>
              </a:ext>
            </a:extLst>
          </p:cNvPr>
          <p:cNvGrpSpPr>
            <a:grpSpLocks/>
          </p:cNvGrpSpPr>
          <p:nvPr/>
        </p:nvGrpSpPr>
        <p:grpSpPr bwMode="auto">
          <a:xfrm>
            <a:off x="9080499" y="5145088"/>
            <a:ext cx="685800" cy="417512"/>
            <a:chOff x="5105400" y="3962397"/>
            <a:chExt cx="3276600" cy="1075038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C41FC44F-8454-47D6-A062-7FE91B8C531A}"/>
                </a:ext>
              </a:extLst>
            </p:cNvPr>
            <p:cNvSpPr/>
            <p:nvPr/>
          </p:nvSpPr>
          <p:spPr>
            <a:xfrm>
              <a:off x="5105400" y="3962397"/>
              <a:ext cx="3276600" cy="107503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52802392-AF05-4C19-B8EF-B1B53F701C4E}"/>
                </a:ext>
              </a:extLst>
            </p:cNvPr>
            <p:cNvSpPr/>
            <p:nvPr/>
          </p:nvSpPr>
          <p:spPr bwMode="auto">
            <a:xfrm>
              <a:off x="5105400" y="3962397"/>
              <a:ext cx="3276600" cy="48642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Client 2</a:t>
              </a:r>
            </a:p>
          </p:txBody>
        </p:sp>
      </p:grpSp>
      <p:sp>
        <p:nvSpPr>
          <p:cNvPr id="51" name="Oval 50">
            <a:extLst>
              <a:ext uri="{FF2B5EF4-FFF2-40B4-BE49-F238E27FC236}">
                <a16:creationId xmlns:a16="http://schemas.microsoft.com/office/drawing/2014/main" id="{5C84BE56-613D-41B2-A191-B931EE42A7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96386" y="5360989"/>
            <a:ext cx="484188" cy="168275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P2</a:t>
            </a:r>
          </a:p>
        </p:txBody>
      </p:sp>
      <p:grpSp>
        <p:nvGrpSpPr>
          <p:cNvPr id="10" name="Group 51">
            <a:extLst>
              <a:ext uri="{FF2B5EF4-FFF2-40B4-BE49-F238E27FC236}">
                <a16:creationId xmlns:a16="http://schemas.microsoft.com/office/drawing/2014/main" id="{F9AE8B70-CDC7-452F-8E2A-A456D383CC34}"/>
              </a:ext>
            </a:extLst>
          </p:cNvPr>
          <p:cNvGrpSpPr>
            <a:grpSpLocks/>
          </p:cNvGrpSpPr>
          <p:nvPr/>
        </p:nvGrpSpPr>
        <p:grpSpPr bwMode="auto">
          <a:xfrm>
            <a:off x="10034586" y="5145088"/>
            <a:ext cx="685800" cy="417512"/>
            <a:chOff x="5105400" y="3962397"/>
            <a:chExt cx="3276600" cy="1075038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ABE3E55B-E15A-480C-AD1C-307308BAF055}"/>
                </a:ext>
              </a:extLst>
            </p:cNvPr>
            <p:cNvSpPr/>
            <p:nvPr/>
          </p:nvSpPr>
          <p:spPr>
            <a:xfrm>
              <a:off x="5105400" y="3962397"/>
              <a:ext cx="3276600" cy="107503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5F89A3C9-CBD5-4D38-9045-953EC5620057}"/>
                </a:ext>
              </a:extLst>
            </p:cNvPr>
            <p:cNvSpPr/>
            <p:nvPr/>
          </p:nvSpPr>
          <p:spPr bwMode="auto">
            <a:xfrm>
              <a:off x="5105400" y="3962397"/>
              <a:ext cx="3276600" cy="48642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Client 3</a:t>
              </a:r>
            </a:p>
          </p:txBody>
        </p:sp>
      </p:grpSp>
      <p:sp>
        <p:nvSpPr>
          <p:cNvPr id="55" name="Oval 54">
            <a:extLst>
              <a:ext uri="{FF2B5EF4-FFF2-40B4-BE49-F238E27FC236}">
                <a16:creationId xmlns:a16="http://schemas.microsoft.com/office/drawing/2014/main" id="{B366878A-AF71-4BB9-8C48-F2FA447BF0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20311" y="5360989"/>
            <a:ext cx="484188" cy="168275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P3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A75FC5BD-5304-417E-BB89-D5F1D0B68EB2}"/>
              </a:ext>
            </a:extLst>
          </p:cNvPr>
          <p:cNvSpPr/>
          <p:nvPr/>
        </p:nvSpPr>
        <p:spPr>
          <a:xfrm>
            <a:off x="8245474" y="5638800"/>
            <a:ext cx="569912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bg1"/>
                </a:solidFill>
              </a:rPr>
              <a:t>Token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62831D60-DE8D-470D-A78B-8822ABDC1BC6}"/>
              </a:ext>
            </a:extLst>
          </p:cNvPr>
          <p:cNvCxnSpPr>
            <a:stCxn id="46" idx="0"/>
            <a:endCxn id="41" idx="2"/>
          </p:cNvCxnSpPr>
          <p:nvPr/>
        </p:nvCxnSpPr>
        <p:spPr>
          <a:xfrm flipV="1">
            <a:off x="8548686" y="4760914"/>
            <a:ext cx="877888" cy="384175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>
            <a:extLst>
              <a:ext uri="{FF2B5EF4-FFF2-40B4-BE49-F238E27FC236}">
                <a16:creationId xmlns:a16="http://schemas.microsoft.com/office/drawing/2014/main" id="{3DD92A99-D3CA-4005-91E0-20842AEBD7C6}"/>
              </a:ext>
            </a:extLst>
          </p:cNvPr>
          <p:cNvSpPr/>
          <p:nvPr/>
        </p:nvSpPr>
        <p:spPr>
          <a:xfrm>
            <a:off x="8181974" y="4821238"/>
            <a:ext cx="557212" cy="1889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A77D2885-4FA6-4D28-B58B-1427DBB21AFC}"/>
              </a:ext>
            </a:extLst>
          </p:cNvPr>
          <p:cNvSpPr/>
          <p:nvPr/>
        </p:nvSpPr>
        <p:spPr>
          <a:xfrm>
            <a:off x="9158287" y="5638800"/>
            <a:ext cx="569913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bg1"/>
                </a:solidFill>
              </a:rPr>
              <a:t>Token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F1F869E2-B3EF-4E11-A74F-1CE4C0AA6DD1}"/>
              </a:ext>
            </a:extLst>
          </p:cNvPr>
          <p:cNvCxnSpPr>
            <a:stCxn id="49" idx="0"/>
            <a:endCxn id="41" idx="2"/>
          </p:cNvCxnSpPr>
          <p:nvPr/>
        </p:nvCxnSpPr>
        <p:spPr>
          <a:xfrm flipV="1">
            <a:off x="9423400" y="4760914"/>
            <a:ext cx="3175" cy="384175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B8FFEFC5-2FFA-4945-9E7A-14DF13E3421E}"/>
              </a:ext>
            </a:extLst>
          </p:cNvPr>
          <p:cNvSpPr/>
          <p:nvPr/>
        </p:nvSpPr>
        <p:spPr>
          <a:xfrm>
            <a:off x="9501187" y="4918076"/>
            <a:ext cx="557213" cy="1873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06329E56-21C5-4176-BC07-299A9A4DA174}"/>
              </a:ext>
            </a:extLst>
          </p:cNvPr>
          <p:cNvSpPr/>
          <p:nvPr/>
        </p:nvSpPr>
        <p:spPr>
          <a:xfrm>
            <a:off x="10110787" y="5638800"/>
            <a:ext cx="569913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bg1"/>
                </a:solidFill>
              </a:rPr>
              <a:t>Token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8C7F9276-0AA6-4D0D-AE3A-D8132F159B35}"/>
              </a:ext>
            </a:extLst>
          </p:cNvPr>
          <p:cNvCxnSpPr>
            <a:endCxn id="41" idx="2"/>
          </p:cNvCxnSpPr>
          <p:nvPr/>
        </p:nvCxnSpPr>
        <p:spPr>
          <a:xfrm flipH="1" flipV="1">
            <a:off x="9426575" y="4760914"/>
            <a:ext cx="949325" cy="384175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>
            <a:extLst>
              <a:ext uri="{FF2B5EF4-FFF2-40B4-BE49-F238E27FC236}">
                <a16:creationId xmlns:a16="http://schemas.microsoft.com/office/drawing/2014/main" id="{C0770138-0926-415C-B5C4-DA7A8E90E1EE}"/>
              </a:ext>
            </a:extLst>
          </p:cNvPr>
          <p:cNvSpPr/>
          <p:nvPr/>
        </p:nvSpPr>
        <p:spPr>
          <a:xfrm>
            <a:off x="10186987" y="4800601"/>
            <a:ext cx="557213" cy="1873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</p:spTree>
    <p:extLst>
      <p:ext uri="{BB962C8B-B14F-4D97-AF65-F5344CB8AC3E}">
        <p14:creationId xmlns:p14="http://schemas.microsoft.com/office/powerpoint/2010/main" val="3656430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9" grpId="0" animBg="1"/>
      <p:bldP spid="27" grpId="0" animBg="1"/>
      <p:bldP spid="28" grpId="0" animBg="1"/>
      <p:bldP spid="32" grpId="0" animBg="1"/>
      <p:bldP spid="47" grpId="0" animBg="1"/>
      <p:bldP spid="51" grpId="0" animBg="1"/>
      <p:bldP spid="55" grpId="0" animBg="1"/>
      <p:bldP spid="56" grpId="0" animBg="1"/>
      <p:bldP spid="56" grpId="1" animBg="1"/>
      <p:bldP spid="58" grpId="0" animBg="1"/>
      <p:bldP spid="58" grpId="1" animBg="1"/>
      <p:bldP spid="61" grpId="0" animBg="1"/>
      <p:bldP spid="61" grpId="1" animBg="1"/>
      <p:bldP spid="63" grpId="0" animBg="1"/>
      <p:bldP spid="63" grpId="1" animBg="1"/>
      <p:bldP spid="67" grpId="0" animBg="1"/>
      <p:bldP spid="67" grpId="1" animBg="1"/>
      <p:bldP spid="69" grpId="0" animBg="1"/>
      <p:bldP spid="69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A15447B6-46EA-4F02-89BA-869534F3C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ED66F-D451-480F-B1E4-B3A976423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Time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Clock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Logical Clock Synchronization</a:t>
            </a: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4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rgbClr val="0070C0"/>
                </a:solidFill>
              </a:rPr>
              <a:t>Mutual Exclusion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rgbClr val="0070C0"/>
                </a:solidFill>
              </a:rPr>
              <a:t>Permission-based Approaches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Token-based Approaches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6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Election Algorithms</a:t>
            </a:r>
          </a:p>
        </p:txBody>
      </p:sp>
    </p:spTree>
    <p:extLst>
      <p:ext uri="{BB962C8B-B14F-4D97-AF65-F5344CB8AC3E}">
        <p14:creationId xmlns:p14="http://schemas.microsoft.com/office/powerpoint/2010/main" val="1968202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1CADD6CA-BA4E-4C6D-85F4-CF2733839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Permission-based Approaches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F96B9CFB-7E65-4EAC-859A-D8914A884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668000" cy="45262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ea typeface="+mn-ea"/>
              </a:rPr>
              <a:t>There are two types of permission-based mutual exclusion algorithms</a:t>
            </a:r>
          </a:p>
          <a:p>
            <a:pPr marL="971550" lvl="1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</a:rPr>
              <a:t>Centralized Algorithms</a:t>
            </a:r>
          </a:p>
          <a:p>
            <a:pPr marL="971550" lvl="1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</a:rPr>
              <a:t>Decentralized Algorithms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2000" dirty="0">
              <a:ea typeface="+mn-ea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ea typeface="+mn-ea"/>
              </a:rPr>
              <a:t>Let us study an example of each type of permission-based algorithms</a:t>
            </a:r>
          </a:p>
          <a:p>
            <a:pPr marL="5715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en-US" sz="2800" dirty="0">
              <a:ea typeface="+mn-ea"/>
            </a:endParaRPr>
          </a:p>
          <a:p>
            <a:pPr marL="914400"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lphaLcPeriod"/>
              <a:defRPr/>
            </a:pP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id="{B9D4B79B-EB88-4674-A8FB-DF377A128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D0E90C5-421E-4FAA-A477-C106C1CBF1B8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616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12F21340-A9AA-4494-938E-775A75F3B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 Centralized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DB06E-7E3E-4BC9-9DC5-6EB9578B7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7150228" cy="50292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One process is </a:t>
            </a:r>
            <a:r>
              <a:rPr lang="en-US" altLang="en-US" sz="2000" i="1" u="sng" dirty="0"/>
              <a:t>elected</a:t>
            </a:r>
            <a:r>
              <a:rPr lang="en-US" altLang="en-US" sz="2000" dirty="0"/>
              <a:t> as a coordinator (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altLang="en-US" sz="2000" dirty="0"/>
              <a:t>)  for a shared resource</a:t>
            </a:r>
          </a:p>
          <a:p>
            <a:pPr lvl="4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Coordinator maintains a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Queue</a:t>
            </a:r>
            <a:r>
              <a:rPr lang="en-US" altLang="en-US" sz="2000" dirty="0"/>
              <a:t> of access requests</a:t>
            </a:r>
          </a:p>
          <a:p>
            <a:pPr lvl="4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Whenever a process wants to access the resource, it sends a request message to the coordinator to access the resource</a:t>
            </a:r>
          </a:p>
          <a:p>
            <a:pPr lvl="4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When the coordinator receives the request:</a:t>
            </a:r>
          </a:p>
          <a:p>
            <a:pPr lvl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1600" dirty="0">
                <a:ea typeface="Arial" panose="020B0604020202020204" pitchFamily="34" charset="0"/>
              </a:rPr>
              <a:t>If no other process is currently accessing the resource, it grants the permission to the process by sending a “grant” message</a:t>
            </a:r>
          </a:p>
          <a:p>
            <a:pPr lvl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1600" dirty="0">
                <a:ea typeface="Arial" panose="020B0604020202020204" pitchFamily="34" charset="0"/>
              </a:rPr>
              <a:t>If another process is accessing the resource, the coordinator queues the request, and does not reply to the request</a:t>
            </a:r>
          </a:p>
          <a:p>
            <a:pPr lvl="4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The process in action releases the exclusive access after accessing the resource</a:t>
            </a:r>
          </a:p>
          <a:p>
            <a:pPr lvl="4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Afterwards, the coordinator sends the “grant” message to the next process in the queue</a:t>
            </a:r>
          </a:p>
        </p:txBody>
      </p:sp>
      <p:sp>
        <p:nvSpPr>
          <p:cNvPr id="36894" name="Slide Number Placeholder 73">
            <a:extLst>
              <a:ext uri="{FF2B5EF4-FFF2-40B4-BE49-F238E27FC236}">
                <a16:creationId xmlns:a16="http://schemas.microsoft.com/office/drawing/2014/main" id="{31C7FC9D-DB38-4E67-9A39-10E77352D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9121C7A-50B9-45E6-A903-5D4B97DAE356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A11F702-4DBE-4AC9-A78A-E111E9488D20}"/>
              </a:ext>
            </a:extLst>
          </p:cNvPr>
          <p:cNvSpPr/>
          <p:nvPr/>
        </p:nvSpPr>
        <p:spPr bwMode="auto">
          <a:xfrm>
            <a:off x="8153400" y="3904481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Resource</a:t>
            </a:r>
          </a:p>
        </p:txBody>
      </p:sp>
      <p:grpSp>
        <p:nvGrpSpPr>
          <p:cNvPr id="2" name="Group 27">
            <a:extLst>
              <a:ext uri="{FF2B5EF4-FFF2-40B4-BE49-F238E27FC236}">
                <a16:creationId xmlns:a16="http://schemas.microsoft.com/office/drawing/2014/main" id="{14342B0C-8344-455C-89F5-987DC2198347}"/>
              </a:ext>
            </a:extLst>
          </p:cNvPr>
          <p:cNvGrpSpPr>
            <a:grpSpLocks/>
          </p:cNvGrpSpPr>
          <p:nvPr/>
        </p:nvGrpSpPr>
        <p:grpSpPr bwMode="auto">
          <a:xfrm>
            <a:off x="9582150" y="3952876"/>
            <a:ext cx="323850" cy="771525"/>
            <a:chOff x="7752790" y="3952935"/>
            <a:chExt cx="324410" cy="77187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BA13E22E-7F73-4D78-B7EE-9665F9636D91}"/>
                </a:ext>
              </a:extLst>
            </p:cNvPr>
            <p:cNvCxnSpPr/>
            <p:nvPr/>
          </p:nvCxnSpPr>
          <p:spPr>
            <a:xfrm flipV="1">
              <a:off x="7752790" y="3952935"/>
              <a:ext cx="0" cy="77187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2E1021F-98CA-4F3E-8504-DA8D2616555A}"/>
                </a:ext>
              </a:extLst>
            </p:cNvPr>
            <p:cNvCxnSpPr/>
            <p:nvPr/>
          </p:nvCxnSpPr>
          <p:spPr>
            <a:xfrm flipV="1">
              <a:off x="8077200" y="3952935"/>
              <a:ext cx="0" cy="77187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D99592A6-2A1A-41E6-8702-3A6021BBDFB4}"/>
                </a:ext>
              </a:extLst>
            </p:cNvPr>
            <p:cNvCxnSpPr/>
            <p:nvPr/>
          </p:nvCxnSpPr>
          <p:spPr>
            <a:xfrm flipH="1">
              <a:off x="7762331" y="3962464"/>
              <a:ext cx="31486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C43966D-DE1A-4D84-B311-DC57ABEE967E}"/>
              </a:ext>
            </a:extLst>
          </p:cNvPr>
          <p:cNvCxnSpPr/>
          <p:nvPr/>
        </p:nvCxnSpPr>
        <p:spPr>
          <a:xfrm>
            <a:off x="9906000" y="4338638"/>
            <a:ext cx="185738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74AE1D33-90AF-4643-9A07-AD743284D0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91738" y="4237039"/>
            <a:ext cx="576262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>
                <a:solidFill>
                  <a:schemeClr val="tx1"/>
                </a:solidFill>
              </a:rPr>
              <a:t>Queue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B137AF8B-6F12-480A-9910-EE29D0DE41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7625" y="3905250"/>
            <a:ext cx="484188" cy="160338"/>
          </a:xfrm>
          <a:prstGeom prst="ellipse">
            <a:avLst/>
          </a:prstGeom>
          <a:gradFill rotWithShape="1">
            <a:gsLst>
              <a:gs pos="0">
                <a:srgbClr val="EDEDED"/>
              </a:gs>
              <a:gs pos="64999">
                <a:srgbClr val="D0D0D0"/>
              </a:gs>
              <a:gs pos="100000">
                <a:srgbClr val="BCBCBC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C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99A93BB6-E5D4-498A-9395-D576A69DF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5014" y="2822576"/>
            <a:ext cx="484187" cy="169863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P0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71F22450-904D-407C-B960-30F4BB9FC8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000" y="2822576"/>
            <a:ext cx="484188" cy="169863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P2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C7E431BB-8E91-41EE-A46F-00467946AC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7625" y="2822576"/>
            <a:ext cx="484188" cy="169863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P1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94567B48-0ECD-451E-8CD7-021EB4F4CC66}"/>
              </a:ext>
            </a:extLst>
          </p:cNvPr>
          <p:cNvCxnSpPr>
            <a:stCxn id="36" idx="4"/>
            <a:endCxn id="33" idx="0"/>
          </p:cNvCxnSpPr>
          <p:nvPr/>
        </p:nvCxnSpPr>
        <p:spPr>
          <a:xfrm>
            <a:off x="9178925" y="2992438"/>
            <a:ext cx="0" cy="91281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2B2F907B-B315-467C-A23F-86FF1A07E0EF}"/>
              </a:ext>
            </a:extLst>
          </p:cNvPr>
          <p:cNvSpPr/>
          <p:nvPr/>
        </p:nvSpPr>
        <p:spPr>
          <a:xfrm>
            <a:off x="8780464" y="3505200"/>
            <a:ext cx="439737" cy="2095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 err="1">
                <a:solidFill>
                  <a:schemeClr val="tx1"/>
                </a:solidFill>
              </a:rPr>
              <a:t>Req</a:t>
            </a:r>
            <a:endParaRPr lang="en-US" sz="900" dirty="0">
              <a:solidFill>
                <a:schemeClr val="tx1"/>
              </a:solidFill>
            </a:endParaRP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CF7C5B72-6D4A-456D-A9E8-082A09CE3EB7}"/>
              </a:ext>
            </a:extLst>
          </p:cNvPr>
          <p:cNvCxnSpPr>
            <a:stCxn id="33" idx="7"/>
            <a:endCxn id="36" idx="5"/>
          </p:cNvCxnSpPr>
          <p:nvPr/>
        </p:nvCxnSpPr>
        <p:spPr>
          <a:xfrm flipH="1" flipV="1">
            <a:off x="9350375" y="2967039"/>
            <a:ext cx="0" cy="96043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69DF018A-F75C-4972-A7E3-ACE8224DB465}"/>
              </a:ext>
            </a:extLst>
          </p:cNvPr>
          <p:cNvSpPr/>
          <p:nvPr/>
        </p:nvSpPr>
        <p:spPr>
          <a:xfrm>
            <a:off x="9355138" y="3505200"/>
            <a:ext cx="538162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Grant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B3E7B4A0-12F9-4DF9-AC75-6AA043B791A5}"/>
              </a:ext>
            </a:extLst>
          </p:cNvPr>
          <p:cNvCxnSpPr>
            <a:stCxn id="36" idx="4"/>
          </p:cNvCxnSpPr>
          <p:nvPr/>
        </p:nvCxnSpPr>
        <p:spPr>
          <a:xfrm flipH="1">
            <a:off x="8496301" y="2992438"/>
            <a:ext cx="682625" cy="91281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>
            <a:extLst>
              <a:ext uri="{FF2B5EF4-FFF2-40B4-BE49-F238E27FC236}">
                <a16:creationId xmlns:a16="http://schemas.microsoft.com/office/drawing/2014/main" id="{BF01B144-C932-4437-AF67-238F41A2F145}"/>
              </a:ext>
            </a:extLst>
          </p:cNvPr>
          <p:cNvSpPr/>
          <p:nvPr/>
        </p:nvSpPr>
        <p:spPr>
          <a:xfrm>
            <a:off x="8001000" y="3568700"/>
            <a:ext cx="611188" cy="165100"/>
          </a:xfrm>
          <a:prstGeom prst="rect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rgbClr val="0000FF"/>
                </a:solidFill>
              </a:rPr>
              <a:t>Access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479AF23B-F855-4754-BFFB-9D82B19B87AB}"/>
              </a:ext>
            </a:extLst>
          </p:cNvPr>
          <p:cNvCxnSpPr>
            <a:stCxn id="35" idx="4"/>
            <a:endCxn id="33" idx="0"/>
          </p:cNvCxnSpPr>
          <p:nvPr/>
        </p:nvCxnSpPr>
        <p:spPr>
          <a:xfrm flipH="1">
            <a:off x="9178926" y="2992438"/>
            <a:ext cx="588963" cy="91281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BEE35D0A-8BEE-4757-B98C-49F1E38884DA}"/>
              </a:ext>
            </a:extLst>
          </p:cNvPr>
          <p:cNvSpPr/>
          <p:nvPr/>
        </p:nvSpPr>
        <p:spPr>
          <a:xfrm>
            <a:off x="9431339" y="3560763"/>
            <a:ext cx="439737" cy="2095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 err="1">
                <a:solidFill>
                  <a:schemeClr val="tx1"/>
                </a:solidFill>
              </a:rPr>
              <a:t>Req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85097CD3-17D0-4CEB-A712-A7D7B93BE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99614" y="3992563"/>
            <a:ext cx="293687" cy="152400"/>
          </a:xfrm>
          <a:prstGeom prst="rect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700" dirty="0">
                <a:latin typeface="+mn-lt"/>
                <a:ea typeface="+mn-ea"/>
              </a:rPr>
              <a:t>P2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AAD77845-060B-4813-A44D-17C05EBC4794}"/>
              </a:ext>
            </a:extLst>
          </p:cNvPr>
          <p:cNvCxnSpPr/>
          <p:nvPr/>
        </p:nvCxnSpPr>
        <p:spPr>
          <a:xfrm>
            <a:off x="9161463" y="2971801"/>
            <a:ext cx="0" cy="91281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AA7ECD61-71AA-439D-B5E0-16E2E5694A1D}"/>
              </a:ext>
            </a:extLst>
          </p:cNvPr>
          <p:cNvSpPr/>
          <p:nvPr/>
        </p:nvSpPr>
        <p:spPr>
          <a:xfrm>
            <a:off x="8763000" y="3484564"/>
            <a:ext cx="439738" cy="21113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 err="1">
                <a:solidFill>
                  <a:schemeClr val="tx1"/>
                </a:solidFill>
              </a:rPr>
              <a:t>Rel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2D9CAFBE-41CA-4C64-967A-1F58BB7F4D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78914" y="4144963"/>
            <a:ext cx="293687" cy="152400"/>
          </a:xfrm>
          <a:prstGeom prst="rect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700" dirty="0">
                <a:latin typeface="+mn-lt"/>
                <a:ea typeface="+mn-ea"/>
              </a:rPr>
              <a:t>P1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114C18E9-80C9-4FA9-B65B-32EDA8EF515E}"/>
              </a:ext>
            </a:extLst>
          </p:cNvPr>
          <p:cNvCxnSpPr>
            <a:stCxn id="33" idx="7"/>
            <a:endCxn id="35" idx="5"/>
          </p:cNvCxnSpPr>
          <p:nvPr/>
        </p:nvCxnSpPr>
        <p:spPr>
          <a:xfrm flipV="1">
            <a:off x="9350376" y="2967039"/>
            <a:ext cx="587375" cy="96043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2E79F578-55DB-4C11-B0F3-6540374929B3}"/>
              </a:ext>
            </a:extLst>
          </p:cNvPr>
          <p:cNvSpPr/>
          <p:nvPr/>
        </p:nvSpPr>
        <p:spPr>
          <a:xfrm>
            <a:off x="9618664" y="3505200"/>
            <a:ext cx="473075" cy="1460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Grant</a:t>
            </a: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4EB1EE24-2756-4AC4-A97B-AB3122F19224}"/>
              </a:ext>
            </a:extLst>
          </p:cNvPr>
          <p:cNvCxnSpPr>
            <a:stCxn id="35" idx="4"/>
          </p:cNvCxnSpPr>
          <p:nvPr/>
        </p:nvCxnSpPr>
        <p:spPr>
          <a:xfrm flipH="1">
            <a:off x="8496300" y="2992438"/>
            <a:ext cx="1271588" cy="91281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>
            <a:extLst>
              <a:ext uri="{FF2B5EF4-FFF2-40B4-BE49-F238E27FC236}">
                <a16:creationId xmlns:a16="http://schemas.microsoft.com/office/drawing/2014/main" id="{0F1835B7-95E0-4569-AF57-A805764BDA5A}"/>
              </a:ext>
            </a:extLst>
          </p:cNvPr>
          <p:cNvSpPr/>
          <p:nvPr/>
        </p:nvSpPr>
        <p:spPr>
          <a:xfrm>
            <a:off x="8001000" y="3644900"/>
            <a:ext cx="611188" cy="165100"/>
          </a:xfrm>
          <a:prstGeom prst="rect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rgbClr val="0000FF"/>
                </a:solidFill>
              </a:rPr>
              <a:t>Access</a:t>
            </a:r>
          </a:p>
        </p:txBody>
      </p:sp>
    </p:spTree>
    <p:extLst>
      <p:ext uri="{BB962C8B-B14F-4D97-AF65-F5344CB8AC3E}">
        <p14:creationId xmlns:p14="http://schemas.microsoft.com/office/powerpoint/2010/main" val="878550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mph" presetSubtype="0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6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7" dur="indefinite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9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0" dur="indefinite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5174 L -0.05955 0.15174 L -0.05955 0.01573 " pathEditMode="relative" ptsTypes="AAAA">
                                      <p:cBhvr>
                                        <p:cTn id="104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 animBg="1"/>
      <p:bldP spid="34" grpId="0" animBg="1"/>
      <p:bldP spid="35" grpId="0" animBg="1"/>
      <p:bldP spid="36" grpId="0" animBg="1"/>
      <p:bldP spid="39" grpId="0" animBg="1"/>
      <p:bldP spid="39" grpId="1" animBg="1"/>
      <p:bldP spid="47" grpId="0" animBg="1"/>
      <p:bldP spid="47" grpId="1" animBg="1"/>
      <p:bldP spid="51" grpId="0" animBg="1"/>
      <p:bldP spid="51" grpId="1" animBg="1"/>
      <p:bldP spid="53" grpId="0" animBg="1"/>
      <p:bldP spid="53" grpId="1" animBg="1"/>
      <p:bldP spid="53" grpId="2" animBg="1"/>
      <p:bldP spid="58" grpId="0" animBg="1"/>
      <p:bldP spid="58" grpId="1" animBg="1"/>
      <p:bldP spid="60" grpId="0" animBg="1"/>
      <p:bldP spid="60" grpId="1" animBg="1"/>
      <p:bldP spid="61" grpId="0" animBg="1"/>
      <p:bldP spid="61" grpId="1" animBg="1"/>
      <p:bldP spid="63" grpId="0" animBg="1"/>
      <p:bldP spid="63" grpId="1" animBg="1"/>
      <p:bldP spid="70" grpId="0" animBg="1"/>
      <p:bldP spid="70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8C248707-4EDC-49FC-9207-ED8AA290E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274320"/>
            <a:ext cx="91440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12C523-4ACB-44D6-8DAE-1E7897339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39"/>
            <a:ext cx="10817352" cy="525843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altLang="en-US" sz="2400" dirty="0"/>
              <a:t>(</a:t>
            </a:r>
            <a:r>
              <a:rPr lang="en-US" altLang="en-US" sz="2400" b="1" dirty="0">
                <a:solidFill>
                  <a:srgbClr val="0070C0"/>
                </a:solidFill>
              </a:rPr>
              <a:t>+</a:t>
            </a:r>
            <a:r>
              <a:rPr lang="en-US" altLang="en-US" sz="2400" dirty="0"/>
              <a:t>) Flexibility: Blocking versus non-blocking requests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ea typeface="Arial" panose="020B0604020202020204" pitchFamily="34" charset="0"/>
              </a:rPr>
              <a:t>The coordinator can </a:t>
            </a:r>
            <a:r>
              <a:rPr lang="en-US" altLang="en-US" sz="1800" i="1" dirty="0">
                <a:ea typeface="Arial" panose="020B0604020202020204" pitchFamily="34" charset="0"/>
              </a:rPr>
              <a:t>block</a:t>
            </a:r>
            <a:r>
              <a:rPr lang="en-US" altLang="en-US" sz="1800" dirty="0">
                <a:ea typeface="Arial" panose="020B0604020202020204" pitchFamily="34" charset="0"/>
              </a:rPr>
              <a:t> the requesting process until the resource is free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ea typeface="Arial" panose="020B0604020202020204" pitchFamily="34" charset="0"/>
              </a:rPr>
              <a:t>Or, the coordinator can send a “permission-denied” message back to the process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ea typeface="Arial" panose="020B0604020202020204" pitchFamily="34" charset="0"/>
              </a:rPr>
              <a:t>The process can poll the coordinator at a later time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ea typeface="Arial" panose="020B0604020202020204" pitchFamily="34" charset="0"/>
              </a:rPr>
              <a:t>Or, the coordinator queues the request (without blocking the requestor). Once the resource is released, the coordinator will send an explicit “grant” message to the process</a:t>
            </a:r>
          </a:p>
          <a:p>
            <a:pPr lvl="4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lang="en-US" altLang="en-US" sz="900" dirty="0">
              <a:ea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altLang="en-US" sz="2400" dirty="0"/>
              <a:t>(</a:t>
            </a:r>
            <a:r>
              <a:rPr lang="en-US" altLang="en-US" sz="2400" b="1" dirty="0">
                <a:solidFill>
                  <a:srgbClr val="0070C0"/>
                </a:solidFill>
              </a:rPr>
              <a:t>+</a:t>
            </a:r>
            <a:r>
              <a:rPr lang="en-US" altLang="en-US" sz="2400" dirty="0"/>
              <a:t>) Simplicity: The algorithm guarantees mutual exclusion, and is simple to implement</a:t>
            </a:r>
          </a:p>
          <a:p>
            <a:pPr lvl="4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lang="en-US" altLang="en-US" sz="900" dirty="0">
              <a:ea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altLang="en-US" sz="2400" dirty="0"/>
              <a:t>(</a:t>
            </a:r>
            <a:r>
              <a:rPr lang="en-US" altLang="en-US" sz="2400" b="1" dirty="0">
                <a:solidFill>
                  <a:srgbClr val="FF0000"/>
                </a:solidFill>
              </a:rPr>
              <a:t>-</a:t>
            </a:r>
            <a:r>
              <a:rPr lang="en-US" altLang="en-US" sz="2400" dirty="0"/>
              <a:t>) Fault-Tolerance Deficiency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ea typeface="Arial" panose="020B0604020202020204" pitchFamily="34" charset="0"/>
              </a:rPr>
              <a:t>Centralized algorithm is vulnerable to a single-point of failure (at coordinator)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ea typeface="Arial" panose="020B0604020202020204" pitchFamily="34" charset="0"/>
              </a:rPr>
              <a:t>Processes cannot distinguish between dead coordinator and request blocking</a:t>
            </a:r>
          </a:p>
          <a:p>
            <a:pPr lvl="3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lang="en-US" altLang="en-US" sz="800" dirty="0">
              <a:ea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altLang="en-US" sz="2400" dirty="0"/>
              <a:t>(</a:t>
            </a:r>
            <a:r>
              <a:rPr lang="en-US" altLang="en-US" sz="2400" b="1" dirty="0">
                <a:solidFill>
                  <a:srgbClr val="FF0000"/>
                </a:solidFill>
              </a:rPr>
              <a:t>-</a:t>
            </a:r>
            <a:r>
              <a:rPr lang="en-US" altLang="en-US" sz="2400" dirty="0"/>
              <a:t>) Performance Bottleneck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ea typeface="Arial" panose="020B0604020202020204" pitchFamily="34" charset="0"/>
              </a:rPr>
              <a:t>In a large-scale system, single coordinator can be overwhelmed with requests</a:t>
            </a:r>
          </a:p>
        </p:txBody>
      </p:sp>
      <p:sp>
        <p:nvSpPr>
          <p:cNvPr id="37892" name="Slide Number Placeholder 3">
            <a:extLst>
              <a:ext uri="{FF2B5EF4-FFF2-40B4-BE49-F238E27FC236}">
                <a16:creationId xmlns:a16="http://schemas.microsoft.com/office/drawing/2014/main" id="{9ACE7F32-D205-4495-B599-D98514349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E44A7DB-0892-44DB-8750-3E46AB7D1A12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990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34447</TotalTime>
  <Words>2775</Words>
  <Application>Microsoft Macintosh PowerPoint</Application>
  <PresentationFormat>Widescreen</PresentationFormat>
  <Paragraphs>551</Paragraphs>
  <Slides>34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Arial</vt:lpstr>
      <vt:lpstr>Calibri</vt:lpstr>
      <vt:lpstr>Calibri Light</vt:lpstr>
      <vt:lpstr>Cambria Math</vt:lpstr>
      <vt:lpstr>Courier New</vt:lpstr>
      <vt:lpstr>Wingdings</vt:lpstr>
      <vt:lpstr>1_Office Theme</vt:lpstr>
      <vt:lpstr>PowerPoint Presentation</vt:lpstr>
      <vt:lpstr>Today</vt:lpstr>
      <vt:lpstr>Continuing Synchronization</vt:lpstr>
      <vt:lpstr>Overview</vt:lpstr>
      <vt:lpstr>Types of Distributed Mutual Exclusion</vt:lpstr>
      <vt:lpstr>Overview</vt:lpstr>
      <vt:lpstr>Permission-based Approaches</vt:lpstr>
      <vt:lpstr>A Centralized Algorithm</vt:lpstr>
      <vt:lpstr>Discussion</vt:lpstr>
      <vt:lpstr>II. A Decentralized Algorithm</vt:lpstr>
      <vt:lpstr>A Decentralized Algorithm – An Example</vt:lpstr>
      <vt:lpstr>Fault-tolerance in the Decentralized Algorithm</vt:lpstr>
      <vt:lpstr>Probabilistic Guarantees in the Decentralized Algorithm</vt:lpstr>
      <vt:lpstr>Quorum-Based Protocol</vt:lpstr>
      <vt:lpstr>Quorum-Based Protocol</vt:lpstr>
      <vt:lpstr>Quorum-Based Protocol</vt:lpstr>
      <vt:lpstr>Quorum-Based Protocol</vt:lpstr>
      <vt:lpstr>Quorum-Based Protocols</vt:lpstr>
      <vt:lpstr>Example 1</vt:lpstr>
      <vt:lpstr>Example 2</vt:lpstr>
      <vt:lpstr>Example 3</vt:lpstr>
      <vt:lpstr>Overview</vt:lpstr>
      <vt:lpstr>A Token Ring Algorithm</vt:lpstr>
      <vt:lpstr>Discussion about Token Ring</vt:lpstr>
      <vt:lpstr>Comparison of Mutual Exclusion Algorithms</vt:lpstr>
      <vt:lpstr>Overview</vt:lpstr>
      <vt:lpstr>Election in Distributed Systems</vt:lpstr>
      <vt:lpstr>The Election Process In a Nutshell</vt:lpstr>
      <vt:lpstr>Election Algorithms</vt:lpstr>
      <vt:lpstr>1. Bully Algorithm</vt:lpstr>
      <vt:lpstr>2. Ring Algorithm</vt:lpstr>
      <vt:lpstr>Comparison of Election Algorithms</vt:lpstr>
      <vt:lpstr>Summary of Election Algorithms</vt:lpstr>
      <vt:lpstr>Next Lecture…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Microsoft Office User</cp:lastModifiedBy>
  <cp:revision>2451</cp:revision>
  <dcterms:created xsi:type="dcterms:W3CDTF">2008-11-03T12:44:07Z</dcterms:created>
  <dcterms:modified xsi:type="dcterms:W3CDTF">2020-10-19T03:52:38Z</dcterms:modified>
</cp:coreProperties>
</file>