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6823" autoAdjust="0"/>
  </p:normalViewPr>
  <p:slideViewPr>
    <p:cSldViewPr>
      <p:cViewPr varScale="1">
        <p:scale>
          <a:sx n="131" d="100"/>
          <a:sy n="131" d="100"/>
        </p:scale>
        <p:origin x="7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9/7/20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9/7/20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5, September 07,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tomorrow; it is due on October 05 (there will be a design report </a:t>
            </a:r>
            <a:r>
              <a:rPr lang="en-US" sz="2800"/>
              <a:t>due on </a:t>
            </a:r>
            <a:r>
              <a:rPr lang="en-US" sz="2800" dirty="0"/>
              <a:t>Sep 19)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differs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types</a:t>
            </a:r>
            <a:r>
              <a:rPr lang="en-US" altLang="en-US" sz="2800" i="1" dirty="0"/>
              <a:t> </a:t>
            </a:r>
            <a:r>
              <a:rPr lang="en-US" altLang="en-US" sz="2800" dirty="0"/>
              <a:t>(</a:t>
            </a:r>
            <a:r>
              <a:rPr lang="en-US" altLang="en-US" sz="2800" i="1" dirty="0"/>
              <a:t>more on this next lecture</a:t>
            </a:r>
            <a:r>
              <a:rPr lang="en-US" altLang="en-US" sz="2800" dirty="0"/>
              <a:t>)</a:t>
            </a:r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/>
          </a:p>
          <a:p>
            <a:pPr marL="342900" lvl="1" indent="-342900"/>
            <a:r>
              <a:rPr lang="en-US" altLang="en-US" sz="2800" dirty="0"/>
              <a:t>Thus, failure handling code has to be more thorough (and essentially more 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28578</TotalTime>
  <Words>2051</Words>
  <Application>Microsoft Macintosh PowerPoint</Application>
  <PresentationFormat>Widescreen</PresentationFormat>
  <Paragraphs>408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1276</cp:revision>
  <dcterms:created xsi:type="dcterms:W3CDTF">2008-11-03T12:44:07Z</dcterms:created>
  <dcterms:modified xsi:type="dcterms:W3CDTF">2020-09-07T05:32:24Z</dcterms:modified>
</cp:coreProperties>
</file>