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31" d="100"/>
          <a:sy n="131" d="100"/>
        </p:scale>
        <p:origin x="7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8/26/20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:a16="http://schemas.microsoft.com/office/drawing/2014/main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:a16="http://schemas.microsoft.com/office/drawing/2014/main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:a16="http://schemas.microsoft.com/office/drawing/2014/main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:a16="http://schemas.microsoft.com/office/drawing/2014/main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:a16="http://schemas.microsoft.com/office/drawing/2014/main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:a16="http://schemas.microsoft.com/office/drawing/2014/main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2, August 26,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latency</a:t>
            </a:r>
          </a:p>
          <a:p>
            <a:pPr lvl="1"/>
            <a:r>
              <a:rPr lang="en-US" altLang="en-US" dirty="0">
                <a:cs typeface="Arial" charset="0"/>
              </a:rPr>
              <a:t>Varies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:a16="http://schemas.microsoft.com/office/drawing/2014/main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:a16="http://schemas.microsoft.com/office/drawing/2014/main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:a16="http://schemas.microsoft.com/office/drawing/2014/main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:a16="http://schemas.microsoft.com/office/drawing/2014/main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:a16="http://schemas.microsoft.com/office/drawing/2014/main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:a16="http://schemas.microsoft.com/office/drawing/2014/main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:a16="http://schemas.microsoft.com/office/drawing/2014/main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:a16="http://schemas.microsoft.com/office/drawing/2014/main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:a16="http://schemas.microsoft.com/office/drawing/2014/main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:a16="http://schemas.microsoft.com/office/drawing/2014/main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:a16="http://schemas.microsoft.com/office/drawing/2014/main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:a16="http://schemas.microsoft.com/office/drawing/2014/main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:a16="http://schemas.microsoft.com/office/drawing/2014/main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:a16="http://schemas.microsoft.com/office/drawing/2014/main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:a16="http://schemas.microsoft.com/office/drawing/2014/main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:a16="http://schemas.microsoft.com/office/drawing/2014/main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:a16="http://schemas.microsoft.com/office/drawing/2014/main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:a16="http://schemas.microsoft.com/office/drawing/2014/main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:a16="http://schemas.microsoft.com/office/drawing/2014/main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:a16="http://schemas.microsoft.com/office/drawing/2014/main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:a16="http://schemas.microsoft.com/office/drawing/2014/main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:a16="http://schemas.microsoft.com/office/drawing/2014/main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:a16="http://schemas.microsoft.com/office/drawing/2014/main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:a16="http://schemas.microsoft.com/office/drawing/2014/main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:a16="http://schemas.microsoft.com/office/drawing/2014/main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:a16="http://schemas.microsoft.com/office/drawing/2014/main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:a16="http://schemas.microsoft.com/office/drawing/2014/main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:a16="http://schemas.microsoft.com/office/drawing/2014/main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:a16="http://schemas.microsoft.com/office/drawing/2014/main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:a16="http://schemas.microsoft.com/office/drawing/2014/main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:a16="http://schemas.microsoft.com/office/drawing/2014/main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:a16="http://schemas.microsoft.com/office/drawing/2014/main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:a16="http://schemas.microsoft.com/office/drawing/2014/main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:a16="http://schemas.microsoft.com/office/drawing/2014/main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:a16="http://schemas.microsoft.com/office/drawing/2014/main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:a16="http://schemas.microsoft.com/office/drawing/2014/main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:a16="http://schemas.microsoft.com/office/drawing/2014/main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:a16="http://schemas.microsoft.com/office/drawing/2014/main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:a16="http://schemas.microsoft.com/office/drawing/2014/main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:a16="http://schemas.microsoft.com/office/drawing/2014/main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:a16="http://schemas.microsoft.com/office/drawing/2014/main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:a16="http://schemas.microsoft.com/office/drawing/2014/main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:a16="http://schemas.microsoft.com/office/drawing/2014/main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:a16="http://schemas.microsoft.com/office/drawing/2014/main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:a16="http://schemas.microsoft.com/office/drawing/2014/main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:a16="http://schemas.microsoft.com/office/drawing/2014/main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:a16="http://schemas.microsoft.com/office/drawing/2014/main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:a16="http://schemas.microsoft.com/office/drawing/2014/main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:a16="http://schemas.microsoft.com/office/drawing/2014/main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:a16="http://schemas.microsoft.com/office/drawing/2014/main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:a16="http://schemas.microsoft.com/office/drawing/2014/main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:a16="http://schemas.microsoft.com/office/drawing/2014/main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:a16="http://schemas.microsoft.com/office/drawing/2014/main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:a16="http://schemas.microsoft.com/office/drawing/2014/main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:a16="http://schemas.microsoft.com/office/drawing/2014/main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:a16="http://schemas.microsoft.com/office/drawing/2014/main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:a16="http://schemas.microsoft.com/office/drawing/2014/main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:a16="http://schemas.microsoft.com/office/drawing/2014/main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:a16="http://schemas.microsoft.com/office/drawing/2014/main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:a16="http://schemas.microsoft.com/office/drawing/2014/main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:a16="http://schemas.microsoft.com/office/drawing/2014/main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:a16="http://schemas.microsoft.com/office/drawing/2014/main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:a16="http://schemas.microsoft.com/office/drawing/2014/main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:a16="http://schemas.microsoft.com/office/drawing/2014/main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:a16="http://schemas.microsoft.com/office/drawing/2014/main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:a16="http://schemas.microsoft.com/office/drawing/2014/main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:a16="http://schemas.microsoft.com/office/drawing/2014/main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:a16="http://schemas.microsoft.com/office/drawing/2014/main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:a16="http://schemas.microsoft.com/office/drawing/2014/main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:a16="http://schemas.microsoft.com/office/drawing/2014/main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:a16="http://schemas.microsoft.com/office/drawing/2014/main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:a16="http://schemas.microsoft.com/office/drawing/2014/main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:a16="http://schemas.microsoft.com/office/drawing/2014/main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:a16="http://schemas.microsoft.com/office/drawing/2014/main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:a16="http://schemas.microsoft.com/office/drawing/2014/main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:a16="http://schemas.microsoft.com/office/drawing/2014/main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:a16="http://schemas.microsoft.com/office/drawing/2014/main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:a16="http://schemas.microsoft.com/office/drawing/2014/main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:a16="http://schemas.microsoft.com/office/drawing/2014/main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:a16="http://schemas.microsoft.com/office/drawing/2014/main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:a16="http://schemas.microsoft.com/office/drawing/2014/main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:a16="http://schemas.microsoft.com/office/drawing/2014/main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:a16="http://schemas.microsoft.com/office/drawing/2014/main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:a16="http://schemas.microsoft.com/office/drawing/2014/main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:a16="http://schemas.microsoft.com/office/drawing/2014/main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:a16="http://schemas.microsoft.com/office/drawing/2014/main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:a16="http://schemas.microsoft.com/office/drawing/2014/main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:a16="http://schemas.microsoft.com/office/drawing/2014/main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:a16="http://schemas.microsoft.com/office/drawing/2014/main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:a16="http://schemas.microsoft.com/office/drawing/2014/main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:a16="http://schemas.microsoft.com/office/drawing/2014/main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:a16="http://schemas.microsoft.com/office/drawing/2014/main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:a16="http://schemas.microsoft.com/office/drawing/2014/main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:a16="http://schemas.microsoft.com/office/drawing/2014/main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:a16="http://schemas.microsoft.com/office/drawing/2014/main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:a16="http://schemas.microsoft.com/office/drawing/2014/main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:a16="http://schemas.microsoft.com/office/drawing/2014/main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:a16="http://schemas.microsoft.com/office/drawing/2014/main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:a16="http://schemas.microsoft.com/office/drawing/2014/main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:a16="http://schemas.microsoft.com/office/drawing/2014/main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:a16="http://schemas.microsoft.com/office/drawing/2014/main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:a16="http://schemas.microsoft.com/office/drawing/2014/main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:a16="http://schemas.microsoft.com/office/drawing/2014/main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:a16="http://schemas.microsoft.com/office/drawing/2014/main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:a16="http://schemas.microsoft.com/office/drawing/2014/main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:a16="http://schemas.microsoft.com/office/drawing/2014/main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:a16="http://schemas.microsoft.com/office/drawing/2014/main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:a16="http://schemas.microsoft.com/office/drawing/2014/main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:a16="http://schemas.microsoft.com/office/drawing/2014/main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:a16="http://schemas.microsoft.com/office/drawing/2014/main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:a16="http://schemas.microsoft.com/office/drawing/2014/main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:a16="http://schemas.microsoft.com/office/drawing/2014/main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:a16="http://schemas.microsoft.com/office/drawing/2014/main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:a16="http://schemas.microsoft.com/office/drawing/2014/main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:a16="http://schemas.microsoft.com/office/drawing/2014/main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:a16="http://schemas.microsoft.com/office/drawing/2014/main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:a16="http://schemas.microsoft.com/office/drawing/2014/main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:a16="http://schemas.microsoft.com/office/drawing/2014/main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:a16="http://schemas.microsoft.com/office/drawing/2014/main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:a16="http://schemas.microsoft.com/office/drawing/2014/main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:a16="http://schemas.microsoft.com/office/drawing/2014/main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:a16="http://schemas.microsoft.com/office/drawing/2014/main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:a16="http://schemas.microsoft.com/office/drawing/2014/main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:a16="http://schemas.microsoft.com/office/drawing/2014/main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:a16="http://schemas.microsoft.com/office/drawing/2014/main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:a16="http://schemas.microsoft.com/office/drawing/2014/main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:a16="http://schemas.microsoft.com/office/drawing/2014/main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:a16="http://schemas.microsoft.com/office/drawing/2014/main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:a16="http://schemas.microsoft.com/office/drawing/2014/main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:a16="http://schemas.microsoft.com/office/drawing/2014/main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:a16="http://schemas.microsoft.com/office/drawing/2014/main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:a16="http://schemas.microsoft.com/office/drawing/2014/main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:a16="http://schemas.microsoft.com/office/drawing/2014/main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:a16="http://schemas.microsoft.com/office/drawing/2014/main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:a16="http://schemas.microsoft.com/office/drawing/2014/main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:a16="http://schemas.microsoft.com/office/drawing/2014/main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:a16="http://schemas.microsoft.com/office/drawing/2014/main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:a16="http://schemas.microsoft.com/office/drawing/2014/main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:a16="http://schemas.microsoft.com/office/drawing/2014/main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:a16="http://schemas.microsoft.com/office/drawing/2014/main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:a16="http://schemas.microsoft.com/office/drawing/2014/main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:a16="http://schemas.microsoft.com/office/drawing/2014/main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:a16="http://schemas.microsoft.com/office/drawing/2014/main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:a16="http://schemas.microsoft.com/office/drawing/2014/main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:a16="http://schemas.microsoft.com/office/drawing/2014/main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:a16="http://schemas.microsoft.com/office/drawing/2014/main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:a16="http://schemas.microsoft.com/office/drawing/2014/main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:a16="http://schemas.microsoft.com/office/drawing/2014/main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:a16="http://schemas.microsoft.com/office/drawing/2014/main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:a16="http://schemas.microsoft.com/office/drawing/2014/main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:a16="http://schemas.microsoft.com/office/drawing/2014/main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:a16="http://schemas.microsoft.com/office/drawing/2014/main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:a16="http://schemas.microsoft.com/office/drawing/2014/main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:a16="http://schemas.microsoft.com/office/drawing/2014/main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:a16="http://schemas.microsoft.com/office/drawing/2014/main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:a16="http://schemas.microsoft.com/office/drawing/2014/main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:a16="http://schemas.microsoft.com/office/drawing/2014/main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:a16="http://schemas.microsoft.com/office/drawing/2014/main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:a16="http://schemas.microsoft.com/office/drawing/2014/main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:a16="http://schemas.microsoft.com/office/drawing/2014/main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:a16="http://schemas.microsoft.com/office/drawing/2014/main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:a16="http://schemas.microsoft.com/office/drawing/2014/main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:a16="http://schemas.microsoft.com/office/drawing/2014/main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:a16="http://schemas.microsoft.com/office/drawing/2014/main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:a16="http://schemas.microsoft.com/office/drawing/2014/main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:a16="http://schemas.microsoft.com/office/drawing/2014/main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:a16="http://schemas.microsoft.com/office/drawing/2014/main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:a16="http://schemas.microsoft.com/office/drawing/2014/main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:a16="http://schemas.microsoft.com/office/drawing/2014/main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:a16="http://schemas.microsoft.com/office/drawing/2014/main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:a16="http://schemas.microsoft.com/office/drawing/2014/main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:a16="http://schemas.microsoft.com/office/drawing/2014/main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:a16="http://schemas.microsoft.com/office/drawing/2014/main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:a16="http://schemas.microsoft.com/office/drawing/2014/main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:a16="http://schemas.microsoft.com/office/drawing/2014/main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:a16="http://schemas.microsoft.com/office/drawing/2014/main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:a16="http://schemas.microsoft.com/office/drawing/2014/main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:a16="http://schemas.microsoft.com/office/drawing/2014/main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:a16="http://schemas.microsoft.com/office/drawing/2014/main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:a16="http://schemas.microsoft.com/office/drawing/2014/main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:a16="http://schemas.microsoft.com/office/drawing/2014/main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:a16="http://schemas.microsoft.com/office/drawing/2014/main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:a16="http://schemas.microsoft.com/office/drawing/2014/main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:a16="http://schemas.microsoft.com/office/drawing/2014/main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:a16="http://schemas.microsoft.com/office/drawing/2014/main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:a16="http://schemas.microsoft.com/office/drawing/2014/main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:a16="http://schemas.microsoft.com/office/drawing/2014/main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:a16="http://schemas.microsoft.com/office/drawing/2014/main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:a16="http://schemas.microsoft.com/office/drawing/2014/main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:a16="http://schemas.microsoft.com/office/drawing/2014/main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:a16="http://schemas.microsoft.com/office/drawing/2014/main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:a16="http://schemas.microsoft.com/office/drawing/2014/main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:a16="http://schemas.microsoft.com/office/drawing/2014/main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:a16="http://schemas.microsoft.com/office/drawing/2014/main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:a16="http://schemas.microsoft.com/office/drawing/2014/main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:a16="http://schemas.microsoft.com/office/drawing/2014/main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:a16="http://schemas.microsoft.com/office/drawing/2014/main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:a16="http://schemas.microsoft.com/office/drawing/2014/main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:a16="http://schemas.microsoft.com/office/drawing/2014/main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:a16="http://schemas.microsoft.com/office/drawing/2014/main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:a16="http://schemas.microsoft.com/office/drawing/2014/main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:a16="http://schemas.microsoft.com/office/drawing/2014/main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:a16="http://schemas.microsoft.com/office/drawing/2014/main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:a16="http://schemas.microsoft.com/office/drawing/2014/main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:a16="http://schemas.microsoft.com/office/drawing/2014/main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:a16="http://schemas.microsoft.com/office/drawing/2014/main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:a16="http://schemas.microsoft.com/office/drawing/2014/main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:a16="http://schemas.microsoft.com/office/drawing/2014/main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:a16="http://schemas.microsoft.com/office/drawing/2014/main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:a16="http://schemas.microsoft.com/office/drawing/2014/main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:a16="http://schemas.microsoft.com/office/drawing/2014/main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:a16="http://schemas.microsoft.com/office/drawing/2014/main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:a16="http://schemas.microsoft.com/office/drawing/2014/main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:a16="http://schemas.microsoft.com/office/drawing/2014/main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:a16="http://schemas.microsoft.com/office/drawing/2014/main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:a16="http://schemas.microsoft.com/office/drawing/2014/main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:a16="http://schemas.microsoft.com/office/drawing/2014/main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:a16="http://schemas.microsoft.com/office/drawing/2014/main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:a16="http://schemas.microsoft.com/office/drawing/2014/main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:a16="http://schemas.microsoft.com/office/drawing/2014/main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:a16="http://schemas.microsoft.com/office/drawing/2014/main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:a16="http://schemas.microsoft.com/office/drawing/2014/main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:a16="http://schemas.microsoft.com/office/drawing/2014/main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:a16="http://schemas.microsoft.com/office/drawing/2014/main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:a16="http://schemas.microsoft.com/office/drawing/2014/main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:a16="http://schemas.microsoft.com/office/drawing/2014/main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:a16="http://schemas.microsoft.com/office/drawing/2014/main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:a16="http://schemas.microsoft.com/office/drawing/2014/main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:a16="http://schemas.microsoft.com/office/drawing/2014/main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:a16="http://schemas.microsoft.com/office/drawing/2014/main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:a16="http://schemas.microsoft.com/office/drawing/2014/main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:a16="http://schemas.microsoft.com/office/drawing/2014/main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:a16="http://schemas.microsoft.com/office/drawing/2014/main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:a16="http://schemas.microsoft.com/office/drawing/2014/main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:a16="http://schemas.microsoft.com/office/drawing/2014/main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:a16="http://schemas.microsoft.com/office/drawing/2014/main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:a16="http://schemas.microsoft.com/office/drawing/2014/main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:a16="http://schemas.microsoft.com/office/drawing/2014/main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:a16="http://schemas.microsoft.com/office/drawing/2014/main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:a16="http://schemas.microsoft.com/office/drawing/2014/main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:a16="http://schemas.microsoft.com/office/drawing/2014/main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:a16="http://schemas.microsoft.com/office/drawing/2014/main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:a16="http://schemas.microsoft.com/office/drawing/2014/main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:a16="http://schemas.microsoft.com/office/drawing/2014/main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:a16="http://schemas.microsoft.com/office/drawing/2014/main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:a16="http://schemas.microsoft.com/office/drawing/2014/main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:a16="http://schemas.microsoft.com/office/drawing/2014/main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:a16="http://schemas.microsoft.com/office/drawing/2014/main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:a16="http://schemas.microsoft.com/office/drawing/2014/main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:a16="http://schemas.microsoft.com/office/drawing/2014/main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:a16="http://schemas.microsoft.com/office/drawing/2014/main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:a16="http://schemas.microsoft.com/office/drawing/2014/main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:a16="http://schemas.microsoft.com/office/drawing/2014/main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:a16="http://schemas.microsoft.com/office/drawing/2014/main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:a16="http://schemas.microsoft.com/office/drawing/2014/main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:a16="http://schemas.microsoft.com/office/drawing/2014/main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:a16="http://schemas.microsoft.com/office/drawing/2014/main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:a16="http://schemas.microsoft.com/office/drawing/2014/main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:a16="http://schemas.microsoft.com/office/drawing/2014/main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:a16="http://schemas.microsoft.com/office/drawing/2014/main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:a16="http://schemas.microsoft.com/office/drawing/2014/main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:a16="http://schemas.microsoft.com/office/drawing/2014/main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:a16="http://schemas.microsoft.com/office/drawing/2014/main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:a16="http://schemas.microsoft.com/office/drawing/2014/main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:a16="http://schemas.microsoft.com/office/drawing/2014/main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:a16="http://schemas.microsoft.com/office/drawing/2014/main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:a16="http://schemas.microsoft.com/office/drawing/2014/main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:a16="http://schemas.microsoft.com/office/drawing/2014/main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:a16="http://schemas.microsoft.com/office/drawing/2014/main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network of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wireless access to </a:t>
            </a:r>
            <a:br>
              <a:rPr lang="en-US" altLang="en-US" sz="2400" dirty="0"/>
            </a:br>
            <a:r>
              <a:rPr lang="en-US" altLang="en-US" sz="2400" dirty="0"/>
              <a:t>the 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(2G/3G/4G)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:a16="http://schemas.microsoft.com/office/drawing/2014/main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519139"/>
              </p:ext>
            </p:extLst>
          </p:nvPr>
        </p:nvGraphicFramePr>
        <p:xfrm>
          <a:off x="1295400" y="1828800"/>
          <a:ext cx="92964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75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879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175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602489" y="2943136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(Ethernet)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892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WiFi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8906" y="4490514"/>
            <a:ext cx="954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(WAN)</a:t>
            </a: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a message will be formatted?</a:t>
            </a:r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“Protocol” 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supports communication 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:a16="http://schemas.microsoft.com/office/drawing/2014/main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:a16="http://schemas.microsoft.com/office/drawing/2014/main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:a16="http://schemas.microsoft.com/office/drawing/2014/main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:a16="http://schemas.microsoft.com/office/drawing/2014/main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:a16="http://schemas.microsoft.com/office/drawing/2014/main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:a16="http://schemas.microsoft.com/office/drawing/2014/main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:a16="http://schemas.microsoft.com/office/drawing/2014/main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:a16="http://schemas.microsoft.com/office/drawing/2014/main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:a16="http://schemas.microsoft.com/office/drawing/2014/main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:a16="http://schemas.microsoft.com/office/drawing/2014/main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364"/>
            <a:ext cx="8457138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and modular design for complex 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884527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:a16="http://schemas.microsoft.com/office/drawing/2014/main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:a16="http://schemas.microsoft.com/office/drawing/2014/main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:a16="http://schemas.microsoft.com/office/drawing/2014/main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:a16="http://schemas.microsoft.com/office/drawing/2014/main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881987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894845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:a16="http://schemas.microsoft.com/office/drawing/2014/main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:a16="http://schemas.microsoft.com/office/drawing/2014/main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:a16="http://schemas.microsoft.com/office/drawing/2014/main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:a16="http://schemas.microsoft.com/office/drawing/2014/main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:a16="http://schemas.microsoft.com/office/drawing/2014/main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:a16="http://schemas.microsoft.com/office/drawing/2014/main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:a16="http://schemas.microsoft.com/office/drawing/2014/main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:a16="http://schemas.microsoft.com/office/drawing/2014/main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15165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:a16="http://schemas.microsoft.com/office/drawing/2014/main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:a16="http://schemas.microsoft.com/office/drawing/2014/main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899925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:a16="http://schemas.microsoft.com/office/drawing/2014/main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:a16="http://schemas.microsoft.com/office/drawing/2014/main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:a16="http://schemas.microsoft.com/office/drawing/2014/main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:a16="http://schemas.microsoft.com/office/drawing/2014/main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:a16="http://schemas.microsoft.com/office/drawing/2014/main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:a16="http://schemas.microsoft.com/office/drawing/2014/main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:a16="http://schemas.microsoft.com/office/drawing/2014/main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:a16="http://schemas.microsoft.com/office/drawing/2014/main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:a16="http://schemas.microsoft.com/office/drawing/2014/main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:a16="http://schemas.microsoft.com/office/drawing/2014/main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:a16="http://schemas.microsoft.com/office/drawing/2014/main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:a16="http://schemas.microsoft.com/office/drawing/2014/main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:a16="http://schemas.microsoft.com/office/drawing/2014/main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:a16="http://schemas.microsoft.com/office/drawing/2014/main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:a16="http://schemas.microsoft.com/office/drawing/2014/main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:a16="http://schemas.microsoft.com/office/drawing/2014/main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:a16="http://schemas.microsoft.com/office/drawing/2014/main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:a16="http://schemas.microsoft.com/office/drawing/2014/main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:a16="http://schemas.microsoft.com/office/drawing/2014/main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:a16="http://schemas.microsoft.com/office/drawing/2014/main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:a16="http://schemas.microsoft.com/office/drawing/2014/main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:a16="http://schemas.microsoft.com/office/drawing/2014/main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:a16="http://schemas.microsoft.com/office/drawing/2014/main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:a16="http://schemas.microsoft.com/office/drawing/2014/main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:a16="http://schemas.microsoft.com/office/drawing/2014/main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:a16="http://schemas.microsoft.com/office/drawing/2014/main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:a16="http://schemas.microsoft.com/office/drawing/2014/main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:a16="http://schemas.microsoft.com/office/drawing/2014/main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:a16="http://schemas.microsoft.com/office/drawing/2014/main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:a16="http://schemas.microsoft.com/office/drawing/2014/main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:a16="http://schemas.microsoft.com/office/drawing/2014/main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:a16="http://schemas.microsoft.com/office/drawing/2014/main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:a16="http://schemas.microsoft.com/office/drawing/2014/main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:a16="http://schemas.microsoft.com/office/drawing/2014/main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:a16="http://schemas.microsoft.com/office/drawing/2014/main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:a16="http://schemas.microsoft.com/office/drawing/2014/main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:a16="http://schemas.microsoft.com/office/drawing/2014/main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:a16="http://schemas.microsoft.com/office/drawing/2014/main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:a16="http://schemas.microsoft.com/office/drawing/2014/main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:a16="http://schemas.microsoft.com/office/drawing/2014/main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:a16="http://schemas.microsoft.com/office/drawing/2014/main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:a16="http://schemas.microsoft.com/office/drawing/2014/main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:a16="http://schemas.microsoft.com/office/drawing/2014/main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:a16="http://schemas.microsoft.com/office/drawing/2014/main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:a16="http://schemas.microsoft.com/office/drawing/2014/main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:a16="http://schemas.microsoft.com/office/drawing/2014/main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:a16="http://schemas.microsoft.com/office/drawing/2014/main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:a16="http://schemas.microsoft.com/office/drawing/2014/main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:a16="http://schemas.microsoft.com/office/drawing/2014/main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:a16="http://schemas.microsoft.com/office/drawing/2014/main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:a16="http://schemas.microsoft.com/office/drawing/2014/main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:a16="http://schemas.microsoft.com/office/drawing/2014/main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:a16="http://schemas.microsoft.com/office/drawing/2014/main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:a16="http://schemas.microsoft.com/office/drawing/2014/main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:a16="http://schemas.microsoft.com/office/drawing/2014/main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:a16="http://schemas.microsoft.com/office/drawing/2014/main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:a16="http://schemas.microsoft.com/office/drawing/2014/main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:a16="http://schemas.microsoft.com/office/drawing/2014/main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:a16="http://schemas.microsoft.com/office/drawing/2014/main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:a16="http://schemas.microsoft.com/office/drawing/2014/main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:a16="http://schemas.microsoft.com/office/drawing/2014/main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:a16="http://schemas.microsoft.com/office/drawing/2014/main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:a16="http://schemas.microsoft.com/office/drawing/2014/main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:a16="http://schemas.microsoft.com/office/drawing/2014/main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:a16="http://schemas.microsoft.com/office/drawing/2014/main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:a16="http://schemas.microsoft.com/office/drawing/2014/main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:a16="http://schemas.microsoft.com/office/drawing/2014/main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:a16="http://schemas.microsoft.com/office/drawing/2014/main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:a16="http://schemas.microsoft.com/office/drawing/2014/main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:a16="http://schemas.microsoft.com/office/drawing/2014/main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:a16="http://schemas.microsoft.com/office/drawing/2014/main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:a16="http://schemas.microsoft.com/office/drawing/2014/main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:a16="http://schemas.microsoft.com/office/drawing/2014/main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:a16="http://schemas.microsoft.com/office/drawing/2014/main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:a16="http://schemas.microsoft.com/office/drawing/2014/main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:a16="http://schemas.microsoft.com/office/drawing/2014/main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:a16="http://schemas.microsoft.com/office/drawing/2014/main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:a16="http://schemas.microsoft.com/office/drawing/2014/main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:a16="http://schemas.microsoft.com/office/drawing/2014/main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:a16="http://schemas.microsoft.com/office/drawing/2014/main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:a16="http://schemas.microsoft.com/office/drawing/2014/main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:a16="http://schemas.microsoft.com/office/drawing/2014/main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:a16="http://schemas.microsoft.com/office/drawing/2014/main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:a16="http://schemas.microsoft.com/office/drawing/2014/main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:a16="http://schemas.microsoft.com/office/drawing/2014/main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:a16="http://schemas.microsoft.com/office/drawing/2014/main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:a16="http://schemas.microsoft.com/office/drawing/2014/main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:a16="http://schemas.microsoft.com/office/drawing/2014/main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:a16="http://schemas.microsoft.com/office/drawing/2014/main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:a16="http://schemas.microsoft.com/office/drawing/2014/main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:a16="http://schemas.microsoft.com/office/drawing/2014/main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:a16="http://schemas.microsoft.com/office/drawing/2014/main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:a16="http://schemas.microsoft.com/office/drawing/2014/main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:a16="http://schemas.microsoft.com/office/drawing/2014/main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:a16="http://schemas.microsoft.com/office/drawing/2014/main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:a16="http://schemas.microsoft.com/office/drawing/2014/main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:a16="http://schemas.microsoft.com/office/drawing/2014/main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:a16="http://schemas.microsoft.com/office/drawing/2014/main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:a16="http://schemas.microsoft.com/office/drawing/2014/main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:a16="http://schemas.microsoft.com/office/drawing/2014/main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:a16="http://schemas.microsoft.com/office/drawing/2014/main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:a16="http://schemas.microsoft.com/office/drawing/2014/main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:a16="http://schemas.microsoft.com/office/drawing/2014/main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:a16="http://schemas.microsoft.com/office/drawing/2014/main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:a16="http://schemas.microsoft.com/office/drawing/2014/main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:a16="http://schemas.microsoft.com/office/drawing/2014/main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:a16="http://schemas.microsoft.com/office/drawing/2014/main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:a16="http://schemas.microsoft.com/office/drawing/2014/main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:a16="http://schemas.microsoft.com/office/drawing/2014/main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:a16="http://schemas.microsoft.com/office/drawing/2014/main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:a16="http://schemas.microsoft.com/office/drawing/2014/main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:a16="http://schemas.microsoft.com/office/drawing/2014/main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:a16="http://schemas.microsoft.com/office/drawing/2014/main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:a16="http://schemas.microsoft.com/office/drawing/2014/main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:a16="http://schemas.microsoft.com/office/drawing/2014/main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:a16="http://schemas.microsoft.com/office/drawing/2014/main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:a16="http://schemas.microsoft.com/office/drawing/2014/main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:a16="http://schemas.microsoft.com/office/drawing/2014/main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:a16="http://schemas.microsoft.com/office/drawing/2014/main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:a16="http://schemas.microsoft.com/office/drawing/2014/main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:a16="http://schemas.microsoft.com/office/drawing/2014/main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:a16="http://schemas.microsoft.com/office/drawing/2014/main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:a16="http://schemas.microsoft.com/office/drawing/2014/main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:a16="http://schemas.microsoft.com/office/drawing/2014/main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:a16="http://schemas.microsoft.com/office/drawing/2014/main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:a16="http://schemas.microsoft.com/office/drawing/2014/main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:a16="http://schemas.microsoft.com/office/drawing/2014/main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:a16="http://schemas.microsoft.com/office/drawing/2014/main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:a16="http://schemas.microsoft.com/office/drawing/2014/main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:a16="http://schemas.microsoft.com/office/drawing/2014/main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:a16="http://schemas.microsoft.com/office/drawing/2014/main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:a16="http://schemas.microsoft.com/office/drawing/2014/main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:a16="http://schemas.microsoft.com/office/drawing/2014/main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:a16="http://schemas.microsoft.com/office/drawing/2014/main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:a16="http://schemas.microsoft.com/office/drawing/2014/main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:a16="http://schemas.microsoft.com/office/drawing/2014/main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:a16="http://schemas.microsoft.com/office/drawing/2014/main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:a16="http://schemas.microsoft.com/office/drawing/2014/main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:a16="http://schemas.microsoft.com/office/drawing/2014/main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:a16="http://schemas.microsoft.com/office/drawing/2014/main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:a16="http://schemas.microsoft.com/office/drawing/2014/main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8819873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:a16="http://schemas.microsoft.com/office/drawing/2014/main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:a16="http://schemas.microsoft.com/office/drawing/2014/main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:a16="http://schemas.microsoft.com/office/drawing/2014/main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:a16="http://schemas.microsoft.com/office/drawing/2014/main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:a16="http://schemas.microsoft.com/office/drawing/2014/main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22982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:a16="http://schemas.microsoft.com/office/drawing/2014/main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:a16="http://schemas.microsoft.com/office/drawing/2014/main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:a16="http://schemas.microsoft.com/office/drawing/2014/main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:a16="http://schemas.microsoft.com/office/drawing/2014/main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:a16="http://schemas.microsoft.com/office/drawing/2014/main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:a16="http://schemas.microsoft.com/office/drawing/2014/main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:a16="http://schemas.microsoft.com/office/drawing/2014/main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Transmits 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Coordinates 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Routes the packets 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Handles 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Satisfies 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Layering and Encapsulation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In tomorrow’s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data packets 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layer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300" dirty="0"/>
              <a:t>After two lectures on networking you will be able to: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performance, scalability, and reliability of networks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Networking – </a:t>
            </a:r>
            <a:br>
              <a:rPr lang="en-US" altLang="en-US" dirty="0"/>
            </a:br>
            <a:r>
              <a:rPr lang="en-US" altLang="en-US" dirty="0"/>
              <a:t>Learning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in the next lecture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Networking- Part 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/>
              <a:t>A distributed system is simply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designers of distributed systems know about networks?</a:t>
            </a:r>
          </a:p>
          <a:p>
            <a:pPr lvl="1"/>
            <a:r>
              <a:rPr lang="en-US" altLang="en-US" dirty="0"/>
              <a:t>Networking issues severely affect performance, fault-tolerance, and security of distributed systems</a:t>
            </a:r>
          </a:p>
          <a:p>
            <a:pPr lvl="1"/>
            <a:r>
              <a:rPr lang="en-US" altLang="en-US" dirty="0"/>
              <a:t>E.g.,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Primer: 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40734"/>
              </p:ext>
            </p:extLst>
          </p:nvPr>
        </p:nvGraphicFramePr>
        <p:xfrm>
          <a:off x="838200" y="1605282"/>
          <a:ext cx="106680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a Distributed System Design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584451"/>
              </p:ext>
            </p:extLst>
          </p:nvPr>
        </p:nvGraphicFramePr>
        <p:xfrm>
          <a:off x="843776" y="2170860"/>
          <a:ext cx="2737624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224935"/>
            <a:ext cx="7543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choices of whether to optimize for network or other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886971"/>
            <a:ext cx="7924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increasing; expect greater traffic and latency in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4" y="3455788"/>
            <a:ext cx="7883496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at the application layer (</a:t>
            </a:r>
            <a:r>
              <a:rPr lang="en-US" altLang="en-US" sz="1900" i="1" dirty="0">
                <a:solidFill>
                  <a:schemeClr val="tx1"/>
                </a:solidFill>
              </a:rPr>
              <a:t>end-to-end argument!</a:t>
            </a:r>
            <a:r>
              <a:rPr lang="en-US" altLang="en-US" sz="19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568" y="4170169"/>
            <a:ext cx="78094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firewalls at gateways; deploy end-to-end authentication; employ encryption, etc.,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4973297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devices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5484038"/>
            <a:ext cx="787423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data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:a16="http://schemas.microsoft.com/office/drawing/2014/main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Twisted 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:a16="http://schemas.microsoft.com/office/drawing/2014/main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:a16="http://schemas.microsoft.com/office/drawing/2014/main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:a16="http://schemas.microsoft.com/office/drawing/2014/main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:a16="http://schemas.microsoft.com/office/drawing/2014/main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:a16="http://schemas.microsoft.com/office/drawing/2014/main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:a16="http://schemas.microsoft.com/office/drawing/2014/main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:a16="http://schemas.microsoft.com/office/drawing/2014/main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:a16="http://schemas.microsoft.com/office/drawing/2014/main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:a16="http://schemas.microsoft.com/office/drawing/2014/main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:a16="http://schemas.microsoft.com/office/drawing/2014/main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:a16="http://schemas.microsoft.com/office/drawing/2014/main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:a16="http://schemas.microsoft.com/office/drawing/2014/main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:a16="http://schemas.microsoft.com/office/drawing/2014/main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:a16="http://schemas.microsoft.com/office/drawing/2014/main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:a16="http://schemas.microsoft.com/office/drawing/2014/main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:a16="http://schemas.microsoft.com/office/drawing/2014/main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:a16="http://schemas.microsoft.com/office/drawing/2014/main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:a16="http://schemas.microsoft.com/office/drawing/2014/main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:a16="http://schemas.microsoft.com/office/drawing/2014/main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:a16="http://schemas.microsoft.com/office/drawing/2014/main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:a16="http://schemas.microsoft.com/office/drawing/2014/main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:a16="http://schemas.microsoft.com/office/drawing/2014/main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:a16="http://schemas.microsoft.com/office/drawing/2014/main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:a16="http://schemas.microsoft.com/office/drawing/2014/main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:a16="http://schemas.microsoft.com/office/drawing/2014/main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:a16="http://schemas.microsoft.com/office/drawing/2014/main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:a16="http://schemas.microsoft.com/office/drawing/2014/main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:a16="http://schemas.microsoft.com/office/drawing/2014/main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:a16="http://schemas.microsoft.com/office/drawing/2014/main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:a16="http://schemas.microsoft.com/office/drawing/2014/main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:a16="http://schemas.microsoft.com/office/drawing/2014/main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:a16="http://schemas.microsoft.com/office/drawing/2014/main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:a16="http://schemas.microsoft.com/office/drawing/2014/main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:a16="http://schemas.microsoft.com/office/drawing/2014/main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:a16="http://schemas.microsoft.com/office/drawing/2014/main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:a16="http://schemas.microsoft.com/office/drawing/2014/main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:a16="http://schemas.microsoft.com/office/drawing/2014/main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:a16="http://schemas.microsoft.com/office/drawing/2014/main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:a16="http://schemas.microsoft.com/office/drawing/2014/main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:a16="http://schemas.microsoft.com/office/drawing/2014/main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:a16="http://schemas.microsoft.com/office/drawing/2014/main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22876</TotalTime>
  <Words>2062</Words>
  <Application>Microsoft Macintosh PowerPoint</Application>
  <PresentationFormat>Widescreen</PresentationFormat>
  <Paragraphs>405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Introduction to Networking –  Learning Outcomes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1194</cp:revision>
  <dcterms:created xsi:type="dcterms:W3CDTF">2008-11-03T12:44:07Z</dcterms:created>
  <dcterms:modified xsi:type="dcterms:W3CDTF">2020-08-26T07:25:50Z</dcterms:modified>
</cp:coreProperties>
</file>