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90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1" autoAdjust="0"/>
    <p:restoredTop sz="91938" autoAdjust="0"/>
  </p:normalViewPr>
  <p:slideViewPr>
    <p:cSldViewPr>
      <p:cViewPr varScale="1">
        <p:scale>
          <a:sx n="107" d="100"/>
          <a:sy n="107" d="100"/>
        </p:scale>
        <p:origin x="1016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11/6/19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19, November 06,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70826" y="31197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9970" y="464820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60915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3BBA-9FEA-2843-8F12-79BE25DF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0FE2-4B09-CE41-9527-47E2575A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GraphLap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FC20-F9B7-3046-ADD2-4AD27B73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6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Hadoop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Wednesday, November 13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out. It is due on November 14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November 20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 or Bigtable)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47472</TotalTime>
  <Words>665</Words>
  <Application>Microsoft Macintosh PowerPoint</Application>
  <PresentationFormat>Widescreen</PresentationFormat>
  <Paragraphs>280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Tahoma</vt:lpstr>
      <vt:lpstr>Wingdings</vt:lpstr>
      <vt:lpstr>1_Office Theme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Next Class…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1126</cp:revision>
  <dcterms:created xsi:type="dcterms:W3CDTF">2012-02-01T11:48:04Z</dcterms:created>
  <dcterms:modified xsi:type="dcterms:W3CDTF">2019-11-06T13:14:30Z</dcterms:modified>
</cp:coreProperties>
</file>