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0" autoAdjust="0"/>
    <p:restoredTop sz="96006" autoAdjust="0"/>
  </p:normalViewPr>
  <p:slideViewPr>
    <p:cSldViewPr>
      <p:cViewPr varScale="1">
        <p:scale>
          <a:sx n="112" d="100"/>
          <a:sy n="112" d="100"/>
        </p:scale>
        <p:origin x="3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</dgm:pt>
  </dgm:ptLst>
  <dgm:cxnLst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220200" cy="635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Gradual Time Synchronization at the client</a:t>
          </a:r>
        </a:p>
      </dsp:txBody>
      <dsp:txXfrm>
        <a:off x="0" y="0"/>
        <a:ext cx="9220200" cy="635836"/>
      </dsp:txXfrm>
    </dsp:sp>
    <dsp:sp modelId="{F36B954F-8AE9-42E3-8C54-C2F3E95B2938}">
      <dsp:nvSpPr>
        <dsp:cNvPr id="0" name=""/>
        <dsp:cNvSpPr/>
      </dsp:nvSpPr>
      <dsp:spPr>
        <a:xfrm>
          <a:off x="0" y="551425"/>
          <a:ext cx="9220200" cy="19792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Instead of changing the time drastically by </a:t>
          </a:r>
          <a:r>
            <a:rPr lang="el-GR" sz="1800" b="1" kern="1200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kern="1200" dirty="0"/>
            <a:t> seconds, typically the time is gradually synchronized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 software clock is updated at a lesser/greater rate whenever timer interrupts</a:t>
          </a:r>
        </a:p>
      </dsp:txBody>
      <dsp:txXfrm>
        <a:off x="0" y="551425"/>
        <a:ext cx="9220200" cy="1979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4158D-8957-48C0-B112-C39FF6296114}">
      <dsp:nvSpPr>
        <dsp:cNvPr id="0" name=""/>
        <dsp:cNvSpPr/>
      </dsp:nvSpPr>
      <dsp:spPr>
        <a:xfrm>
          <a:off x="0" y="0"/>
          <a:ext cx="9829800" cy="4308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1. Assumption about packet transmission delays</a:t>
          </a:r>
        </a:p>
      </dsp:txBody>
      <dsp:txXfrm>
        <a:off x="0" y="0"/>
        <a:ext cx="9829800" cy="430801"/>
      </dsp:txXfrm>
    </dsp:sp>
    <dsp:sp modelId="{F36B954F-8AE9-42E3-8C54-C2F3E95B2938}">
      <dsp:nvSpPr>
        <dsp:cNvPr id="0" name=""/>
        <dsp:cNvSpPr/>
      </dsp:nvSpPr>
      <dsp:spPr>
        <a:xfrm>
          <a:off x="0" y="480065"/>
          <a:ext cx="9829800" cy="251374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Cristian’s algorithm assumes that the round-trip times for messages exchanged over the network are reasonably short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The algorithm assumes that the delay for the request and response are equal</a:t>
          </a:r>
        </a:p>
      </dsp:txBody>
      <dsp:txXfrm>
        <a:off x="0" y="480065"/>
        <a:ext cx="9829800" cy="2513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700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5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5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9/24/19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9/24/19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10, September 25,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Equation" r:id="rId3" imgW="1942920" imgH="711000" progId="Equation.3">
                  <p:embed/>
                </p:oleObj>
              </mc:Choice>
              <mc:Fallback>
                <p:oleObj name="Equation" r:id="rId3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then 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when the client contacts the time server results in outdated time</a:t>
            </a:r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Naming (concluded) </a:t>
            </a:r>
          </a:p>
          <a:p>
            <a:pPr marL="1828800" lvl="4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Clock Synchronization: </a:t>
            </a:r>
            <a:r>
              <a:rPr lang="en-US" sz="2600" dirty="0" err="1"/>
              <a:t>Cristian’s</a:t>
            </a:r>
            <a:r>
              <a:rPr lang="en-US" sz="2600" dirty="0"/>
              <a:t>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3200" dirty="0"/>
              <a:t>P1 is due on Wednesday, Oct 2</a:t>
            </a:r>
            <a:r>
              <a:rPr lang="en-US" sz="3200" baseline="30000" dirty="0"/>
              <a:t>nd</a:t>
            </a:r>
            <a:endParaRPr lang="en-US" sz="32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Quiz I will be held tomorrow during the recitation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algorithm is a distributed approach for time synchronization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can be organized and communicate 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How 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E.g.,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E.g., Vehicle tracking in a Camera Sensor Network; Financial transactions in Distributed  E-commerce 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synchronization 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study: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32862</TotalTime>
  <Words>2237</Words>
  <Application>Microsoft Macintosh PowerPoint</Application>
  <PresentationFormat>Widescreen</PresentationFormat>
  <Paragraphs>371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2192</cp:revision>
  <dcterms:created xsi:type="dcterms:W3CDTF">2008-11-03T12:44:07Z</dcterms:created>
  <dcterms:modified xsi:type="dcterms:W3CDTF">2019-09-24T14:28:34Z</dcterms:modified>
</cp:coreProperties>
</file>