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0" autoAdjust="0"/>
    <p:restoredTop sz="94670" autoAdjust="0"/>
  </p:normalViewPr>
  <p:slideViewPr>
    <p:cSldViewPr>
      <p:cViewPr varScale="1">
        <p:scale>
          <a:sx n="117" d="100"/>
          <a:sy n="117" d="100"/>
        </p:scale>
        <p:origin x="304"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4D078301-8EFF-4E01-8C1A-D4C993969904}" type="presOf" srcId="{B7A4C8FA-340E-486F-81D8-FF544AB43A4E}" destId="{81F2DA4D-EFC8-4AA8-9C5F-683BBAC275F5}"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8367F607-D305-4CFC-A0C3-B4BC97656FF5}" type="presOf" srcId="{B2DF35EF-9BDC-40A7-BFCA-A1A3E1293144}" destId="{4EBAFEA8-38A7-4839-A196-E833865FEC3E}"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99169D10-1606-421C-A782-051F907C2F49}" type="presOf" srcId="{48A59AEC-96FC-49B4-88EA-A3EB39384894}" destId="{CD308359-DDF9-4556-B21D-E2264F4EE573}" srcOrd="0" destOrd="0" presId="urn:microsoft.com/office/officeart/2005/8/layout/cycle6"/>
    <dgm:cxn modelId="{D99A9C12-B487-4940-B52B-5C275E0373EC}" type="presOf" srcId="{A8370C54-57BB-4D77-84F2-21B7BBCB8CD1}" destId="{618D29F1-B27A-4177-81E5-AC40E22B797C}"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A358F715-9B32-4169-8765-3B0EA1093D6F}" type="presOf" srcId="{C81C93CF-4ABC-443A-B46F-7B67B7A103B0}" destId="{7F89DABF-7369-48F0-8963-A2942746E850}" srcOrd="0" destOrd="0" presId="urn:microsoft.com/office/officeart/2005/8/layout/cycle6"/>
    <dgm:cxn modelId="{FD37BB18-6A22-4D83-8CEB-4D757113E506}" type="presOf" srcId="{A6D5980C-35E2-4AB0-8246-6AAB28C06B23}" destId="{36A25B59-0286-4766-AF4A-4AD99255FB9A}" srcOrd="0" destOrd="0" presId="urn:microsoft.com/office/officeart/2005/8/layout/cycle6"/>
    <dgm:cxn modelId="{8B10E11A-A92C-4B20-AEAB-F368DE29265F}" type="presOf" srcId="{29F8A4A0-082D-4991-B443-0A8AFA42422B}" destId="{896B2AF0-997F-4A3D-95E9-687AEE393215}"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82FAC525-0857-4FAE-83A1-35A5536DB2BF}" type="presOf" srcId="{EE1F149E-F983-420A-AE26-0CA291A969CC}" destId="{508270A1-9056-4B9A-B0BC-2D3B1299FC58}" srcOrd="0" destOrd="0" presId="urn:microsoft.com/office/officeart/2005/8/layout/cycle6"/>
    <dgm:cxn modelId="{6EE16D27-D53C-43C2-B1F8-A731E16A1699}" type="presOf" srcId="{EA111F39-A024-4AB2-977C-8988D99FEE4B}" destId="{E213AD56-109D-4571-A0B0-1181C7025370}"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C7246E32-E1B2-4773-94AD-67659A245D27}" type="presOf" srcId="{1D060F47-F191-4433-AAC1-B798E8CB1418}" destId="{F221C969-D840-4207-AD08-C8DF473E761E}" srcOrd="0" destOrd="0" presId="urn:microsoft.com/office/officeart/2005/8/layout/cycle6"/>
    <dgm:cxn modelId="{FD26A536-4C25-498F-B71F-D837659DA75B}" type="presOf" srcId="{C0983ED0-8E1A-4C36-9B3F-D751B585C5F1}" destId="{21A7A6A5-C6D1-4211-8A8E-22C0ECD96F49}"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D7C61438-5965-47F8-9091-BB72157D2D5C}" type="presOf" srcId="{3D64D77A-FD09-4D3C-876D-C0CB137E62CD}" destId="{B309ED74-66A5-480C-86D1-D4E840F406AC}" srcOrd="0" destOrd="0" presId="urn:microsoft.com/office/officeart/2005/8/layout/cycle6"/>
    <dgm:cxn modelId="{FFC5DF42-6870-432F-862E-F4747B7905ED}" type="presOf" srcId="{A895021A-1FC9-40D9-9A23-C05D673066F3}" destId="{ACA3DEE4-4C37-414B-A20E-469C72FF631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2F62A846-F025-461E-A243-39A9C53ECB9C}" type="presOf" srcId="{A69216B9-B887-4EAA-9118-9814BCE4A626}" destId="{FD352E1F-0C68-49D5-B0E2-54376D4F934A}"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6B80784B-FBD0-4C4D-8F6E-AA63BBBFBF3E}" type="presOf" srcId="{8BCD7E9B-E908-4EDF-8514-EDD1DB17AEBC}" destId="{6361BE26-1613-4254-AAB5-23BC794B38F0}" srcOrd="0" destOrd="0" presId="urn:microsoft.com/office/officeart/2005/8/layout/cycle6"/>
    <dgm:cxn modelId="{FE5FFF53-7870-42FD-9CC8-D3C1585A53E6}" type="presOf" srcId="{AC94AC6E-FC58-470F-95C8-F928ABB93594}" destId="{F9A0D072-B17C-43D0-9A88-104CAF700717}" srcOrd="0" destOrd="0" presId="urn:microsoft.com/office/officeart/2005/8/layout/cycle6"/>
    <dgm:cxn modelId="{7DB06956-6B53-4463-B57A-31B8D1764FC0}" type="presOf" srcId="{9281F980-DBAB-4458-BA3E-080893361045}" destId="{27377A35-5C63-4153-A1CA-D07A81FEBED6}"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2E2AE95B-98C1-4E17-8978-451E830ED2D4}" type="presOf" srcId="{5F59E52A-EEFC-4001-A3E3-1E6D1568133C}" destId="{68E8B125-993D-469E-AA0B-682C870C8CE0}" srcOrd="0" destOrd="0" presId="urn:microsoft.com/office/officeart/2005/8/layout/cycle6"/>
    <dgm:cxn modelId="{0255345D-79B0-44CA-8D6F-0632FBA0F652}" type="presOf" srcId="{3515389E-A2D9-4A91-A416-D06FB2BCF4D7}" destId="{A95F9BD2-8E6C-4D20-A2D9-24C989631FAC}" srcOrd="0" destOrd="0" presId="urn:microsoft.com/office/officeart/2005/8/layout/cycle6"/>
    <dgm:cxn modelId="{1ED4F163-8F7A-4A43-894E-0D68C542F858}" type="presOf" srcId="{DF2D58BB-B07E-4427-B0B4-7328C7A546CF}" destId="{53232857-986B-4378-8600-83D67A96D1F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506E86B-8150-47A3-B191-82DF382E8CD4}" srcId="{B3F6A2BA-40B6-4187-AFF8-F8F9AF80E7F9}" destId="{0F1EED64-1422-4916-86A1-6EC539D1088A}" srcOrd="3" destOrd="0" parTransId="{A31802B4-E52B-4F45-9C81-62E72A979B4E}" sibTransId="{C682A7C4-7A1C-44E3-9B83-DF842E56DA03}"/>
    <dgm:cxn modelId="{E577B46C-88A6-41A0-B3EF-23F431EAF68F}" type="presOf" srcId="{EE9F8E24-F686-4CD7-B40D-889B181D327C}" destId="{C75F3799-6FE1-44D4-94E5-D0323DD9642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C53B7F7A-3F7C-4500-9CAA-E1066ACD9201}" srcId="{B3F6A2BA-40B6-4187-AFF8-F8F9AF80E7F9}" destId="{B2DF35EF-9BDC-40A7-BFCA-A1A3E1293144}" srcOrd="7" destOrd="0" parTransId="{2769CC40-045F-4640-A563-15B6F6571048}" sibTransId="{3515389E-A2D9-4A91-A416-D06FB2BCF4D7}"/>
    <dgm:cxn modelId="{A06A027D-88C0-4815-A4C0-159912E09448}" type="presOf" srcId="{910D43BF-2E12-4265-8F31-790375B138D8}" destId="{0CA37BE1-2CF9-468E-BFF7-47A995E3BB08}"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16A34594-33A6-4493-BA23-38BF5100BDF4}" srcId="{B3F6A2BA-40B6-4187-AFF8-F8F9AF80E7F9}" destId="{4386FCAA-717C-484A-8040-46E0C7874DC0}" srcOrd="22" destOrd="0" parTransId="{7B2FE6D5-2676-445F-AC55-28FB452BBC94}" sibTransId="{1D060F47-F191-4433-AAC1-B798E8CB1418}"/>
    <dgm:cxn modelId="{D0C94E96-2E88-463B-9B6B-FF600928F9BE}" type="presOf" srcId="{3FDD498B-C338-4F3C-9707-6A31F5EB9217}" destId="{0186EB4D-19E9-40A6-9853-FE75E1F1C601}"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F7DBC0A7-D037-411C-802A-70754302206D}" type="presOf" srcId="{E18762FF-2354-4F30-90ED-6FBC8FFF9078}" destId="{B9DC5B5E-81C6-4A00-AD4E-BE0007B91F2F}"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3217B6AF-3D54-45E9-A966-B5086CCD75A3}" type="presOf" srcId="{BE0F9672-9967-4BB3-945A-82902934D4C9}" destId="{BBF115A0-E49F-481D-B9B9-7781A7700C68}"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2A0A9BB-9093-43CE-88B5-B700AF83D9F8}" type="presOf" srcId="{CB7A3099-1224-4ECB-902C-396EC7BA7968}" destId="{37F6FC54-D545-444E-B19E-55F8864057C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5C77C8CA-4314-4331-BA81-571098562483}" type="presOf" srcId="{4386FCAA-717C-484A-8040-46E0C7874DC0}" destId="{E7B2F824-C131-4F6E-BF3B-11B8D84C3259}"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97CB56D0-BBFD-4CB2-AC45-5277351AEA4A}" type="presOf" srcId="{79F5EE38-222D-4BAC-ABC2-B06CAE63135B}" destId="{991A4C05-42A7-4815-BBC2-046FF52DA966}" srcOrd="0" destOrd="0" presId="urn:microsoft.com/office/officeart/2005/8/layout/cycle6"/>
    <dgm:cxn modelId="{E1536CD2-E6F0-455D-8616-B0EA16681F00}" type="presOf" srcId="{B40BDC04-4CE6-4D7E-9F97-0E08939E39C6}" destId="{F136BB06-5C60-4B50-98D8-C6FCDB3F7F8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FD5CFDDA-1608-4E46-B856-4D6FE9C30EE6}" type="presOf" srcId="{0F1EED64-1422-4916-86A1-6EC539D1088A}" destId="{47D8252C-7210-4124-986D-C5A27EC7BB38}"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D6491CDC-05EC-4B4B-B66C-AACE45AFBCB3}" type="presOf" srcId="{35385F59-FD3A-4E0E-806D-0D171FD73B60}" destId="{43DDAB27-C0DF-44FA-802A-67BF1D0F81B4}"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E8A106E4-E6C9-4CDE-B16A-9F5A283122A7}" type="presOf" srcId="{76B5D27C-739F-4BE1-BB49-1559BF61D55D}" destId="{C78ECE81-A2B2-47AC-8CB7-A602A09D7084}" srcOrd="0" destOrd="0" presId="urn:microsoft.com/office/officeart/2005/8/layout/cycle6"/>
    <dgm:cxn modelId="{9B12A3E5-D436-4CF6-BE96-C32B6DF59F31}" type="presOf" srcId="{122F0F2A-9D73-4F96-9BEF-3D5D0F3739CC}" destId="{76F78CE6-90C8-4B35-9F7E-1F5EB9B22151}"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CF2A3AE8-455E-4B02-8C93-275107DC3CFA}" type="presOf" srcId="{BB5988A9-792F-4F35-BF7A-F0D97FB3530B}" destId="{C1FBA839-DD16-4EA3-AA23-4F09E108C25C}"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0979E4EB-928C-4ACD-BC96-7CC17E043FDB}" type="presOf" srcId="{B3F6A2BA-40B6-4187-AFF8-F8F9AF80E7F9}" destId="{EFAE7302-6632-4D60-A96D-23F394241DE4}"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88C38F5-12EC-4D9F-97FB-47147D65F585}" type="presOf" srcId="{05255914-D32A-40B4-8C21-212024189328}" destId="{0A74DD1F-BEEA-4E1C-A32C-B77C043FA48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380D51FE-0E2C-42F6-82A5-FF799989D20A}" type="presOf" srcId="{49E309A8-4ACE-4E24-9468-1B63E3F6A1C8}" destId="{9FC84676-4902-4A78-9386-9F053440A259}"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3FABBA02-E372-4E1B-8175-8F31AD389179}" type="presOf" srcId="{E18762FF-2354-4F30-90ED-6FBC8FFF9078}" destId="{B9DC5B5E-81C6-4A00-AD4E-BE0007B91F2F}" srcOrd="0" destOrd="0" presId="urn:microsoft.com/office/officeart/2005/8/layout/cycle6"/>
    <dgm:cxn modelId="{D4309306-3EAB-48AD-80E8-DB6A0B38FBEA}" type="presOf" srcId="{4386FCAA-717C-484A-8040-46E0C7874DC0}" destId="{E7B2F824-C131-4F6E-BF3B-11B8D84C3259}"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2031EC11-CD69-43F5-9E94-976F71052DAD}" type="presOf" srcId="{49E309A8-4ACE-4E24-9468-1B63E3F6A1C8}" destId="{9FC84676-4902-4A78-9386-9F053440A259}"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605A1246-A37C-4223-94C9-A46D3186F7BF}" type="presOf" srcId="{C81C93CF-4ABC-443A-B46F-7B67B7A103B0}" destId="{7F89DABF-7369-48F0-8963-A2942746E85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13C5D4B-E1D9-4D61-A551-7B9CAA7F9D9D}" type="presOf" srcId="{B84CDA86-2342-4CD5-A2D0-3EE2D6B77400}" destId="{D0E1629B-81D1-410E-AE41-A68200AAD38A}"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C4EA834E-64AF-4CAB-AAFB-B29EC88CB2D2}" type="presOf" srcId="{1D060F47-F191-4433-AAC1-B798E8CB1418}" destId="{F221C969-D840-4207-AD08-C8DF473E761E}"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30DC4C57-AB4B-4DE8-B878-FD55D12667EE}" type="presOf" srcId="{B3F6A2BA-40B6-4187-AFF8-F8F9AF80E7F9}" destId="{EFAE7302-6632-4D60-A96D-23F394241DE4}"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9C841062-B818-4DBB-A380-EB991EEF65D1}" type="presOf" srcId="{6D67EEEA-04ED-4D88-A526-8907150BA8B9}" destId="{4564EECB-4F9B-4DE6-A4A8-79CB80D711FC}"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1838366A-5C2F-4903-ABF7-CF497850AA59}" type="presOf" srcId="{BA2EC476-731E-4903-8F01-CC5FC637BFFF}" destId="{98BE2733-5EA3-4FB9-B572-1CE18B1FAD50}"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8DD5D16D-063D-4C70-B7C6-1F889E4B2114}" type="presOf" srcId="{B7A4C8FA-340E-486F-81D8-FF544AB43A4E}" destId="{81F2DA4D-EFC8-4AA8-9C5F-683BBAC275F5}"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36561270-56D4-4F48-A393-C538ADB858C5}" type="presOf" srcId="{EE9F8E24-F686-4CD7-B40D-889B181D327C}" destId="{C75F3799-6FE1-44D4-94E5-D0323DD9642D}"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51532D75-A7EA-4BE2-986A-7BBACEAA250E}" type="presOf" srcId="{DF2D58BB-B07E-4427-B0B4-7328C7A546CF}" destId="{53232857-986B-4378-8600-83D67A96D1FC}"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B37D4277-6FBE-4DD3-92A1-7901FEF5C8EF}" type="presOf" srcId="{BB5988A9-792F-4F35-BF7A-F0D97FB3530B}" destId="{C1FBA839-DD16-4EA3-AA23-4F09E108C25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9335AA78-8C5C-4F1C-827A-A8DA5D4A4F23}" type="presOf" srcId="{35385F59-FD3A-4E0E-806D-0D171FD73B60}" destId="{43DDAB27-C0DF-44FA-802A-67BF1D0F81B4}" srcOrd="0" destOrd="0" presId="urn:microsoft.com/office/officeart/2005/8/layout/cycle6"/>
    <dgm:cxn modelId="{6B1A3779-99D3-4F9A-9E68-56A73777BA66}" type="presOf" srcId="{5625A0BA-3784-45B6-97EC-2096A47B399F}" destId="{BC51FB21-3AAD-464F-AB4E-68130F6D9956}"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24C1337C-8DF9-462A-B4C3-2E41853FF060}" type="presOf" srcId="{E1A72A0C-6E1A-4616-AA17-2E6AC02A1850}" destId="{5CFB3FD2-2DF6-4205-823E-F0FEC3D98719}"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7A76D695-30DB-4904-ACDC-C9DE23E7A39E}" type="presOf" srcId="{910D43BF-2E12-4265-8F31-790375B138D8}" destId="{0CA37BE1-2CF9-468E-BFF7-47A995E3BB08}"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CBFA809E-45B4-469D-8271-1214132DDDB7}" type="presOf" srcId="{A895021A-1FC9-40D9-9A23-C05D673066F3}" destId="{ACA3DEE4-4C37-414B-A20E-469C72FF631D}"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6D998A4-AFA8-4687-90C0-3D4B2E86664A}" type="presOf" srcId="{AA774F68-286C-419B-8B7D-02F83155FDF4}" destId="{3E6F2280-A61F-493F-991B-F51BCDF11010}" srcOrd="0" destOrd="0" presId="urn:microsoft.com/office/officeart/2005/8/layout/cycle6"/>
    <dgm:cxn modelId="{059FAAA6-6D26-452F-8800-0DB657D2566D}" type="presOf" srcId="{EC947020-A574-4203-9CD7-6728E8A1F218}" destId="{F4BCE455-286B-4204-B5F1-B8A634EE86AA}"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942DF8AF-719B-4827-9590-2B8CBD08CC4A}" type="presOf" srcId="{E4888B1B-2BE2-4790-B9ED-71F3187B9F21}" destId="{503B42BA-B449-428B-A7CE-2DFEE7DEF4F0}" srcOrd="0" destOrd="0" presId="urn:microsoft.com/office/officeart/2005/8/layout/cycle6"/>
    <dgm:cxn modelId="{507F33B1-E8BD-4766-A02F-EE2477B0425E}" type="presOf" srcId="{C0983ED0-8E1A-4C36-9B3F-D751B585C5F1}" destId="{21A7A6A5-C6D1-4211-8A8E-22C0ECD96F49}"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7C6EFBD-4EE2-498B-823A-B0F16B323A80}" type="presOf" srcId="{EE1F149E-F983-420A-AE26-0CA291A969CC}" destId="{508270A1-9056-4B9A-B0BC-2D3B1299FC58}" srcOrd="0" destOrd="0" presId="urn:microsoft.com/office/officeart/2005/8/layout/cycle6"/>
    <dgm:cxn modelId="{7F9C3AC1-EB21-491F-92BB-F39C83DE8786}" type="presOf" srcId="{553BEC81-A978-430C-80DA-1DF185989AAF}" destId="{F724F2BE-3492-48DF-BEB0-18E86EC3383D}" srcOrd="0" destOrd="0" presId="urn:microsoft.com/office/officeart/2005/8/layout/cycle6"/>
    <dgm:cxn modelId="{C398A1CB-D383-44FF-B544-908C4B0AE16B}" type="presOf" srcId="{B40BDC04-4CE6-4D7E-9F97-0E08939E39C6}" destId="{F136BB06-5C60-4B50-98D8-C6FCDB3F7F8E}"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779BACD3-60FB-4B98-B134-7499A57FE78E}" type="presOf" srcId="{6C9FBB1A-9ABC-41ED-8500-19720D0A6187}" destId="{F56FC7F1-C52A-48DE-AD95-4D744553B23F}"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60FE53D9-C54A-46A3-A51B-8FE4B6198E8D}" type="presOf" srcId="{3D64D77A-FD09-4D3C-876D-C0CB137E62CD}" destId="{B309ED74-66A5-480C-86D1-D4E840F406A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28829E3-1961-42B2-8916-416A500F57FF}" type="presOf" srcId="{50D7F308-47D9-4906-97CC-2D84909FC247}" destId="{990317AE-40E7-4E24-A709-5C1E3D7DF428}"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86B2ABE6-B85A-4FEC-9BEB-BFBB230B7F3E}" type="presOf" srcId="{3FDD498B-C338-4F3C-9707-6A31F5EB9217}" destId="{0186EB4D-19E9-40A6-9853-FE75E1F1C601}"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550E67E7-78F2-4B48-8B2D-6BFA2E2D50DF}" type="presOf" srcId="{05255914-D32A-40B4-8C21-212024189328}" destId="{0A74DD1F-BEEA-4E1C-A32C-B77C043FA489}"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D5BA9EEC-B8A7-4AB3-9C5E-DEA0E2C2AA2B}" type="presOf" srcId="{5F59E52A-EEFC-4001-A3E3-1E6D1568133C}" destId="{68E8B125-993D-469E-AA0B-682C870C8CE0}"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0DD9E6EF-73B5-4F07-8E6C-68D00D6228BE}" type="presOf" srcId="{122F0F2A-9D73-4F96-9BEF-3D5D0F3739CC}" destId="{76F78CE6-90C8-4B35-9F7E-1F5EB9B22151}"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41E416FC-5947-4F13-BF6D-9428C59F33F7}" type="presOf" srcId="{FB04C0DC-EAE0-413B-AB0C-0534D7083871}" destId="{2CC1B40C-A928-4D28-85BB-5E0283FC2F7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097EFE-61C3-43FE-852C-533BE8079F77}" type="presOf" srcId="{C682A7C4-7A1C-44E3-9B83-DF842E56DA03}" destId="{9A5BE75C-4E4D-435D-8920-9E32832F465D}"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04ADAA00-1E93-43D8-9F3E-46DE3F0BE1D1}" type="presOf" srcId="{EE1F149E-F983-420A-AE26-0CA291A969CC}" destId="{508270A1-9056-4B9A-B0BC-2D3B1299FC58}"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C4AAC707-7992-48AD-8BC8-4948F5E3B3A5}" type="presOf" srcId="{B84CDA86-2342-4CD5-A2D0-3EE2D6B77400}" destId="{D0E1629B-81D1-410E-AE41-A68200AAD38A}"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8C5190C-7C28-46F1-822F-2FA7A45B841E}" type="presOf" srcId="{4386FCAA-717C-484A-8040-46E0C7874DC0}" destId="{E7B2F824-C131-4F6E-BF3B-11B8D84C3259}"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CB453418-42BE-4A5D-A31A-0D7258CA8D78}" type="presOf" srcId="{83672DD1-994D-4D7A-9A37-481E9664950D}" destId="{1DFE6595-7230-483C-9D32-BFCA9CE92D85}" srcOrd="0" destOrd="0" presId="urn:microsoft.com/office/officeart/2005/8/layout/cycle6"/>
    <dgm:cxn modelId="{686A251F-F676-4EC1-9A40-A9D6C1989A85}" type="presOf" srcId="{3EBDEC13-B94B-424C-B6D8-E23828E29484}" destId="{E6415271-4602-49BD-8F77-B2554532B0A0}"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2DA5B625-E13C-4961-B6DF-B6211CDEBC07}" type="presOf" srcId="{3515389E-A2D9-4A91-A416-D06FB2BCF4D7}" destId="{A95F9BD2-8E6C-4D20-A2D9-24C989631FA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EFADED2E-8C24-48F1-9467-86C9DFCB42BF}" type="presOf" srcId="{BB217A16-9AF2-4D4B-B615-1E19EDAD0C53}" destId="{CFCF3D4C-32A1-4968-B438-404BD7D6114A}"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E5CF303D-B09E-4CBA-AEB7-E6DA2FEDB6C0}" type="presOf" srcId="{C81C93CF-4ABC-443A-B46F-7B67B7A103B0}" destId="{7F89DABF-7369-48F0-8963-A2942746E850}" srcOrd="0" destOrd="0" presId="urn:microsoft.com/office/officeart/2005/8/layout/cycle6"/>
    <dgm:cxn modelId="{E998F93F-F167-4D3E-9D39-5C8F1122220C}" type="presOf" srcId="{3FDD498B-C338-4F3C-9707-6A31F5EB9217}" destId="{0186EB4D-19E9-40A6-9853-FE75E1F1C601}"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C8E86445-7636-4051-93D4-8D8A064DB793}" type="presOf" srcId="{76B5D27C-739F-4BE1-BB49-1559BF61D55D}" destId="{C78ECE81-A2B2-47AC-8CB7-A602A09D7084}"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79B63147-A8CF-45EC-B013-3C39DED18228}" type="presOf" srcId="{8BCD7E9B-E908-4EDF-8514-EDD1DB17AEBC}" destId="{6361BE26-1613-4254-AAB5-23BC794B38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16DC7259-5DAA-4ED9-B2E4-9DA6D72B1696}" type="presOf" srcId="{EC947020-A574-4203-9CD7-6728E8A1F218}" destId="{F4BCE455-286B-4204-B5F1-B8A634EE86AA}"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21ABA36A-1F2C-4B92-8DB8-65FA3560CA09}" type="presOf" srcId="{C682A7C4-7A1C-44E3-9B83-DF842E56DA03}" destId="{9A5BE75C-4E4D-435D-8920-9E32832F465D}"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9A473771-4C82-4E3E-BC53-00AD69D428B5}" type="presOf" srcId="{EE9F8E24-F686-4CD7-B40D-889B181D327C}" destId="{C75F3799-6FE1-44D4-94E5-D0323DD9642D}"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988A317A-94F9-44F8-8DB0-2D470468B3F4}" type="presOf" srcId="{29F8A4A0-082D-4991-B443-0A8AFA42422B}" destId="{896B2AF0-997F-4A3D-95E9-687AEE393215}"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6472A97A-0E7A-40B3-B018-59FAE84A9859}" type="presOf" srcId="{AC94AC6E-FC58-470F-95C8-F928ABB93594}" destId="{F9A0D072-B17C-43D0-9A88-104CAF700717}"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B7A00A81-1F28-435A-B0CD-70A063677BFF}" type="presOf" srcId="{B3F6A2BA-40B6-4187-AFF8-F8F9AF80E7F9}" destId="{EFAE7302-6632-4D60-A96D-23F394241DE4}"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2E6E8B89-1F5C-40BA-8410-31569BC1FD71}" type="presOf" srcId="{1D060F47-F191-4433-AAC1-B798E8CB1418}" destId="{F221C969-D840-4207-AD08-C8DF473E761E}" srcOrd="0" destOrd="0" presId="urn:microsoft.com/office/officeart/2005/8/layout/cycle6"/>
    <dgm:cxn modelId="{17F2B48B-F5BB-4251-879F-E92D86BDF21E}" type="presOf" srcId="{79F5EE38-222D-4BAC-ABC2-B06CAE63135B}" destId="{991A4C05-42A7-4815-BBC2-046FF52DA966}" srcOrd="0" destOrd="0" presId="urn:microsoft.com/office/officeart/2005/8/layout/cycle6"/>
    <dgm:cxn modelId="{EA44EE8C-6220-4638-91CC-741E88206DF3}" type="presOf" srcId="{5F59E52A-EEFC-4001-A3E3-1E6D1568133C}" destId="{68E8B125-993D-469E-AA0B-682C870C8CE0}" srcOrd="0" destOrd="0" presId="urn:microsoft.com/office/officeart/2005/8/layout/cycle6"/>
    <dgm:cxn modelId="{773E1A8D-DBB7-43E8-89AD-B5399FDB14FB}" type="presOf" srcId="{FB04C0DC-EAE0-413B-AB0C-0534D7083871}" destId="{2CC1B40C-A928-4D28-85BB-5E0283FC2F77}"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C572F991-1094-49A3-B8D1-1E82442F13FF}" type="presOf" srcId="{C0983ED0-8E1A-4C36-9B3F-D751B585C5F1}" destId="{21A7A6A5-C6D1-4211-8A8E-22C0ECD96F49}"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C9F2A096-412B-4022-A34F-B2AF86CBC3E4}" type="presOf" srcId="{BAB1302C-DD81-4AE2-A8FB-5C6A8E8133E8}" destId="{FADD2792-6893-42FB-A020-33C72A283A6C}"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C68DFDAE-0328-49A4-BF92-33BD51E8357C}" type="presOf" srcId="{9281F980-DBAB-4458-BA3E-080893361045}" destId="{27377A35-5C63-4153-A1CA-D07A81FEBED6}"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EE7760BD-65F3-4C7F-9D4E-159DD8435323}" type="presOf" srcId="{553BEC81-A978-430C-80DA-1DF185989AAF}" destId="{F724F2BE-3492-48DF-BEB0-18E86EC3383D}"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9E5AC4C2-EE50-4E28-94EE-EA8D898E8A36}" type="presOf" srcId="{49E309A8-4ACE-4E24-9468-1B63E3F6A1C8}" destId="{9FC84676-4902-4A78-9386-9F053440A259}" srcOrd="0" destOrd="0" presId="urn:microsoft.com/office/officeart/2005/8/layout/cycle6"/>
    <dgm:cxn modelId="{7713BAC4-CD73-4F59-AE81-74E80A442D9F}" type="presOf" srcId="{AA774F68-286C-419B-8B7D-02F83155FDF4}" destId="{3E6F2280-A61F-493F-991B-F51BCDF11010}" srcOrd="0" destOrd="0" presId="urn:microsoft.com/office/officeart/2005/8/layout/cycle6"/>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054A9EDB-577A-4F88-BF3F-4CDE0A180EC0}" type="presOf" srcId="{DF88F8CF-9279-4F9F-A099-1B4E96148323}" destId="{10B85967-A5CA-441C-B74B-8FD7919CBCC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BB92C9DE-2FB7-4B1E-84DA-11705DA55D03}" type="presOf" srcId="{A895021A-1FC9-40D9-9A23-C05D673066F3}" destId="{ACA3DEE4-4C37-414B-A20E-469C72FF631D}"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E5350BE7-EE34-4E81-ACE1-969F3C5699D6}" type="presOf" srcId="{D02FAA77-956C-45D2-8464-ED2559956DD2}" destId="{BB6CD61F-322C-4EEA-85CC-48F3CC9DA29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B4B871ED-2C3C-4175-B91F-6C56BCBEA467}" type="presOf" srcId="{35385F59-FD3A-4E0E-806D-0D171FD73B60}" destId="{43DDAB27-C0DF-44FA-802A-67BF1D0F81B4}"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1AB8DF1-4B71-4438-AEA5-F81347E80E52}" type="presOf" srcId="{05255914-D32A-40B4-8C21-212024189328}" destId="{0A74DD1F-BEEA-4E1C-A32C-B77C043FA489}" srcOrd="0" destOrd="0" presId="urn:microsoft.com/office/officeart/2005/8/layout/cycle6"/>
    <dgm:cxn modelId="{21CDA2F1-24BA-4E27-8843-DE665A1C7384}" type="presOf" srcId="{B40BDC04-4CE6-4D7E-9F97-0E08939E39C6}" destId="{F136BB06-5C60-4B50-98D8-C6FCDB3F7F8E}"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B0BBA1FC-B655-4236-AE99-993A1CC30ADE}" type="presOf" srcId="{5625A0BA-3784-45B6-97EC-2096A47B399F}" destId="{BC51FB21-3AAD-464F-AB4E-68130F6D9956}" srcOrd="0" destOrd="0" presId="urn:microsoft.com/office/officeart/2005/8/layout/cycle6"/>
    <dgm:cxn modelId="{D18A5BFD-7485-4207-BEBC-EBCAAA28F4AB}" type="presOf" srcId="{939662E8-1580-40AE-9B6C-323E8300E63E}" destId="{75C04093-B402-44E4-A02F-D9D20B3CFE9D}"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909424" y="-2124"/>
          <a:ext cx="277150" cy="158105"/>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917142" y="5594"/>
        <a:ext cx="261714" cy="142669"/>
      </dsp:txXfrm>
    </dsp:sp>
    <dsp:sp modelId="{990317AE-40E7-4E24-A709-5C1E3D7DF428}">
      <dsp:nvSpPr>
        <dsp:cNvPr id="0" name=""/>
        <dsp:cNvSpPr/>
      </dsp:nvSpPr>
      <dsp:spPr>
        <a:xfrm>
          <a:off x="1092928" y="76928"/>
          <a:ext cx="3910143" cy="3910143"/>
        </a:xfrm>
        <a:custGeom>
          <a:avLst/>
          <a:gdLst/>
          <a:ahLst/>
          <a:cxnLst/>
          <a:rect l="0" t="0" r="0" b="0"/>
          <a:pathLst>
            <a:path>
              <a:moveTo>
                <a:pt x="2094691" y="4991"/>
              </a:moveTo>
              <a:arcTo wR="1955071" hR="1955071" stAng="164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3290840" y="35442"/>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3298558" y="43160"/>
        <a:ext cx="261714" cy="142669"/>
      </dsp:txXfrm>
    </dsp:sp>
    <dsp:sp modelId="{53232857-986B-4378-8600-83D67A96D1FC}">
      <dsp:nvSpPr>
        <dsp:cNvPr id="0" name=""/>
        <dsp:cNvSpPr/>
      </dsp:nvSpPr>
      <dsp:spPr>
        <a:xfrm>
          <a:off x="1092928" y="76928"/>
          <a:ext cx="3910143" cy="3910143"/>
        </a:xfrm>
        <a:custGeom>
          <a:avLst/>
          <a:gdLst/>
          <a:ahLst/>
          <a:cxnLst/>
          <a:rect l="0" t="0" r="0" b="0"/>
          <a:pathLst>
            <a:path>
              <a:moveTo>
                <a:pt x="2475964" y="70668"/>
              </a:moveTo>
              <a:arcTo wR="1955071" hR="1955071" stAng="171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657598"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665316" y="154414"/>
        <a:ext cx="261714" cy="142669"/>
      </dsp:txXfrm>
    </dsp:sp>
    <dsp:sp modelId="{C1FBA839-DD16-4EA3-AA23-4F09E108C25C}">
      <dsp:nvSpPr>
        <dsp:cNvPr id="0" name=""/>
        <dsp:cNvSpPr/>
      </dsp:nvSpPr>
      <dsp:spPr>
        <a:xfrm>
          <a:off x="1092928" y="76928"/>
          <a:ext cx="3910143" cy="3910143"/>
        </a:xfrm>
        <a:custGeom>
          <a:avLst/>
          <a:gdLst/>
          <a:ahLst/>
          <a:cxnLst/>
          <a:rect l="0" t="0" r="0" b="0"/>
          <a:pathLst>
            <a:path>
              <a:moveTo>
                <a:pt x="2842533" y="213028"/>
              </a:moveTo>
              <a:arcTo wR="1955071" hR="1955071" stAng="178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995604"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4003322" y="335082"/>
        <a:ext cx="261714" cy="142669"/>
      </dsp:txXfrm>
    </dsp:sp>
    <dsp:sp modelId="{9A5BE75C-4E4D-435D-8920-9E32832F465D}">
      <dsp:nvSpPr>
        <dsp:cNvPr id="0" name=""/>
        <dsp:cNvSpPr/>
      </dsp:nvSpPr>
      <dsp:spPr>
        <a:xfrm>
          <a:off x="1092928" y="76928"/>
          <a:ext cx="3910143" cy="3910143"/>
        </a:xfrm>
        <a:custGeom>
          <a:avLst/>
          <a:gdLst/>
          <a:ahLst/>
          <a:cxnLst/>
          <a:rect l="0" t="0" r="0" b="0"/>
          <a:pathLst>
            <a:path>
              <a:moveTo>
                <a:pt x="3152180" y="409356"/>
              </a:moveTo>
              <a:arcTo wR="1955071" hR="1955071" stAng="184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4291869"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4299587" y="578221"/>
        <a:ext cx="261714" cy="142669"/>
      </dsp:txXfrm>
    </dsp:sp>
    <dsp:sp modelId="{3E6F2280-A61F-493F-991B-F51BCDF11010}">
      <dsp:nvSpPr>
        <dsp:cNvPr id="0" name=""/>
        <dsp:cNvSpPr/>
      </dsp:nvSpPr>
      <dsp:spPr>
        <a:xfrm>
          <a:off x="1092928" y="76928"/>
          <a:ext cx="3910143" cy="3910143"/>
        </a:xfrm>
        <a:custGeom>
          <a:avLst/>
          <a:gdLst/>
          <a:ahLst/>
          <a:cxnLst/>
          <a:rect l="0" t="0" r="0" b="0"/>
          <a:pathLst>
            <a:path>
              <a:moveTo>
                <a:pt x="3413474" y="653009"/>
              </a:moveTo>
              <a:arcTo wR="1955071" hR="1955071" stAng="190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4535007"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4542725" y="874485"/>
        <a:ext cx="261714" cy="142669"/>
      </dsp:txXfrm>
    </dsp:sp>
    <dsp:sp modelId="{896B2AF0-997F-4A3D-95E9-687AEE393215}">
      <dsp:nvSpPr>
        <dsp:cNvPr id="0" name=""/>
        <dsp:cNvSpPr/>
      </dsp:nvSpPr>
      <dsp:spPr>
        <a:xfrm>
          <a:off x="1092928" y="76928"/>
          <a:ext cx="3910143" cy="3910143"/>
        </a:xfrm>
        <a:custGeom>
          <a:avLst/>
          <a:gdLst/>
          <a:ahLst/>
          <a:cxnLst/>
          <a:rect l="0" t="0" r="0" b="0"/>
          <a:pathLst>
            <a:path>
              <a:moveTo>
                <a:pt x="3631829" y="949691"/>
              </a:moveTo>
              <a:arcTo wR="1955071" hR="1955071" stAng="197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715675"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723393" y="1212491"/>
        <a:ext cx="261714" cy="142669"/>
      </dsp:txXfrm>
    </dsp:sp>
    <dsp:sp modelId="{36A25B59-0286-4766-AF4A-4AD99255FB9A}">
      <dsp:nvSpPr>
        <dsp:cNvPr id="0" name=""/>
        <dsp:cNvSpPr/>
      </dsp:nvSpPr>
      <dsp:spPr>
        <a:xfrm>
          <a:off x="1092928" y="76928"/>
          <a:ext cx="3910143" cy="3910143"/>
        </a:xfrm>
        <a:custGeom>
          <a:avLst/>
          <a:gdLst/>
          <a:ahLst/>
          <a:cxnLst/>
          <a:rect l="0" t="0" r="0" b="0"/>
          <a:pathLst>
            <a:path>
              <a:moveTo>
                <a:pt x="3792820" y="1287999"/>
              </a:moveTo>
              <a:arcTo wR="1955071" hR="1955071" stAng="204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826930"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834648" y="1579249"/>
        <a:ext cx="261714" cy="142669"/>
      </dsp:txXfrm>
    </dsp:sp>
    <dsp:sp modelId="{A95F9BD2-8E6C-4D20-A2D9-24C989631FAC}">
      <dsp:nvSpPr>
        <dsp:cNvPr id="0" name=""/>
        <dsp:cNvSpPr/>
      </dsp:nvSpPr>
      <dsp:spPr>
        <a:xfrm>
          <a:off x="1092928" y="76928"/>
          <a:ext cx="3910143" cy="3910143"/>
        </a:xfrm>
        <a:custGeom>
          <a:avLst/>
          <a:gdLst/>
          <a:ahLst/>
          <a:cxnLst/>
          <a:rect l="0" t="0" r="0" b="0"/>
          <a:pathLst>
            <a:path>
              <a:moveTo>
                <a:pt x="3886966" y="1654925"/>
              </a:moveTo>
              <a:arcTo wR="1955071" hR="1955071" stAng="210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864496"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872214" y="1960665"/>
        <a:ext cx="261714" cy="142669"/>
      </dsp:txXfrm>
    </dsp:sp>
    <dsp:sp modelId="{BBF115A0-E49F-481D-B9B9-7781A7700C68}">
      <dsp:nvSpPr>
        <dsp:cNvPr id="0" name=""/>
        <dsp:cNvSpPr/>
      </dsp:nvSpPr>
      <dsp:spPr>
        <a:xfrm>
          <a:off x="1092928" y="76928"/>
          <a:ext cx="3910143" cy="3910143"/>
        </a:xfrm>
        <a:custGeom>
          <a:avLst/>
          <a:gdLst/>
          <a:ahLst/>
          <a:cxnLst/>
          <a:rect l="0" t="0" r="0" b="0"/>
          <a:pathLst>
            <a:path>
              <a:moveTo>
                <a:pt x="3908452" y="2036366"/>
              </a:moveTo>
              <a:arcTo wR="1955071" hR="1955071" stAng="1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826930" y="233436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834648" y="2342081"/>
        <a:ext cx="261714" cy="142669"/>
      </dsp:txXfrm>
    </dsp:sp>
    <dsp:sp modelId="{C75F3799-6FE1-44D4-94E5-D0323DD9642D}">
      <dsp:nvSpPr>
        <dsp:cNvPr id="0" name=""/>
        <dsp:cNvSpPr/>
      </dsp:nvSpPr>
      <dsp:spPr>
        <a:xfrm>
          <a:off x="1092928" y="76928"/>
          <a:ext cx="3910143" cy="3910143"/>
        </a:xfrm>
        <a:custGeom>
          <a:avLst/>
          <a:gdLst/>
          <a:ahLst/>
          <a:cxnLst/>
          <a:rect l="0" t="0" r="0" b="0"/>
          <a:pathLst>
            <a:path>
              <a:moveTo>
                <a:pt x="3854629" y="2417657"/>
              </a:moveTo>
              <a:arcTo wR="1955071" hR="1955071" stAng="8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715675"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723393" y="2708838"/>
        <a:ext cx="261714" cy="142669"/>
      </dsp:txXfrm>
    </dsp:sp>
    <dsp:sp modelId="{39826E2A-859D-4D09-B02A-05287C251E70}">
      <dsp:nvSpPr>
        <dsp:cNvPr id="0" name=""/>
        <dsp:cNvSpPr/>
      </dsp:nvSpPr>
      <dsp:spPr>
        <a:xfrm>
          <a:off x="1092928" y="76928"/>
          <a:ext cx="3910143" cy="3910143"/>
        </a:xfrm>
        <a:custGeom>
          <a:avLst/>
          <a:gdLst/>
          <a:ahLst/>
          <a:cxnLst/>
          <a:rect l="0" t="0" r="0" b="0"/>
          <a:pathLst>
            <a:path>
              <a:moveTo>
                <a:pt x="3725649" y="2784143"/>
              </a:moveTo>
              <a:arcTo wR="1955071" hR="1955071" stAng="15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4535007"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4542725" y="3046845"/>
        <a:ext cx="261714" cy="142669"/>
      </dsp:txXfrm>
    </dsp:sp>
    <dsp:sp modelId="{0186EB4D-19E9-40A6-9853-FE75E1F1C601}">
      <dsp:nvSpPr>
        <dsp:cNvPr id="0" name=""/>
        <dsp:cNvSpPr/>
      </dsp:nvSpPr>
      <dsp:spPr>
        <a:xfrm>
          <a:off x="1092928" y="76928"/>
          <a:ext cx="3910143" cy="3910143"/>
        </a:xfrm>
        <a:custGeom>
          <a:avLst/>
          <a:gdLst/>
          <a:ahLst/>
          <a:cxnLst/>
          <a:rect l="0" t="0" r="0" b="0"/>
          <a:pathLst>
            <a:path>
              <a:moveTo>
                <a:pt x="3523893" y="3121734"/>
              </a:moveTo>
              <a:arcTo wR="1955071" hR="1955071" stAng="21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4291869" y="333539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4299587" y="3343109"/>
        <a:ext cx="261714" cy="142669"/>
      </dsp:txXfrm>
    </dsp:sp>
    <dsp:sp modelId="{0CA37BE1-2CF9-468E-BFF7-47A995E3BB08}">
      <dsp:nvSpPr>
        <dsp:cNvPr id="0" name=""/>
        <dsp:cNvSpPr/>
      </dsp:nvSpPr>
      <dsp:spPr>
        <a:xfrm>
          <a:off x="1092928" y="76928"/>
          <a:ext cx="3910143" cy="3910143"/>
        </a:xfrm>
        <a:custGeom>
          <a:avLst/>
          <a:gdLst/>
          <a:ahLst/>
          <a:cxnLst/>
          <a:rect l="0" t="0" r="0" b="0"/>
          <a:pathLst>
            <a:path>
              <a:moveTo>
                <a:pt x="3252663" y="3417452"/>
              </a:moveTo>
              <a:arcTo wR="1955071" hR="1955071" stAng="29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995604"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4003322" y="3586248"/>
        <a:ext cx="261714" cy="142669"/>
      </dsp:txXfrm>
    </dsp:sp>
    <dsp:sp modelId="{6361BE26-1613-4254-AAB5-23BC794B38F0}">
      <dsp:nvSpPr>
        <dsp:cNvPr id="0" name=""/>
        <dsp:cNvSpPr/>
      </dsp:nvSpPr>
      <dsp:spPr>
        <a:xfrm>
          <a:off x="1092928" y="76928"/>
          <a:ext cx="3910143" cy="3910143"/>
        </a:xfrm>
        <a:custGeom>
          <a:avLst/>
          <a:gdLst/>
          <a:ahLst/>
          <a:cxnLst/>
          <a:rect l="0" t="0" r="0" b="0"/>
          <a:pathLst>
            <a:path>
              <a:moveTo>
                <a:pt x="2911725" y="3660098"/>
              </a:moveTo>
              <a:arcTo wR="1955071" hR="1955071" stAng="36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657598"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665316" y="3766916"/>
        <a:ext cx="261714" cy="142669"/>
      </dsp:txXfrm>
    </dsp:sp>
    <dsp:sp modelId="{76F78CE6-90C8-4B35-9F7E-1F5EB9B22151}">
      <dsp:nvSpPr>
        <dsp:cNvPr id="0" name=""/>
        <dsp:cNvSpPr/>
      </dsp:nvSpPr>
      <dsp:spPr>
        <a:xfrm>
          <a:off x="1092928" y="76928"/>
          <a:ext cx="3910143" cy="3910143"/>
        </a:xfrm>
        <a:custGeom>
          <a:avLst/>
          <a:gdLst/>
          <a:ahLst/>
          <a:cxnLst/>
          <a:rect l="0" t="0" r="0" b="0"/>
          <a:pathLst>
            <a:path>
              <a:moveTo>
                <a:pt x="2563780" y="3812967"/>
              </a:moveTo>
              <a:arcTo wR="1955071" hR="1955071" stAng="4311568"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3290840"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3298558" y="3878170"/>
        <a:ext cx="261714" cy="142669"/>
      </dsp:txXfrm>
    </dsp:sp>
    <dsp:sp modelId="{B309ED74-66A5-480C-86D1-D4E840F406AC}">
      <dsp:nvSpPr>
        <dsp:cNvPr id="0" name=""/>
        <dsp:cNvSpPr/>
      </dsp:nvSpPr>
      <dsp:spPr>
        <a:xfrm>
          <a:off x="1092928" y="76928"/>
          <a:ext cx="3910143" cy="3910143"/>
        </a:xfrm>
        <a:custGeom>
          <a:avLst/>
          <a:gdLst/>
          <a:ahLst/>
          <a:cxnLst/>
          <a:rect l="0" t="0" r="0" b="0"/>
          <a:pathLst>
            <a:path>
              <a:moveTo>
                <a:pt x="2196872" y="3895132"/>
              </a:moveTo>
              <a:arcTo wR="1955071" hR="1955071" stAng="4973732"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909424" y="3908019"/>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917142" y="3915737"/>
        <a:ext cx="261714" cy="142669"/>
      </dsp:txXfrm>
    </dsp:sp>
    <dsp:sp modelId="{F136BB06-5C60-4B50-98D8-C6FCDB3F7F8E}">
      <dsp:nvSpPr>
        <dsp:cNvPr id="0" name=""/>
        <dsp:cNvSpPr/>
      </dsp:nvSpPr>
      <dsp:spPr>
        <a:xfrm>
          <a:off x="1092928" y="76928"/>
          <a:ext cx="3910143" cy="3910143"/>
        </a:xfrm>
        <a:custGeom>
          <a:avLst/>
          <a:gdLst/>
          <a:ahLst/>
          <a:cxnLst/>
          <a:rect l="0" t="0" r="0" b="0"/>
          <a:pathLst>
            <a:path>
              <a:moveTo>
                <a:pt x="1815451" y="3905151"/>
              </a:moveTo>
              <a:arcTo wR="1955071" hR="1955071" stAng="56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528009"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535727" y="3878170"/>
        <a:ext cx="261714" cy="142669"/>
      </dsp:txXfrm>
    </dsp:sp>
    <dsp:sp modelId="{68E8B125-993D-469E-AA0B-682C870C8CE0}">
      <dsp:nvSpPr>
        <dsp:cNvPr id="0" name=""/>
        <dsp:cNvSpPr/>
      </dsp:nvSpPr>
      <dsp:spPr>
        <a:xfrm>
          <a:off x="1092928" y="76928"/>
          <a:ext cx="3910143" cy="3910143"/>
        </a:xfrm>
        <a:custGeom>
          <a:avLst/>
          <a:gdLst/>
          <a:ahLst/>
          <a:cxnLst/>
          <a:rect l="0" t="0" r="0" b="0"/>
          <a:pathLst>
            <a:path>
              <a:moveTo>
                <a:pt x="1434178" y="3839474"/>
              </a:moveTo>
              <a:arcTo wR="1955071" hR="1955071" stAng="63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2161251"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2168969" y="3766916"/>
        <a:ext cx="261714" cy="142669"/>
      </dsp:txXfrm>
    </dsp:sp>
    <dsp:sp modelId="{B9DC5B5E-81C6-4A00-AD4E-BE0007B91F2F}">
      <dsp:nvSpPr>
        <dsp:cNvPr id="0" name=""/>
        <dsp:cNvSpPr/>
      </dsp:nvSpPr>
      <dsp:spPr>
        <a:xfrm>
          <a:off x="1092928" y="76928"/>
          <a:ext cx="3910143" cy="3910143"/>
        </a:xfrm>
        <a:custGeom>
          <a:avLst/>
          <a:gdLst/>
          <a:ahLst/>
          <a:cxnLst/>
          <a:rect l="0" t="0" r="0" b="0"/>
          <a:pathLst>
            <a:path>
              <a:moveTo>
                <a:pt x="1067609" y="3697115"/>
              </a:moveTo>
              <a:arcTo wR="1955071" hR="1955071" stAng="70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823245"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830963" y="3586248"/>
        <a:ext cx="261714" cy="142669"/>
      </dsp:txXfrm>
    </dsp:sp>
    <dsp:sp modelId="{F4BCE455-286B-4204-B5F1-B8A634EE86AA}">
      <dsp:nvSpPr>
        <dsp:cNvPr id="0" name=""/>
        <dsp:cNvSpPr/>
      </dsp:nvSpPr>
      <dsp:spPr>
        <a:xfrm>
          <a:off x="1092928" y="76928"/>
          <a:ext cx="3910143" cy="3910143"/>
        </a:xfrm>
        <a:custGeom>
          <a:avLst/>
          <a:gdLst/>
          <a:ahLst/>
          <a:cxnLst/>
          <a:rect l="0" t="0" r="0" b="0"/>
          <a:pathLst>
            <a:path>
              <a:moveTo>
                <a:pt x="757962" y="3500786"/>
              </a:moveTo>
              <a:arcTo wR="1955071" hR="1955071" stAng="76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526980" y="3335391"/>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534698" y="3343109"/>
        <a:ext cx="261714" cy="142669"/>
      </dsp:txXfrm>
    </dsp:sp>
    <dsp:sp modelId="{E5C3F0BA-DB69-495D-9DEA-D13C90EA3630}">
      <dsp:nvSpPr>
        <dsp:cNvPr id="0" name=""/>
        <dsp:cNvSpPr/>
      </dsp:nvSpPr>
      <dsp:spPr>
        <a:xfrm>
          <a:off x="1092928" y="76928"/>
          <a:ext cx="3910143" cy="3910143"/>
        </a:xfrm>
        <a:custGeom>
          <a:avLst/>
          <a:gdLst/>
          <a:ahLst/>
          <a:cxnLst/>
          <a:rect l="0" t="0" r="0" b="0"/>
          <a:pathLst>
            <a:path>
              <a:moveTo>
                <a:pt x="496668" y="3257134"/>
              </a:moveTo>
              <a:arcTo wR="1955071" hR="1955071" stAng="82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83842"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91560" y="3046845"/>
        <a:ext cx="261714" cy="142669"/>
      </dsp:txXfrm>
    </dsp:sp>
    <dsp:sp modelId="{4564EECB-4F9B-4DE6-A4A8-79CB80D711FC}">
      <dsp:nvSpPr>
        <dsp:cNvPr id="0" name=""/>
        <dsp:cNvSpPr/>
      </dsp:nvSpPr>
      <dsp:spPr>
        <a:xfrm>
          <a:off x="1092928" y="76928"/>
          <a:ext cx="3910143" cy="3910143"/>
        </a:xfrm>
        <a:custGeom>
          <a:avLst/>
          <a:gdLst/>
          <a:ahLst/>
          <a:cxnLst/>
          <a:rect l="0" t="0" r="0" b="0"/>
          <a:pathLst>
            <a:path>
              <a:moveTo>
                <a:pt x="278313" y="2960451"/>
              </a:moveTo>
              <a:arcTo wR="1955071" hR="1955071" stAng="89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103174"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110892" y="2708838"/>
        <a:ext cx="261714" cy="142669"/>
      </dsp:txXfrm>
    </dsp:sp>
    <dsp:sp modelId="{F221C969-D840-4207-AD08-C8DF473E761E}">
      <dsp:nvSpPr>
        <dsp:cNvPr id="0" name=""/>
        <dsp:cNvSpPr/>
      </dsp:nvSpPr>
      <dsp:spPr>
        <a:xfrm>
          <a:off x="1092928" y="76928"/>
          <a:ext cx="3910143" cy="3910143"/>
        </a:xfrm>
        <a:custGeom>
          <a:avLst/>
          <a:gdLst/>
          <a:ahLst/>
          <a:cxnLst/>
          <a:rect l="0" t="0" r="0" b="0"/>
          <a:pathLst>
            <a:path>
              <a:moveTo>
                <a:pt x="117323" y="2622144"/>
              </a:moveTo>
              <a:arcTo wR="1955071" hR="1955071" stAng="96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91919" y="233436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99637" y="2342081"/>
        <a:ext cx="261714" cy="142669"/>
      </dsp:txXfrm>
    </dsp:sp>
    <dsp:sp modelId="{21A7A6A5-C6D1-4211-8A8E-22C0ECD96F49}">
      <dsp:nvSpPr>
        <dsp:cNvPr id="0" name=""/>
        <dsp:cNvSpPr/>
      </dsp:nvSpPr>
      <dsp:spPr>
        <a:xfrm>
          <a:off x="1092928" y="76928"/>
          <a:ext cx="3910143" cy="3910143"/>
        </a:xfrm>
        <a:custGeom>
          <a:avLst/>
          <a:gdLst/>
          <a:ahLst/>
          <a:cxnLst/>
          <a:rect l="0" t="0" r="0" b="0"/>
          <a:pathLst>
            <a:path>
              <a:moveTo>
                <a:pt x="23176" y="2255217"/>
              </a:moveTo>
              <a:arcTo wR="1955071" hR="1955071" stAng="102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54353"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62071" y="1960665"/>
        <a:ext cx="261714" cy="142669"/>
      </dsp:txXfrm>
    </dsp:sp>
    <dsp:sp modelId="{F56FC7F1-C52A-48DE-AD95-4D744553B23F}">
      <dsp:nvSpPr>
        <dsp:cNvPr id="0" name=""/>
        <dsp:cNvSpPr/>
      </dsp:nvSpPr>
      <dsp:spPr>
        <a:xfrm>
          <a:off x="1092928" y="76928"/>
          <a:ext cx="3910143" cy="3910143"/>
        </a:xfrm>
        <a:custGeom>
          <a:avLst/>
          <a:gdLst/>
          <a:ahLst/>
          <a:cxnLst/>
          <a:rect l="0" t="0" r="0" b="0"/>
          <a:pathLst>
            <a:path>
              <a:moveTo>
                <a:pt x="1690" y="1873777"/>
              </a:moveTo>
              <a:arcTo wR="1955071" hR="1955071" stAng="109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91919"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99637" y="1579249"/>
        <a:ext cx="261714" cy="142669"/>
      </dsp:txXfrm>
    </dsp:sp>
    <dsp:sp modelId="{D6FF76DD-C30F-4EB0-8FCF-74271CBF245A}">
      <dsp:nvSpPr>
        <dsp:cNvPr id="0" name=""/>
        <dsp:cNvSpPr/>
      </dsp:nvSpPr>
      <dsp:spPr>
        <a:xfrm>
          <a:off x="1092928" y="76928"/>
          <a:ext cx="3910143" cy="3910143"/>
        </a:xfrm>
        <a:custGeom>
          <a:avLst/>
          <a:gdLst/>
          <a:ahLst/>
          <a:cxnLst/>
          <a:rect l="0" t="0" r="0" b="0"/>
          <a:pathLst>
            <a:path>
              <a:moveTo>
                <a:pt x="55514" y="1492485"/>
              </a:moveTo>
              <a:arcTo wR="1955071" hR="1955071" stAng="116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103174"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110892" y="1212491"/>
        <a:ext cx="261714" cy="142669"/>
      </dsp:txXfrm>
    </dsp:sp>
    <dsp:sp modelId="{F9A0D072-B17C-43D0-9A88-104CAF700717}">
      <dsp:nvSpPr>
        <dsp:cNvPr id="0" name=""/>
        <dsp:cNvSpPr/>
      </dsp:nvSpPr>
      <dsp:spPr>
        <a:xfrm>
          <a:off x="1092928" y="76928"/>
          <a:ext cx="3910143" cy="3910143"/>
        </a:xfrm>
        <a:custGeom>
          <a:avLst/>
          <a:gdLst/>
          <a:ahLst/>
          <a:cxnLst/>
          <a:rect l="0" t="0" r="0" b="0"/>
          <a:pathLst>
            <a:path>
              <a:moveTo>
                <a:pt x="184494" y="1125999"/>
              </a:moveTo>
              <a:arcTo wR="1955071" hR="1955071" stAng="123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83842"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91560" y="874485"/>
        <a:ext cx="261714" cy="142669"/>
      </dsp:txXfrm>
    </dsp:sp>
    <dsp:sp modelId="{7F89DABF-7369-48F0-8963-A2942746E850}">
      <dsp:nvSpPr>
        <dsp:cNvPr id="0" name=""/>
        <dsp:cNvSpPr/>
      </dsp:nvSpPr>
      <dsp:spPr>
        <a:xfrm>
          <a:off x="1092928" y="76928"/>
          <a:ext cx="3910143" cy="3910143"/>
        </a:xfrm>
        <a:custGeom>
          <a:avLst/>
          <a:gdLst/>
          <a:ahLst/>
          <a:cxnLst/>
          <a:rect l="0" t="0" r="0" b="0"/>
          <a:pathLst>
            <a:path>
              <a:moveTo>
                <a:pt x="386249" y="788408"/>
              </a:moveTo>
              <a:arcTo wR="1955071" hR="1955071" stAng="129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526980"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534698" y="578221"/>
        <a:ext cx="261714" cy="142669"/>
      </dsp:txXfrm>
    </dsp:sp>
    <dsp:sp modelId="{81F2DA4D-EFC8-4AA8-9C5F-683BBAC275F5}">
      <dsp:nvSpPr>
        <dsp:cNvPr id="0" name=""/>
        <dsp:cNvSpPr/>
      </dsp:nvSpPr>
      <dsp:spPr>
        <a:xfrm>
          <a:off x="1092928" y="76928"/>
          <a:ext cx="3910143" cy="3910143"/>
        </a:xfrm>
        <a:custGeom>
          <a:avLst/>
          <a:gdLst/>
          <a:ahLst/>
          <a:cxnLst/>
          <a:rect l="0" t="0" r="0" b="0"/>
          <a:pathLst>
            <a:path>
              <a:moveTo>
                <a:pt x="657479" y="492690"/>
              </a:moveTo>
              <a:arcTo wR="1955071" hR="1955071" stAng="137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823245"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830963" y="335082"/>
        <a:ext cx="261714" cy="142669"/>
      </dsp:txXfrm>
    </dsp:sp>
    <dsp:sp modelId="{10B85967-A5CA-441C-B74B-8FD7919CBCCC}">
      <dsp:nvSpPr>
        <dsp:cNvPr id="0" name=""/>
        <dsp:cNvSpPr/>
      </dsp:nvSpPr>
      <dsp:spPr>
        <a:xfrm>
          <a:off x="1092928" y="76928"/>
          <a:ext cx="3910143" cy="3910143"/>
        </a:xfrm>
        <a:custGeom>
          <a:avLst/>
          <a:gdLst/>
          <a:ahLst/>
          <a:cxnLst/>
          <a:rect l="0" t="0" r="0" b="0"/>
          <a:pathLst>
            <a:path>
              <a:moveTo>
                <a:pt x="998417" y="250044"/>
              </a:moveTo>
              <a:arcTo wR="1955071" hR="1955071" stAng="144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2161251"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2168969" y="154414"/>
        <a:ext cx="261714" cy="142669"/>
      </dsp:txXfrm>
    </dsp:sp>
    <dsp:sp modelId="{D385CF75-2DC0-41B5-94A8-CB366CF3094B}">
      <dsp:nvSpPr>
        <dsp:cNvPr id="0" name=""/>
        <dsp:cNvSpPr/>
      </dsp:nvSpPr>
      <dsp:spPr>
        <a:xfrm>
          <a:off x="1092928" y="76928"/>
          <a:ext cx="3910143" cy="3910143"/>
        </a:xfrm>
        <a:custGeom>
          <a:avLst/>
          <a:gdLst/>
          <a:ahLst/>
          <a:cxnLst/>
          <a:rect l="0" t="0" r="0" b="0"/>
          <a:pathLst>
            <a:path>
              <a:moveTo>
                <a:pt x="1346362" y="97175"/>
              </a:moveTo>
              <a:arcTo wR="1955071" hR="1955071" stAng="15111568" swAng="16130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528009" y="3544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535727" y="43160"/>
        <a:ext cx="261714" cy="142669"/>
      </dsp:txXfrm>
    </dsp:sp>
    <dsp:sp modelId="{5CFB3FD2-2DF6-4205-823E-F0FEC3D98719}">
      <dsp:nvSpPr>
        <dsp:cNvPr id="0" name=""/>
        <dsp:cNvSpPr/>
      </dsp:nvSpPr>
      <dsp:spPr>
        <a:xfrm>
          <a:off x="1092928" y="76928"/>
          <a:ext cx="3910143" cy="3910143"/>
        </a:xfrm>
        <a:custGeom>
          <a:avLst/>
          <a:gdLst/>
          <a:ahLst/>
          <a:cxnLst/>
          <a:rect l="0" t="0" r="0" b="0"/>
          <a:pathLst>
            <a:path>
              <a:moveTo>
                <a:pt x="1713270" y="15010"/>
              </a:moveTo>
              <a:arcTo wR="1955071" hR="1955071" stAng="15773732" swAng="180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9/15/19</a:t>
            </a:fld>
            <a:endParaRPr lang="en-US"/>
          </a:p>
        </p:txBody>
      </p:sp>
      <p:sp>
        <p:nvSpPr>
          <p:cNvPr id="4" name="Footer Placeholder 3">
            <a:extLst>
              <a:ext uri="{FF2B5EF4-FFF2-40B4-BE49-F238E27FC236}">
                <a16:creationId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9/15/19</a:t>
            </a:fld>
            <a:endParaRPr lang="en-US"/>
          </a:p>
        </p:txBody>
      </p:sp>
      <p:sp>
        <p:nvSpPr>
          <p:cNvPr id="4" name="Slide Image Placeholder 3">
            <a:extLst>
              <a:ext uri="{FF2B5EF4-FFF2-40B4-BE49-F238E27FC236}">
                <a16:creationId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3C0E6A-2B30-4DD6-895F-1571E838E7A1}"/>
              </a:ext>
            </a:extLst>
          </p:cNvPr>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9/15/19</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dirty="0"/>
              <a:t>Lecture 7, September 16, 2019</a:t>
            </a:r>
          </a:p>
          <a:p>
            <a:endParaRPr lang="en-US" altLang="en-US" sz="3000" dirty="0"/>
          </a:p>
          <a:p>
            <a:pPr>
              <a:lnSpc>
                <a:spcPct val="100000"/>
              </a:lnSpc>
            </a:pPr>
            <a:r>
              <a:rPr lang="en-US" altLang="en-US" sz="3000" dirty="0"/>
              <a:t>Mohammad Hammoud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invocations 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(e.g., P2) to B (e.g., P3), </a:t>
            </a:r>
          </a:p>
          <a:p>
            <a:pPr lvl="1">
              <a:lnSpc>
                <a:spcPct val="110000"/>
              </a:lnSpc>
              <a:spcBef>
                <a:spcPts val="600"/>
              </a:spcBef>
              <a:defRPr/>
            </a:pPr>
            <a:r>
              <a:rPr lang="en-US" dirty="0"/>
              <a:t>It leaves a client stub at A (i.e., P2)</a:t>
            </a:r>
          </a:p>
          <a:p>
            <a:pPr lvl="1">
              <a:lnSpc>
                <a:spcPct val="110000"/>
              </a:lnSpc>
              <a:spcBef>
                <a:spcPts val="600"/>
              </a:spcBef>
              <a:defRPr/>
            </a:pPr>
            <a:r>
              <a:rPr lang="en-US" dirty="0"/>
              <a:t>It installs a server stub at B (i.e., P3)</a:t>
            </a:r>
          </a:p>
        </p:txBody>
      </p:sp>
      <p:grpSp>
        <p:nvGrpSpPr>
          <p:cNvPr id="50" name="Group 49">
            <a:extLst>
              <a:ext uri="{FF2B5EF4-FFF2-40B4-BE49-F238E27FC236}">
                <a16:creationId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a:t>The home node is typically </a:t>
            </a:r>
            <a:r>
              <a:rPr lang="en-US" sz="2000" i="1" u="sng" dirty="0"/>
              <a:t>static</a:t>
            </a:r>
            <a:r>
              <a:rPr lang="en-US" sz="2000" dirty="0"/>
              <a:t> (has fixed access point and address)</a:t>
            </a:r>
          </a:p>
          <a:p>
            <a:pPr lvl="1">
              <a:defRPr/>
            </a:pPr>
            <a:r>
              <a:rPr lang="en-US" sz="2000" dirty="0"/>
              <a:t>It keeps track of the </a:t>
            </a:r>
            <a:r>
              <a:rPr lang="en-US" sz="2000" i="1" dirty="0"/>
              <a:t>current</a:t>
            </a:r>
            <a:r>
              <a:rPr lang="en-US" sz="2000" dirty="0"/>
              <a:t> 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a:t>The entity 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resolution:</a:t>
            </a:r>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Example</a:t>
            </a:r>
          </a:p>
        </p:txBody>
      </p:sp>
      <p:pic>
        <p:nvPicPr>
          <p:cNvPr id="19458" name="Picture 2" descr="http://igcministries.org/images/WorldMap.gif">
            <a:extLst>
              <a:ext uri="{FF2B5EF4-FFF2-40B4-BE49-F238E27FC236}">
                <a16:creationId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extLst/>
          </a:blip>
          <a:srcRect/>
          <a:stretch>
            <a:fillRect/>
          </a:stretch>
        </p:blipFill>
        <p:spPr bwMode="auto">
          <a:xfrm>
            <a:off x="2133600" y="1690687"/>
            <a:ext cx="8077200" cy="4455811"/>
          </a:xfrm>
          <a:prstGeom prst="rect">
            <a:avLst/>
          </a:prstGeom>
          <a:noFill/>
          <a:extLst/>
        </p:spPr>
      </p:pic>
      <p:pic>
        <p:nvPicPr>
          <p:cNvPr id="19459" name="Picture 3" descr="C:\Users\vkolar\AppData\Local\Microsoft\Windows\Temporary Internet Files\Content.IE5\HRUY4RJ7\MC900442122[1].png">
            <a:extLst>
              <a:ext uri="{FF2B5EF4-FFF2-40B4-BE49-F238E27FC236}">
                <a16:creationId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to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a:t>The static home 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extLst/>
          </a:blip>
          <a:srcRect/>
          <a:stretch>
            <a:fillRect/>
          </a:stretch>
        </p:blipFill>
        <p:spPr bwMode="auto">
          <a:xfrm>
            <a:off x="4002266" y="4648200"/>
            <a:ext cx="3922534" cy="1928026"/>
          </a:xfrm>
          <a:prstGeom prst="rect">
            <a:avLst/>
          </a:prstGeom>
          <a:noFill/>
          <a:extLst/>
        </p:spPr>
      </p:pic>
      <p:pic>
        <p:nvPicPr>
          <p:cNvPr id="18437" name="Picture 4" descr="C:\Users\vkolar\AppData\Local\Microsoft\Windows\Temporary Internet Files\Content.IE5\VTHTR7LA\MC900330866[1].wmf">
            <a:extLst>
              <a:ext uri="{FF2B5EF4-FFF2-40B4-BE49-F238E27FC236}">
                <a16:creationId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a16="http://schemas.microsoft.com/office/drawing/2014/main" id="{4E99831E-22C3-4EAA-A0EF-D120CBD3BC86}"/>
              </a:ext>
            </a:extLst>
          </p:cNvPr>
          <p:cNvSpPr>
            <a:spLocks noGrp="1"/>
          </p:cNvSpPr>
          <p:nvPr>
            <p:ph idx="1"/>
          </p:nvPr>
        </p:nvSpPr>
        <p:spPr/>
        <p:txBody>
          <a:bodyPr/>
          <a:lstStyle/>
          <a:p>
            <a:r>
              <a:rPr lang="en-US" altLang="en-US" sz="2800" dirty="0"/>
              <a:t>DHT is a distributed 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serve in retrieving 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(randomly chosen) to each node</a:t>
            </a:r>
          </a:p>
          <a:p>
            <a:pPr lvl="1"/>
            <a:r>
              <a:rPr lang="en-US" altLang="en-US" sz="2200" dirty="0"/>
              <a:t>A node can be contacted through its network address</a:t>
            </a:r>
          </a:p>
          <a:p>
            <a:pPr marL="1371600" lvl="4" indent="0">
              <a:buNone/>
            </a:pPr>
            <a:endParaRPr lang="en-US" altLang="en-US" sz="800" dirty="0"/>
          </a:p>
          <a:p>
            <a:r>
              <a:rPr lang="en-US" altLang="en-US" sz="2400" dirty="0"/>
              <a:t>Alongside, it maps each entity to a node</a:t>
            </a:r>
          </a:p>
          <a:p>
            <a:pPr lvl="1"/>
            <a:r>
              <a:rPr lang="en-US" altLang="en-US" sz="2200" dirty="0"/>
              <a:t>Entities can be processes, files, etc.,</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the smallest 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k</a:t>
            </a:r>
          </a:p>
        </p:txBody>
      </p:sp>
      <p:sp>
        <p:nvSpPr>
          <p:cNvPr id="33" name="TextBox 32">
            <a:extLst>
              <a:ext uri="{FF2B5EF4-FFF2-40B4-BE49-F238E27FC236}">
                <a16:creationId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Map each entity with key </a:t>
            </a:r>
            <a:r>
              <a:rPr lang="en-US" sz="1400" dirty="0">
                <a:latin typeface="Courier New" pitchFamily="49" charset="0"/>
                <a:cs typeface="Courier New" pitchFamily="49" charset="0"/>
              </a:rPr>
              <a:t>k</a:t>
            </a:r>
            <a:r>
              <a:rPr lang="en-US" sz="1400" dirty="0"/>
              <a:t> 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DHT 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a:latin typeface="Courier New" pitchFamily="49" charset="0"/>
                <a:cs typeface="Courier New" pitchFamily="49" charset="0"/>
              </a:rPr>
              <a:t>k</a:t>
            </a:r>
            <a:r>
              <a:rPr lang="en-US" i="1" dirty="0"/>
              <a:t>, 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IDs</a:t>
            </a: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a:latin typeface="Courier New" pitchFamily="49" charset="0"/>
                <a:cs typeface="Courier New" pitchFamily="49" charset="0"/>
              </a:rPr>
              <a:t>p</a:t>
            </a:r>
            <a:r>
              <a:rPr lang="en-US" dirty="0">
                <a:latin typeface="Arial" charset="0"/>
                <a:cs typeface="Arial" charset="0"/>
              </a:rPr>
              <a:t>’ 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a:latin typeface="Courier New" pitchFamily="49" charset="0"/>
                <a:cs typeface="Courier New" pitchFamily="49" charset="0"/>
              </a:rPr>
              <a:t>p </a:t>
            </a:r>
            <a:r>
              <a:rPr lang="en-US" dirty="0">
                <a:latin typeface="Arial" charset="0"/>
                <a:cs typeface="Arial" charset="0"/>
              </a:rPr>
              <a:t>will handle it</a:t>
            </a:r>
          </a:p>
          <a:p>
            <a:pPr marL="512763" lvl="1" indent="-173038" eaLnBrk="1" hangingPunct="1">
              <a:buFont typeface="Arial" pitchFamily="34" charset="0"/>
              <a:buChar char="•"/>
              <a:defRPr/>
            </a:pPr>
            <a:r>
              <a:rPr lang="en-US" dirty="0">
                <a:latin typeface="Arial" charset="0"/>
                <a:cs typeface="Arial" charset="0"/>
              </a:rPr>
              <a:t>Else it will forward 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a16="http://schemas.microsoft.com/office/drawing/2014/main" val="10004"/>
                  </a:ext>
                </a:extLst>
              </a:tr>
            </a:tbl>
          </a:graphicData>
        </a:graphic>
      </p:graphicFrame>
      <p:graphicFrame>
        <p:nvGraphicFramePr>
          <p:cNvPr id="5" name="Diagram 4">
            <a:extLst>
              <a:ext uri="{FF2B5EF4-FFF2-40B4-BE49-F238E27FC236}">
                <a16:creationId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IDs</a:t>
            </a: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a:latin typeface="Courier New" pitchFamily="49" charset="0"/>
                <a:cs typeface="Courier New" pitchFamily="49" charset="0"/>
              </a:rPr>
              <a:t>p</a:t>
            </a:r>
            <a:r>
              <a:rPr lang="en-US" sz="1600" dirty="0">
                <a:latin typeface="Arial" charset="0"/>
                <a:cs typeface="Arial" charset="0"/>
              </a:rPr>
              <a:t>’ 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a16="http://schemas.microsoft.com/office/drawing/2014/main" val="10004"/>
                  </a:ext>
                </a:extLst>
              </a:tr>
            </a:tbl>
          </a:graphicData>
        </a:graphic>
      </p:graphicFrame>
      <p:graphicFrame>
        <p:nvGraphicFramePr>
          <p:cNvPr id="46" name="Content Placeholder 3">
            <a:extLst>
              <a:ext uri="{FF2B5EF4-FFF2-40B4-BE49-F238E27FC236}">
                <a16:creationId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7" name="Content Placeholder 3">
            <a:extLst>
              <a:ext uri="{FF2B5EF4-FFF2-40B4-BE49-F238E27FC236}">
                <a16:creationId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9" name="Content Placeholder 3">
            <a:extLst>
              <a:ext uri="{FF2B5EF4-FFF2-40B4-BE49-F238E27FC236}">
                <a16:creationId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a16="http://schemas.microsoft.com/office/drawing/2014/main" val="10004"/>
                  </a:ext>
                </a:extLst>
              </a:tr>
            </a:tbl>
          </a:graphicData>
        </a:graphic>
      </p:graphicFrame>
      <p:graphicFrame>
        <p:nvGraphicFramePr>
          <p:cNvPr id="50" name="Content Placeholder 3">
            <a:extLst>
              <a:ext uri="{FF2B5EF4-FFF2-40B4-BE49-F238E27FC236}">
                <a16:creationId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2" name="Content Placeholder 3">
            <a:extLst>
              <a:ext uri="{FF2B5EF4-FFF2-40B4-BE49-F238E27FC236}">
                <a16:creationId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3" name="Content Placeholder 3">
            <a:extLst>
              <a:ext uri="{FF2B5EF4-FFF2-40B4-BE49-F238E27FC236}">
                <a16:creationId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a16="http://schemas.microsoft.com/office/drawing/2014/main" val="10004"/>
                  </a:ext>
                </a:extLst>
              </a:tr>
            </a:tbl>
          </a:graphicData>
        </a:graphic>
      </p:graphicFrame>
      <p:graphicFrame>
        <p:nvGraphicFramePr>
          <p:cNvPr id="55" name="Content Placeholder 3">
            <a:extLst>
              <a:ext uri="{FF2B5EF4-FFF2-40B4-BE49-F238E27FC236}">
                <a16:creationId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a16="http://schemas.microsoft.com/office/drawing/2014/main" val="10004"/>
                  </a:ext>
                </a:extLst>
              </a:tr>
            </a:tbl>
          </a:graphicData>
        </a:graphic>
      </p:graphicFrame>
      <p:cxnSp>
        <p:nvCxnSpPr>
          <p:cNvPr id="56" name="Straight Arrow Connector 55">
            <a:extLst>
              <a:ext uri="{FF2B5EF4-FFF2-40B4-BE49-F238E27FC236}">
                <a16:creationId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large-scale distributed Systems, nodes dynamically </a:t>
            </a:r>
            <a:r>
              <a:rPr lang="en-US" sz="2400" i="1" dirty="0"/>
              <a:t>join</a:t>
            </a:r>
            <a:r>
              <a:rPr lang="en-US" sz="2400" dirty="0"/>
              <a:t> and </a:t>
            </a:r>
            <a:r>
              <a:rPr lang="en-US" sz="2400" i="1" dirty="0"/>
              <a:t>leave</a:t>
            </a:r>
            <a:r>
              <a:rPr lang="en-US" sz="2400" dirty="0"/>
              <a:t> (voluntarily or due to failures)</a:t>
            </a:r>
          </a:p>
          <a:p>
            <a:pPr lvl="3">
              <a:defRPr/>
            </a:pPr>
            <a:endParaRPr lang="en-US" sz="900" dirty="0"/>
          </a:p>
          <a:p>
            <a:pPr>
              <a:defRPr/>
            </a:pPr>
            <a:r>
              <a:rPr lang="en-US" sz="2400" dirty="0"/>
              <a:t>If a node p wants to join:</a:t>
            </a:r>
          </a:p>
          <a:p>
            <a:pPr lvl="1">
              <a:defRPr/>
            </a:pPr>
            <a:r>
              <a:rPr lang="en-US" sz="2200" dirty="0"/>
              <a:t>It 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leave:</a:t>
            </a:r>
          </a:p>
          <a:p>
            <a:pPr lvl="1">
              <a:defRPr/>
            </a:pPr>
            <a:r>
              <a:rPr lang="en-US" sz="2200" dirty="0"/>
              <a:t>It contacts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a:t>
            </a:r>
            <a:r>
              <a:rPr lang="en-US" sz="2200" dirty="0"/>
              <a:t>and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 </a:t>
            </a:r>
            <a:r>
              <a:rPr lang="en-US" sz="2200" dirty="0"/>
              <a:t>and updates them</a:t>
            </a:r>
          </a:p>
        </p:txBody>
      </p:sp>
      <p:graphicFrame>
        <p:nvGraphicFramePr>
          <p:cNvPr id="7" name="Diagram 6">
            <a:extLst>
              <a:ext uri="{FF2B5EF4-FFF2-40B4-BE49-F238E27FC236}">
                <a16:creationId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a:t>PS2 is out. It is due on Monday, September 23</a:t>
            </a:r>
            <a:r>
              <a:rPr lang="en-US" sz="2800" baseline="30000" dirty="0"/>
              <a:t>rd</a:t>
            </a:r>
            <a:r>
              <a:rPr lang="en-US" sz="2800" dirty="0"/>
              <a:t> by midnight</a:t>
            </a:r>
          </a:p>
          <a:p>
            <a:pPr lvl="1">
              <a:buFont typeface="Wingdings" pitchFamily="2" charset="2"/>
              <a:buChar char="§"/>
              <a:defRPr/>
            </a:pPr>
            <a:r>
              <a:rPr lang="en-US" sz="2800" dirty="0"/>
              <a:t>P1 is due on Wednesday, Oct 2</a:t>
            </a:r>
            <a:r>
              <a:rPr lang="en-US" sz="2800" baseline="30000" dirty="0"/>
              <a:t>nd</a:t>
            </a:r>
            <a:r>
              <a:rPr lang="en-US" sz="2800" dirty="0"/>
              <a:t> </a:t>
            </a:r>
          </a:p>
          <a:p>
            <a:pPr lvl="1">
              <a:buFont typeface="Wingdings" pitchFamily="2" charset="2"/>
              <a:buChar char="§"/>
              <a:defRPr/>
            </a:pPr>
            <a:r>
              <a:rPr lang="en-US" sz="2800" dirty="0">
                <a:solidFill>
                  <a:srgbClr val="C00000"/>
                </a:solidFill>
              </a:rPr>
              <a:t>Quiz I will be held on Thursday, September 26</a:t>
            </a:r>
            <a:r>
              <a:rPr lang="en-US" sz="2800" baseline="30000" dirty="0">
                <a:solidFill>
                  <a:srgbClr val="C00000"/>
                </a:solidFill>
              </a:rPr>
              <a:t>th</a:t>
            </a:r>
            <a:r>
              <a:rPr lang="en-US" sz="2800" dirty="0">
                <a:solidFill>
                  <a:srgbClr val="C00000"/>
                </a:solidFill>
              </a:rPr>
              <a:t> </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transfers</a:t>
            </a:r>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a:t>Topology-Aware Node Assignment</a:t>
            </a:r>
          </a:p>
          <a:p>
            <a:pPr lvl="2">
              <a:defRPr/>
            </a:pPr>
            <a:r>
              <a:rPr lang="en-US" sz="2000" dirty="0"/>
              <a:t>Two nearby nodes get 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r successor 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a:t>Next Class</a:t>
            </a:r>
          </a:p>
        </p:txBody>
      </p:sp>
      <p:sp>
        <p:nvSpPr>
          <p:cNvPr id="3" name="Content Placeholder 2">
            <a:extLst>
              <a:ext uri="{FF2B5EF4-FFF2-40B4-BE49-F238E27FC236}">
                <a16:creationId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a:t>Structured and attribute-based </a:t>
            </a:r>
            <a:r>
              <a:rPr lang="en-US" sz="2800" dirty="0" err="1"/>
              <a:t>namings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distributed systems</a:t>
            </a:r>
          </a:p>
          <a:p>
            <a:pPr marL="685800" lvl="1" indent="-228600" defTabSz="914400">
              <a:spcBef>
                <a:spcPts val="500"/>
              </a:spcBef>
              <a:defRPr/>
            </a:pPr>
            <a:r>
              <a:rPr lang="en-US" sz="2600" dirty="0">
                <a:solidFill>
                  <a:srgbClr val="0070C0"/>
                </a:solidFill>
              </a:rPr>
              <a:t>Entities may be processes, remote objects, newsgroups, etc.,</a:t>
            </a: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resolution:</a:t>
            </a:r>
          </a:p>
          <a:p>
            <a:pPr lvl="2">
              <a:defRPr/>
            </a:pPr>
            <a:endParaRPr lang="en-US" sz="1600" dirty="0"/>
          </a:p>
          <a:p>
            <a:pPr>
              <a:defRPr/>
            </a:pPr>
            <a:endParaRPr lang="en-US" sz="2400" dirty="0"/>
          </a:p>
        </p:txBody>
      </p:sp>
      <p:sp>
        <p:nvSpPr>
          <p:cNvPr id="5" name="Rectangle 4">
            <a:extLst>
              <a:ext uri="{FF2B5EF4-FFF2-40B4-BE49-F238E27FC236}">
                <a16:creationId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E.g.,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Addresses, 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can be classified into three classes, 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flat naming,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the whole network; the 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system,</a:t>
            </a:r>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(or </a:t>
            </a:r>
            <a:r>
              <a:rPr lang="en-US" sz="2400" i="1" dirty="0"/>
              <a:t>snoop</a:t>
            </a:r>
            <a:r>
              <a:rPr lang="en-US" sz="2400" dirty="0"/>
              <a:t>) to all requests</a:t>
            </a:r>
          </a:p>
        </p:txBody>
      </p:sp>
      <p:sp>
        <p:nvSpPr>
          <p:cNvPr id="23" name="Rectangle 22">
            <a:extLst>
              <a:ext uri="{FF2B5EF4-FFF2-40B4-BE49-F238E27FC236}">
                <a16:creationId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pointers 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mechanism:</a:t>
            </a:r>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a:t>Long chains lead to longer resolution delays</a:t>
            </a:r>
          </a:p>
          <a:p>
            <a:pPr lvl="1">
              <a:spcBef>
                <a:spcPts val="300"/>
              </a:spcBef>
              <a:spcAft>
                <a:spcPts val="300"/>
              </a:spcAft>
              <a:defRPr/>
            </a:pPr>
            <a:r>
              <a:rPr lang="en-US" sz="2600" dirty="0"/>
              <a:t>Long chains are prone to failures due to broken links</a:t>
            </a:r>
          </a:p>
        </p:txBody>
      </p:sp>
      <p:pic>
        <p:nvPicPr>
          <p:cNvPr id="14340" name="Picture 5">
            <a:extLst>
              <a:ext uri="{FF2B5EF4-FFF2-40B4-BE49-F238E27FC236}">
                <a16:creationId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27933</TotalTime>
  <Words>1929</Words>
  <Application>Microsoft Macintosh PowerPoint</Application>
  <PresentationFormat>Widescreen</PresentationFormat>
  <Paragraphs>464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Microsoft Office User</cp:lastModifiedBy>
  <cp:revision>1798</cp:revision>
  <dcterms:created xsi:type="dcterms:W3CDTF">2008-11-03T12:44:07Z</dcterms:created>
  <dcterms:modified xsi:type="dcterms:W3CDTF">2019-09-17T14:27:49Z</dcterms:modified>
</cp:coreProperties>
</file>