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 autoAdjust="0"/>
    <p:restoredTop sz="96823" autoAdjust="0"/>
  </p:normalViewPr>
  <p:slideViewPr>
    <p:cSldViewPr>
      <p:cViewPr varScale="1">
        <p:scale>
          <a:sx n="117" d="100"/>
          <a:sy n="117" d="100"/>
        </p:scale>
        <p:origin x="6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9/9/19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5, September 09, 2019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retransmit the request service until either a reply is received or the server is assumed to have failed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read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Concluded Networking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Started RPC- Part I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Continue with Remote Procedure 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due on Oct 02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communication module (or </a:t>
            </a:r>
            <a:r>
              <a:rPr lang="en-US" sz="2600" i="1" dirty="0"/>
              <a:t>transport</a:t>
            </a:r>
            <a:r>
              <a:rPr lang="en-US" sz="2600" dirty="0"/>
              <a:t>) is 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systems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/>
                        <a:t>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</a:t>
                      </a:r>
                      <a:r>
                        <a:rPr lang="en-US" sz="1600" baseline="0" dirty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lost,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after 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time!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CAN 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semantics </a:t>
            </a:r>
            <a:r>
              <a:rPr lang="en-US" sz="2400" i="1" dirty="0"/>
              <a:t>(more on this later in the course)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22938</TotalTime>
  <Words>2267</Words>
  <Application>Microsoft Macintosh PowerPoint</Application>
  <PresentationFormat>Widescreen</PresentationFormat>
  <Paragraphs>644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1295</cp:revision>
  <dcterms:created xsi:type="dcterms:W3CDTF">2008-11-03T12:44:07Z</dcterms:created>
  <dcterms:modified xsi:type="dcterms:W3CDTF">2019-09-09T08:30:27Z</dcterms:modified>
</cp:coreProperties>
</file>