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2"/>
  </p:notesMasterIdLst>
  <p:sldIdLst>
    <p:sldId id="421" r:id="rId3"/>
    <p:sldId id="375" r:id="rId4"/>
    <p:sldId id="507" r:id="rId5"/>
    <p:sldId id="489" r:id="rId6"/>
    <p:sldId id="508" r:id="rId7"/>
    <p:sldId id="509" r:id="rId8"/>
    <p:sldId id="510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  <p:sldId id="519" r:id="rId18"/>
    <p:sldId id="520" r:id="rId19"/>
    <p:sldId id="521" r:id="rId20"/>
    <p:sldId id="522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6" autoAdjust="0"/>
    <p:restoredTop sz="96823" autoAdjust="0"/>
  </p:normalViewPr>
  <p:slideViewPr>
    <p:cSldViewPr>
      <p:cViewPr varScale="1">
        <p:scale>
          <a:sx n="117" d="100"/>
          <a:sy n="117" d="100"/>
        </p:scale>
        <p:origin x="6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:a16="http://schemas.microsoft.com/office/drawing/2014/main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:a16="http://schemas.microsoft.com/office/drawing/2014/main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:a16="http://schemas.microsoft.com/office/drawing/2014/main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249806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3, September 02, 2019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that we will study today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0070C0"/>
                </a:solidFill>
              </a:rPr>
              <a:t>User 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/>
              <a:t>after the two </a:t>
            </a:r>
            <a:r>
              <a:rPr lang="en-US" sz="3000" dirty="0"/>
              <a:t>lectures in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 Types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Routing 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out; it is due on September 09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395197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uses graph theoretical algorithms to find the best route in the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It uses a well-known shortest path algorithm called Bellman-Ford algorithm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174643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Distance Vector Algorithm – </a:t>
            </a:r>
            <a:br>
              <a:rPr lang="en-US" altLang="en-US" sz="3600"/>
            </a:br>
            <a:r>
              <a:rPr lang="en-US" altLang="en-US" sz="360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E.g., Cost can be estimated as the delay for the packet to reach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:a16="http://schemas.microsoft.com/office/drawing/2014/main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:a16="http://schemas.microsoft.com/office/drawing/2014/main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:a16="http://schemas.microsoft.com/office/drawing/2014/main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:a16="http://schemas.microsoft.com/office/drawing/2014/main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:a16="http://schemas.microsoft.com/office/drawing/2014/main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:a16="http://schemas.microsoft.com/office/drawing/2014/main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:a16="http://schemas.microsoft.com/office/drawing/2014/main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:a16="http://schemas.microsoft.com/office/drawing/2014/main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:a16="http://schemas.microsoft.com/office/drawing/2014/main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:a16="http://schemas.microsoft.com/office/drawing/2014/main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:a16="http://schemas.microsoft.com/office/drawing/2014/main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:a16="http://schemas.microsoft.com/office/drawing/2014/main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:a16="http://schemas.microsoft.com/office/drawing/2014/main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:a16="http://schemas.microsoft.com/office/drawing/2014/main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:a16="http://schemas.microsoft.com/office/drawing/2014/main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:a16="http://schemas.microsoft.com/office/drawing/2014/main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:a16="http://schemas.microsoft.com/office/drawing/2014/main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:a16="http://schemas.microsoft.com/office/drawing/2014/main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:a16="http://schemas.microsoft.com/office/drawing/2014/main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:a16="http://schemas.microsoft.com/office/drawing/2014/main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:a16="http://schemas.microsoft.com/office/drawing/2014/main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:a16="http://schemas.microsoft.com/office/drawing/2014/main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:a16="http://schemas.microsoft.com/office/drawing/2014/main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:a16="http://schemas.microsoft.com/office/drawing/2014/main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:a16="http://schemas.microsoft.com/office/drawing/2014/main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:a16="http://schemas.microsoft.com/office/drawing/2014/main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474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:a16="http://schemas.microsoft.com/office/drawing/2014/main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:a16="http://schemas.microsoft.com/office/drawing/2014/main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:a16="http://schemas.microsoft.com/office/drawing/2014/main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:a16="http://schemas.microsoft.com/office/drawing/2014/main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:a16="http://schemas.microsoft.com/office/drawing/2014/main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:a16="http://schemas.microsoft.com/office/drawing/2014/main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:a16="http://schemas.microsoft.com/office/drawing/2014/main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:a16="http://schemas.microsoft.com/office/drawing/2014/main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:a16="http://schemas.microsoft.com/office/drawing/2014/main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:a16="http://schemas.microsoft.com/office/drawing/2014/main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:a16="http://schemas.microsoft.com/office/drawing/2014/main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:a16="http://schemas.microsoft.com/office/drawing/2014/main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:a16="http://schemas.microsoft.com/office/drawing/2014/main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:a16="http://schemas.microsoft.com/office/drawing/2014/main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:a16="http://schemas.microsoft.com/office/drawing/2014/main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:a16="http://schemas.microsoft.com/office/drawing/2014/main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:a16="http://schemas.microsoft.com/office/drawing/2014/main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:a16="http://schemas.microsoft.com/office/drawing/2014/main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:a16="http://schemas.microsoft.com/office/drawing/2014/main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:a16="http://schemas.microsoft.com/office/drawing/2014/main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:a16="http://schemas.microsoft.com/office/drawing/2014/main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:a16="http://schemas.microsoft.com/office/drawing/2014/main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:a16="http://schemas.microsoft.com/office/drawing/2014/main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:a16="http://schemas.microsoft.com/office/drawing/2014/main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:a16="http://schemas.microsoft.com/office/drawing/2014/main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:a16="http://schemas.microsoft.com/office/drawing/2014/main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:a16="http://schemas.microsoft.com/office/drawing/2014/main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:a16="http://schemas.microsoft.com/office/drawing/2014/main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:a16="http://schemas.microsoft.com/office/drawing/2014/main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:a16="http://schemas.microsoft.com/office/drawing/2014/main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:a16="http://schemas.microsoft.com/office/drawing/2014/main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:a16="http://schemas.microsoft.com/office/drawing/2014/main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:a16="http://schemas.microsoft.com/office/drawing/2014/main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:a16="http://schemas.microsoft.com/office/drawing/2014/main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:a16="http://schemas.microsoft.com/office/drawing/2014/main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:a16="http://schemas.microsoft.com/office/drawing/2014/main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:a16="http://schemas.microsoft.com/office/drawing/2014/main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:a16="http://schemas.microsoft.com/office/drawing/2014/main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:a16="http://schemas.microsoft.com/office/drawing/2014/main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:a16="http://schemas.microsoft.com/office/drawing/2014/main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:a16="http://schemas.microsoft.com/office/drawing/2014/main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:a16="http://schemas.microsoft.com/office/drawing/2014/main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:a16="http://schemas.microsoft.com/office/drawing/2014/main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:a16="http://schemas.microsoft.com/office/drawing/2014/main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:a16="http://schemas.microsoft.com/office/drawing/2014/main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:a16="http://schemas.microsoft.com/office/drawing/2014/main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:a16="http://schemas.microsoft.com/office/drawing/2014/main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:a16="http://schemas.microsoft.com/office/drawing/2014/main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:a16="http://schemas.microsoft.com/office/drawing/2014/main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:a16="http://schemas.microsoft.com/office/drawing/2014/main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:a16="http://schemas.microsoft.com/office/drawing/2014/main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:a16="http://schemas.microsoft.com/office/drawing/2014/main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:a16="http://schemas.microsoft.com/office/drawing/2014/main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:a16="http://schemas.microsoft.com/office/drawing/2014/main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:a16="http://schemas.microsoft.com/office/drawing/2014/main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:a16="http://schemas.microsoft.com/office/drawing/2014/main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:a16="http://schemas.microsoft.com/office/drawing/2014/main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:a16="http://schemas.microsoft.com/office/drawing/2014/main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:a16="http://schemas.microsoft.com/office/drawing/2014/main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:a16="http://schemas.microsoft.com/office/drawing/2014/main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:a16="http://schemas.microsoft.com/office/drawing/2014/main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:a16="http://schemas.microsoft.com/office/drawing/2014/main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:a16="http://schemas.microsoft.com/office/drawing/2014/main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:a16="http://schemas.microsoft.com/office/drawing/2014/main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:a16="http://schemas.microsoft.com/office/drawing/2014/main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:a16="http://schemas.microsoft.com/office/drawing/2014/main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:a16="http://schemas.microsoft.com/office/drawing/2014/main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:a16="http://schemas.microsoft.com/office/drawing/2014/main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:a16="http://schemas.microsoft.com/office/drawing/2014/main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:a16="http://schemas.microsoft.com/office/drawing/2014/main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:a16="http://schemas.microsoft.com/office/drawing/2014/main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:a16="http://schemas.microsoft.com/office/drawing/2014/main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:a16="http://schemas.microsoft.com/office/drawing/2014/main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:a16="http://schemas.microsoft.com/office/drawing/2014/main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:a16="http://schemas.microsoft.com/office/drawing/2014/main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:a16="http://schemas.microsoft.com/office/drawing/2014/main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:a16="http://schemas.microsoft.com/office/drawing/2014/main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:a16="http://schemas.microsoft.com/office/drawing/2014/main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:a16="http://schemas.microsoft.com/office/drawing/2014/main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:a16="http://schemas.microsoft.com/office/drawing/2014/main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:a16="http://schemas.microsoft.com/office/drawing/2014/main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:a16="http://schemas.microsoft.com/office/drawing/2014/main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:a16="http://schemas.microsoft.com/office/drawing/2014/main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:a16="http://schemas.microsoft.com/office/drawing/2014/main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:a16="http://schemas.microsoft.com/office/drawing/2014/main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:a16="http://schemas.microsoft.com/office/drawing/2014/main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:a16="http://schemas.microsoft.com/office/drawing/2014/main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:a16="http://schemas.microsoft.com/office/drawing/2014/main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:a16="http://schemas.microsoft.com/office/drawing/2014/main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:a16="http://schemas.microsoft.com/office/drawing/2014/main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:a16="http://schemas.microsoft.com/office/drawing/2014/main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:a16="http://schemas.microsoft.com/office/drawing/2014/main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:a16="http://schemas.microsoft.com/office/drawing/2014/main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:a16="http://schemas.microsoft.com/office/drawing/2014/main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:a16="http://schemas.microsoft.com/office/drawing/2014/main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:a16="http://schemas.microsoft.com/office/drawing/2014/main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:a16="http://schemas.microsoft.com/office/drawing/2014/main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:a16="http://schemas.microsoft.com/office/drawing/2014/main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:a16="http://schemas.microsoft.com/office/drawing/2014/main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:a16="http://schemas.microsoft.com/office/drawing/2014/main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:a16="http://schemas.microsoft.com/office/drawing/2014/main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:a16="http://schemas.microsoft.com/office/drawing/2014/main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:a16="http://schemas.microsoft.com/office/drawing/2014/main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:a16="http://schemas.microsoft.com/office/drawing/2014/main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:a16="http://schemas.microsoft.com/office/drawing/2014/main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:a16="http://schemas.microsoft.com/office/drawing/2014/main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:a16="http://schemas.microsoft.com/office/drawing/2014/main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:a16="http://schemas.microsoft.com/office/drawing/2014/main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:a16="http://schemas.microsoft.com/office/drawing/2014/main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:a16="http://schemas.microsoft.com/office/drawing/2014/main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:a16="http://schemas.microsoft.com/office/drawing/2014/main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:a16="http://schemas.microsoft.com/office/drawing/2014/main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:a16="http://schemas.microsoft.com/office/drawing/2014/main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:a16="http://schemas.microsoft.com/office/drawing/2014/main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:a16="http://schemas.microsoft.com/office/drawing/2014/main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:a16="http://schemas.microsoft.com/office/drawing/2014/main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:a16="http://schemas.microsoft.com/office/drawing/2014/main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:a16="http://schemas.microsoft.com/office/drawing/2014/main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:a16="http://schemas.microsoft.com/office/drawing/2014/main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14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/>
              <a:t>Distance Vector Algorithm – </a:t>
            </a:r>
            <a:br>
              <a:rPr lang="en-US" altLang="en-US" sz="3600" dirty="0"/>
            </a:br>
            <a:r>
              <a:rPr lang="en-US" altLang="en-US" sz="3600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5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C41230"/>
                </a:solidFill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non-faulty outgoing link</a:t>
            </a: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</a:t>
            </a:r>
            <a:r>
              <a:rPr lang="en-US" altLang="en-US" sz="1600" i="1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= n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:a16="http://schemas.microsoft.com/office/drawing/2014/main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:a16="http://schemas.microsoft.com/office/drawing/2014/main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:a16="http://schemas.microsoft.com/office/drawing/2014/main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:a16="http://schemas.microsoft.com/office/drawing/2014/main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:a16="http://schemas.microsoft.com/office/drawing/2014/main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:a16="http://schemas.microsoft.com/office/drawing/2014/main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:a16="http://schemas.microsoft.com/office/drawing/2014/main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:a16="http://schemas.microsoft.com/office/drawing/2014/main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:a16="http://schemas.microsoft.com/office/drawing/2014/main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:a16="http://schemas.microsoft.com/office/drawing/2014/main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:a16="http://schemas.microsoft.com/office/drawing/2014/main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:a16="http://schemas.microsoft.com/office/drawing/2014/main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:a16="http://schemas.microsoft.com/office/drawing/2014/main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:a16="http://schemas.microsoft.com/office/drawing/2014/main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:a16="http://schemas.microsoft.com/office/drawing/2014/main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:a16="http://schemas.microsoft.com/office/drawing/2014/main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:a16="http://schemas.microsoft.com/office/drawing/2014/main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:a16="http://schemas.microsoft.com/office/drawing/2014/main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:a16="http://schemas.microsoft.com/office/drawing/2014/main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:a16="http://schemas.microsoft.com/office/drawing/2014/main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:a16="http://schemas.microsoft.com/office/drawing/2014/main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:a16="http://schemas.microsoft.com/office/drawing/2014/main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:a16="http://schemas.microsoft.com/office/drawing/2014/main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:a16="http://schemas.microsoft.com/office/drawing/2014/main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:a16="http://schemas.microsoft.com/office/drawing/2014/main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:a16="http://schemas.microsoft.com/office/drawing/2014/main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:a16="http://schemas.microsoft.com/office/drawing/2014/main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:a16="http://schemas.microsoft.com/office/drawing/2014/main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:a16="http://schemas.microsoft.com/office/drawing/2014/main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:a16="http://schemas.microsoft.com/office/drawing/2014/main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:a16="http://schemas.microsoft.com/office/drawing/2014/main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:a16="http://schemas.microsoft.com/office/drawing/2014/main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:a16="http://schemas.microsoft.com/office/drawing/2014/main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:a16="http://schemas.microsoft.com/office/drawing/2014/main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:a16="http://schemas.microsoft.com/office/drawing/2014/main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:a16="http://schemas.microsoft.com/office/drawing/2014/main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:a16="http://schemas.microsoft.com/office/drawing/2014/main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:a16="http://schemas.microsoft.com/office/drawing/2014/main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:a16="http://schemas.microsoft.com/office/drawing/2014/main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:a16="http://schemas.microsoft.com/office/drawing/2014/main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:a16="http://schemas.microsoft.com/office/drawing/2014/main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:a16="http://schemas.microsoft.com/office/drawing/2014/main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:a16="http://schemas.microsoft.com/office/drawing/2014/main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:a16="http://schemas.microsoft.com/office/drawing/2014/main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3527811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22714</TotalTime>
  <Words>1264</Words>
  <Application>Microsoft Macintosh PowerPoint</Application>
  <PresentationFormat>Widescreen</PresentationFormat>
  <Paragraphs>378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ヒラギノ明朝 ProN W3</vt:lpstr>
      <vt:lpstr>Arial</vt:lpstr>
      <vt:lpstr>Calibri</vt:lpstr>
      <vt:lpstr>Calibri Light</vt:lpstr>
      <vt:lpstr>DejaVu Sans</vt:lpstr>
      <vt:lpstr>Times</vt:lpstr>
      <vt:lpstr>Times New Roman</vt:lpstr>
      <vt:lpstr>Wingdings</vt:lpstr>
      <vt:lpstr>1_Office Theme</vt:lpstr>
      <vt:lpstr>Theme1</vt:lpstr>
      <vt:lpstr>Distributed Systems CS 15-440 </vt:lpstr>
      <vt:lpstr>Today…</vt:lpstr>
      <vt:lpstr>The Four Layers We Are Studying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Layers that we will study today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1226</cp:revision>
  <dcterms:created xsi:type="dcterms:W3CDTF">2008-11-03T12:44:07Z</dcterms:created>
  <dcterms:modified xsi:type="dcterms:W3CDTF">2019-09-02T08:30:30Z</dcterms:modified>
</cp:coreProperties>
</file>