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6"/>
  </p:notesMasterIdLst>
  <p:sldIdLst>
    <p:sldId id="421" r:id="rId3"/>
    <p:sldId id="375" r:id="rId4"/>
    <p:sldId id="487" r:id="rId5"/>
    <p:sldId id="488" r:id="rId6"/>
    <p:sldId id="49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8" r:id="rId16"/>
    <p:sldId id="437" r:id="rId17"/>
    <p:sldId id="432" r:id="rId18"/>
    <p:sldId id="444" r:id="rId19"/>
    <p:sldId id="436" r:id="rId20"/>
    <p:sldId id="434" r:id="rId21"/>
    <p:sldId id="482" r:id="rId22"/>
    <p:sldId id="467" r:id="rId23"/>
    <p:sldId id="468" r:id="rId24"/>
    <p:sldId id="441" r:id="rId25"/>
    <p:sldId id="469" r:id="rId26"/>
    <p:sldId id="439" r:id="rId27"/>
    <p:sldId id="445" r:id="rId28"/>
    <p:sldId id="443" r:id="rId29"/>
    <p:sldId id="470" r:id="rId30"/>
    <p:sldId id="440" r:id="rId31"/>
    <p:sldId id="483" r:id="rId32"/>
    <p:sldId id="448" r:id="rId33"/>
    <p:sldId id="450" r:id="rId34"/>
    <p:sldId id="486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6" autoAdjust="0"/>
    <p:restoredTop sz="96823" autoAdjust="0"/>
  </p:normalViewPr>
  <p:slideViewPr>
    <p:cSldViewPr>
      <p:cViewPr varScale="1">
        <p:scale>
          <a:sx n="117" d="100"/>
          <a:sy n="117" d="100"/>
        </p:scale>
        <p:origin x="6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8/27/19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0E9FB3B2-69F9-47A4-B9EE-21D8B67AB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1267" name="Rectangle 12">
            <a:extLst>
              <a:ext uri="{FF2B5EF4-FFF2-40B4-BE49-F238E27FC236}">
                <a16:creationId xmlns:a16="http://schemas.microsoft.com/office/drawing/2014/main" id="{F5DEFA04-A13C-4EC5-8027-229BE5B23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6D0B3-5CC5-43ED-9066-6BA230C5B4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Text Box 1">
            <a:extLst>
              <a:ext uri="{FF2B5EF4-FFF2-40B4-BE49-F238E27FC236}">
                <a16:creationId xmlns:a16="http://schemas.microsoft.com/office/drawing/2014/main" id="{A4CD7788-B88A-449C-BB49-4AF0A16F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3FF921-3C65-4C73-9E5B-F6A4F598C5A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880873FA-8CA2-4692-A9C4-E3325B260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0" name="Text Box 3">
            <a:extLst>
              <a:ext uri="{FF2B5EF4-FFF2-40B4-BE49-F238E27FC236}">
                <a16:creationId xmlns:a16="http://schemas.microsoft.com/office/drawing/2014/main" id="{91E087EB-EBBD-4735-A9FB-20607DEF6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The types of networks can be classified based on size: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Personal Area Networks: Various digital devices carried by the user is connected using a low-cost, low-energy network. e.g. Bluetooth</a:t>
            </a:r>
          </a:p>
        </p:txBody>
      </p:sp>
    </p:spTree>
    <p:extLst>
      <p:ext uri="{BB962C8B-B14F-4D97-AF65-F5344CB8AC3E}">
        <p14:creationId xmlns:p14="http://schemas.microsoft.com/office/powerpoint/2010/main" val="19054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452EEF20-5714-4DE2-85F2-DA18CDE8EA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3315" name="Rectangle 12">
            <a:extLst>
              <a:ext uri="{FF2B5EF4-FFF2-40B4-BE49-F238E27FC236}">
                <a16:creationId xmlns:a16="http://schemas.microsoft.com/office/drawing/2014/main" id="{8D372D36-0AE7-4E42-8EA1-8CF07EF0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F80B3-6782-4DE2-B096-989C1AAC7BD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92682DE3-9B2D-4CE4-AAE3-C89E02F5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E61401-123E-4568-B7B8-0D44235429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281E9FE1-D503-4D47-9C16-514A5D4C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Text Box 3">
            <a:extLst>
              <a:ext uri="{FF2B5EF4-FFF2-40B4-BE49-F238E27FC236}">
                <a16:creationId xmlns:a16="http://schemas.microsoft.com/office/drawing/2014/main" id="{F6E3280A-6BE0-4971-AE6F-14215B7B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Local Area Networks: High speed computers connected through a single communication medium (optical, wired or wireless) . “Segment” is a part of the network that is connected by a single medium (e.g. ethernet cable). When a hosts inside a LAN transmits a packet, all other hosts can receive the packet. Hence, there is no need for routing. The bandwidth available is shared between all the hosts. A LAN can be made up of many segments. There is generally a host, which is called as switch or the hub, that helps to connect two or more segments. Communication between hosts in a LAN generally provides high bandwidth and low-delay. But most popularly used LANs, such as Ethernet-based LAN, does not not guarantee bandwidth or delay.</a:t>
            </a:r>
          </a:p>
        </p:txBody>
      </p:sp>
    </p:spTree>
    <p:extLst>
      <p:ext uri="{BB962C8B-B14F-4D97-AF65-F5344CB8AC3E}">
        <p14:creationId xmlns:p14="http://schemas.microsoft.com/office/powerpoint/2010/main" val="134012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95EAF1D9-1C3A-4D22-8490-FF6978710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6387" name="Rectangle 12">
            <a:extLst>
              <a:ext uri="{FF2B5EF4-FFF2-40B4-BE49-F238E27FC236}">
                <a16:creationId xmlns:a16="http://schemas.microsoft.com/office/drawing/2014/main" id="{9C6E2699-B262-488B-9B70-17D4C0AE5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70543-82B0-4F59-8342-8DF1D31216C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Text Box 1">
            <a:extLst>
              <a:ext uri="{FF2B5EF4-FFF2-40B4-BE49-F238E27FC236}">
                <a16:creationId xmlns:a16="http://schemas.microsoft.com/office/drawing/2014/main" id="{80FA5BDA-6BC7-4C41-A1C0-E6E22509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D449C6-68C3-442E-B64C-240C52B7B55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868C3580-F092-4447-972F-B303A185C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5B4815F1-9FFE-4A37-8639-628FA31E0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0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AECAD90-2605-49BF-8500-77CB84243B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9FE5965-76B0-4B9D-B5A4-87EE9A207F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Networks allow an entity on one machine to communicate with another entity on another machine</a:t>
            </a:r>
          </a:p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7748EB0-6A6D-4580-B06E-370D34538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A02BB2-5D41-4AEE-A780-EDE7B4ACFEE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D8B6349-3622-4D00-B253-484A25080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219E96F-8B9F-4214-9800-DE9461473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882536D-1E36-46BD-AA08-D163C2D3D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1E04A-E270-45D7-85AF-744DBFA48D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58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2, August 28, 2019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2C85E660-F719-4E9E-8B0F-1876801E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515600" cy="465137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Generally covers a wider area (cities, countries,...)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Consists of networks of different organizations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Traffic is routed from one organization to another</a:t>
            </a:r>
          </a:p>
          <a:p>
            <a:pPr lvl="1"/>
            <a:r>
              <a:rPr lang="en-US" altLang="en-US" dirty="0">
                <a:cs typeface="Arial" charset="0"/>
              </a:rPr>
              <a:t>Routers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Bandwidth and latency</a:t>
            </a:r>
          </a:p>
          <a:p>
            <a:pPr lvl="1"/>
            <a:r>
              <a:rPr lang="en-US" altLang="en-US" dirty="0">
                <a:cs typeface="Arial" charset="0"/>
              </a:rPr>
              <a:t>Varies</a:t>
            </a:r>
          </a:p>
          <a:p>
            <a:pPr lvl="1"/>
            <a:r>
              <a:rPr lang="en-US" altLang="en-US" dirty="0">
                <a:cs typeface="Arial" charset="0"/>
              </a:rPr>
              <a:t>Worse than a LAN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Largest WAN = Internet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:a16="http://schemas.microsoft.com/office/drawing/2014/main" id="{CC38801D-C8FB-43EC-AA44-A39F239FCA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846510"/>
            <a:ext cx="4038600" cy="2667000"/>
            <a:chOff x="533400" y="3810000"/>
            <a:chExt cx="3124200" cy="2286000"/>
          </a:xfrm>
        </p:grpSpPr>
        <p:grpSp>
          <p:nvGrpSpPr>
            <p:cNvPr id="14341" name="Group 305">
              <a:extLst>
                <a:ext uri="{FF2B5EF4-FFF2-40B4-BE49-F238E27FC236}">
                  <a16:creationId xmlns:a16="http://schemas.microsoft.com/office/drawing/2014/main" id="{12467196-6B8B-4C8C-B031-3AD7EB030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9CEA9A4A-E48F-484F-8238-3A018397B117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565" name="Group 271">
                <a:extLst>
                  <a:ext uri="{FF2B5EF4-FFF2-40B4-BE49-F238E27FC236}">
                    <a16:creationId xmlns:a16="http://schemas.microsoft.com/office/drawing/2014/main" id="{A39F5F31-6026-462F-A098-914EE8B88F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F0A8DDF9-3260-4E0C-968C-C49DC2E91198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69" name="Group 209">
                  <a:extLst>
                    <a:ext uri="{FF2B5EF4-FFF2-40B4-BE49-F238E27FC236}">
                      <a16:creationId xmlns:a16="http://schemas.microsoft.com/office/drawing/2014/main" id="{A905D0B9-8061-45F2-9278-8B992DEA89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0628FE7-D9C2-4238-BAC6-9ACD5FC618B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D6560A56-FF11-4935-B20E-0BAC7AE1B9F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19" name="Picture 9">
                    <a:extLst>
                      <a:ext uri="{FF2B5EF4-FFF2-40B4-BE49-F238E27FC236}">
                        <a16:creationId xmlns:a16="http://schemas.microsoft.com/office/drawing/2014/main" id="{75EEA893-80C3-463E-8CDB-C7B9D28DEE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0" name="Picture 11">
                    <a:extLst>
                      <a:ext uri="{FF2B5EF4-FFF2-40B4-BE49-F238E27FC236}">
                        <a16:creationId xmlns:a16="http://schemas.microsoft.com/office/drawing/2014/main" id="{87FE3A49-355A-4BEF-A686-CC5229670A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1" name="Picture 12">
                    <a:extLst>
                      <a:ext uri="{FF2B5EF4-FFF2-40B4-BE49-F238E27FC236}">
                        <a16:creationId xmlns:a16="http://schemas.microsoft.com/office/drawing/2014/main" id="{06ECAC08-6D94-4C59-98D6-3B5F5C4FE4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2" name="Picture 13">
                    <a:extLst>
                      <a:ext uri="{FF2B5EF4-FFF2-40B4-BE49-F238E27FC236}">
                        <a16:creationId xmlns:a16="http://schemas.microsoft.com/office/drawing/2014/main" id="{06146AA8-26BC-46D1-BD8B-BCE58227C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F0851EDD-ECA7-40BD-A120-1798E86C0C6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1102A110-90B9-4899-A9ED-02ED7D081FA8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8BE91313-BFC3-4790-997D-6BC7147F32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70" name="Group 219">
                  <a:extLst>
                    <a:ext uri="{FF2B5EF4-FFF2-40B4-BE49-F238E27FC236}">
                      <a16:creationId xmlns:a16="http://schemas.microsoft.com/office/drawing/2014/main" id="{BF77FBA1-C9AA-44DF-97F7-FB5D91403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7A1EC3B5-AF02-4434-A43A-15D13C0CBA5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5210EF6A-C06F-42C7-A7EA-4FA1E1FA95C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00" name="Picture 9">
                    <a:extLst>
                      <a:ext uri="{FF2B5EF4-FFF2-40B4-BE49-F238E27FC236}">
                        <a16:creationId xmlns:a16="http://schemas.microsoft.com/office/drawing/2014/main" id="{1F3A6FB1-AD3B-4979-B0FA-3319C8E1FB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1" name="Picture 11">
                    <a:extLst>
                      <a:ext uri="{FF2B5EF4-FFF2-40B4-BE49-F238E27FC236}">
                        <a16:creationId xmlns:a16="http://schemas.microsoft.com/office/drawing/2014/main" id="{EBD90B34-FF29-4924-899B-57A9E4D61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2" name="Picture 12">
                    <a:extLst>
                      <a:ext uri="{FF2B5EF4-FFF2-40B4-BE49-F238E27FC236}">
                        <a16:creationId xmlns:a16="http://schemas.microsoft.com/office/drawing/2014/main" id="{691B07D3-799C-487E-A66D-5AF83275AD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3" name="Picture 13">
                    <a:extLst>
                      <a:ext uri="{FF2B5EF4-FFF2-40B4-BE49-F238E27FC236}">
                        <a16:creationId xmlns:a16="http://schemas.microsoft.com/office/drawing/2014/main" id="{96EE3CFE-A7F6-4CBB-8DC3-25B6FF6868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3D7FA1BA-A274-4216-AC95-3C3F7B1D58C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7E339A94-1B75-4085-B00F-EA9F18893AE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99744145-E82B-44D3-B504-34068951557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D3979916-ECE6-45C4-AEEC-CD3F0DB28480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74" name="Group 198">
                  <a:extLst>
                    <a:ext uri="{FF2B5EF4-FFF2-40B4-BE49-F238E27FC236}">
                      <a16:creationId xmlns:a16="http://schemas.microsoft.com/office/drawing/2014/main" id="{2720AD46-1506-4BC2-8B5D-2EA17FFA8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FD28E434-EF39-42BB-9967-A28CA164D9D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4D73488D-7A28-41A0-A94C-AEBE7563B24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81" name="Picture 9">
                    <a:extLst>
                      <a:ext uri="{FF2B5EF4-FFF2-40B4-BE49-F238E27FC236}">
                        <a16:creationId xmlns:a16="http://schemas.microsoft.com/office/drawing/2014/main" id="{DEFD54FE-6414-4AB0-AB73-19F70E6B39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2" name="Picture 11">
                    <a:extLst>
                      <a:ext uri="{FF2B5EF4-FFF2-40B4-BE49-F238E27FC236}">
                        <a16:creationId xmlns:a16="http://schemas.microsoft.com/office/drawing/2014/main" id="{9FC34F5B-C06E-4827-A36E-D10BDE353DC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3" name="Picture 12">
                    <a:extLst>
                      <a:ext uri="{FF2B5EF4-FFF2-40B4-BE49-F238E27FC236}">
                        <a16:creationId xmlns:a16="http://schemas.microsoft.com/office/drawing/2014/main" id="{2146AF29-7142-4257-9B17-8C611B959B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4" name="Picture 13">
                    <a:extLst>
                      <a:ext uri="{FF2B5EF4-FFF2-40B4-BE49-F238E27FC236}">
                        <a16:creationId xmlns:a16="http://schemas.microsoft.com/office/drawing/2014/main" id="{1F2B1294-0DEE-489E-BAF5-845C9298F68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97831315-156C-46EB-B212-2A67A4B36A9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5366BC75-0C35-4708-9873-392B94E8CC2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445A2B9B-563A-4138-B0DA-75F86D1357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2" name="Group 306">
              <a:extLst>
                <a:ext uri="{FF2B5EF4-FFF2-40B4-BE49-F238E27FC236}">
                  <a16:creationId xmlns:a16="http://schemas.microsoft.com/office/drawing/2014/main" id="{0393A127-1566-44F3-88F8-AE8EE7466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0762C1D-F40F-42E5-A76F-0C2CD7E818F5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97" name="Group 271">
                <a:extLst>
                  <a:ext uri="{FF2B5EF4-FFF2-40B4-BE49-F238E27FC236}">
                    <a16:creationId xmlns:a16="http://schemas.microsoft.com/office/drawing/2014/main" id="{E5FC2534-E825-4309-A4E6-A5376CFA5C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98255567-BD35-4B90-B3EE-3E2DE4D66492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1" name="Group 209">
                  <a:extLst>
                    <a:ext uri="{FF2B5EF4-FFF2-40B4-BE49-F238E27FC236}">
                      <a16:creationId xmlns:a16="http://schemas.microsoft.com/office/drawing/2014/main" id="{EF1B5A13-BBDC-4CDE-8A0D-89B720E5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1B010833-9E0A-4B9A-8411-35907F559B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51082E22-42E1-4B30-829E-DA1C8B96E59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51" name="Picture 9">
                    <a:extLst>
                      <a:ext uri="{FF2B5EF4-FFF2-40B4-BE49-F238E27FC236}">
                        <a16:creationId xmlns:a16="http://schemas.microsoft.com/office/drawing/2014/main" id="{B3D5535A-7F79-49CB-B6C0-5CCB1D8E2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2" name="Picture 11">
                    <a:extLst>
                      <a:ext uri="{FF2B5EF4-FFF2-40B4-BE49-F238E27FC236}">
                        <a16:creationId xmlns:a16="http://schemas.microsoft.com/office/drawing/2014/main" id="{080D2270-8015-4F80-8535-ACAA386C64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3" name="Picture 12">
                    <a:extLst>
                      <a:ext uri="{FF2B5EF4-FFF2-40B4-BE49-F238E27FC236}">
                        <a16:creationId xmlns:a16="http://schemas.microsoft.com/office/drawing/2014/main" id="{CEF43A9D-A283-4F3D-8E96-3196482784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4" name="Picture 13">
                    <a:extLst>
                      <a:ext uri="{FF2B5EF4-FFF2-40B4-BE49-F238E27FC236}">
                        <a16:creationId xmlns:a16="http://schemas.microsoft.com/office/drawing/2014/main" id="{BA69107E-BB3C-4C8B-866C-0962504BF6A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5B1BA6EA-C025-482F-8656-26220EDDD8C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D1CA27E5-DF21-430F-A7B3-97B1AEA4CE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63A37D02-09B2-43FB-8F16-2515B1A75F8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02" name="Group 219">
                  <a:extLst>
                    <a:ext uri="{FF2B5EF4-FFF2-40B4-BE49-F238E27FC236}">
                      <a16:creationId xmlns:a16="http://schemas.microsoft.com/office/drawing/2014/main" id="{6DA1C02C-BEF6-4C62-A7E1-3D022A4ACB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B6A9944E-2637-4828-B880-857BED8DA16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557E89F1-0CD1-448B-82C9-CAA6C1518D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32" name="Picture 9">
                    <a:extLst>
                      <a:ext uri="{FF2B5EF4-FFF2-40B4-BE49-F238E27FC236}">
                        <a16:creationId xmlns:a16="http://schemas.microsoft.com/office/drawing/2014/main" id="{F9DF9312-F6AF-49D9-B002-C94657F449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3" name="Picture 11">
                    <a:extLst>
                      <a:ext uri="{FF2B5EF4-FFF2-40B4-BE49-F238E27FC236}">
                        <a16:creationId xmlns:a16="http://schemas.microsoft.com/office/drawing/2014/main" id="{7A397D49-C1F1-4594-BDAB-23DFA78886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4" name="Picture 12">
                    <a:extLst>
                      <a:ext uri="{FF2B5EF4-FFF2-40B4-BE49-F238E27FC236}">
                        <a16:creationId xmlns:a16="http://schemas.microsoft.com/office/drawing/2014/main" id="{37EDBF3A-6F03-483F-8C6A-10F9DE091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5" name="Picture 13">
                    <a:extLst>
                      <a:ext uri="{FF2B5EF4-FFF2-40B4-BE49-F238E27FC236}">
                        <a16:creationId xmlns:a16="http://schemas.microsoft.com/office/drawing/2014/main" id="{16B211B0-00E3-411D-89EB-B7044C52167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9DEC85F6-D361-48CE-9C2B-4A9B0B2D0AD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019F8ECA-A08F-44A7-8FC8-88D55F287EE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FDB6EE51-342B-4BB0-8707-1A8BEB722BA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CF352C18-9C5E-4A39-8011-6E76A06822B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6" name="Group 198">
                  <a:extLst>
                    <a:ext uri="{FF2B5EF4-FFF2-40B4-BE49-F238E27FC236}">
                      <a16:creationId xmlns:a16="http://schemas.microsoft.com/office/drawing/2014/main" id="{17D547C9-D9A5-4955-B51B-FA875A2374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1EC13A25-253C-4D26-B561-579BE1D7B2A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48E7A218-CAEA-44B4-8BA9-7719ABDB296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13" name="Picture 9">
                    <a:extLst>
                      <a:ext uri="{FF2B5EF4-FFF2-40B4-BE49-F238E27FC236}">
                        <a16:creationId xmlns:a16="http://schemas.microsoft.com/office/drawing/2014/main" id="{A1B4DD7D-FB04-485B-8F01-14FD632A7F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4" name="Picture 11">
                    <a:extLst>
                      <a:ext uri="{FF2B5EF4-FFF2-40B4-BE49-F238E27FC236}">
                        <a16:creationId xmlns:a16="http://schemas.microsoft.com/office/drawing/2014/main" id="{2E0C74F2-88BF-4992-87B4-40B5C1D761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5" name="Picture 12">
                    <a:extLst>
                      <a:ext uri="{FF2B5EF4-FFF2-40B4-BE49-F238E27FC236}">
                        <a16:creationId xmlns:a16="http://schemas.microsoft.com/office/drawing/2014/main" id="{35A47F87-B2B6-4357-8F81-667E924B66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6" name="Picture 13">
                    <a:extLst>
                      <a:ext uri="{FF2B5EF4-FFF2-40B4-BE49-F238E27FC236}">
                        <a16:creationId xmlns:a16="http://schemas.microsoft.com/office/drawing/2014/main" id="{C1C41D15-2EAE-4363-8361-1894A51E0D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E0731734-C0D2-4B50-B928-3939688EAC7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70DEF25A-6AB6-47F3-A79F-CA5A03FDAB23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AA414B1-97F3-4E7B-B7A4-C61882A72B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3" name="Group 341">
              <a:extLst>
                <a:ext uri="{FF2B5EF4-FFF2-40B4-BE49-F238E27FC236}">
                  <a16:creationId xmlns:a16="http://schemas.microsoft.com/office/drawing/2014/main" id="{932BE933-0543-4ED1-B056-278DC7698A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4890CAF-6B17-4015-AC8D-CAE9E38E6727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30" name="Group 271">
                <a:extLst>
                  <a:ext uri="{FF2B5EF4-FFF2-40B4-BE49-F238E27FC236}">
                    <a16:creationId xmlns:a16="http://schemas.microsoft.com/office/drawing/2014/main" id="{5A825FD1-8C4A-4719-9564-E7D115B624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11" y="3962400"/>
                <a:ext cx="1447806" cy="609600"/>
                <a:chOff x="5029214" y="3657602"/>
                <a:chExt cx="3200407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D366DAA8-2E4C-456D-9993-3993F29993E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4" name="Group 209">
                  <a:extLst>
                    <a:ext uri="{FF2B5EF4-FFF2-40B4-BE49-F238E27FC236}">
                      <a16:creationId xmlns:a16="http://schemas.microsoft.com/office/drawing/2014/main" id="{5D2B9C12-0473-4625-94AC-F2F45C3C80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4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6656B92C-6DF0-4459-95CF-17B9D38AFB5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F1FB5560-86EE-4F0A-84C8-53710BCF549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84" name="Picture 9">
                    <a:extLst>
                      <a:ext uri="{FF2B5EF4-FFF2-40B4-BE49-F238E27FC236}">
                        <a16:creationId xmlns:a16="http://schemas.microsoft.com/office/drawing/2014/main" id="{5D945FB3-A1C0-4BF5-9433-27506E2A61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5" name="Picture 11">
                    <a:extLst>
                      <a:ext uri="{FF2B5EF4-FFF2-40B4-BE49-F238E27FC236}">
                        <a16:creationId xmlns:a16="http://schemas.microsoft.com/office/drawing/2014/main" id="{F4DB56AC-E804-4EE0-900E-49733C3E438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6" name="Picture 12">
                    <a:extLst>
                      <a:ext uri="{FF2B5EF4-FFF2-40B4-BE49-F238E27FC236}">
                        <a16:creationId xmlns:a16="http://schemas.microsoft.com/office/drawing/2014/main" id="{4EBBB796-9FA1-416C-89B1-BE8918DDA5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21CB4925-647C-47F9-B11C-1716A7F9C7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FB2CDF4B-9587-4D92-A226-E4901B8C96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A68E418A-8868-4EFE-A1B9-42C7B3EA7A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435" name="Group 219">
                  <a:extLst>
                    <a:ext uri="{FF2B5EF4-FFF2-40B4-BE49-F238E27FC236}">
                      <a16:creationId xmlns:a16="http://schemas.microsoft.com/office/drawing/2014/main" id="{4BFA6651-BEF7-45C6-9E29-71D2EE5C5C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CEA5BF6B-78DB-4EF1-8186-B068C7FB0D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FA8E840B-3993-4B5F-A355-951FA8D719B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65" name="Picture 9">
                    <a:extLst>
                      <a:ext uri="{FF2B5EF4-FFF2-40B4-BE49-F238E27FC236}">
                        <a16:creationId xmlns:a16="http://schemas.microsoft.com/office/drawing/2014/main" id="{2CA9D739-E975-4977-BE94-64072F146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6" name="Picture 11">
                    <a:extLst>
                      <a:ext uri="{FF2B5EF4-FFF2-40B4-BE49-F238E27FC236}">
                        <a16:creationId xmlns:a16="http://schemas.microsoft.com/office/drawing/2014/main" id="{6DEAB2DB-A2C7-4CCB-A61C-35D64DC1FB8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7" name="Picture 12">
                    <a:extLst>
                      <a:ext uri="{FF2B5EF4-FFF2-40B4-BE49-F238E27FC236}">
                        <a16:creationId xmlns:a16="http://schemas.microsoft.com/office/drawing/2014/main" id="{502BAD33-B461-4F1C-9016-7D61DF86D71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8" name="Picture 13">
                    <a:extLst>
                      <a:ext uri="{FF2B5EF4-FFF2-40B4-BE49-F238E27FC236}">
                        <a16:creationId xmlns:a16="http://schemas.microsoft.com/office/drawing/2014/main" id="{048E9CE0-D196-437E-AC74-51139D01EF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8DF2809B-2269-4802-96D1-2BB517CDD9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DCC8D5F3-FD59-4DEB-83BB-D3CCF56FA840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12136999-FF49-4BE8-9A1F-2DA5222F8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9C59624B-764D-4260-8992-0638B37262D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9" name="Group 198">
                  <a:extLst>
                    <a:ext uri="{FF2B5EF4-FFF2-40B4-BE49-F238E27FC236}">
                      <a16:creationId xmlns:a16="http://schemas.microsoft.com/office/drawing/2014/main" id="{F499858D-410A-4531-A575-D9F69B34F1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2800EDF9-AFAB-4C98-B049-B2CBE7928BB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60470B5-602D-44D4-B2F5-B06E3BF4CF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46" name="Picture 9">
                    <a:extLst>
                      <a:ext uri="{FF2B5EF4-FFF2-40B4-BE49-F238E27FC236}">
                        <a16:creationId xmlns:a16="http://schemas.microsoft.com/office/drawing/2014/main" id="{D8487564-F72F-4E0C-80B9-3D5C439B5FB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7" name="Picture 11">
                    <a:extLst>
                      <a:ext uri="{FF2B5EF4-FFF2-40B4-BE49-F238E27FC236}">
                        <a16:creationId xmlns:a16="http://schemas.microsoft.com/office/drawing/2014/main" id="{2F77820E-A649-4873-88EB-C6DC3F01F5C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8" name="Picture 12">
                    <a:extLst>
                      <a:ext uri="{FF2B5EF4-FFF2-40B4-BE49-F238E27FC236}">
                        <a16:creationId xmlns:a16="http://schemas.microsoft.com/office/drawing/2014/main" id="{2E91EDC3-FF05-403F-8B17-1670C44C10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9" name="Picture 13">
                    <a:extLst>
                      <a:ext uri="{FF2B5EF4-FFF2-40B4-BE49-F238E27FC236}">
                        <a16:creationId xmlns:a16="http://schemas.microsoft.com/office/drawing/2014/main" id="{F83D41CC-69C9-4994-A24B-3ACE8FDC087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22919A1C-8326-4C40-95D3-13A62DCEA8A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25405088-BE8F-4101-A716-8071F3C09C2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7D206740-A05D-4480-8C1E-94CD5AA4904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4" name="Group 376">
              <a:extLst>
                <a:ext uri="{FF2B5EF4-FFF2-40B4-BE49-F238E27FC236}">
                  <a16:creationId xmlns:a16="http://schemas.microsoft.com/office/drawing/2014/main" id="{D3F1E9DF-92BA-4B2C-A16B-BAC54F417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905BFDE-8097-4E51-8273-6DEBD44DB689}"/>
                  </a:ext>
                </a:extLst>
              </p:cNvPr>
              <p:cNvSpPr/>
              <p:nvPr/>
            </p:nvSpPr>
            <p:spPr>
              <a:xfrm>
                <a:off x="2057326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362" name="Group 271">
                <a:extLst>
                  <a:ext uri="{FF2B5EF4-FFF2-40B4-BE49-F238E27FC236}">
                    <a16:creationId xmlns:a16="http://schemas.microsoft.com/office/drawing/2014/main" id="{248DC4DF-F90A-4BCE-B734-7E279AF473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A97D78C8-4557-416C-9A41-B1476D4305A1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66" name="Group 209">
                  <a:extLst>
                    <a:ext uri="{FF2B5EF4-FFF2-40B4-BE49-F238E27FC236}">
                      <a16:creationId xmlns:a16="http://schemas.microsoft.com/office/drawing/2014/main" id="{0617504D-81A6-40D7-A58E-D62AC7943F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6A677784-F842-409A-A6FF-95FF245F3ED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237298AF-89B8-4D72-BE68-3B1B3139F58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16" name="Picture 9">
                    <a:extLst>
                      <a:ext uri="{FF2B5EF4-FFF2-40B4-BE49-F238E27FC236}">
                        <a16:creationId xmlns:a16="http://schemas.microsoft.com/office/drawing/2014/main" id="{6351C473-DC70-4604-B8BA-F9F2D876B48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7" name="Picture 11">
                    <a:extLst>
                      <a:ext uri="{FF2B5EF4-FFF2-40B4-BE49-F238E27FC236}">
                        <a16:creationId xmlns:a16="http://schemas.microsoft.com/office/drawing/2014/main" id="{CCD0363A-7940-432E-BC6A-08B36B08C8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8" name="Picture 12">
                    <a:extLst>
                      <a:ext uri="{FF2B5EF4-FFF2-40B4-BE49-F238E27FC236}">
                        <a16:creationId xmlns:a16="http://schemas.microsoft.com/office/drawing/2014/main" id="{56FAE24D-94F8-4B9B-8829-6411105D9F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9" name="Picture 13">
                    <a:extLst>
                      <a:ext uri="{FF2B5EF4-FFF2-40B4-BE49-F238E27FC236}">
                        <a16:creationId xmlns:a16="http://schemas.microsoft.com/office/drawing/2014/main" id="{BA08EA0A-8CC8-4CD0-AE9F-7214664838A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C6D8FA4E-DD72-4E81-9F8E-543295D048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21AD5BDA-0BDD-4877-8F1E-EF8035939D1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D554B079-2033-495E-A799-4E5644630F2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367" name="Group 219">
                  <a:extLst>
                    <a:ext uri="{FF2B5EF4-FFF2-40B4-BE49-F238E27FC236}">
                      <a16:creationId xmlns:a16="http://schemas.microsoft.com/office/drawing/2014/main" id="{8A8EB622-13E3-458A-8D20-69CBD873AB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A0DEEA71-21EB-4373-BC42-B47C2C28534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3FA22FFC-9F2A-40E2-8953-4D6C7C67354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97" name="Picture 9">
                    <a:extLst>
                      <a:ext uri="{FF2B5EF4-FFF2-40B4-BE49-F238E27FC236}">
                        <a16:creationId xmlns:a16="http://schemas.microsoft.com/office/drawing/2014/main" id="{DD5CAE0F-38A0-4B99-80C5-D5EA029850F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8" name="Picture 11">
                    <a:extLst>
                      <a:ext uri="{FF2B5EF4-FFF2-40B4-BE49-F238E27FC236}">
                        <a16:creationId xmlns:a16="http://schemas.microsoft.com/office/drawing/2014/main" id="{9F297716-FD69-4963-AF40-D769C9656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9" name="Picture 12">
                    <a:extLst>
                      <a:ext uri="{FF2B5EF4-FFF2-40B4-BE49-F238E27FC236}">
                        <a16:creationId xmlns:a16="http://schemas.microsoft.com/office/drawing/2014/main" id="{01978138-5625-49CE-AC94-492B7CDAA8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00" name="Picture 13">
                    <a:extLst>
                      <a:ext uri="{FF2B5EF4-FFF2-40B4-BE49-F238E27FC236}">
                        <a16:creationId xmlns:a16="http://schemas.microsoft.com/office/drawing/2014/main" id="{07D1CE03-03E6-4396-957C-FACC0B8950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926111AC-71E8-4A97-BDD9-A15CFBF50DF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C66E1B13-65CD-4F26-84D6-C5C0678E2FE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9B519F9A-551A-4D1B-B5AA-AD8E3F80476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5A6ADBB9-8B00-4F2F-8B16-7CB1E794DC2C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71" name="Group 198">
                  <a:extLst>
                    <a:ext uri="{FF2B5EF4-FFF2-40B4-BE49-F238E27FC236}">
                      <a16:creationId xmlns:a16="http://schemas.microsoft.com/office/drawing/2014/main" id="{60958207-EC29-4E5E-A25E-2F49604CF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8EC48B4D-E5C5-43E3-82DE-9CEA069EAFB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DDCFF2FA-1ECE-4FA3-B661-FBDED64DE8A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78" name="Picture 9">
                    <a:extLst>
                      <a:ext uri="{FF2B5EF4-FFF2-40B4-BE49-F238E27FC236}">
                        <a16:creationId xmlns:a16="http://schemas.microsoft.com/office/drawing/2014/main" id="{9B1262F9-A2C6-4E34-B077-59DB68757E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79" name="Picture 11">
                    <a:extLst>
                      <a:ext uri="{FF2B5EF4-FFF2-40B4-BE49-F238E27FC236}">
                        <a16:creationId xmlns:a16="http://schemas.microsoft.com/office/drawing/2014/main" id="{BE49EEDA-F03C-4EB2-AE9A-C67B4A871C4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0" name="Picture 12">
                    <a:extLst>
                      <a:ext uri="{FF2B5EF4-FFF2-40B4-BE49-F238E27FC236}">
                        <a16:creationId xmlns:a16="http://schemas.microsoft.com/office/drawing/2014/main" id="{966DE1CF-1E51-4428-B537-14DD7159605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1" name="Picture 13">
                    <a:extLst>
                      <a:ext uri="{FF2B5EF4-FFF2-40B4-BE49-F238E27FC236}">
                        <a16:creationId xmlns:a16="http://schemas.microsoft.com/office/drawing/2014/main" id="{C5F93D06-78C5-4655-B878-7A1E807ECCE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34504B65-71C9-4719-BC71-EE172659182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8837247-E8CD-482E-AEFD-8D767F429B8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C40408BB-5C03-4CCC-B4D4-215E46CD581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4B56244A-7638-4EEB-811C-D4E3FC46DCDE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4C427843-780E-447B-B4BD-C6F1A4461E2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25460587-DF64-432A-A796-C10789D31817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5E6CB209-E9A3-421D-B305-ABBE36CDAED6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4357" name="Picture 6">
              <a:extLst>
                <a:ext uri="{FF2B5EF4-FFF2-40B4-BE49-F238E27FC236}">
                  <a16:creationId xmlns:a16="http://schemas.microsoft.com/office/drawing/2014/main" id="{25320A61-B5BB-4B7F-AB69-E0CA1A57F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8" name="Picture 6">
              <a:extLst>
                <a:ext uri="{FF2B5EF4-FFF2-40B4-BE49-F238E27FC236}">
                  <a16:creationId xmlns:a16="http://schemas.microsoft.com/office/drawing/2014/main" id="{74B6C4FF-767E-4BE0-AEF7-E6CD2C646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9" name="Picture 6">
              <a:extLst>
                <a:ext uri="{FF2B5EF4-FFF2-40B4-BE49-F238E27FC236}">
                  <a16:creationId xmlns:a16="http://schemas.microsoft.com/office/drawing/2014/main" id="{C293D56D-F800-4321-8A71-1D5C019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60" name="Picture 6">
              <a:extLst>
                <a:ext uri="{FF2B5EF4-FFF2-40B4-BE49-F238E27FC236}">
                  <a16:creationId xmlns:a16="http://schemas.microsoft.com/office/drawing/2014/main" id="{81C1F8FA-C5E5-4F9B-8046-75041A98B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52" name="Rectangle 2">
            <a:extLst>
              <a:ext uri="{FF2B5EF4-FFF2-40B4-BE49-F238E27FC236}">
                <a16:creationId xmlns:a16="http://schemas.microsoft.com/office/drawing/2014/main" id="{AF98750C-8B2D-4CE2-B4C1-9B7F28048099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8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63878"/>
            <a:ext cx="2514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Point-to-point link</a:t>
            </a:r>
          </a:p>
        </p:txBody>
      </p:sp>
      <p:sp>
        <p:nvSpPr>
          <p:cNvPr id="22609" name="Text Box 80">
            <a:extLst>
              <a:ext uri="{FF2B5EF4-FFF2-40B4-BE49-F238E27FC236}">
                <a16:creationId xmlns:a16="http://schemas.microsoft.com/office/drawing/2014/main" id="{2DC7EA48-3868-455E-B0B5-FEE2E268A9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61338" y="3894141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Local Area Network (LAN)</a:t>
            </a:r>
          </a:p>
        </p:txBody>
      </p:sp>
      <p:grpSp>
        <p:nvGrpSpPr>
          <p:cNvPr id="15366" name="Group 196">
            <a:extLst>
              <a:ext uri="{FF2B5EF4-FFF2-40B4-BE49-F238E27FC236}">
                <a16:creationId xmlns:a16="http://schemas.microsoft.com/office/drawing/2014/main" id="{4A0087A1-FB0E-493C-A12D-1CA0E0D5BA2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133600"/>
            <a:ext cx="2286000" cy="685800"/>
            <a:chOff x="228600" y="1600200"/>
            <a:chExt cx="2286000" cy="685800"/>
          </a:xfrm>
        </p:grpSpPr>
        <p:pic>
          <p:nvPicPr>
            <p:cNvPr id="15763" name="Picture 6">
              <a:extLst>
                <a:ext uri="{FF2B5EF4-FFF2-40B4-BE49-F238E27FC236}">
                  <a16:creationId xmlns:a16="http://schemas.microsoft.com/office/drawing/2014/main" id="{C2C73C00-CD42-4296-8061-6F1C52019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64" name="Picture 8">
              <a:extLst>
                <a:ext uri="{FF2B5EF4-FFF2-40B4-BE49-F238E27FC236}">
                  <a16:creationId xmlns:a16="http://schemas.microsoft.com/office/drawing/2014/main" id="{924F222F-01BE-499B-98A7-2D12E7A76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1" name="Can 190">
              <a:extLst>
                <a:ext uri="{FF2B5EF4-FFF2-40B4-BE49-F238E27FC236}">
                  <a16:creationId xmlns:a16="http://schemas.microsoft.com/office/drawing/2014/main" id="{4EF169D1-8DFA-40F4-8C27-E4334620F245}"/>
                </a:ext>
              </a:extLst>
            </p:cNvPr>
            <p:cNvSpPr/>
            <p:nvPr/>
          </p:nvSpPr>
          <p:spPr>
            <a:xfrm rot="5400000">
              <a:off x="1333500" y="1714500"/>
              <a:ext cx="152400" cy="5334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47111" name="Group 197">
            <a:extLst>
              <a:ext uri="{FF2B5EF4-FFF2-40B4-BE49-F238E27FC236}">
                <a16:creationId xmlns:a16="http://schemas.microsoft.com/office/drawing/2014/main" id="{6498F800-E646-452E-801E-23A240D6CDA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276600" cy="838200"/>
            <a:chOff x="4579938" y="1600200"/>
            <a:chExt cx="3276600" cy="838200"/>
          </a:xfrm>
        </p:grpSpPr>
        <p:sp>
          <p:nvSpPr>
            <p:cNvPr id="194" name="Can 193">
              <a:extLst>
                <a:ext uri="{FF2B5EF4-FFF2-40B4-BE49-F238E27FC236}">
                  <a16:creationId xmlns:a16="http://schemas.microsoft.com/office/drawing/2014/main" id="{532629A1-09C0-4A07-86BC-8E7CCFDFDEB9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3" name="Can 192">
              <a:extLst>
                <a:ext uri="{FF2B5EF4-FFF2-40B4-BE49-F238E27FC236}">
                  <a16:creationId xmlns:a16="http://schemas.microsoft.com/office/drawing/2014/main" id="{24BB984F-8A77-44AD-BA2B-70362D9C125C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750" name="Picture 9">
              <a:extLst>
                <a:ext uri="{FF2B5EF4-FFF2-40B4-BE49-F238E27FC236}">
                  <a16:creationId xmlns:a16="http://schemas.microsoft.com/office/drawing/2014/main" id="{A294508D-A223-4AC7-B339-30CA48AB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1" name="Picture 11">
              <a:extLst>
                <a:ext uri="{FF2B5EF4-FFF2-40B4-BE49-F238E27FC236}">
                  <a16:creationId xmlns:a16="http://schemas.microsoft.com/office/drawing/2014/main" id="{DEC37D71-4B08-4CDF-9A73-5ADB44013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2" name="Picture 12">
              <a:extLst>
                <a:ext uri="{FF2B5EF4-FFF2-40B4-BE49-F238E27FC236}">
                  <a16:creationId xmlns:a16="http://schemas.microsoft.com/office/drawing/2014/main" id="{A146ECBE-9E5A-4BDF-878D-2AA0F37C94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3" name="Picture 13">
              <a:extLst>
                <a:ext uri="{FF2B5EF4-FFF2-40B4-BE49-F238E27FC236}">
                  <a16:creationId xmlns:a16="http://schemas.microsoft.com/office/drawing/2014/main" id="{D64DDBD7-6075-4A6E-8D2E-84153026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5" name="Can 194">
              <a:extLst>
                <a:ext uri="{FF2B5EF4-FFF2-40B4-BE49-F238E27FC236}">
                  <a16:creationId xmlns:a16="http://schemas.microsoft.com/office/drawing/2014/main" id="{F373EE91-FF47-4E3D-86B9-789FB09E543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6" name="Can 195">
              <a:extLst>
                <a:ext uri="{FF2B5EF4-FFF2-40B4-BE49-F238E27FC236}">
                  <a16:creationId xmlns:a16="http://schemas.microsoft.com/office/drawing/2014/main" id="{04E803E2-0247-456C-86A6-A0F824CAA28F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2" name="Can 191">
              <a:extLst>
                <a:ext uri="{FF2B5EF4-FFF2-40B4-BE49-F238E27FC236}">
                  <a16:creationId xmlns:a16="http://schemas.microsoft.com/office/drawing/2014/main" id="{92F0127F-9F3C-458C-926B-C30C526A623C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7112" name="TextBox 208">
            <a:extLst>
              <a:ext uri="{FF2B5EF4-FFF2-40B4-BE49-F238E27FC236}">
                <a16:creationId xmlns:a16="http://schemas.microsoft.com/office/drawing/2014/main" id="{431BCFAB-F810-40D4-978E-30B6313D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Segment</a:t>
            </a:r>
          </a:p>
        </p:txBody>
      </p:sp>
      <p:grpSp>
        <p:nvGrpSpPr>
          <p:cNvPr id="47113" name="Group 235">
            <a:extLst>
              <a:ext uri="{FF2B5EF4-FFF2-40B4-BE49-F238E27FC236}">
                <a16:creationId xmlns:a16="http://schemas.microsoft.com/office/drawing/2014/main" id="{5E812822-7288-4E48-8D83-7896C3F4AAA1}"/>
              </a:ext>
            </a:extLst>
          </p:cNvPr>
          <p:cNvGrpSpPr>
            <a:grpSpLocks/>
          </p:cNvGrpSpPr>
          <p:nvPr/>
        </p:nvGrpSpPr>
        <p:grpSpPr bwMode="auto">
          <a:xfrm>
            <a:off x="6374813" y="4224654"/>
            <a:ext cx="3200400" cy="1905000"/>
            <a:chOff x="5029200" y="3657600"/>
            <a:chExt cx="3200400" cy="1905000"/>
          </a:xfrm>
        </p:grpSpPr>
        <p:sp>
          <p:nvSpPr>
            <p:cNvPr id="232" name="Can 231">
              <a:extLst>
                <a:ext uri="{FF2B5EF4-FFF2-40B4-BE49-F238E27FC236}">
                  <a16:creationId xmlns:a16="http://schemas.microsoft.com/office/drawing/2014/main" id="{DCBEC492-09AE-44DE-A74F-8CB54DE075B7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1" name="Group 209">
              <a:extLst>
                <a:ext uri="{FF2B5EF4-FFF2-40B4-BE49-F238E27FC236}">
                  <a16:creationId xmlns:a16="http://schemas.microsoft.com/office/drawing/2014/main" id="{0F1904EF-6680-48EA-8587-9F07E30A0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0" y="4343400"/>
              <a:ext cx="2286000" cy="533400"/>
              <a:chOff x="4579938" y="1600200"/>
              <a:chExt cx="3276600" cy="838200"/>
            </a:xfrm>
          </p:grpSpPr>
          <p:sp>
            <p:nvSpPr>
              <p:cNvPr id="211" name="Can 210">
                <a:extLst>
                  <a:ext uri="{FF2B5EF4-FFF2-40B4-BE49-F238E27FC236}">
                    <a16:creationId xmlns:a16="http://schemas.microsoft.com/office/drawing/2014/main" id="{D6535350-962A-41C6-994A-47DD589A4587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2" name="Can 211">
                <a:extLst>
                  <a:ext uri="{FF2B5EF4-FFF2-40B4-BE49-F238E27FC236}">
                    <a16:creationId xmlns:a16="http://schemas.microsoft.com/office/drawing/2014/main" id="{6A42DBAB-5073-4B56-BE23-597B33E35550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31" name="Picture 9">
                <a:extLst>
                  <a:ext uri="{FF2B5EF4-FFF2-40B4-BE49-F238E27FC236}">
                    <a16:creationId xmlns:a16="http://schemas.microsoft.com/office/drawing/2014/main" id="{F1EEC1DE-8699-42A6-B05E-6E9454F275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2" name="Picture 11">
                <a:extLst>
                  <a:ext uri="{FF2B5EF4-FFF2-40B4-BE49-F238E27FC236}">
                    <a16:creationId xmlns:a16="http://schemas.microsoft.com/office/drawing/2014/main" id="{6B90E723-672E-4A57-BB37-9570A66271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3" name="Picture 12">
                <a:extLst>
                  <a:ext uri="{FF2B5EF4-FFF2-40B4-BE49-F238E27FC236}">
                    <a16:creationId xmlns:a16="http://schemas.microsoft.com/office/drawing/2014/main" id="{9F5D3DBE-1EFB-4FB2-B740-7E11252AF6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4" name="Picture 13">
                <a:extLst>
                  <a:ext uri="{FF2B5EF4-FFF2-40B4-BE49-F238E27FC236}">
                    <a16:creationId xmlns:a16="http://schemas.microsoft.com/office/drawing/2014/main" id="{173BD3E4-BBF4-4A0F-B615-7C813271E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17" name="Can 216">
                <a:extLst>
                  <a:ext uri="{FF2B5EF4-FFF2-40B4-BE49-F238E27FC236}">
                    <a16:creationId xmlns:a16="http://schemas.microsoft.com/office/drawing/2014/main" id="{D44FB0B0-2BCA-457E-A3D5-96D5A337307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Can 217">
                <a:extLst>
                  <a:ext uri="{FF2B5EF4-FFF2-40B4-BE49-F238E27FC236}">
                    <a16:creationId xmlns:a16="http://schemas.microsoft.com/office/drawing/2014/main" id="{B34E085C-3D5F-4D43-81CF-6D7DD7F0639C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Can 218">
                <a:extLst>
                  <a:ext uri="{FF2B5EF4-FFF2-40B4-BE49-F238E27FC236}">
                    <a16:creationId xmlns:a16="http://schemas.microsoft.com/office/drawing/2014/main" id="{0301F786-CA29-455C-B515-50BE01B0EB1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5682" name="Group 219">
              <a:extLst>
                <a:ext uri="{FF2B5EF4-FFF2-40B4-BE49-F238E27FC236}">
                  <a16:creationId xmlns:a16="http://schemas.microsoft.com/office/drawing/2014/main" id="{B4E782CF-D766-4F9A-8914-9AE14630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5029200"/>
              <a:ext cx="2286000" cy="533400"/>
              <a:chOff x="4579938" y="1600200"/>
              <a:chExt cx="3276600" cy="838200"/>
            </a:xfrm>
          </p:grpSpPr>
          <p:sp>
            <p:nvSpPr>
              <p:cNvPr id="221" name="Can 220">
                <a:extLst>
                  <a:ext uri="{FF2B5EF4-FFF2-40B4-BE49-F238E27FC236}">
                    <a16:creationId xmlns:a16="http://schemas.microsoft.com/office/drawing/2014/main" id="{4A6EC30D-4BA6-41C5-A8F9-B34247E2D2D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2" name="Can 221">
                <a:extLst>
                  <a:ext uri="{FF2B5EF4-FFF2-40B4-BE49-F238E27FC236}">
                    <a16:creationId xmlns:a16="http://schemas.microsoft.com/office/drawing/2014/main" id="{EFCE2543-3893-41DB-B7CE-2CE591A3087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12" name="Picture 9">
                <a:extLst>
                  <a:ext uri="{FF2B5EF4-FFF2-40B4-BE49-F238E27FC236}">
                    <a16:creationId xmlns:a16="http://schemas.microsoft.com/office/drawing/2014/main" id="{AE872CA8-9E84-459D-A6E0-094649208A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3" name="Picture 11">
                <a:extLst>
                  <a:ext uri="{FF2B5EF4-FFF2-40B4-BE49-F238E27FC236}">
                    <a16:creationId xmlns:a16="http://schemas.microsoft.com/office/drawing/2014/main" id="{F7BB9CB2-69F7-492F-96A0-5A09CC9AE2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4" name="Picture 12">
                <a:extLst>
                  <a:ext uri="{FF2B5EF4-FFF2-40B4-BE49-F238E27FC236}">
                    <a16:creationId xmlns:a16="http://schemas.microsoft.com/office/drawing/2014/main" id="{D4570140-9E7E-4721-9B05-898A1CE7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5" name="Picture 13">
                <a:extLst>
                  <a:ext uri="{FF2B5EF4-FFF2-40B4-BE49-F238E27FC236}">
                    <a16:creationId xmlns:a16="http://schemas.microsoft.com/office/drawing/2014/main" id="{51E67487-E545-436D-8B90-3D6A7AA33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27" name="Can 226">
                <a:extLst>
                  <a:ext uri="{FF2B5EF4-FFF2-40B4-BE49-F238E27FC236}">
                    <a16:creationId xmlns:a16="http://schemas.microsoft.com/office/drawing/2014/main" id="{EAE47B5F-52A3-4C90-9769-22A1808DAB76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8" name="Can 227">
                <a:extLst>
                  <a:ext uri="{FF2B5EF4-FFF2-40B4-BE49-F238E27FC236}">
                    <a16:creationId xmlns:a16="http://schemas.microsoft.com/office/drawing/2014/main" id="{34514FDD-3960-4837-A54F-7C99C7AF72AE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9" name="Can 228">
                <a:extLst>
                  <a:ext uri="{FF2B5EF4-FFF2-40B4-BE49-F238E27FC236}">
                    <a16:creationId xmlns:a16="http://schemas.microsoft.com/office/drawing/2014/main" id="{275CF44F-6228-48AF-9D51-8A69957AE51C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31" name="Can 230">
              <a:extLst>
                <a:ext uri="{FF2B5EF4-FFF2-40B4-BE49-F238E27FC236}">
                  <a16:creationId xmlns:a16="http://schemas.microsoft.com/office/drawing/2014/main" id="{2CAA3799-A40A-4534-B4EF-C77AC0828F8F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6" name="Group 198">
              <a:extLst>
                <a:ext uri="{FF2B5EF4-FFF2-40B4-BE49-F238E27FC236}">
                  <a16:creationId xmlns:a16="http://schemas.microsoft.com/office/drawing/2014/main" id="{44EAFCFB-C937-4A2B-A40D-86899B704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3657600"/>
              <a:ext cx="2286000" cy="533400"/>
              <a:chOff x="4579938" y="1600200"/>
              <a:chExt cx="3276600" cy="838200"/>
            </a:xfrm>
          </p:grpSpPr>
          <p:sp>
            <p:nvSpPr>
              <p:cNvPr id="200" name="Can 199">
                <a:extLst>
                  <a:ext uri="{FF2B5EF4-FFF2-40B4-BE49-F238E27FC236}">
                    <a16:creationId xmlns:a16="http://schemas.microsoft.com/office/drawing/2014/main" id="{A924B046-DCFB-4484-96F0-F24DC6D3504B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1" name="Can 200">
                <a:extLst>
                  <a:ext uri="{FF2B5EF4-FFF2-40B4-BE49-F238E27FC236}">
                    <a16:creationId xmlns:a16="http://schemas.microsoft.com/office/drawing/2014/main" id="{7ED4F1BA-AA65-4D8E-859D-318E80FA65F8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693" name="Picture 9">
                <a:extLst>
                  <a:ext uri="{FF2B5EF4-FFF2-40B4-BE49-F238E27FC236}">
                    <a16:creationId xmlns:a16="http://schemas.microsoft.com/office/drawing/2014/main" id="{68BD3E3C-C6D1-450D-9C1B-E2CF796033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4" name="Picture 11">
                <a:extLst>
                  <a:ext uri="{FF2B5EF4-FFF2-40B4-BE49-F238E27FC236}">
                    <a16:creationId xmlns:a16="http://schemas.microsoft.com/office/drawing/2014/main" id="{B5AC8F5E-8476-4AC0-A82C-F27DA53C6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5" name="Picture 12">
                <a:extLst>
                  <a:ext uri="{FF2B5EF4-FFF2-40B4-BE49-F238E27FC236}">
                    <a16:creationId xmlns:a16="http://schemas.microsoft.com/office/drawing/2014/main" id="{2725C0ED-6BA7-4BD7-A743-E4F8723BA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6" name="Picture 13">
                <a:extLst>
                  <a:ext uri="{FF2B5EF4-FFF2-40B4-BE49-F238E27FC236}">
                    <a16:creationId xmlns:a16="http://schemas.microsoft.com/office/drawing/2014/main" id="{D08EEC74-30F4-4BBF-A8F7-769ECCE82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06" name="Can 205">
                <a:extLst>
                  <a:ext uri="{FF2B5EF4-FFF2-40B4-BE49-F238E27FC236}">
                    <a16:creationId xmlns:a16="http://schemas.microsoft.com/office/drawing/2014/main" id="{BEB6087F-441B-44EE-8132-7FEF39C80DBB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7" name="Can 206">
                <a:extLst>
                  <a:ext uri="{FF2B5EF4-FFF2-40B4-BE49-F238E27FC236}">
                    <a16:creationId xmlns:a16="http://schemas.microsoft.com/office/drawing/2014/main" id="{97D04248-47B4-4895-9540-09F7B9B4FE80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8" name="Can 207">
                <a:extLst>
                  <a:ext uri="{FF2B5EF4-FFF2-40B4-BE49-F238E27FC236}">
                    <a16:creationId xmlns:a16="http://schemas.microsoft.com/office/drawing/2014/main" id="{0D9D6C2D-6F8B-4A96-B1CE-A02799E9EAAD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14" name="TextBox 232">
            <a:extLst>
              <a:ext uri="{FF2B5EF4-FFF2-40B4-BE49-F238E27FC236}">
                <a16:creationId xmlns:a16="http://schemas.microsoft.com/office/drawing/2014/main" id="{8720D6C5-3B18-4075-BFCC-092F7C8B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025" y="6139656"/>
            <a:ext cx="1438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Network</a:t>
            </a:r>
          </a:p>
        </p:txBody>
      </p:sp>
      <p:sp>
        <p:nvSpPr>
          <p:cNvPr id="234" name="Right Arrow 233">
            <a:extLst>
              <a:ext uri="{FF2B5EF4-FFF2-40B4-BE49-F238E27FC236}">
                <a16:creationId xmlns:a16="http://schemas.microsoft.com/office/drawing/2014/main" id="{F68A8621-CCA5-45D1-BB59-92A210D88E8D}"/>
              </a:ext>
            </a:extLst>
          </p:cNvPr>
          <p:cNvSpPr/>
          <p:nvPr/>
        </p:nvSpPr>
        <p:spPr>
          <a:xfrm>
            <a:off x="5257800" y="2362200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7" name="Right Arrow 236">
            <a:extLst>
              <a:ext uri="{FF2B5EF4-FFF2-40B4-BE49-F238E27FC236}">
                <a16:creationId xmlns:a16="http://schemas.microsoft.com/office/drawing/2014/main" id="{54734191-311F-4428-8EB8-909C5214DC57}"/>
              </a:ext>
            </a:extLst>
          </p:cNvPr>
          <p:cNvSpPr/>
          <p:nvPr/>
        </p:nvSpPr>
        <p:spPr>
          <a:xfrm rot="5400000">
            <a:off x="7696200" y="3505200"/>
            <a:ext cx="8382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8" name="Right Arrow 237">
            <a:extLst>
              <a:ext uri="{FF2B5EF4-FFF2-40B4-BE49-F238E27FC236}">
                <a16:creationId xmlns:a16="http://schemas.microsoft.com/office/drawing/2014/main" id="{459C86C2-C97F-4FA3-A569-3A0AD137B522}"/>
              </a:ext>
            </a:extLst>
          </p:cNvPr>
          <p:cNvSpPr/>
          <p:nvPr/>
        </p:nvSpPr>
        <p:spPr>
          <a:xfrm rot="10800000">
            <a:off x="5257801" y="4829173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7124" name="Group 428">
            <a:extLst>
              <a:ext uri="{FF2B5EF4-FFF2-40B4-BE49-F238E27FC236}">
                <a16:creationId xmlns:a16="http://schemas.microsoft.com/office/drawing/2014/main" id="{882C2CEF-0E3F-4DE5-A1D3-08905F1FC10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90974"/>
            <a:ext cx="2971800" cy="1752600"/>
            <a:chOff x="533400" y="3810000"/>
            <a:chExt cx="3124200" cy="2286000"/>
          </a:xfrm>
        </p:grpSpPr>
        <p:grpSp>
          <p:nvGrpSpPr>
            <p:cNvPr id="15387" name="Group 305">
              <a:extLst>
                <a:ext uri="{FF2B5EF4-FFF2-40B4-BE49-F238E27FC236}">
                  <a16:creationId xmlns:a16="http://schemas.microsoft.com/office/drawing/2014/main" id="{EB5C99A8-D7F2-4214-8064-6FA5CD008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3736E782-E0A4-44BE-84B7-10AF8ECB034F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611" name="Group 271">
                <a:extLst>
                  <a:ext uri="{FF2B5EF4-FFF2-40B4-BE49-F238E27FC236}">
                    <a16:creationId xmlns:a16="http://schemas.microsoft.com/office/drawing/2014/main" id="{BE47DE94-8187-44AF-A2E3-6F6B8B7BE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273" name="Can 272">
                  <a:extLst>
                    <a:ext uri="{FF2B5EF4-FFF2-40B4-BE49-F238E27FC236}">
                      <a16:creationId xmlns:a16="http://schemas.microsoft.com/office/drawing/2014/main" id="{1E925625-397F-4D1C-8BFD-F25048EA0D0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15" name="Group 209">
                  <a:extLst>
                    <a:ext uri="{FF2B5EF4-FFF2-40B4-BE49-F238E27FC236}">
                      <a16:creationId xmlns:a16="http://schemas.microsoft.com/office/drawing/2014/main" id="{8DE0C410-03B2-4B43-971F-9ADF857C47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96" name="Can 295">
                    <a:extLst>
                      <a:ext uri="{FF2B5EF4-FFF2-40B4-BE49-F238E27FC236}">
                        <a16:creationId xmlns:a16="http://schemas.microsoft.com/office/drawing/2014/main" id="{C306DD1A-89C7-46D6-B4DE-093F5F43396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7" name="Can 296">
                    <a:extLst>
                      <a:ext uri="{FF2B5EF4-FFF2-40B4-BE49-F238E27FC236}">
                        <a16:creationId xmlns:a16="http://schemas.microsoft.com/office/drawing/2014/main" id="{4F4E66E2-2D3B-46F9-AC4C-3427B83B430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65" name="Picture 9">
                    <a:extLst>
                      <a:ext uri="{FF2B5EF4-FFF2-40B4-BE49-F238E27FC236}">
                        <a16:creationId xmlns:a16="http://schemas.microsoft.com/office/drawing/2014/main" id="{9F1A6C00-DB5D-487E-979F-04413D9B5A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6" name="Picture 11">
                    <a:extLst>
                      <a:ext uri="{FF2B5EF4-FFF2-40B4-BE49-F238E27FC236}">
                        <a16:creationId xmlns:a16="http://schemas.microsoft.com/office/drawing/2014/main" id="{31E66224-1F95-4EEA-826D-81C7C607F1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7" name="Picture 12">
                    <a:extLst>
                      <a:ext uri="{FF2B5EF4-FFF2-40B4-BE49-F238E27FC236}">
                        <a16:creationId xmlns:a16="http://schemas.microsoft.com/office/drawing/2014/main" id="{37537325-59CD-433C-A963-D9BF8C09500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8" name="Picture 13">
                    <a:extLst>
                      <a:ext uri="{FF2B5EF4-FFF2-40B4-BE49-F238E27FC236}">
                        <a16:creationId xmlns:a16="http://schemas.microsoft.com/office/drawing/2014/main" id="{2AD9E48D-5378-48EE-BE2F-53975C2AB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2" name="Can 301">
                    <a:extLst>
                      <a:ext uri="{FF2B5EF4-FFF2-40B4-BE49-F238E27FC236}">
                        <a16:creationId xmlns:a16="http://schemas.microsoft.com/office/drawing/2014/main" id="{6F9CC566-251D-4206-AAD2-5017579DBF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3" name="Can 302">
                    <a:extLst>
                      <a:ext uri="{FF2B5EF4-FFF2-40B4-BE49-F238E27FC236}">
                        <a16:creationId xmlns:a16="http://schemas.microsoft.com/office/drawing/2014/main" id="{79A5389B-39F3-47F7-B59E-9A008F8E848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4" name="Can 303">
                    <a:extLst>
                      <a:ext uri="{FF2B5EF4-FFF2-40B4-BE49-F238E27FC236}">
                        <a16:creationId xmlns:a16="http://schemas.microsoft.com/office/drawing/2014/main" id="{34D685F8-7CE7-48F2-ACB8-640FC5C2672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616" name="Group 219">
                  <a:extLst>
                    <a:ext uri="{FF2B5EF4-FFF2-40B4-BE49-F238E27FC236}">
                      <a16:creationId xmlns:a16="http://schemas.microsoft.com/office/drawing/2014/main" id="{E67C5ECB-3D56-4D4A-BC0E-AC1AEF3CF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87" name="Can 286">
                    <a:extLst>
                      <a:ext uri="{FF2B5EF4-FFF2-40B4-BE49-F238E27FC236}">
                        <a16:creationId xmlns:a16="http://schemas.microsoft.com/office/drawing/2014/main" id="{8AB0CD36-1087-48E6-BD81-641F2872A47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8" name="Can 287">
                    <a:extLst>
                      <a:ext uri="{FF2B5EF4-FFF2-40B4-BE49-F238E27FC236}">
                        <a16:creationId xmlns:a16="http://schemas.microsoft.com/office/drawing/2014/main" id="{8048EB48-6A7D-4EC9-AA9B-96891476334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46" name="Picture 9">
                    <a:extLst>
                      <a:ext uri="{FF2B5EF4-FFF2-40B4-BE49-F238E27FC236}">
                        <a16:creationId xmlns:a16="http://schemas.microsoft.com/office/drawing/2014/main" id="{CC15A703-CAF0-4867-91E4-E4202ECE2A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7" name="Picture 11">
                    <a:extLst>
                      <a:ext uri="{FF2B5EF4-FFF2-40B4-BE49-F238E27FC236}">
                        <a16:creationId xmlns:a16="http://schemas.microsoft.com/office/drawing/2014/main" id="{8F824DEE-45DC-4E57-BEC3-66A4E54091F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8" name="Picture 12">
                    <a:extLst>
                      <a:ext uri="{FF2B5EF4-FFF2-40B4-BE49-F238E27FC236}">
                        <a16:creationId xmlns:a16="http://schemas.microsoft.com/office/drawing/2014/main" id="{C55DFD85-8D79-4718-9F39-4351D318C7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9" name="Picture 13">
                    <a:extLst>
                      <a:ext uri="{FF2B5EF4-FFF2-40B4-BE49-F238E27FC236}">
                        <a16:creationId xmlns:a16="http://schemas.microsoft.com/office/drawing/2014/main" id="{79D89483-B8E1-4666-849E-4141F386786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93" name="Can 292">
                    <a:extLst>
                      <a:ext uri="{FF2B5EF4-FFF2-40B4-BE49-F238E27FC236}">
                        <a16:creationId xmlns:a16="http://schemas.microsoft.com/office/drawing/2014/main" id="{10149189-15D6-41F5-B675-304017A37C1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4" name="Can 293">
                    <a:extLst>
                      <a:ext uri="{FF2B5EF4-FFF2-40B4-BE49-F238E27FC236}">
                        <a16:creationId xmlns:a16="http://schemas.microsoft.com/office/drawing/2014/main" id="{6F8F138A-F1C1-4B18-A6C1-9217D2D80BD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5" name="Can 294">
                    <a:extLst>
                      <a:ext uri="{FF2B5EF4-FFF2-40B4-BE49-F238E27FC236}">
                        <a16:creationId xmlns:a16="http://schemas.microsoft.com/office/drawing/2014/main" id="{94F2F088-0941-47D0-9039-B1BCF5AF94D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76" name="Can 275">
                  <a:extLst>
                    <a:ext uri="{FF2B5EF4-FFF2-40B4-BE49-F238E27FC236}">
                      <a16:creationId xmlns:a16="http://schemas.microsoft.com/office/drawing/2014/main" id="{313739F3-6328-465B-A6A0-1BC59D8CD19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20" name="Group 198">
                  <a:extLst>
                    <a:ext uri="{FF2B5EF4-FFF2-40B4-BE49-F238E27FC236}">
                      <a16:creationId xmlns:a16="http://schemas.microsoft.com/office/drawing/2014/main" id="{B48352ED-6BB6-49EB-A06F-27055F6F45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78" name="Can 277">
                    <a:extLst>
                      <a:ext uri="{FF2B5EF4-FFF2-40B4-BE49-F238E27FC236}">
                        <a16:creationId xmlns:a16="http://schemas.microsoft.com/office/drawing/2014/main" id="{80498494-701C-4B02-8E3C-9135A0AC977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79" name="Can 278">
                    <a:extLst>
                      <a:ext uri="{FF2B5EF4-FFF2-40B4-BE49-F238E27FC236}">
                        <a16:creationId xmlns:a16="http://schemas.microsoft.com/office/drawing/2014/main" id="{1875CD77-6E98-413E-BD40-E152AC4C590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27" name="Picture 9">
                    <a:extLst>
                      <a:ext uri="{FF2B5EF4-FFF2-40B4-BE49-F238E27FC236}">
                        <a16:creationId xmlns:a16="http://schemas.microsoft.com/office/drawing/2014/main" id="{5D673961-B78B-429F-A8F7-9F0112F8212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8" name="Picture 11">
                    <a:extLst>
                      <a:ext uri="{FF2B5EF4-FFF2-40B4-BE49-F238E27FC236}">
                        <a16:creationId xmlns:a16="http://schemas.microsoft.com/office/drawing/2014/main" id="{A072B788-45BA-468C-9555-DAF1F53C678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9" name="Picture 12">
                    <a:extLst>
                      <a:ext uri="{FF2B5EF4-FFF2-40B4-BE49-F238E27FC236}">
                        <a16:creationId xmlns:a16="http://schemas.microsoft.com/office/drawing/2014/main" id="{A917577F-789F-493D-B84F-DA345CEE0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30" name="Picture 13">
                    <a:extLst>
                      <a:ext uri="{FF2B5EF4-FFF2-40B4-BE49-F238E27FC236}">
                        <a16:creationId xmlns:a16="http://schemas.microsoft.com/office/drawing/2014/main" id="{3363C036-7F06-4CC5-A145-CF21927228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4" name="Can 283">
                    <a:extLst>
                      <a:ext uri="{FF2B5EF4-FFF2-40B4-BE49-F238E27FC236}">
                        <a16:creationId xmlns:a16="http://schemas.microsoft.com/office/drawing/2014/main" id="{80319E02-70FE-4DE8-8FEB-D2363824E8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5" name="Can 284">
                    <a:extLst>
                      <a:ext uri="{FF2B5EF4-FFF2-40B4-BE49-F238E27FC236}">
                        <a16:creationId xmlns:a16="http://schemas.microsoft.com/office/drawing/2014/main" id="{EF24CC4B-080C-49C7-9E62-40D8402BCF7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6" name="Can 285">
                    <a:extLst>
                      <a:ext uri="{FF2B5EF4-FFF2-40B4-BE49-F238E27FC236}">
                        <a16:creationId xmlns:a16="http://schemas.microsoft.com/office/drawing/2014/main" id="{6D82C67E-5D5F-4F05-B33D-D6D67E5F23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8" name="Group 306">
              <a:extLst>
                <a:ext uri="{FF2B5EF4-FFF2-40B4-BE49-F238E27FC236}">
                  <a16:creationId xmlns:a16="http://schemas.microsoft.com/office/drawing/2014/main" id="{7DF41412-95CB-403F-BD93-7E519254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8F4C89E1-B00C-428C-8AF9-83994EE3B1B0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543" name="Group 271">
                <a:extLst>
                  <a:ext uri="{FF2B5EF4-FFF2-40B4-BE49-F238E27FC236}">
                    <a16:creationId xmlns:a16="http://schemas.microsoft.com/office/drawing/2014/main" id="{B8B8E646-3906-4365-87A2-D4C5EE7AD4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10" name="Can 309">
                  <a:extLst>
                    <a:ext uri="{FF2B5EF4-FFF2-40B4-BE49-F238E27FC236}">
                      <a16:creationId xmlns:a16="http://schemas.microsoft.com/office/drawing/2014/main" id="{D76372C8-A29F-450C-9FA8-6FFCDBC639F0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47" name="Group 209">
                  <a:extLst>
                    <a:ext uri="{FF2B5EF4-FFF2-40B4-BE49-F238E27FC236}">
                      <a16:creationId xmlns:a16="http://schemas.microsoft.com/office/drawing/2014/main" id="{AEABCBE6-C9EA-4606-A65B-854438E50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3" name="Can 332">
                    <a:extLst>
                      <a:ext uri="{FF2B5EF4-FFF2-40B4-BE49-F238E27FC236}">
                        <a16:creationId xmlns:a16="http://schemas.microsoft.com/office/drawing/2014/main" id="{D5E77D05-BED3-4C65-BA66-E339067BD9C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4" name="Can 333">
                    <a:extLst>
                      <a:ext uri="{FF2B5EF4-FFF2-40B4-BE49-F238E27FC236}">
                        <a16:creationId xmlns:a16="http://schemas.microsoft.com/office/drawing/2014/main" id="{059E19F2-DE24-46B1-9A0D-9055DA5054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97" name="Picture 9">
                    <a:extLst>
                      <a:ext uri="{FF2B5EF4-FFF2-40B4-BE49-F238E27FC236}">
                        <a16:creationId xmlns:a16="http://schemas.microsoft.com/office/drawing/2014/main" id="{CB52E871-563D-4AC9-BDE6-5253C9D562B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8" name="Picture 11">
                    <a:extLst>
                      <a:ext uri="{FF2B5EF4-FFF2-40B4-BE49-F238E27FC236}">
                        <a16:creationId xmlns:a16="http://schemas.microsoft.com/office/drawing/2014/main" id="{8AE676D5-B629-4DE4-B1D2-3412A9A77C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9" name="Picture 12">
                    <a:extLst>
                      <a:ext uri="{FF2B5EF4-FFF2-40B4-BE49-F238E27FC236}">
                        <a16:creationId xmlns:a16="http://schemas.microsoft.com/office/drawing/2014/main" id="{8EE3278D-0D5E-4427-A409-66A335A07D9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00" name="Picture 13">
                    <a:extLst>
                      <a:ext uri="{FF2B5EF4-FFF2-40B4-BE49-F238E27FC236}">
                        <a16:creationId xmlns:a16="http://schemas.microsoft.com/office/drawing/2014/main" id="{F806E24D-E93B-4B5A-9CB6-A0B8F4B6248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9" name="Can 338">
                    <a:extLst>
                      <a:ext uri="{FF2B5EF4-FFF2-40B4-BE49-F238E27FC236}">
                        <a16:creationId xmlns:a16="http://schemas.microsoft.com/office/drawing/2014/main" id="{595A217C-6F5E-4231-86F9-F51D65B7120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0" name="Can 339">
                    <a:extLst>
                      <a:ext uri="{FF2B5EF4-FFF2-40B4-BE49-F238E27FC236}">
                        <a16:creationId xmlns:a16="http://schemas.microsoft.com/office/drawing/2014/main" id="{E17D4ED6-7213-4025-8246-29934C53A8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1" name="Can 340">
                    <a:extLst>
                      <a:ext uri="{FF2B5EF4-FFF2-40B4-BE49-F238E27FC236}">
                        <a16:creationId xmlns:a16="http://schemas.microsoft.com/office/drawing/2014/main" id="{A9832AA3-42A4-40D3-9546-C238A90654B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548" name="Group 219">
                  <a:extLst>
                    <a:ext uri="{FF2B5EF4-FFF2-40B4-BE49-F238E27FC236}">
                      <a16:creationId xmlns:a16="http://schemas.microsoft.com/office/drawing/2014/main" id="{4AC1DBE5-4BF0-4F6A-9F85-CE82EEB758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24" name="Can 323">
                    <a:extLst>
                      <a:ext uri="{FF2B5EF4-FFF2-40B4-BE49-F238E27FC236}">
                        <a16:creationId xmlns:a16="http://schemas.microsoft.com/office/drawing/2014/main" id="{49F1F6A6-6264-477A-BC4D-D011EAF85DA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5" name="Can 324">
                    <a:extLst>
                      <a:ext uri="{FF2B5EF4-FFF2-40B4-BE49-F238E27FC236}">
                        <a16:creationId xmlns:a16="http://schemas.microsoft.com/office/drawing/2014/main" id="{931EE354-9047-4B8F-B6A8-9F2E791433A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78" name="Picture 9">
                    <a:extLst>
                      <a:ext uri="{FF2B5EF4-FFF2-40B4-BE49-F238E27FC236}">
                        <a16:creationId xmlns:a16="http://schemas.microsoft.com/office/drawing/2014/main" id="{6F608D10-1DAB-4166-802D-B776F072F9B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79" name="Picture 11">
                    <a:extLst>
                      <a:ext uri="{FF2B5EF4-FFF2-40B4-BE49-F238E27FC236}">
                        <a16:creationId xmlns:a16="http://schemas.microsoft.com/office/drawing/2014/main" id="{ABE8829F-B7E7-4975-8991-A17BEABE989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0" name="Picture 12">
                    <a:extLst>
                      <a:ext uri="{FF2B5EF4-FFF2-40B4-BE49-F238E27FC236}">
                        <a16:creationId xmlns:a16="http://schemas.microsoft.com/office/drawing/2014/main" id="{D54846C2-7A36-4C07-A62B-461CAB77315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1" name="Picture 13">
                    <a:extLst>
                      <a:ext uri="{FF2B5EF4-FFF2-40B4-BE49-F238E27FC236}">
                        <a16:creationId xmlns:a16="http://schemas.microsoft.com/office/drawing/2014/main" id="{90687A96-6E7F-4A1D-86F9-4F54F5127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0" name="Can 329">
                    <a:extLst>
                      <a:ext uri="{FF2B5EF4-FFF2-40B4-BE49-F238E27FC236}">
                        <a16:creationId xmlns:a16="http://schemas.microsoft.com/office/drawing/2014/main" id="{72C6E9D5-D8E4-48EE-A61F-9F46BB86911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1" name="Can 330">
                    <a:extLst>
                      <a:ext uri="{FF2B5EF4-FFF2-40B4-BE49-F238E27FC236}">
                        <a16:creationId xmlns:a16="http://schemas.microsoft.com/office/drawing/2014/main" id="{9272F2D3-7273-474A-89C5-65199A8BD93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2" name="Can 331">
                    <a:extLst>
                      <a:ext uri="{FF2B5EF4-FFF2-40B4-BE49-F238E27FC236}">
                        <a16:creationId xmlns:a16="http://schemas.microsoft.com/office/drawing/2014/main" id="{A306185F-387F-4A85-97B2-A8F633DC30F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13" name="Can 312">
                  <a:extLst>
                    <a:ext uri="{FF2B5EF4-FFF2-40B4-BE49-F238E27FC236}">
                      <a16:creationId xmlns:a16="http://schemas.microsoft.com/office/drawing/2014/main" id="{C654783F-8402-493F-995D-7AFC4E2C272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52" name="Group 198">
                  <a:extLst>
                    <a:ext uri="{FF2B5EF4-FFF2-40B4-BE49-F238E27FC236}">
                      <a16:creationId xmlns:a16="http://schemas.microsoft.com/office/drawing/2014/main" id="{35EAB6B9-ADB5-4D54-B027-4AEEC68341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15" name="Can 314">
                    <a:extLst>
                      <a:ext uri="{FF2B5EF4-FFF2-40B4-BE49-F238E27FC236}">
                        <a16:creationId xmlns:a16="http://schemas.microsoft.com/office/drawing/2014/main" id="{DBA21773-79C2-4C35-9FBC-1297DC83200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6" name="Can 315">
                    <a:extLst>
                      <a:ext uri="{FF2B5EF4-FFF2-40B4-BE49-F238E27FC236}">
                        <a16:creationId xmlns:a16="http://schemas.microsoft.com/office/drawing/2014/main" id="{BE53D26C-10B4-4E39-9ED8-C1C9C794F8D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59" name="Picture 9">
                    <a:extLst>
                      <a:ext uri="{FF2B5EF4-FFF2-40B4-BE49-F238E27FC236}">
                        <a16:creationId xmlns:a16="http://schemas.microsoft.com/office/drawing/2014/main" id="{B035B2A5-F039-43A2-BD19-690B83D1BA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0" name="Picture 11">
                    <a:extLst>
                      <a:ext uri="{FF2B5EF4-FFF2-40B4-BE49-F238E27FC236}">
                        <a16:creationId xmlns:a16="http://schemas.microsoft.com/office/drawing/2014/main" id="{A0B23F25-DA90-4902-B48E-FE3DD48A05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1" name="Picture 12">
                    <a:extLst>
                      <a:ext uri="{FF2B5EF4-FFF2-40B4-BE49-F238E27FC236}">
                        <a16:creationId xmlns:a16="http://schemas.microsoft.com/office/drawing/2014/main" id="{0E9FC6D2-15D5-4708-B2ED-3B6ED3BE62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2" name="Picture 13">
                    <a:extLst>
                      <a:ext uri="{FF2B5EF4-FFF2-40B4-BE49-F238E27FC236}">
                        <a16:creationId xmlns:a16="http://schemas.microsoft.com/office/drawing/2014/main" id="{9FD3D138-F4E3-4E14-BD30-B863DA42710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21" name="Can 320">
                    <a:extLst>
                      <a:ext uri="{FF2B5EF4-FFF2-40B4-BE49-F238E27FC236}">
                        <a16:creationId xmlns:a16="http://schemas.microsoft.com/office/drawing/2014/main" id="{776007E2-DB9A-4969-A3C5-F305A7EE32D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2" name="Can 321">
                    <a:extLst>
                      <a:ext uri="{FF2B5EF4-FFF2-40B4-BE49-F238E27FC236}">
                        <a16:creationId xmlns:a16="http://schemas.microsoft.com/office/drawing/2014/main" id="{10B87B91-CF97-4FE3-A54C-EB39233A907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3" name="Can 322">
                    <a:extLst>
                      <a:ext uri="{FF2B5EF4-FFF2-40B4-BE49-F238E27FC236}">
                        <a16:creationId xmlns:a16="http://schemas.microsoft.com/office/drawing/2014/main" id="{44B09FE0-BC08-4542-A5CE-89106F2B36F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9" name="Group 341">
              <a:extLst>
                <a:ext uri="{FF2B5EF4-FFF2-40B4-BE49-F238E27FC236}">
                  <a16:creationId xmlns:a16="http://schemas.microsoft.com/office/drawing/2014/main" id="{E3742EB6-23C6-47FB-B097-4342B6290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id="{2213716B-01B5-46FE-B16B-AD09544F2C9A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76" name="Group 271">
                <a:extLst>
                  <a:ext uri="{FF2B5EF4-FFF2-40B4-BE49-F238E27FC236}">
                    <a16:creationId xmlns:a16="http://schemas.microsoft.com/office/drawing/2014/main" id="{1C10FF56-19EC-463B-85DF-16B6D25F60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45" name="Can 344">
                  <a:extLst>
                    <a:ext uri="{FF2B5EF4-FFF2-40B4-BE49-F238E27FC236}">
                      <a16:creationId xmlns:a16="http://schemas.microsoft.com/office/drawing/2014/main" id="{B6E38B18-71DC-44D8-B036-E6F2C74E8F5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0" name="Group 209">
                  <a:extLst>
                    <a:ext uri="{FF2B5EF4-FFF2-40B4-BE49-F238E27FC236}">
                      <a16:creationId xmlns:a16="http://schemas.microsoft.com/office/drawing/2014/main" id="{55A0E59A-F1A6-45BE-AB56-DB28E071B3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368" name="Can 367">
                    <a:extLst>
                      <a:ext uri="{FF2B5EF4-FFF2-40B4-BE49-F238E27FC236}">
                        <a16:creationId xmlns:a16="http://schemas.microsoft.com/office/drawing/2014/main" id="{294A0BA5-4588-4CFB-81A4-0EAB0139691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9" name="Can 368">
                    <a:extLst>
                      <a:ext uri="{FF2B5EF4-FFF2-40B4-BE49-F238E27FC236}">
                        <a16:creationId xmlns:a16="http://schemas.microsoft.com/office/drawing/2014/main" id="{4A546475-C03B-4D09-9AD4-26A61B2F953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30" name="Picture 9">
                    <a:extLst>
                      <a:ext uri="{FF2B5EF4-FFF2-40B4-BE49-F238E27FC236}">
                        <a16:creationId xmlns:a16="http://schemas.microsoft.com/office/drawing/2014/main" id="{B7A7C70D-F5A0-4A23-A03E-E6A0AF859A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1" name="Picture 11">
                    <a:extLst>
                      <a:ext uri="{FF2B5EF4-FFF2-40B4-BE49-F238E27FC236}">
                        <a16:creationId xmlns:a16="http://schemas.microsoft.com/office/drawing/2014/main" id="{4E50D310-5BF6-426D-9B04-A8EC64CAA6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2" name="Picture 12">
                    <a:extLst>
                      <a:ext uri="{FF2B5EF4-FFF2-40B4-BE49-F238E27FC236}">
                        <a16:creationId xmlns:a16="http://schemas.microsoft.com/office/drawing/2014/main" id="{9AE99130-A137-4B62-8AEA-7C6828379A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4" name="Can 373">
                    <a:extLst>
                      <a:ext uri="{FF2B5EF4-FFF2-40B4-BE49-F238E27FC236}">
                        <a16:creationId xmlns:a16="http://schemas.microsoft.com/office/drawing/2014/main" id="{C61377DA-E047-47AA-ABEA-A49F52A0E24C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5" name="Can 374">
                    <a:extLst>
                      <a:ext uri="{FF2B5EF4-FFF2-40B4-BE49-F238E27FC236}">
                        <a16:creationId xmlns:a16="http://schemas.microsoft.com/office/drawing/2014/main" id="{6A76A1A3-672F-4ACA-AE00-99E8C97605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6" name="Can 375">
                    <a:extLst>
                      <a:ext uri="{FF2B5EF4-FFF2-40B4-BE49-F238E27FC236}">
                        <a16:creationId xmlns:a16="http://schemas.microsoft.com/office/drawing/2014/main" id="{FAD90484-F6BB-4AB1-B2E0-A881757FA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81" name="Group 219">
                  <a:extLst>
                    <a:ext uri="{FF2B5EF4-FFF2-40B4-BE49-F238E27FC236}">
                      <a16:creationId xmlns:a16="http://schemas.microsoft.com/office/drawing/2014/main" id="{448BF70C-1506-4E45-BC70-69CA67A09B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9" name="Can 358">
                    <a:extLst>
                      <a:ext uri="{FF2B5EF4-FFF2-40B4-BE49-F238E27FC236}">
                        <a16:creationId xmlns:a16="http://schemas.microsoft.com/office/drawing/2014/main" id="{B71DDCE0-A9B8-47C0-9961-F0DB76DC62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0" name="Can 359">
                    <a:extLst>
                      <a:ext uri="{FF2B5EF4-FFF2-40B4-BE49-F238E27FC236}">
                        <a16:creationId xmlns:a16="http://schemas.microsoft.com/office/drawing/2014/main" id="{F2865333-2797-466F-B07C-686B074827D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11" name="Picture 9">
                    <a:extLst>
                      <a:ext uri="{FF2B5EF4-FFF2-40B4-BE49-F238E27FC236}">
                        <a16:creationId xmlns:a16="http://schemas.microsoft.com/office/drawing/2014/main" id="{CF5EF7CD-4633-4665-90C8-69840DC2ACA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2" name="Picture 11">
                    <a:extLst>
                      <a:ext uri="{FF2B5EF4-FFF2-40B4-BE49-F238E27FC236}">
                        <a16:creationId xmlns:a16="http://schemas.microsoft.com/office/drawing/2014/main" id="{708507D5-62E1-4EA8-98BA-108F09E3DF1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3" name="Picture 12">
                    <a:extLst>
                      <a:ext uri="{FF2B5EF4-FFF2-40B4-BE49-F238E27FC236}">
                        <a16:creationId xmlns:a16="http://schemas.microsoft.com/office/drawing/2014/main" id="{D6D9F47B-D4BC-432E-A441-861C251BB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4" name="Picture 13">
                    <a:extLst>
                      <a:ext uri="{FF2B5EF4-FFF2-40B4-BE49-F238E27FC236}">
                        <a16:creationId xmlns:a16="http://schemas.microsoft.com/office/drawing/2014/main" id="{ECD977F3-82C2-48BF-B814-8B29AAF7611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5" name="Can 364">
                    <a:extLst>
                      <a:ext uri="{FF2B5EF4-FFF2-40B4-BE49-F238E27FC236}">
                        <a16:creationId xmlns:a16="http://schemas.microsoft.com/office/drawing/2014/main" id="{888FA742-17D7-47C0-AA21-68697E80561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6" name="Can 365">
                    <a:extLst>
                      <a:ext uri="{FF2B5EF4-FFF2-40B4-BE49-F238E27FC236}">
                        <a16:creationId xmlns:a16="http://schemas.microsoft.com/office/drawing/2014/main" id="{AA1D89A2-6C67-4703-B946-F9B11956C7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7" name="Can 366">
                    <a:extLst>
                      <a:ext uri="{FF2B5EF4-FFF2-40B4-BE49-F238E27FC236}">
                        <a16:creationId xmlns:a16="http://schemas.microsoft.com/office/drawing/2014/main" id="{FBFD5173-A748-4CB3-B97A-F03AAA2AA1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48" name="Can 347">
                  <a:extLst>
                    <a:ext uri="{FF2B5EF4-FFF2-40B4-BE49-F238E27FC236}">
                      <a16:creationId xmlns:a16="http://schemas.microsoft.com/office/drawing/2014/main" id="{3F96449B-A12F-48EE-AA39-ACCE3BE9A34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5" name="Group 198">
                  <a:extLst>
                    <a:ext uri="{FF2B5EF4-FFF2-40B4-BE49-F238E27FC236}">
                      <a16:creationId xmlns:a16="http://schemas.microsoft.com/office/drawing/2014/main" id="{8E6ACFB2-DF0F-41E1-A2F4-785F6291F1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0" name="Can 349">
                    <a:extLst>
                      <a:ext uri="{FF2B5EF4-FFF2-40B4-BE49-F238E27FC236}">
                        <a16:creationId xmlns:a16="http://schemas.microsoft.com/office/drawing/2014/main" id="{D3E284BD-CF96-4EC6-B63C-67B93176284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1" name="Can 350">
                    <a:extLst>
                      <a:ext uri="{FF2B5EF4-FFF2-40B4-BE49-F238E27FC236}">
                        <a16:creationId xmlns:a16="http://schemas.microsoft.com/office/drawing/2014/main" id="{BF319245-FC2F-43EA-93FE-05BEA244847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92" name="Picture 9">
                    <a:extLst>
                      <a:ext uri="{FF2B5EF4-FFF2-40B4-BE49-F238E27FC236}">
                        <a16:creationId xmlns:a16="http://schemas.microsoft.com/office/drawing/2014/main" id="{34FADD0E-212C-4BC0-9C7B-C347F0FCCB4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3" name="Picture 11">
                    <a:extLst>
                      <a:ext uri="{FF2B5EF4-FFF2-40B4-BE49-F238E27FC236}">
                        <a16:creationId xmlns:a16="http://schemas.microsoft.com/office/drawing/2014/main" id="{02617E7F-3AB6-4A4A-BF00-03A22623953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4" name="Picture 12">
                    <a:extLst>
                      <a:ext uri="{FF2B5EF4-FFF2-40B4-BE49-F238E27FC236}">
                        <a16:creationId xmlns:a16="http://schemas.microsoft.com/office/drawing/2014/main" id="{2C92871E-14FE-45EC-831E-32EA353AC8D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5" name="Picture 13">
                    <a:extLst>
                      <a:ext uri="{FF2B5EF4-FFF2-40B4-BE49-F238E27FC236}">
                        <a16:creationId xmlns:a16="http://schemas.microsoft.com/office/drawing/2014/main" id="{6386B7AB-58EE-4E75-88BE-2BFB0256B0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56" name="Can 355">
                    <a:extLst>
                      <a:ext uri="{FF2B5EF4-FFF2-40B4-BE49-F238E27FC236}">
                        <a16:creationId xmlns:a16="http://schemas.microsoft.com/office/drawing/2014/main" id="{3E3776AA-0CFB-441B-A85F-891F8B4545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7" name="Can 356">
                    <a:extLst>
                      <a:ext uri="{FF2B5EF4-FFF2-40B4-BE49-F238E27FC236}">
                        <a16:creationId xmlns:a16="http://schemas.microsoft.com/office/drawing/2014/main" id="{199092CA-24F0-4B6B-916E-277FB54E4A6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8" name="Can 357">
                    <a:extLst>
                      <a:ext uri="{FF2B5EF4-FFF2-40B4-BE49-F238E27FC236}">
                        <a16:creationId xmlns:a16="http://schemas.microsoft.com/office/drawing/2014/main" id="{BCFD1280-22E3-4D49-A8EB-76C568FE1AD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90" name="Group 376">
              <a:extLst>
                <a:ext uri="{FF2B5EF4-FFF2-40B4-BE49-F238E27FC236}">
                  <a16:creationId xmlns:a16="http://schemas.microsoft.com/office/drawing/2014/main" id="{2D394E2E-B715-4B33-BE3B-D34438728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78" name="Rectangle 377">
                <a:extLst>
                  <a:ext uri="{FF2B5EF4-FFF2-40B4-BE49-F238E27FC236}">
                    <a16:creationId xmlns:a16="http://schemas.microsoft.com/office/drawing/2014/main" id="{A60D61F4-11B0-4E1F-BC01-918D6D558FAB}"/>
                  </a:ext>
                </a:extLst>
              </p:cNvPr>
              <p:cNvSpPr/>
              <p:nvPr/>
            </p:nvSpPr>
            <p:spPr>
              <a:xfrm>
                <a:off x="2058104" y="3809006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08" name="Group 271">
                <a:extLst>
                  <a:ext uri="{FF2B5EF4-FFF2-40B4-BE49-F238E27FC236}">
                    <a16:creationId xmlns:a16="http://schemas.microsoft.com/office/drawing/2014/main" id="{80F63E6B-9503-4F65-8CB2-39C52B287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80" name="Can 379">
                  <a:extLst>
                    <a:ext uri="{FF2B5EF4-FFF2-40B4-BE49-F238E27FC236}">
                      <a16:creationId xmlns:a16="http://schemas.microsoft.com/office/drawing/2014/main" id="{B919D971-8125-45FB-8808-5601ACE2B674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2" name="Group 209">
                  <a:extLst>
                    <a:ext uri="{FF2B5EF4-FFF2-40B4-BE49-F238E27FC236}">
                      <a16:creationId xmlns:a16="http://schemas.microsoft.com/office/drawing/2014/main" id="{D99FB95A-D86F-4542-9A11-D1D2FFF92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3" name="Can 402">
                    <a:extLst>
                      <a:ext uri="{FF2B5EF4-FFF2-40B4-BE49-F238E27FC236}">
                        <a16:creationId xmlns:a16="http://schemas.microsoft.com/office/drawing/2014/main" id="{FC77766B-8504-4CB9-B051-B7AC2EE6A88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4" name="Can 403">
                    <a:extLst>
                      <a:ext uri="{FF2B5EF4-FFF2-40B4-BE49-F238E27FC236}">
                        <a16:creationId xmlns:a16="http://schemas.microsoft.com/office/drawing/2014/main" id="{FFC4DC70-5208-4F0D-BEEC-36CC93DA18B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62" name="Picture 9">
                    <a:extLst>
                      <a:ext uri="{FF2B5EF4-FFF2-40B4-BE49-F238E27FC236}">
                        <a16:creationId xmlns:a16="http://schemas.microsoft.com/office/drawing/2014/main" id="{20C84F22-958D-437B-892A-6832CE09E9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3" name="Picture 11">
                    <a:extLst>
                      <a:ext uri="{FF2B5EF4-FFF2-40B4-BE49-F238E27FC236}">
                        <a16:creationId xmlns:a16="http://schemas.microsoft.com/office/drawing/2014/main" id="{AFC5B8A4-E7E5-4853-94BC-7790208524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4" name="Picture 12">
                    <a:extLst>
                      <a:ext uri="{FF2B5EF4-FFF2-40B4-BE49-F238E27FC236}">
                        <a16:creationId xmlns:a16="http://schemas.microsoft.com/office/drawing/2014/main" id="{BE25FC00-3A59-4F16-A849-449353A129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5" name="Picture 13">
                    <a:extLst>
                      <a:ext uri="{FF2B5EF4-FFF2-40B4-BE49-F238E27FC236}">
                        <a16:creationId xmlns:a16="http://schemas.microsoft.com/office/drawing/2014/main" id="{A20B561B-06D0-400D-91C5-9CB4B3E9A6C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9" name="Can 408">
                    <a:extLst>
                      <a:ext uri="{FF2B5EF4-FFF2-40B4-BE49-F238E27FC236}">
                        <a16:creationId xmlns:a16="http://schemas.microsoft.com/office/drawing/2014/main" id="{B8D00E53-0A69-4BB2-A517-07AB709540A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0" name="Can 409">
                    <a:extLst>
                      <a:ext uri="{FF2B5EF4-FFF2-40B4-BE49-F238E27FC236}">
                        <a16:creationId xmlns:a16="http://schemas.microsoft.com/office/drawing/2014/main" id="{8F15B15E-E2F3-4ED8-B8D2-1E3EBF376C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1AC0928E-F9E7-449C-8F8C-6AC215E3294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13" name="Group 219">
                  <a:extLst>
                    <a:ext uri="{FF2B5EF4-FFF2-40B4-BE49-F238E27FC236}">
                      <a16:creationId xmlns:a16="http://schemas.microsoft.com/office/drawing/2014/main" id="{40BB6293-45F9-49D6-8453-A7830D40AB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94" name="Can 393">
                    <a:extLst>
                      <a:ext uri="{FF2B5EF4-FFF2-40B4-BE49-F238E27FC236}">
                        <a16:creationId xmlns:a16="http://schemas.microsoft.com/office/drawing/2014/main" id="{89B8B832-11EF-4A4C-898F-36D863EDE6C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BD53C7-A779-4461-85FD-31E9E070AA3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43" name="Picture 9">
                    <a:extLst>
                      <a:ext uri="{FF2B5EF4-FFF2-40B4-BE49-F238E27FC236}">
                        <a16:creationId xmlns:a16="http://schemas.microsoft.com/office/drawing/2014/main" id="{14DE16C5-6D5F-4E59-947E-1EF9E4F8FC1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4" name="Picture 11">
                    <a:extLst>
                      <a:ext uri="{FF2B5EF4-FFF2-40B4-BE49-F238E27FC236}">
                        <a16:creationId xmlns:a16="http://schemas.microsoft.com/office/drawing/2014/main" id="{A8F0729E-10FC-4777-90F9-E268460E2C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5" name="Picture 12">
                    <a:extLst>
                      <a:ext uri="{FF2B5EF4-FFF2-40B4-BE49-F238E27FC236}">
                        <a16:creationId xmlns:a16="http://schemas.microsoft.com/office/drawing/2014/main" id="{0EB54A6C-32F6-4374-842A-04AB1EBBB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6" name="Picture 13">
                    <a:extLst>
                      <a:ext uri="{FF2B5EF4-FFF2-40B4-BE49-F238E27FC236}">
                        <a16:creationId xmlns:a16="http://schemas.microsoft.com/office/drawing/2014/main" id="{68F2F300-3355-4EFC-80C0-976D648923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0" name="Can 399">
                    <a:extLst>
                      <a:ext uri="{FF2B5EF4-FFF2-40B4-BE49-F238E27FC236}">
                        <a16:creationId xmlns:a16="http://schemas.microsoft.com/office/drawing/2014/main" id="{178AD677-A102-4FAF-800B-66783DC3DAC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1" name="Can 400">
                    <a:extLst>
                      <a:ext uri="{FF2B5EF4-FFF2-40B4-BE49-F238E27FC236}">
                        <a16:creationId xmlns:a16="http://schemas.microsoft.com/office/drawing/2014/main" id="{9280BF26-474E-4674-963A-BF98549D09C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2" name="Can 401">
                    <a:extLst>
                      <a:ext uri="{FF2B5EF4-FFF2-40B4-BE49-F238E27FC236}">
                        <a16:creationId xmlns:a16="http://schemas.microsoft.com/office/drawing/2014/main" id="{D7AC45DC-2D2C-46D5-A010-996FB449899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83" name="Can 382">
                  <a:extLst>
                    <a:ext uri="{FF2B5EF4-FFF2-40B4-BE49-F238E27FC236}">
                      <a16:creationId xmlns:a16="http://schemas.microsoft.com/office/drawing/2014/main" id="{C7AE6626-2BDE-476C-A908-4B84F8CE5192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7" name="Group 198">
                  <a:extLst>
                    <a:ext uri="{FF2B5EF4-FFF2-40B4-BE49-F238E27FC236}">
                      <a16:creationId xmlns:a16="http://schemas.microsoft.com/office/drawing/2014/main" id="{87AE5B55-0339-4DDD-9CD5-8BA78BFF20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5" name="Can 384">
                    <a:extLst>
                      <a:ext uri="{FF2B5EF4-FFF2-40B4-BE49-F238E27FC236}">
                        <a16:creationId xmlns:a16="http://schemas.microsoft.com/office/drawing/2014/main" id="{6ED9C8DF-F58F-4B04-8310-565DE9A11D1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ED187EC6-42F4-42A5-AB55-31381ACB7F6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24" name="Picture 9">
                    <a:extLst>
                      <a:ext uri="{FF2B5EF4-FFF2-40B4-BE49-F238E27FC236}">
                        <a16:creationId xmlns:a16="http://schemas.microsoft.com/office/drawing/2014/main" id="{11EADEB2-3431-4E3D-8708-38F79EBA5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5" name="Picture 11">
                    <a:extLst>
                      <a:ext uri="{FF2B5EF4-FFF2-40B4-BE49-F238E27FC236}">
                        <a16:creationId xmlns:a16="http://schemas.microsoft.com/office/drawing/2014/main" id="{CCCEEC13-5C00-4CC2-8346-E684797D13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6" name="Picture 12">
                    <a:extLst>
                      <a:ext uri="{FF2B5EF4-FFF2-40B4-BE49-F238E27FC236}">
                        <a16:creationId xmlns:a16="http://schemas.microsoft.com/office/drawing/2014/main" id="{1F76239B-0900-46CC-B418-872992AFA0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7" name="Picture 13">
                    <a:extLst>
                      <a:ext uri="{FF2B5EF4-FFF2-40B4-BE49-F238E27FC236}">
                        <a16:creationId xmlns:a16="http://schemas.microsoft.com/office/drawing/2014/main" id="{5464F792-6B9E-47F5-9025-855139AA223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1" name="Can 390">
                    <a:extLst>
                      <a:ext uri="{FF2B5EF4-FFF2-40B4-BE49-F238E27FC236}">
                        <a16:creationId xmlns:a16="http://schemas.microsoft.com/office/drawing/2014/main" id="{4A59D74B-97D4-4C88-8B1E-9679DA131C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2" name="Can 391">
                    <a:extLst>
                      <a:ext uri="{FF2B5EF4-FFF2-40B4-BE49-F238E27FC236}">
                        <a16:creationId xmlns:a16="http://schemas.microsoft.com/office/drawing/2014/main" id="{62CC4E77-9677-41BE-9972-6B96E2C94F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3" name="Can 392">
                    <a:extLst>
                      <a:ext uri="{FF2B5EF4-FFF2-40B4-BE49-F238E27FC236}">
                        <a16:creationId xmlns:a16="http://schemas.microsoft.com/office/drawing/2014/main" id="{1E802881-0D02-4AC2-8EF2-B5A5FBB7C5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412" name="Can 411">
              <a:extLst>
                <a:ext uri="{FF2B5EF4-FFF2-40B4-BE49-F238E27FC236}">
                  <a16:creationId xmlns:a16="http://schemas.microsoft.com/office/drawing/2014/main" id="{6D6EAF3B-5943-4510-B62E-8CF8319C201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4" name="Can 413">
              <a:extLst>
                <a:ext uri="{FF2B5EF4-FFF2-40B4-BE49-F238E27FC236}">
                  <a16:creationId xmlns:a16="http://schemas.microsoft.com/office/drawing/2014/main" id="{F8AEAF92-77AD-4ED7-96A2-CB81A32B6B40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5" name="Can 414">
              <a:extLst>
                <a:ext uri="{FF2B5EF4-FFF2-40B4-BE49-F238E27FC236}">
                  <a16:creationId xmlns:a16="http://schemas.microsoft.com/office/drawing/2014/main" id="{895F08D0-9E69-496A-A427-D3A4012B5E8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6" name="Can 415">
              <a:extLst>
                <a:ext uri="{FF2B5EF4-FFF2-40B4-BE49-F238E27FC236}">
                  <a16:creationId xmlns:a16="http://schemas.microsoft.com/office/drawing/2014/main" id="{8CF4E420-09A9-473E-BE58-71373A840061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403" name="Picture 6">
              <a:extLst>
                <a:ext uri="{FF2B5EF4-FFF2-40B4-BE49-F238E27FC236}">
                  <a16:creationId xmlns:a16="http://schemas.microsoft.com/office/drawing/2014/main" id="{05640B1C-0A93-44D7-A265-EB06AEE65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4" name="Picture 6">
              <a:extLst>
                <a:ext uri="{FF2B5EF4-FFF2-40B4-BE49-F238E27FC236}">
                  <a16:creationId xmlns:a16="http://schemas.microsoft.com/office/drawing/2014/main" id="{8E6AFD19-1B1D-48A4-9765-F087F49B9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5" name="Picture 6">
              <a:extLst>
                <a:ext uri="{FF2B5EF4-FFF2-40B4-BE49-F238E27FC236}">
                  <a16:creationId xmlns:a16="http://schemas.microsoft.com/office/drawing/2014/main" id="{AE732BFB-37AD-4170-BD26-CF8FBBE85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6" name="Picture 6">
              <a:extLst>
                <a:ext uri="{FF2B5EF4-FFF2-40B4-BE49-F238E27FC236}">
                  <a16:creationId xmlns:a16="http://schemas.microsoft.com/office/drawing/2014/main" id="{FB52444C-F2ED-4786-8430-B956FB08C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C6BA3859-62B0-475D-9FE2-ED808784CA23}"/>
              </a:ext>
            </a:extLst>
          </p:cNvPr>
          <p:cNvCxnSpPr/>
          <p:nvPr/>
        </p:nvCxnSpPr>
        <p:spPr>
          <a:xfrm rot="5400000">
            <a:off x="3467100" y="4076700"/>
            <a:ext cx="449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DE412232-C58F-4A3E-95DD-E202B56999E4}"/>
              </a:ext>
            </a:extLst>
          </p:cNvPr>
          <p:cNvCxnSpPr/>
          <p:nvPr/>
        </p:nvCxnSpPr>
        <p:spPr>
          <a:xfrm>
            <a:off x="1905000" y="3609974"/>
            <a:ext cx="3886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F82B3719-C3BA-4A48-911C-63361A7688D4}"/>
              </a:ext>
            </a:extLst>
          </p:cNvPr>
          <p:cNvCxnSpPr/>
          <p:nvPr/>
        </p:nvCxnSpPr>
        <p:spPr>
          <a:xfrm>
            <a:off x="5715000" y="3609974"/>
            <a:ext cx="3886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7" name="Right Brace 426">
            <a:extLst>
              <a:ext uri="{FF2B5EF4-FFF2-40B4-BE49-F238E27FC236}">
                <a16:creationId xmlns:a16="http://schemas.microsoft.com/office/drawing/2014/main" id="{909E766E-6015-4109-93FF-C1C00D10A824}"/>
              </a:ext>
            </a:extLst>
          </p:cNvPr>
          <p:cNvSpPr/>
          <p:nvPr/>
        </p:nvSpPr>
        <p:spPr>
          <a:xfrm>
            <a:off x="9677400" y="1676400"/>
            <a:ext cx="304800" cy="449580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en-US"/>
          </a:p>
        </p:txBody>
      </p:sp>
      <p:sp>
        <p:nvSpPr>
          <p:cNvPr id="428" name="Text Box 80">
            <a:extLst>
              <a:ext uri="{FF2B5EF4-FFF2-40B4-BE49-F238E27FC236}">
                <a16:creationId xmlns:a16="http://schemas.microsoft.com/office/drawing/2014/main" id="{14BB417C-E9C5-4BE5-AEC9-4F1FE22F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69" y="6390062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Wide Area Network (WAN)</a:t>
            </a:r>
          </a:p>
        </p:txBody>
      </p:sp>
      <p:sp>
        <p:nvSpPr>
          <p:cNvPr id="430" name="Right Brace 429">
            <a:extLst>
              <a:ext uri="{FF2B5EF4-FFF2-40B4-BE49-F238E27FC236}">
                <a16:creationId xmlns:a16="http://schemas.microsoft.com/office/drawing/2014/main" id="{458A3570-4096-4646-8241-49F3F93FEA8A}"/>
              </a:ext>
            </a:extLst>
          </p:cNvPr>
          <p:cNvSpPr/>
          <p:nvPr/>
        </p:nvSpPr>
        <p:spPr>
          <a:xfrm rot="5400000">
            <a:off x="3314702" y="4533900"/>
            <a:ext cx="419100" cy="33147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4" name="Rectangle 2">
            <a:extLst>
              <a:ext uri="{FF2B5EF4-FFF2-40B4-BE49-F238E27FC236}">
                <a16:creationId xmlns:a16="http://schemas.microsoft.com/office/drawing/2014/main" id="{563A88FB-B01B-4F8C-92E1-7CFB0C5A4DA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Brief Summary of Important Networks 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dirty="0"/>
              <a:t>(Based on Size)</a:t>
            </a:r>
          </a:p>
        </p:txBody>
      </p:sp>
      <p:sp>
        <p:nvSpPr>
          <p:cNvPr id="213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679" y="5767377"/>
            <a:ext cx="29059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network of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4" grpId="0"/>
      <p:bldP spid="427" grpId="0" animBg="1"/>
      <p:bldP spid="430" grpId="0" animBg="1"/>
      <p:bldP spid="2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5C3FE8C9-1415-45C0-A910-DA514F85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720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Ethernet Networks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Predominantly used in the wired Internet</a:t>
            </a:r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Wireless LANs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Primarily designed to provide wireless access to </a:t>
            </a:r>
            <a:br>
              <a:rPr lang="en-US" altLang="en-US" sz="2400" dirty="0"/>
            </a:br>
            <a:r>
              <a:rPr lang="en-US" altLang="en-US" sz="2400" dirty="0"/>
              <a:t>the Internet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Low-range (100s of m), high-bandwidth</a:t>
            </a:r>
            <a:endParaRPr lang="en-US" altLang="en-US" sz="900" dirty="0"/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Cellular networks (2G/3G/4G)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Initially, designed to carry voice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Large range (few </a:t>
            </a:r>
            <a:r>
              <a:rPr lang="en-US" altLang="en-US" sz="2400" dirty="0" err="1"/>
              <a:t>kms</a:t>
            </a:r>
            <a:r>
              <a:rPr lang="en-US" altLang="en-US" sz="2400" dirty="0"/>
              <a:t>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Low-bandwidth</a:t>
            </a: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BDBB2CE4-6CB3-411D-81C9-E2A89A6E4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81200"/>
            <a:ext cx="2011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>
            <a:extLst>
              <a:ext uri="{FF2B5EF4-FFF2-40B4-BE49-F238E27FC236}">
                <a16:creationId xmlns:a16="http://schemas.microsoft.com/office/drawing/2014/main" id="{CC8EC7A7-20E7-4166-BB05-05C5DC47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971131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7E53A232-F9B5-4866-9396-7E0EACE3A46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Types of Networks – Based on Technology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115E76-781C-487A-8D73-7F9BE10F1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519139"/>
              </p:ext>
            </p:extLst>
          </p:nvPr>
        </p:nvGraphicFramePr>
        <p:xfrm>
          <a:off x="1295400" y="1828800"/>
          <a:ext cx="92964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75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Bandwidth (Mbps)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Latency (ms)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Ethernet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1-2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 – 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WAN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Worldwide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</a:t>
                      </a:r>
                      <a:r>
                        <a:rPr lang="en-US" sz="2000" baseline="0" dirty="0"/>
                        <a:t> – 600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 –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</a:t>
                      </a:r>
                      <a:r>
                        <a:rPr lang="en-US" sz="2000" baseline="0" dirty="0"/>
                        <a:t> PAN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Bluetooth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  <a:r>
                        <a:rPr lang="en-US" sz="2000" baseline="0" dirty="0"/>
                        <a:t> – 30 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WiFi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0.15 – 1.5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 – 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879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2G</a:t>
                      </a:r>
                      <a:r>
                        <a:rPr lang="en-US" sz="2000" baseline="0" dirty="0"/>
                        <a:t> – GSM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100m – 20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0.270 – 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175">
                <a:tc>
                  <a:txBody>
                    <a:bodyPr/>
                    <a:lstStyle/>
                    <a:p>
                      <a:r>
                        <a:rPr lang="en-US" sz="2000" dirty="0"/>
                        <a:t>Modern 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348 – 14.4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</a:t>
                      </a:r>
                      <a:r>
                        <a:rPr lang="en-US" sz="2000" baseline="0" dirty="0"/>
                        <a:t> – 500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CC0B647C-9CE7-4009-BC72-EC268D2BE55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Typical Performance for Different Types of Networks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602489" y="2943136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(Ethernet)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648" y="2628953"/>
            <a:ext cx="892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WiFi</a:t>
            </a:r>
            <a:r>
              <a:rPr lang="en-US" sz="20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8906" y="4490514"/>
            <a:ext cx="954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(WAN)</a:t>
            </a:r>
          </a:p>
        </p:txBody>
      </p:sp>
    </p:spTree>
    <p:extLst>
      <p:ext uri="{BB962C8B-B14F-4D97-AF65-F5344CB8AC3E}">
        <p14:creationId xmlns:p14="http://schemas.microsoft.com/office/powerpoint/2010/main" val="9387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Layers</a:t>
            </a:r>
          </a:p>
          <a:p>
            <a:pPr lvl="1"/>
            <a:r>
              <a:rPr lang="en-US" altLang="en-US" dirty="0"/>
              <a:t>Physical layer </a:t>
            </a:r>
          </a:p>
          <a:p>
            <a:pPr lvl="1"/>
            <a:r>
              <a:rPr lang="en-US" altLang="en-US" dirty="0"/>
              <a:t>Data-link layer</a:t>
            </a:r>
          </a:p>
          <a:p>
            <a:pPr lvl="1"/>
            <a:r>
              <a:rPr lang="en-US" altLang="en-US" dirty="0"/>
              <a:t>Network layer and routing</a:t>
            </a:r>
          </a:p>
          <a:p>
            <a:pPr lvl="1"/>
            <a:r>
              <a:rPr lang="en-US" altLang="en-US" dirty="0"/>
              <a:t>Transport layer and congestion control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DD2A-057A-48D1-AF71-94F4364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39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two entities want to communicate on a network, pre-defined agreements are necessary</a:t>
            </a:r>
          </a:p>
          <a:p>
            <a:pPr lvl="1">
              <a:defRPr/>
            </a:pPr>
            <a:r>
              <a:rPr lang="en-US" dirty="0"/>
              <a:t>How a message will be formatted?</a:t>
            </a:r>
          </a:p>
          <a:p>
            <a:pPr lvl="1">
              <a:defRPr/>
            </a:pPr>
            <a:r>
              <a:rPr lang="en-US" dirty="0"/>
              <a:t>How does the receiver know the last bit in the message?</a:t>
            </a:r>
          </a:p>
          <a:p>
            <a:pPr lvl="1">
              <a:defRPr/>
            </a:pPr>
            <a:r>
              <a:rPr lang="en-US" dirty="0"/>
              <a:t>How can a receiver detect if the message is damaged?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“Protocol” is a well-known set of rules and formats to be used for communication between the entities</a:t>
            </a:r>
          </a:p>
          <a:p>
            <a:pPr lvl="2">
              <a:defRPr/>
            </a:pPr>
            <a:endParaRPr lang="en-US" sz="1400" dirty="0"/>
          </a:p>
          <a:p>
            <a:pPr>
              <a:defRPr/>
            </a:pPr>
            <a:r>
              <a:rPr lang="en-US" dirty="0"/>
              <a:t>Standardizing a well-known set of protocols supports communication among </a:t>
            </a:r>
            <a:r>
              <a:rPr lang="en-US" i="1" dirty="0"/>
              <a:t>heterogeneous</a:t>
            </a:r>
            <a:r>
              <a:rPr lang="en-US" dirty="0"/>
              <a:t> entities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C3B2629-409C-4E9E-8E7A-498C18BFEC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C0D4-4A41-4F7B-9F23-5C79F824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439400" cy="45720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Messages are broken up into </a:t>
            </a:r>
            <a:r>
              <a:rPr lang="en-US" dirty="0">
                <a:solidFill>
                  <a:schemeClr val="accent6"/>
                </a:solidFill>
              </a:rPr>
              <a:t>packets</a:t>
            </a:r>
          </a:p>
          <a:p>
            <a:pPr lvl="1">
              <a:defRPr/>
            </a:pPr>
            <a:r>
              <a:rPr lang="en-US" dirty="0"/>
              <a:t>A packet is the unit of data that is transmitted </a:t>
            </a:r>
            <a:br>
              <a:rPr lang="en-US" dirty="0"/>
            </a:br>
            <a:r>
              <a:rPr lang="en-US" dirty="0"/>
              <a:t>between an origin and a destination</a:t>
            </a:r>
          </a:p>
          <a:p>
            <a:pPr lvl="1">
              <a:defRPr/>
            </a:pPr>
            <a:r>
              <a:rPr lang="en-US" dirty="0"/>
              <a:t>Packets can be of arbitrary lengths</a:t>
            </a:r>
          </a:p>
          <a:p>
            <a:pPr lvl="2">
              <a:defRPr/>
            </a:pPr>
            <a:endParaRPr lang="en-US" sz="1400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Maximum size of the packet is known as Maximum Transmission Unit (MTU)</a:t>
            </a:r>
          </a:p>
          <a:p>
            <a:pPr lvl="1">
              <a:defRPr/>
            </a:pPr>
            <a:r>
              <a:rPr lang="en-US" dirty="0"/>
              <a:t>MTU prevents one host from sending a very long message</a:t>
            </a:r>
          </a:p>
          <a:p>
            <a:pPr lvl="4">
              <a:defRPr/>
            </a:pPr>
            <a:endParaRPr lang="en-US" sz="1100" dirty="0"/>
          </a:p>
          <a:p>
            <a:pPr>
              <a:defRPr/>
            </a:pPr>
            <a:r>
              <a:rPr lang="en-US" dirty="0"/>
              <a:t>Each packet has two main fields</a:t>
            </a:r>
          </a:p>
          <a:p>
            <a:pPr lvl="1">
              <a:defRPr/>
            </a:pPr>
            <a:r>
              <a:rPr lang="en-US" dirty="0"/>
              <a:t>Header: Contains meta-information about the packet</a:t>
            </a:r>
          </a:p>
          <a:p>
            <a:pPr lvl="2">
              <a:defRPr/>
            </a:pPr>
            <a:r>
              <a:rPr lang="en-US" sz="2200" dirty="0"/>
              <a:t>e.g., Length of the packet, receiver ID</a:t>
            </a:r>
          </a:p>
          <a:p>
            <a:pPr lvl="1">
              <a:defRPr/>
            </a:pPr>
            <a:r>
              <a:rPr lang="en-US" dirty="0"/>
              <a:t>Data</a:t>
            </a:r>
          </a:p>
          <a:p>
            <a:pPr lvl="1">
              <a:defRPr/>
            </a:pPr>
            <a:endParaRPr lang="en-US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2D1460-4F81-4778-988F-471E058EADEA}"/>
              </a:ext>
            </a:extLst>
          </p:cNvPr>
          <p:cNvGrpSpPr/>
          <p:nvPr/>
        </p:nvGrpSpPr>
        <p:grpSpPr>
          <a:xfrm>
            <a:off x="8077200" y="2133600"/>
            <a:ext cx="2590800" cy="685800"/>
            <a:chOff x="6248400" y="2133600"/>
            <a:chExt cx="2590800" cy="685800"/>
          </a:xfrm>
        </p:grpSpPr>
        <p:grpSp>
          <p:nvGrpSpPr>
            <p:cNvPr id="22532" name="Group 14">
              <a:extLst>
                <a:ext uri="{FF2B5EF4-FFF2-40B4-BE49-F238E27FC236}">
                  <a16:creationId xmlns:a16="http://schemas.microsoft.com/office/drawing/2014/main" id="{D5397A89-0F8B-4FEF-9F95-524EB8754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133600"/>
              <a:ext cx="2590800" cy="685800"/>
              <a:chOff x="6377298" y="3505200"/>
              <a:chExt cx="2233302" cy="609600"/>
            </a:xfrm>
          </p:grpSpPr>
          <p:pic>
            <p:nvPicPr>
              <p:cNvPr id="22542" name="Picture 11">
                <a:extLst>
                  <a:ext uri="{FF2B5EF4-FFF2-40B4-BE49-F238E27FC236}">
                    <a16:creationId xmlns:a16="http://schemas.microsoft.com/office/drawing/2014/main" id="{258A5861-BD2F-4689-AFE7-FE8D87450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85000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11">
                <a:extLst>
                  <a:ext uri="{FF2B5EF4-FFF2-40B4-BE49-F238E27FC236}">
                    <a16:creationId xmlns:a16="http://schemas.microsoft.com/office/drawing/2014/main" id="{329E288F-60A5-43EC-BA87-ACF5850D53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7298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11">
                <a:extLst>
                  <a:ext uri="{FF2B5EF4-FFF2-40B4-BE49-F238E27FC236}">
                    <a16:creationId xmlns:a16="http://schemas.microsoft.com/office/drawing/2014/main" id="{37916AFC-2444-493D-A631-7AFFC32F8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1721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11">
                <a:extLst>
                  <a:ext uri="{FF2B5EF4-FFF2-40B4-BE49-F238E27FC236}">
                    <a16:creationId xmlns:a16="http://schemas.microsoft.com/office/drawing/2014/main" id="{087B37D0-1686-49BD-AE40-41C28E2C63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4823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2546" name="Group 19">
                <a:extLst>
                  <a:ext uri="{FF2B5EF4-FFF2-40B4-BE49-F238E27FC236}">
                    <a16:creationId xmlns:a16="http://schemas.microsoft.com/office/drawing/2014/main" id="{2322C767-EEFD-494F-9F77-EB81F2CF9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03987" y="3810000"/>
                <a:ext cx="1954213" cy="304800"/>
                <a:chOff x="6275387" y="4038600"/>
                <a:chExt cx="1954213" cy="304800"/>
              </a:xfrm>
            </p:grpSpPr>
            <p:sp>
              <p:nvSpPr>
                <p:cNvPr id="21" name="Can 20">
                  <a:extLst>
                    <a:ext uri="{FF2B5EF4-FFF2-40B4-BE49-F238E27FC236}">
                      <a16:creationId xmlns:a16="http://schemas.microsoft.com/office/drawing/2014/main" id="{C7D8E852-18FB-4609-9AB8-CBC44D9724AA}"/>
                    </a:ext>
                  </a:extLst>
                </p:cNvPr>
                <p:cNvSpPr/>
                <p:nvPr/>
              </p:nvSpPr>
              <p:spPr bwMode="auto">
                <a:xfrm>
                  <a:off x="6883088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413078B2-3DC9-4D9C-9869-DBB7D90163ED}"/>
                    </a:ext>
                  </a:extLst>
                </p:cNvPr>
                <p:cNvSpPr/>
                <p:nvPr/>
              </p:nvSpPr>
              <p:spPr bwMode="auto">
                <a:xfrm>
                  <a:off x="6275387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" name="Can 22">
                  <a:extLst>
                    <a:ext uri="{FF2B5EF4-FFF2-40B4-BE49-F238E27FC236}">
                      <a16:creationId xmlns:a16="http://schemas.microsoft.com/office/drawing/2014/main" id="{ABC1102E-00C0-4D24-B6A0-F8D6E9FF9773}"/>
                    </a:ext>
                  </a:extLst>
                </p:cNvPr>
                <p:cNvSpPr/>
                <p:nvPr/>
              </p:nvSpPr>
              <p:spPr bwMode="auto">
                <a:xfrm>
                  <a:off x="7469809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4" name="Can 23">
                  <a:extLst>
                    <a:ext uri="{FF2B5EF4-FFF2-40B4-BE49-F238E27FC236}">
                      <a16:creationId xmlns:a16="http://schemas.microsoft.com/office/drawing/2014/main" id="{8863E942-8B73-4B34-9130-000383FE3AD2}"/>
                    </a:ext>
                  </a:extLst>
                </p:cNvPr>
                <p:cNvSpPr/>
                <p:nvPr/>
              </p:nvSpPr>
              <p:spPr bwMode="auto">
                <a:xfrm>
                  <a:off x="8077200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5" name="Can 24">
                  <a:extLst>
                    <a:ext uri="{FF2B5EF4-FFF2-40B4-BE49-F238E27FC236}">
                      <a16:creationId xmlns:a16="http://schemas.microsoft.com/office/drawing/2014/main" id="{FA2F5A25-A41E-4ED7-A67A-E7F61C71260C}"/>
                    </a:ext>
                  </a:extLst>
                </p:cNvPr>
                <p:cNvSpPr/>
                <p:nvPr/>
              </p:nvSpPr>
              <p:spPr bwMode="auto">
                <a:xfrm rot="5400000">
                  <a:off x="7176294" y="3290093"/>
                  <a:ext cx="152400" cy="1954213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0F0F768-579E-4B95-A379-E352C94D86EE}"/>
                </a:ext>
              </a:extLst>
            </p:cNvPr>
            <p:cNvSpPr/>
            <p:nvPr/>
          </p:nvSpPr>
          <p:spPr>
            <a:xfrm>
              <a:off x="6653212" y="2711450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DDE66AE-47D5-458C-87B8-FBA073F5B6B0}"/>
                </a:ext>
              </a:extLst>
            </p:cNvPr>
            <p:cNvSpPr/>
            <p:nvPr/>
          </p:nvSpPr>
          <p:spPr>
            <a:xfrm>
              <a:off x="7289800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75FC3D-EDB4-4437-A29F-E9766A43398E}"/>
                </a:ext>
              </a:extLst>
            </p:cNvPr>
            <p:cNvSpPr/>
            <p:nvPr/>
          </p:nvSpPr>
          <p:spPr>
            <a:xfrm>
              <a:off x="8002587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287B50-BE93-4A8A-93AA-E55A4C708E9A}"/>
                </a:ext>
              </a:extLst>
            </p:cNvPr>
            <p:cNvSpPr/>
            <p:nvPr/>
          </p:nvSpPr>
          <p:spPr>
            <a:xfrm flipH="1">
              <a:off x="6457953" y="2530478"/>
              <a:ext cx="52387" cy="15557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6794831-B589-449F-8A50-B2036D115A52}"/>
                </a:ext>
              </a:extLst>
            </p:cNvPr>
            <p:cNvSpPr/>
            <p:nvPr/>
          </p:nvSpPr>
          <p:spPr>
            <a:xfrm flipH="1">
              <a:off x="8529637" y="256540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A0C17FE-E3B4-454F-9549-EF3D0FD98F39}"/>
                </a:ext>
              </a:extLst>
            </p:cNvPr>
            <p:cNvSpPr/>
            <p:nvPr/>
          </p:nvSpPr>
          <p:spPr>
            <a:xfrm flipH="1">
              <a:off x="7837490" y="2536825"/>
              <a:ext cx="53975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6BEF8F2-27AC-4EE3-A5C0-21B2653ED939}"/>
                </a:ext>
              </a:extLst>
            </p:cNvPr>
            <p:cNvSpPr/>
            <p:nvPr/>
          </p:nvSpPr>
          <p:spPr>
            <a:xfrm flipH="1">
              <a:off x="7161212" y="254635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0DB2357F-2B38-435D-A53F-A11823BBE8B7}"/>
              </a:ext>
            </a:extLst>
          </p:cNvPr>
          <p:cNvSpPr/>
          <p:nvPr/>
        </p:nvSpPr>
        <p:spPr>
          <a:xfrm>
            <a:off x="7999412" y="5105400"/>
            <a:ext cx="99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Header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710D28E-6730-442E-ABA3-759D61B4E3EE}"/>
              </a:ext>
            </a:extLst>
          </p:cNvPr>
          <p:cNvSpPr/>
          <p:nvPr/>
        </p:nvSpPr>
        <p:spPr>
          <a:xfrm>
            <a:off x="9021762" y="5105400"/>
            <a:ext cx="248285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9715AD9-8ED4-4F82-B68E-1269782E03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Packet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D346489-D658-43E7-B6DC-A9565C1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Network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94E4-B351-4781-8EC0-AABD3FF1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364"/>
            <a:ext cx="8457138" cy="5138736"/>
          </a:xfrm>
        </p:spPr>
        <p:txBody>
          <a:bodyPr/>
          <a:lstStyle/>
          <a:p>
            <a:pPr>
              <a:defRPr/>
            </a:pPr>
            <a:r>
              <a:rPr lang="en-US" dirty="0"/>
              <a:t>Network software is arranged into a hierarchy of layers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one layer perform one specific functionality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Layering is a scalable and modular design for complex software</a:t>
            </a:r>
          </a:p>
          <a:p>
            <a:pPr marL="457200" lvl="1" indent="0">
              <a:buNone/>
              <a:defRPr/>
            </a:pPr>
            <a:endParaRPr lang="en-US" sz="100" dirty="0"/>
          </a:p>
          <a:p>
            <a:pPr>
              <a:defRPr/>
            </a:pPr>
            <a:r>
              <a:rPr lang="en-US" dirty="0"/>
              <a:t>Typical functionalities in a network software: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08714C2A-3038-4F8C-B83B-B140C962BDDA}"/>
              </a:ext>
            </a:extLst>
          </p:cNvPr>
          <p:cNvGrpSpPr>
            <a:grpSpLocks/>
          </p:cNvGrpSpPr>
          <p:nvPr/>
        </p:nvGrpSpPr>
        <p:grpSpPr bwMode="auto">
          <a:xfrm>
            <a:off x="8845270" y="2107359"/>
            <a:ext cx="2489200" cy="381000"/>
            <a:chOff x="6248400" y="2971800"/>
            <a:chExt cx="2489200" cy="381000"/>
          </a:xfrm>
        </p:grpSpPr>
        <p:pic>
          <p:nvPicPr>
            <p:cNvPr id="23938" name="Picture 8">
              <a:extLst>
                <a:ext uri="{FF2B5EF4-FFF2-40B4-BE49-F238E27FC236}">
                  <a16:creationId xmlns:a16="http://schemas.microsoft.com/office/drawing/2014/main" id="{CEB02621-0047-4330-96B6-EC8CE257C1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4" name="Can 13">
              <a:extLst>
                <a:ext uri="{FF2B5EF4-FFF2-40B4-BE49-F238E27FC236}">
                  <a16:creationId xmlns:a16="http://schemas.microsoft.com/office/drawing/2014/main" id="{1AB8F7B6-4379-4AF8-B912-AFC88C5AC23C}"/>
                </a:ext>
              </a:extLst>
            </p:cNvPr>
            <p:cNvSpPr/>
            <p:nvPr/>
          </p:nvSpPr>
          <p:spPr bwMode="auto">
            <a:xfrm rot="5400000">
              <a:off x="7396634" y="2405534"/>
              <a:ext cx="192732" cy="1473200"/>
            </a:xfrm>
            <a:prstGeom prst="can">
              <a:avLst>
                <a:gd name="adj" fmla="val 3606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23942" name="Picture 8">
              <a:extLst>
                <a:ext uri="{FF2B5EF4-FFF2-40B4-BE49-F238E27FC236}">
                  <a16:creationId xmlns:a16="http://schemas.microsoft.com/office/drawing/2014/main" id="{FB1E3FD3-6785-496F-B991-8CF88DC8D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3943" name="TextBox 15">
              <a:extLst>
                <a:ext uri="{FF2B5EF4-FFF2-40B4-BE49-F238E27FC236}">
                  <a16:creationId xmlns:a16="http://schemas.microsoft.com/office/drawing/2014/main" id="{47F8630D-2258-4694-A57A-296C646B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6400" y="3045768"/>
              <a:ext cx="14732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solidFill>
                    <a:schemeClr val="tx1"/>
                  </a:solidFill>
                </a:rPr>
                <a:t>011100011      0011 011</a:t>
              </a:r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:a16="http://schemas.microsoft.com/office/drawing/2014/main" id="{6690D7BC-8FB6-4E61-BEDC-2635F8195040}"/>
              </a:ext>
            </a:extLst>
          </p:cNvPr>
          <p:cNvGrpSpPr>
            <a:grpSpLocks/>
          </p:cNvGrpSpPr>
          <p:nvPr/>
        </p:nvGrpSpPr>
        <p:grpSpPr bwMode="auto">
          <a:xfrm>
            <a:off x="8819870" y="2635997"/>
            <a:ext cx="1843088" cy="431800"/>
            <a:chOff x="6248400" y="3454195"/>
            <a:chExt cx="1842294" cy="43200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1F6FBE2-11B8-4BC9-861C-BC8BC875281F}"/>
                </a:ext>
              </a:extLst>
            </p:cNvPr>
            <p:cNvSpPr/>
            <p:nvPr/>
          </p:nvSpPr>
          <p:spPr>
            <a:xfrm>
              <a:off x="6248400" y="3466901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D485DB5-6DAF-425B-9AE7-58E1ECEC3838}"/>
                </a:ext>
              </a:extLst>
            </p:cNvPr>
            <p:cNvSpPr/>
            <p:nvPr/>
          </p:nvSpPr>
          <p:spPr>
            <a:xfrm>
              <a:off x="7481357" y="3454195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:a16="http://schemas.microsoft.com/office/drawing/2014/main" id="{609931A4-0A75-4C5F-AF71-EA6546C49A21}"/>
              </a:ext>
            </a:extLst>
          </p:cNvPr>
          <p:cNvGrpSpPr>
            <a:grpSpLocks/>
          </p:cNvGrpSpPr>
          <p:nvPr/>
        </p:nvGrpSpPr>
        <p:grpSpPr bwMode="auto">
          <a:xfrm>
            <a:off x="8948458" y="2686797"/>
            <a:ext cx="2233612" cy="609600"/>
            <a:chOff x="6377298" y="3505200"/>
            <a:chExt cx="2233302" cy="609600"/>
          </a:xfrm>
        </p:grpSpPr>
        <p:pic>
          <p:nvPicPr>
            <p:cNvPr id="23916" name="Picture 11">
              <a:extLst>
                <a:ext uri="{FF2B5EF4-FFF2-40B4-BE49-F238E27FC236}">
                  <a16:creationId xmlns:a16="http://schemas.microsoft.com/office/drawing/2014/main" id="{6298CC9A-1110-4DFF-8424-71747FD00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7" name="Picture 11">
              <a:extLst>
                <a:ext uri="{FF2B5EF4-FFF2-40B4-BE49-F238E27FC236}">
                  <a16:creationId xmlns:a16="http://schemas.microsoft.com/office/drawing/2014/main" id="{B3682996-CCA0-418A-8AEB-9F0A34FA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8" name="Picture 11">
              <a:extLst>
                <a:ext uri="{FF2B5EF4-FFF2-40B4-BE49-F238E27FC236}">
                  <a16:creationId xmlns:a16="http://schemas.microsoft.com/office/drawing/2014/main" id="{622897E9-48E1-4203-8A8F-67B3126C61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9" name="Picture 11">
              <a:extLst>
                <a:ext uri="{FF2B5EF4-FFF2-40B4-BE49-F238E27FC236}">
                  <a16:creationId xmlns:a16="http://schemas.microsoft.com/office/drawing/2014/main" id="{BC2444D8-97AD-4599-8F1E-9FB5EBEE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23920" name="Group 17">
              <a:extLst>
                <a:ext uri="{FF2B5EF4-FFF2-40B4-BE49-F238E27FC236}">
                  <a16:creationId xmlns:a16="http://schemas.microsoft.com/office/drawing/2014/main" id="{3A631CB4-2E97-43CB-B640-B86004CA2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0" name="Can 19">
                <a:extLst>
                  <a:ext uri="{FF2B5EF4-FFF2-40B4-BE49-F238E27FC236}">
                    <a16:creationId xmlns:a16="http://schemas.microsoft.com/office/drawing/2014/main" id="{6E83707E-416C-49A6-AC54-93BE34956FE6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AD94E939-600E-4466-B39E-7321EDF21C37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Can 25">
                <a:extLst>
                  <a:ext uri="{FF2B5EF4-FFF2-40B4-BE49-F238E27FC236}">
                    <a16:creationId xmlns:a16="http://schemas.microsoft.com/office/drawing/2014/main" id="{80A79FE9-7FB7-4810-BD20-ECAC9CA9D6E3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Can 31">
                <a:extLst>
                  <a:ext uri="{FF2B5EF4-FFF2-40B4-BE49-F238E27FC236}">
                    <a16:creationId xmlns:a16="http://schemas.microsoft.com/office/drawing/2014/main" id="{24CD9180-EF7F-4B58-A6D4-87FC875DBCEE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001B83FC-2DBE-4941-8035-F83B5C7D1AAD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id="{A58546AF-5E7C-463D-A836-A1A7FC79391B}"/>
              </a:ext>
            </a:extLst>
          </p:cNvPr>
          <p:cNvGrpSpPr>
            <a:grpSpLocks/>
          </p:cNvGrpSpPr>
          <p:nvPr/>
        </p:nvGrpSpPr>
        <p:grpSpPr bwMode="auto">
          <a:xfrm>
            <a:off x="9151658" y="3021759"/>
            <a:ext cx="1725612" cy="381000"/>
            <a:chOff x="6351587" y="3848100"/>
            <a:chExt cx="1725613" cy="3810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AA509CD-E9F8-4399-99DD-15317AB682B6}"/>
                </a:ext>
              </a:extLst>
            </p:cNvPr>
            <p:cNvCxnSpPr/>
            <p:nvPr/>
          </p:nvCxnSpPr>
          <p:spPr>
            <a:xfrm>
              <a:off x="6351587" y="4038600"/>
              <a:ext cx="27781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7322BF6-65AB-434C-BFD7-91A47E079AC4}"/>
                </a:ext>
              </a:extLst>
            </p:cNvPr>
            <p:cNvCxnSpPr/>
            <p:nvPr/>
          </p:nvCxnSpPr>
          <p:spPr>
            <a:xfrm flipH="1">
              <a:off x="7035799" y="4038600"/>
              <a:ext cx="1041401" cy="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xplosion 1 44">
              <a:extLst>
                <a:ext uri="{FF2B5EF4-FFF2-40B4-BE49-F238E27FC236}">
                  <a16:creationId xmlns:a16="http://schemas.microsoft.com/office/drawing/2014/main" id="{C0A2082D-1AA1-4F21-A81C-2DB63ADF90E0}"/>
                </a:ext>
              </a:extLst>
            </p:cNvPr>
            <p:cNvSpPr/>
            <p:nvPr/>
          </p:nvSpPr>
          <p:spPr>
            <a:xfrm>
              <a:off x="6603999" y="3886200"/>
              <a:ext cx="406400" cy="342900"/>
            </a:xfrm>
            <a:prstGeom prst="irregularSeal1">
              <a:avLst/>
            </a:prstGeom>
            <a:solidFill>
              <a:srgbClr val="FFFF00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65943F6-CB98-42F0-A714-7CE420B6632E}"/>
                </a:ext>
              </a:extLst>
            </p:cNvPr>
            <p:cNvCxnSpPr/>
            <p:nvPr/>
          </p:nvCxnSpPr>
          <p:spPr>
            <a:xfrm>
              <a:off x="6351587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F8E1966-45DE-4D16-9F94-4B1A9198A709}"/>
                </a:ext>
              </a:extLst>
            </p:cNvPr>
            <p:cNvCxnSpPr/>
            <p:nvPr/>
          </p:nvCxnSpPr>
          <p:spPr>
            <a:xfrm>
              <a:off x="7543800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28">
            <a:extLst>
              <a:ext uri="{FF2B5EF4-FFF2-40B4-BE49-F238E27FC236}">
                <a16:creationId xmlns:a16="http://schemas.microsoft.com/office/drawing/2014/main" id="{E5A28B4C-E8D2-4111-9C7B-57520633B314}"/>
              </a:ext>
            </a:extLst>
          </p:cNvPr>
          <p:cNvGrpSpPr>
            <a:grpSpLocks/>
          </p:cNvGrpSpPr>
          <p:nvPr/>
        </p:nvGrpSpPr>
        <p:grpSpPr bwMode="auto">
          <a:xfrm>
            <a:off x="8999258" y="3547225"/>
            <a:ext cx="2309812" cy="1303337"/>
            <a:chOff x="533400" y="3810000"/>
            <a:chExt cx="3124200" cy="2286000"/>
          </a:xfrm>
        </p:grpSpPr>
        <p:grpSp>
          <p:nvGrpSpPr>
            <p:cNvPr id="23620" name="Group 305">
              <a:extLst>
                <a:ext uri="{FF2B5EF4-FFF2-40B4-BE49-F238E27FC236}">
                  <a16:creationId xmlns:a16="http://schemas.microsoft.com/office/drawing/2014/main" id="{62DD9D2E-4BE4-47CA-8910-8CEA285FE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id="{DE8FEBD8-981F-4530-AFD8-B4F7DDE8B96F}"/>
                  </a:ext>
                </a:extLst>
              </p:cNvPr>
              <p:cNvSpPr/>
              <p:nvPr/>
            </p:nvSpPr>
            <p:spPr>
              <a:xfrm>
                <a:off x="2058177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844" name="Group 271">
                <a:extLst>
                  <a:ext uri="{FF2B5EF4-FFF2-40B4-BE49-F238E27FC236}">
                    <a16:creationId xmlns:a16="http://schemas.microsoft.com/office/drawing/2014/main" id="{428CFE60-A864-4E84-909C-DF521035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467" name="Can 466">
                  <a:extLst>
                    <a:ext uri="{FF2B5EF4-FFF2-40B4-BE49-F238E27FC236}">
                      <a16:creationId xmlns:a16="http://schemas.microsoft.com/office/drawing/2014/main" id="{A783AD2D-6F67-44B1-AEEC-FE625BA778AA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48" name="Group 209">
                  <a:extLst>
                    <a:ext uri="{FF2B5EF4-FFF2-40B4-BE49-F238E27FC236}">
                      <a16:creationId xmlns:a16="http://schemas.microsoft.com/office/drawing/2014/main" id="{53293EEF-9108-4B0C-9073-3CBAAF50D7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90" name="Can 489">
                    <a:extLst>
                      <a:ext uri="{FF2B5EF4-FFF2-40B4-BE49-F238E27FC236}">
                        <a16:creationId xmlns:a16="http://schemas.microsoft.com/office/drawing/2014/main" id="{5579DFD6-B9F8-469A-9397-2C2534805C3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1" name="Can 490">
                    <a:extLst>
                      <a:ext uri="{FF2B5EF4-FFF2-40B4-BE49-F238E27FC236}">
                        <a16:creationId xmlns:a16="http://schemas.microsoft.com/office/drawing/2014/main" id="{FAD25FD6-72B5-453E-86FC-BB0A6E210DB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98" name="Picture 9">
                    <a:extLst>
                      <a:ext uri="{FF2B5EF4-FFF2-40B4-BE49-F238E27FC236}">
                        <a16:creationId xmlns:a16="http://schemas.microsoft.com/office/drawing/2014/main" id="{1ED6CFB4-3A3C-45E7-97D0-E7962C0D8A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99" name="Picture 11">
                    <a:extLst>
                      <a:ext uri="{FF2B5EF4-FFF2-40B4-BE49-F238E27FC236}">
                        <a16:creationId xmlns:a16="http://schemas.microsoft.com/office/drawing/2014/main" id="{DE3FCD1B-F22D-498C-9A92-0B8985ED65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0" name="Picture 12">
                    <a:extLst>
                      <a:ext uri="{FF2B5EF4-FFF2-40B4-BE49-F238E27FC236}">
                        <a16:creationId xmlns:a16="http://schemas.microsoft.com/office/drawing/2014/main" id="{EEB07D52-C201-474D-8B71-58A6CCADB85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1" name="Picture 13">
                    <a:extLst>
                      <a:ext uri="{FF2B5EF4-FFF2-40B4-BE49-F238E27FC236}">
                        <a16:creationId xmlns:a16="http://schemas.microsoft.com/office/drawing/2014/main" id="{868E8442-5407-48CD-AC53-ED61FF74DD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6" name="Can 495">
                    <a:extLst>
                      <a:ext uri="{FF2B5EF4-FFF2-40B4-BE49-F238E27FC236}">
                        <a16:creationId xmlns:a16="http://schemas.microsoft.com/office/drawing/2014/main" id="{9E83481B-868F-4A41-9B80-24C53ECBBCF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7" name="Can 496">
                    <a:extLst>
                      <a:ext uri="{FF2B5EF4-FFF2-40B4-BE49-F238E27FC236}">
                        <a16:creationId xmlns:a16="http://schemas.microsoft.com/office/drawing/2014/main" id="{677C091E-43BB-4EC3-80FA-0B51871B4D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8" name="Can 497">
                    <a:extLst>
                      <a:ext uri="{FF2B5EF4-FFF2-40B4-BE49-F238E27FC236}">
                        <a16:creationId xmlns:a16="http://schemas.microsoft.com/office/drawing/2014/main" id="{3C1E4679-5A38-40C5-92E5-DC4455F0BAD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849" name="Group 219">
                  <a:extLst>
                    <a:ext uri="{FF2B5EF4-FFF2-40B4-BE49-F238E27FC236}">
                      <a16:creationId xmlns:a16="http://schemas.microsoft.com/office/drawing/2014/main" id="{721D1F09-8793-4978-B928-D3A5357D75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81" name="Can 480">
                    <a:extLst>
                      <a:ext uri="{FF2B5EF4-FFF2-40B4-BE49-F238E27FC236}">
                        <a16:creationId xmlns:a16="http://schemas.microsoft.com/office/drawing/2014/main" id="{BE81E385-682D-4D1B-8406-C01E5348F68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2" name="Can 481">
                    <a:extLst>
                      <a:ext uri="{FF2B5EF4-FFF2-40B4-BE49-F238E27FC236}">
                        <a16:creationId xmlns:a16="http://schemas.microsoft.com/office/drawing/2014/main" id="{59712B45-9EE7-4E62-928E-09FF5B5E5C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79" name="Picture 9">
                    <a:extLst>
                      <a:ext uri="{FF2B5EF4-FFF2-40B4-BE49-F238E27FC236}">
                        <a16:creationId xmlns:a16="http://schemas.microsoft.com/office/drawing/2014/main" id="{22A067A4-565D-463D-9545-8D9B94BE6B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0" name="Picture 11">
                    <a:extLst>
                      <a:ext uri="{FF2B5EF4-FFF2-40B4-BE49-F238E27FC236}">
                        <a16:creationId xmlns:a16="http://schemas.microsoft.com/office/drawing/2014/main" id="{537F27C2-1230-49BB-AD46-1DF65185DB5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1" name="Picture 12">
                    <a:extLst>
                      <a:ext uri="{FF2B5EF4-FFF2-40B4-BE49-F238E27FC236}">
                        <a16:creationId xmlns:a16="http://schemas.microsoft.com/office/drawing/2014/main" id="{7E5D5620-D34D-4AE7-ACE8-EAC9B71926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2" name="Picture 13">
                    <a:extLst>
                      <a:ext uri="{FF2B5EF4-FFF2-40B4-BE49-F238E27FC236}">
                        <a16:creationId xmlns:a16="http://schemas.microsoft.com/office/drawing/2014/main" id="{ACF2D5E5-3177-4A30-A5D6-B40E38FB1A3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7" name="Can 486">
                    <a:extLst>
                      <a:ext uri="{FF2B5EF4-FFF2-40B4-BE49-F238E27FC236}">
                        <a16:creationId xmlns:a16="http://schemas.microsoft.com/office/drawing/2014/main" id="{377C30BC-3987-40F7-A1FB-00253F74522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8" name="Can 487">
                    <a:extLst>
                      <a:ext uri="{FF2B5EF4-FFF2-40B4-BE49-F238E27FC236}">
                        <a16:creationId xmlns:a16="http://schemas.microsoft.com/office/drawing/2014/main" id="{DA8647EF-D1F6-4DAC-8186-9D731BDE357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9" name="Can 488">
                    <a:extLst>
                      <a:ext uri="{FF2B5EF4-FFF2-40B4-BE49-F238E27FC236}">
                        <a16:creationId xmlns:a16="http://schemas.microsoft.com/office/drawing/2014/main" id="{F7B63085-0073-4025-B946-29B124E76B0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70" name="Can 469">
                  <a:extLst>
                    <a:ext uri="{FF2B5EF4-FFF2-40B4-BE49-F238E27FC236}">
                      <a16:creationId xmlns:a16="http://schemas.microsoft.com/office/drawing/2014/main" id="{D71119F9-1645-45B6-8F4E-BC6CF7AF102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53" name="Group 198">
                  <a:extLst>
                    <a:ext uri="{FF2B5EF4-FFF2-40B4-BE49-F238E27FC236}">
                      <a16:creationId xmlns:a16="http://schemas.microsoft.com/office/drawing/2014/main" id="{1FF3BB96-6D4D-4FBB-97F4-DBE32ABEA4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72" name="Can 471">
                    <a:extLst>
                      <a:ext uri="{FF2B5EF4-FFF2-40B4-BE49-F238E27FC236}">
                        <a16:creationId xmlns:a16="http://schemas.microsoft.com/office/drawing/2014/main" id="{7C8786E2-0E03-4132-A7B7-B08C7ACEAE8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3" name="Can 472">
                    <a:extLst>
                      <a:ext uri="{FF2B5EF4-FFF2-40B4-BE49-F238E27FC236}">
                        <a16:creationId xmlns:a16="http://schemas.microsoft.com/office/drawing/2014/main" id="{BD87D878-6CD2-4ACB-B035-B1BFFF86471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60" name="Picture 9">
                    <a:extLst>
                      <a:ext uri="{FF2B5EF4-FFF2-40B4-BE49-F238E27FC236}">
                        <a16:creationId xmlns:a16="http://schemas.microsoft.com/office/drawing/2014/main" id="{9CE63F33-C877-486F-9A4D-A2CC385946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1" name="Picture 11">
                    <a:extLst>
                      <a:ext uri="{FF2B5EF4-FFF2-40B4-BE49-F238E27FC236}">
                        <a16:creationId xmlns:a16="http://schemas.microsoft.com/office/drawing/2014/main" id="{FDC68003-3BDB-48A4-8369-1EF8A450069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2" name="Picture 12">
                    <a:extLst>
                      <a:ext uri="{FF2B5EF4-FFF2-40B4-BE49-F238E27FC236}">
                        <a16:creationId xmlns:a16="http://schemas.microsoft.com/office/drawing/2014/main" id="{274E7A91-1D3D-4BD3-8381-AA86862D9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3" name="Picture 13">
                    <a:extLst>
                      <a:ext uri="{FF2B5EF4-FFF2-40B4-BE49-F238E27FC236}">
                        <a16:creationId xmlns:a16="http://schemas.microsoft.com/office/drawing/2014/main" id="{F0FC6002-A6C9-49CC-8064-A311FA840A3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8" name="Can 477">
                    <a:extLst>
                      <a:ext uri="{FF2B5EF4-FFF2-40B4-BE49-F238E27FC236}">
                        <a16:creationId xmlns:a16="http://schemas.microsoft.com/office/drawing/2014/main" id="{D4568B2E-58A6-4A92-8248-14B9F6C57DB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9" name="Can 478">
                    <a:extLst>
                      <a:ext uri="{FF2B5EF4-FFF2-40B4-BE49-F238E27FC236}">
                        <a16:creationId xmlns:a16="http://schemas.microsoft.com/office/drawing/2014/main" id="{B76E1476-DCA0-4506-B013-57C9E7E07F1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0" name="Can 479">
                    <a:extLst>
                      <a:ext uri="{FF2B5EF4-FFF2-40B4-BE49-F238E27FC236}">
                        <a16:creationId xmlns:a16="http://schemas.microsoft.com/office/drawing/2014/main" id="{6F2E34AF-7521-4A1C-9821-5DC7B42AE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1" name="Group 306">
              <a:extLst>
                <a:ext uri="{FF2B5EF4-FFF2-40B4-BE49-F238E27FC236}">
                  <a16:creationId xmlns:a16="http://schemas.microsoft.com/office/drawing/2014/main" id="{EB4C2F1C-9199-42D7-B228-D963E401F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id="{351036B3-6346-49E6-A46D-EEAC6A3EE961}"/>
                  </a:ext>
                </a:extLst>
              </p:cNvPr>
              <p:cNvSpPr/>
              <p:nvPr/>
            </p:nvSpPr>
            <p:spPr>
              <a:xfrm>
                <a:off x="2058177" y="3808887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76" name="Group 271">
                <a:extLst>
                  <a:ext uri="{FF2B5EF4-FFF2-40B4-BE49-F238E27FC236}">
                    <a16:creationId xmlns:a16="http://schemas.microsoft.com/office/drawing/2014/main" id="{477ACF12-749A-47A7-A509-22164485E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33" name="Can 432">
                  <a:extLst>
                    <a:ext uri="{FF2B5EF4-FFF2-40B4-BE49-F238E27FC236}">
                      <a16:creationId xmlns:a16="http://schemas.microsoft.com/office/drawing/2014/main" id="{ED03EF98-8FFC-4352-83ED-064721899753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0" name="Group 209">
                  <a:extLst>
                    <a:ext uri="{FF2B5EF4-FFF2-40B4-BE49-F238E27FC236}">
                      <a16:creationId xmlns:a16="http://schemas.microsoft.com/office/drawing/2014/main" id="{A298016D-7E17-48CF-907F-BDC919A22B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56" name="Can 455">
                    <a:extLst>
                      <a:ext uri="{FF2B5EF4-FFF2-40B4-BE49-F238E27FC236}">
                        <a16:creationId xmlns:a16="http://schemas.microsoft.com/office/drawing/2014/main" id="{CA51DD58-A07C-49FD-8C6D-201A209113E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7" name="Can 456">
                    <a:extLst>
                      <a:ext uri="{FF2B5EF4-FFF2-40B4-BE49-F238E27FC236}">
                        <a16:creationId xmlns:a16="http://schemas.microsoft.com/office/drawing/2014/main" id="{67805F79-B44C-4931-8954-4F253C9D86D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30" name="Picture 9">
                    <a:extLst>
                      <a:ext uri="{FF2B5EF4-FFF2-40B4-BE49-F238E27FC236}">
                        <a16:creationId xmlns:a16="http://schemas.microsoft.com/office/drawing/2014/main" id="{6B0F477E-DEF1-469B-B5DD-C57C5FA581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1" name="Picture 11">
                    <a:extLst>
                      <a:ext uri="{FF2B5EF4-FFF2-40B4-BE49-F238E27FC236}">
                        <a16:creationId xmlns:a16="http://schemas.microsoft.com/office/drawing/2014/main" id="{AE4F1D66-C241-4AD6-B8D9-749701047B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2" name="Picture 12">
                    <a:extLst>
                      <a:ext uri="{FF2B5EF4-FFF2-40B4-BE49-F238E27FC236}">
                        <a16:creationId xmlns:a16="http://schemas.microsoft.com/office/drawing/2014/main" id="{FBA24A2C-787C-47BF-8FD3-A780DC25C3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3" name="Picture 13">
                    <a:extLst>
                      <a:ext uri="{FF2B5EF4-FFF2-40B4-BE49-F238E27FC236}">
                        <a16:creationId xmlns:a16="http://schemas.microsoft.com/office/drawing/2014/main" id="{C8256471-25B7-4005-B696-41F86C7AEF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62" name="Can 461">
                    <a:extLst>
                      <a:ext uri="{FF2B5EF4-FFF2-40B4-BE49-F238E27FC236}">
                        <a16:creationId xmlns:a16="http://schemas.microsoft.com/office/drawing/2014/main" id="{C81C4E96-6CD7-4FEC-AA56-AE641A9EBB7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3" name="Can 462">
                    <a:extLst>
                      <a:ext uri="{FF2B5EF4-FFF2-40B4-BE49-F238E27FC236}">
                        <a16:creationId xmlns:a16="http://schemas.microsoft.com/office/drawing/2014/main" id="{F5E3DA6A-4361-4495-80D5-87ED93C660E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4" name="Can 463">
                    <a:extLst>
                      <a:ext uri="{FF2B5EF4-FFF2-40B4-BE49-F238E27FC236}">
                        <a16:creationId xmlns:a16="http://schemas.microsoft.com/office/drawing/2014/main" id="{D9E4329F-7B24-4BA7-88FE-FD8B92DD4C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81" name="Group 219">
                  <a:extLst>
                    <a:ext uri="{FF2B5EF4-FFF2-40B4-BE49-F238E27FC236}">
                      <a16:creationId xmlns:a16="http://schemas.microsoft.com/office/drawing/2014/main" id="{C867B86B-5726-420D-93CF-1C7CF937D8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47" name="Can 446">
                    <a:extLst>
                      <a:ext uri="{FF2B5EF4-FFF2-40B4-BE49-F238E27FC236}">
                        <a16:creationId xmlns:a16="http://schemas.microsoft.com/office/drawing/2014/main" id="{404C9628-4BEF-4D10-9EA6-F700ECE797D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8" name="Can 447">
                    <a:extLst>
                      <a:ext uri="{FF2B5EF4-FFF2-40B4-BE49-F238E27FC236}">
                        <a16:creationId xmlns:a16="http://schemas.microsoft.com/office/drawing/2014/main" id="{46D543D6-5A5F-401B-8592-68E69C2B4AC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11" name="Picture 9">
                    <a:extLst>
                      <a:ext uri="{FF2B5EF4-FFF2-40B4-BE49-F238E27FC236}">
                        <a16:creationId xmlns:a16="http://schemas.microsoft.com/office/drawing/2014/main" id="{F73C23BC-8BAF-435D-86AF-084A72139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2" name="Picture 11">
                    <a:extLst>
                      <a:ext uri="{FF2B5EF4-FFF2-40B4-BE49-F238E27FC236}">
                        <a16:creationId xmlns:a16="http://schemas.microsoft.com/office/drawing/2014/main" id="{26E6F989-D6CC-440B-95A1-2C421BDC67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3" name="Picture 12">
                    <a:extLst>
                      <a:ext uri="{FF2B5EF4-FFF2-40B4-BE49-F238E27FC236}">
                        <a16:creationId xmlns:a16="http://schemas.microsoft.com/office/drawing/2014/main" id="{78382C2C-1EE0-45F1-93B2-27FEECC59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4" name="Picture 13">
                    <a:extLst>
                      <a:ext uri="{FF2B5EF4-FFF2-40B4-BE49-F238E27FC236}">
                        <a16:creationId xmlns:a16="http://schemas.microsoft.com/office/drawing/2014/main" id="{00A73092-D445-488D-B3B1-9ACFA49B6A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53" name="Can 452">
                    <a:extLst>
                      <a:ext uri="{FF2B5EF4-FFF2-40B4-BE49-F238E27FC236}">
                        <a16:creationId xmlns:a16="http://schemas.microsoft.com/office/drawing/2014/main" id="{70A7FFAA-8F7A-42F6-A6C4-98A35A68D1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4" name="Can 453">
                    <a:extLst>
                      <a:ext uri="{FF2B5EF4-FFF2-40B4-BE49-F238E27FC236}">
                        <a16:creationId xmlns:a16="http://schemas.microsoft.com/office/drawing/2014/main" id="{7D672223-F06D-4BCA-8D31-80C4B5FF7F4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5" name="Can 454">
                    <a:extLst>
                      <a:ext uri="{FF2B5EF4-FFF2-40B4-BE49-F238E27FC236}">
                        <a16:creationId xmlns:a16="http://schemas.microsoft.com/office/drawing/2014/main" id="{370D4D8F-6C93-444B-8D6F-C09B513613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36" name="Can 435">
                  <a:extLst>
                    <a:ext uri="{FF2B5EF4-FFF2-40B4-BE49-F238E27FC236}">
                      <a16:creationId xmlns:a16="http://schemas.microsoft.com/office/drawing/2014/main" id="{50EBC833-7868-4A50-82B2-5B536AD4EAC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5" name="Group 198">
                  <a:extLst>
                    <a:ext uri="{FF2B5EF4-FFF2-40B4-BE49-F238E27FC236}">
                      <a16:creationId xmlns:a16="http://schemas.microsoft.com/office/drawing/2014/main" id="{3CC182BD-3B3A-4A53-9739-085CED4B93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38" name="Can 437">
                    <a:extLst>
                      <a:ext uri="{FF2B5EF4-FFF2-40B4-BE49-F238E27FC236}">
                        <a16:creationId xmlns:a16="http://schemas.microsoft.com/office/drawing/2014/main" id="{FE420597-D2A5-4C87-BA4D-4F588E397B6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9" name="Can 438">
                    <a:extLst>
                      <a:ext uri="{FF2B5EF4-FFF2-40B4-BE49-F238E27FC236}">
                        <a16:creationId xmlns:a16="http://schemas.microsoft.com/office/drawing/2014/main" id="{B2EDFDFD-4069-46A1-A010-FFF90E345B3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92" name="Picture 9">
                    <a:extLst>
                      <a:ext uri="{FF2B5EF4-FFF2-40B4-BE49-F238E27FC236}">
                        <a16:creationId xmlns:a16="http://schemas.microsoft.com/office/drawing/2014/main" id="{A22B5D9B-7FA5-4E11-B152-06D6F942550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3" name="Picture 11">
                    <a:extLst>
                      <a:ext uri="{FF2B5EF4-FFF2-40B4-BE49-F238E27FC236}">
                        <a16:creationId xmlns:a16="http://schemas.microsoft.com/office/drawing/2014/main" id="{2930ED67-DA73-4745-AFE2-3C17B309F0C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4" name="Picture 12">
                    <a:extLst>
                      <a:ext uri="{FF2B5EF4-FFF2-40B4-BE49-F238E27FC236}">
                        <a16:creationId xmlns:a16="http://schemas.microsoft.com/office/drawing/2014/main" id="{AF3ADB06-E23D-4366-A3F9-2FE415D192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5" name="Picture 13">
                    <a:extLst>
                      <a:ext uri="{FF2B5EF4-FFF2-40B4-BE49-F238E27FC236}">
                        <a16:creationId xmlns:a16="http://schemas.microsoft.com/office/drawing/2014/main" id="{CA8381F7-2B20-40AD-804D-ADF484D93C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4" name="Can 443">
                    <a:extLst>
                      <a:ext uri="{FF2B5EF4-FFF2-40B4-BE49-F238E27FC236}">
                        <a16:creationId xmlns:a16="http://schemas.microsoft.com/office/drawing/2014/main" id="{16CE98BA-9499-43C8-9636-6F40AD24D0D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5" name="Can 444">
                    <a:extLst>
                      <a:ext uri="{FF2B5EF4-FFF2-40B4-BE49-F238E27FC236}">
                        <a16:creationId xmlns:a16="http://schemas.microsoft.com/office/drawing/2014/main" id="{C8CF474D-2587-4DBC-A2A2-0176E82693A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6" name="Can 445">
                    <a:extLst>
                      <a:ext uri="{FF2B5EF4-FFF2-40B4-BE49-F238E27FC236}">
                        <a16:creationId xmlns:a16="http://schemas.microsoft.com/office/drawing/2014/main" id="{E3744E1C-AF0B-4D3F-BA59-BED5166DE56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2" name="Group 341">
              <a:extLst>
                <a:ext uri="{FF2B5EF4-FFF2-40B4-BE49-F238E27FC236}">
                  <a16:creationId xmlns:a16="http://schemas.microsoft.com/office/drawing/2014/main" id="{88A4CEC7-51B6-4032-985C-70BC09D45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id="{B5B83E36-EEDD-4AF0-A15A-793BB62E4876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09" name="Group 271">
                <a:extLst>
                  <a:ext uri="{FF2B5EF4-FFF2-40B4-BE49-F238E27FC236}">
                    <a16:creationId xmlns:a16="http://schemas.microsoft.com/office/drawing/2014/main" id="{1A18916D-71E0-4149-B5B0-C083F505B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00" name="Can 399">
                  <a:extLst>
                    <a:ext uri="{FF2B5EF4-FFF2-40B4-BE49-F238E27FC236}">
                      <a16:creationId xmlns:a16="http://schemas.microsoft.com/office/drawing/2014/main" id="{3B624BAE-D0E8-4431-BC95-3A57345CA3B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3" name="Group 209">
                  <a:extLst>
                    <a:ext uri="{FF2B5EF4-FFF2-40B4-BE49-F238E27FC236}">
                      <a16:creationId xmlns:a16="http://schemas.microsoft.com/office/drawing/2014/main" id="{C9BFE300-911F-4447-96AB-0640912187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423" name="Can 422">
                    <a:extLst>
                      <a:ext uri="{FF2B5EF4-FFF2-40B4-BE49-F238E27FC236}">
                        <a16:creationId xmlns:a16="http://schemas.microsoft.com/office/drawing/2014/main" id="{88A6E70C-2C4E-451B-9035-39DB5B81304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4" name="Can 423">
                    <a:extLst>
                      <a:ext uri="{FF2B5EF4-FFF2-40B4-BE49-F238E27FC236}">
                        <a16:creationId xmlns:a16="http://schemas.microsoft.com/office/drawing/2014/main" id="{C543E937-9E7C-4D7E-B770-A904B9DBCCB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63" name="Picture 9">
                    <a:extLst>
                      <a:ext uri="{FF2B5EF4-FFF2-40B4-BE49-F238E27FC236}">
                        <a16:creationId xmlns:a16="http://schemas.microsoft.com/office/drawing/2014/main" id="{F0DFAA36-76D6-4AE3-8986-628A969C4B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4" name="Picture 11">
                    <a:extLst>
                      <a:ext uri="{FF2B5EF4-FFF2-40B4-BE49-F238E27FC236}">
                        <a16:creationId xmlns:a16="http://schemas.microsoft.com/office/drawing/2014/main" id="{B8A5FAE5-1A76-4D34-98F0-DB5673AC614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5" name="Picture 12">
                    <a:extLst>
                      <a:ext uri="{FF2B5EF4-FFF2-40B4-BE49-F238E27FC236}">
                        <a16:creationId xmlns:a16="http://schemas.microsoft.com/office/drawing/2014/main" id="{12052D1A-07CE-4D36-AEAE-9918B7598E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8" name="Can 427">
                    <a:extLst>
                      <a:ext uri="{FF2B5EF4-FFF2-40B4-BE49-F238E27FC236}">
                        <a16:creationId xmlns:a16="http://schemas.microsoft.com/office/drawing/2014/main" id="{5EAEAFBA-AF48-4643-8495-292DCBA791E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9" name="Can 428">
                    <a:extLst>
                      <a:ext uri="{FF2B5EF4-FFF2-40B4-BE49-F238E27FC236}">
                        <a16:creationId xmlns:a16="http://schemas.microsoft.com/office/drawing/2014/main" id="{AB46FCD9-CBF2-4EA1-9AC6-4A235A555B6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0" name="Can 429">
                    <a:extLst>
                      <a:ext uri="{FF2B5EF4-FFF2-40B4-BE49-F238E27FC236}">
                        <a16:creationId xmlns:a16="http://schemas.microsoft.com/office/drawing/2014/main" id="{FB727948-C3B2-422A-B15E-2ED62CB288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14" name="Group 219">
                  <a:extLst>
                    <a:ext uri="{FF2B5EF4-FFF2-40B4-BE49-F238E27FC236}">
                      <a16:creationId xmlns:a16="http://schemas.microsoft.com/office/drawing/2014/main" id="{272CDBE8-4645-49A9-B174-CF23889CCF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14" name="Can 413">
                    <a:extLst>
                      <a:ext uri="{FF2B5EF4-FFF2-40B4-BE49-F238E27FC236}">
                        <a16:creationId xmlns:a16="http://schemas.microsoft.com/office/drawing/2014/main" id="{F57154C4-586F-4F77-9ED6-D1208CAF05A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5" name="Can 414">
                    <a:extLst>
                      <a:ext uri="{FF2B5EF4-FFF2-40B4-BE49-F238E27FC236}">
                        <a16:creationId xmlns:a16="http://schemas.microsoft.com/office/drawing/2014/main" id="{C3A03112-68D0-4DA5-B0C2-174F86E2EB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44" name="Picture 9">
                    <a:extLst>
                      <a:ext uri="{FF2B5EF4-FFF2-40B4-BE49-F238E27FC236}">
                        <a16:creationId xmlns:a16="http://schemas.microsoft.com/office/drawing/2014/main" id="{0F8C8676-4B8B-4D2D-A263-EC369E7BE8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5" name="Picture 11">
                    <a:extLst>
                      <a:ext uri="{FF2B5EF4-FFF2-40B4-BE49-F238E27FC236}">
                        <a16:creationId xmlns:a16="http://schemas.microsoft.com/office/drawing/2014/main" id="{0B9C909C-3B54-44C2-8053-0E06E6914F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6" name="Picture 12">
                    <a:extLst>
                      <a:ext uri="{FF2B5EF4-FFF2-40B4-BE49-F238E27FC236}">
                        <a16:creationId xmlns:a16="http://schemas.microsoft.com/office/drawing/2014/main" id="{6132F4BA-8E1A-4251-B338-CF81100077B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7" name="Picture 13">
                    <a:extLst>
                      <a:ext uri="{FF2B5EF4-FFF2-40B4-BE49-F238E27FC236}">
                        <a16:creationId xmlns:a16="http://schemas.microsoft.com/office/drawing/2014/main" id="{C2BFD66D-84C4-46EE-8DDA-7FA2927993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0" name="Can 419">
                    <a:extLst>
                      <a:ext uri="{FF2B5EF4-FFF2-40B4-BE49-F238E27FC236}">
                        <a16:creationId xmlns:a16="http://schemas.microsoft.com/office/drawing/2014/main" id="{67EDCAB8-768C-42E4-8DF8-0C485D31D6D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1" name="Can 420">
                    <a:extLst>
                      <a:ext uri="{FF2B5EF4-FFF2-40B4-BE49-F238E27FC236}">
                        <a16:creationId xmlns:a16="http://schemas.microsoft.com/office/drawing/2014/main" id="{7F73CD64-0659-40B1-A031-F19D9126E8F9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2" name="Can 421">
                    <a:extLst>
                      <a:ext uri="{FF2B5EF4-FFF2-40B4-BE49-F238E27FC236}">
                        <a16:creationId xmlns:a16="http://schemas.microsoft.com/office/drawing/2014/main" id="{F371E819-272D-4B78-A697-DDEEB36479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03" name="Can 402">
                  <a:extLst>
                    <a:ext uri="{FF2B5EF4-FFF2-40B4-BE49-F238E27FC236}">
                      <a16:creationId xmlns:a16="http://schemas.microsoft.com/office/drawing/2014/main" id="{4B90EB48-635B-42F9-837A-6F333D4F5A11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8" name="Group 198">
                  <a:extLst>
                    <a:ext uri="{FF2B5EF4-FFF2-40B4-BE49-F238E27FC236}">
                      <a16:creationId xmlns:a16="http://schemas.microsoft.com/office/drawing/2014/main" id="{A4B26B0E-F617-4D70-AD02-5B886199E3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5" name="Can 404">
                    <a:extLst>
                      <a:ext uri="{FF2B5EF4-FFF2-40B4-BE49-F238E27FC236}">
                        <a16:creationId xmlns:a16="http://schemas.microsoft.com/office/drawing/2014/main" id="{411BAA91-3CB2-4DAC-90B2-8A50AE89672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6" name="Can 405">
                    <a:extLst>
                      <a:ext uri="{FF2B5EF4-FFF2-40B4-BE49-F238E27FC236}">
                        <a16:creationId xmlns:a16="http://schemas.microsoft.com/office/drawing/2014/main" id="{815B10F9-3A7F-48DA-B2E3-E288191756F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25" name="Picture 9">
                    <a:extLst>
                      <a:ext uri="{FF2B5EF4-FFF2-40B4-BE49-F238E27FC236}">
                        <a16:creationId xmlns:a16="http://schemas.microsoft.com/office/drawing/2014/main" id="{86327A35-4AAC-4F09-938C-797A7EDE5C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6" name="Picture 11">
                    <a:extLst>
                      <a:ext uri="{FF2B5EF4-FFF2-40B4-BE49-F238E27FC236}">
                        <a16:creationId xmlns:a16="http://schemas.microsoft.com/office/drawing/2014/main" id="{AE0153F9-6EF4-4453-8910-B246E525A6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7" name="Picture 12">
                    <a:extLst>
                      <a:ext uri="{FF2B5EF4-FFF2-40B4-BE49-F238E27FC236}">
                        <a16:creationId xmlns:a16="http://schemas.microsoft.com/office/drawing/2014/main" id="{7345A8DF-1BF8-4032-8813-8FF8D4D49F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8" name="Picture 13">
                    <a:extLst>
                      <a:ext uri="{FF2B5EF4-FFF2-40B4-BE49-F238E27FC236}">
                        <a16:creationId xmlns:a16="http://schemas.microsoft.com/office/drawing/2014/main" id="{EA2FD67F-E536-4586-B565-C0B03464A0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ADA30B7A-B39D-4EB5-88FB-340FD71B9E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2" name="Can 411">
                    <a:extLst>
                      <a:ext uri="{FF2B5EF4-FFF2-40B4-BE49-F238E27FC236}">
                        <a16:creationId xmlns:a16="http://schemas.microsoft.com/office/drawing/2014/main" id="{35C35188-EC2F-415D-A3D8-96AFA32E2412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3" name="Can 412">
                    <a:extLst>
                      <a:ext uri="{FF2B5EF4-FFF2-40B4-BE49-F238E27FC236}">
                        <a16:creationId xmlns:a16="http://schemas.microsoft.com/office/drawing/2014/main" id="{E4EAA0EE-B1D0-4E97-88EE-919451CC94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3" name="Group 376">
              <a:extLst>
                <a:ext uri="{FF2B5EF4-FFF2-40B4-BE49-F238E27FC236}">
                  <a16:creationId xmlns:a16="http://schemas.microsoft.com/office/drawing/2014/main" id="{143782BA-427D-4003-B969-5ADD34BC8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id="{6A8B5B93-DD09-4E9B-909A-EBC2DB61DB53}"/>
                  </a:ext>
                </a:extLst>
              </p:cNvPr>
              <p:cNvSpPr/>
              <p:nvPr/>
            </p:nvSpPr>
            <p:spPr>
              <a:xfrm>
                <a:off x="2056105" y="3811337"/>
                <a:ext cx="1602076" cy="91217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641" name="Group 271">
                <a:extLst>
                  <a:ext uri="{FF2B5EF4-FFF2-40B4-BE49-F238E27FC236}">
                    <a16:creationId xmlns:a16="http://schemas.microsoft.com/office/drawing/2014/main" id="{76DF5437-4A8E-4480-9AF4-741CC3A93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66" name="Can 365">
                  <a:extLst>
                    <a:ext uri="{FF2B5EF4-FFF2-40B4-BE49-F238E27FC236}">
                      <a16:creationId xmlns:a16="http://schemas.microsoft.com/office/drawing/2014/main" id="{D962A435-55A9-4C67-BEC2-2C2A244AC429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45" name="Group 209">
                  <a:extLst>
                    <a:ext uri="{FF2B5EF4-FFF2-40B4-BE49-F238E27FC236}">
                      <a16:creationId xmlns:a16="http://schemas.microsoft.com/office/drawing/2014/main" id="{A6CACDFE-C7C2-4E60-B01F-C2429EA7B3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9" name="Can 388">
                    <a:extLst>
                      <a:ext uri="{FF2B5EF4-FFF2-40B4-BE49-F238E27FC236}">
                        <a16:creationId xmlns:a16="http://schemas.microsoft.com/office/drawing/2014/main" id="{1D4D01F6-7ADE-4077-AD51-14710AE6A84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0" name="Can 389">
                    <a:extLst>
                      <a:ext uri="{FF2B5EF4-FFF2-40B4-BE49-F238E27FC236}">
                        <a16:creationId xmlns:a16="http://schemas.microsoft.com/office/drawing/2014/main" id="{D99C5643-1B4D-455B-A50E-BF21E4A7BD45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95" name="Picture 9">
                    <a:extLst>
                      <a:ext uri="{FF2B5EF4-FFF2-40B4-BE49-F238E27FC236}">
                        <a16:creationId xmlns:a16="http://schemas.microsoft.com/office/drawing/2014/main" id="{2953BF8E-2279-4EBE-99E7-BA808FAB1F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6" name="Picture 11">
                    <a:extLst>
                      <a:ext uri="{FF2B5EF4-FFF2-40B4-BE49-F238E27FC236}">
                        <a16:creationId xmlns:a16="http://schemas.microsoft.com/office/drawing/2014/main" id="{1462A3EA-39EC-44D7-A9CD-6A0D531A2F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7" name="Picture 12">
                    <a:extLst>
                      <a:ext uri="{FF2B5EF4-FFF2-40B4-BE49-F238E27FC236}">
                        <a16:creationId xmlns:a16="http://schemas.microsoft.com/office/drawing/2014/main" id="{9435F67C-F78D-4E0C-85FF-6A032BE19D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8" name="Picture 13">
                    <a:extLst>
                      <a:ext uri="{FF2B5EF4-FFF2-40B4-BE49-F238E27FC236}">
                        <a16:creationId xmlns:a16="http://schemas.microsoft.com/office/drawing/2014/main" id="{5A5E5D9F-53C2-4148-919C-13F4BD6E3D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20C3C0-CA2E-4771-B019-8E42E1A1FB0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6" name="Can 395">
                    <a:extLst>
                      <a:ext uri="{FF2B5EF4-FFF2-40B4-BE49-F238E27FC236}">
                        <a16:creationId xmlns:a16="http://schemas.microsoft.com/office/drawing/2014/main" id="{960F1A5D-CB6E-41D1-A47A-D357A9ADD50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7" name="Can 396">
                    <a:extLst>
                      <a:ext uri="{FF2B5EF4-FFF2-40B4-BE49-F238E27FC236}">
                        <a16:creationId xmlns:a16="http://schemas.microsoft.com/office/drawing/2014/main" id="{15199504-120C-4FCD-AF11-B5AF4E06232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646" name="Group 219">
                  <a:extLst>
                    <a:ext uri="{FF2B5EF4-FFF2-40B4-BE49-F238E27FC236}">
                      <a16:creationId xmlns:a16="http://schemas.microsoft.com/office/drawing/2014/main" id="{8527A84F-4779-48A8-BD10-9B64283D29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0" name="Can 379">
                    <a:extLst>
                      <a:ext uri="{FF2B5EF4-FFF2-40B4-BE49-F238E27FC236}">
                        <a16:creationId xmlns:a16="http://schemas.microsoft.com/office/drawing/2014/main" id="{1CF2392C-801F-4C41-A729-195770628AE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1" name="Can 380">
                    <a:extLst>
                      <a:ext uri="{FF2B5EF4-FFF2-40B4-BE49-F238E27FC236}">
                        <a16:creationId xmlns:a16="http://schemas.microsoft.com/office/drawing/2014/main" id="{E351FD44-2C6C-4C87-B11E-74FB25F3729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76" name="Picture 9">
                    <a:extLst>
                      <a:ext uri="{FF2B5EF4-FFF2-40B4-BE49-F238E27FC236}">
                        <a16:creationId xmlns:a16="http://schemas.microsoft.com/office/drawing/2014/main" id="{A74329D7-94F4-4FCC-9B7C-412A4803E7D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7" name="Picture 11">
                    <a:extLst>
                      <a:ext uri="{FF2B5EF4-FFF2-40B4-BE49-F238E27FC236}">
                        <a16:creationId xmlns:a16="http://schemas.microsoft.com/office/drawing/2014/main" id="{AE2D6E2C-5A35-4411-8EEC-05BA8C0CC1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8" name="Picture 12">
                    <a:extLst>
                      <a:ext uri="{FF2B5EF4-FFF2-40B4-BE49-F238E27FC236}">
                        <a16:creationId xmlns:a16="http://schemas.microsoft.com/office/drawing/2014/main" id="{AB17CF9F-656E-4993-96B4-B9033596C21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9" name="Picture 13">
                    <a:extLst>
                      <a:ext uri="{FF2B5EF4-FFF2-40B4-BE49-F238E27FC236}">
                        <a16:creationId xmlns:a16="http://schemas.microsoft.com/office/drawing/2014/main" id="{E520F3B1-DB35-496D-8DB0-F6590792520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464E853B-3045-4A32-B256-2FAF4D6A783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7" name="Can 386">
                    <a:extLst>
                      <a:ext uri="{FF2B5EF4-FFF2-40B4-BE49-F238E27FC236}">
                        <a16:creationId xmlns:a16="http://schemas.microsoft.com/office/drawing/2014/main" id="{12D328B3-8576-4F55-AAB2-D7C216D092A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8" name="Can 387">
                    <a:extLst>
                      <a:ext uri="{FF2B5EF4-FFF2-40B4-BE49-F238E27FC236}">
                        <a16:creationId xmlns:a16="http://schemas.microsoft.com/office/drawing/2014/main" id="{22F3252E-9EBD-4245-AC65-9C626C7EA8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69" name="Can 368">
                  <a:extLst>
                    <a:ext uri="{FF2B5EF4-FFF2-40B4-BE49-F238E27FC236}">
                      <a16:creationId xmlns:a16="http://schemas.microsoft.com/office/drawing/2014/main" id="{3B5EB6DA-BF75-426A-8147-B197A91430B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50" name="Group 198">
                  <a:extLst>
                    <a:ext uri="{FF2B5EF4-FFF2-40B4-BE49-F238E27FC236}">
                      <a16:creationId xmlns:a16="http://schemas.microsoft.com/office/drawing/2014/main" id="{9E281FC4-B121-42DA-8716-3EB7FBF0BC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71" name="Can 370">
                    <a:extLst>
                      <a:ext uri="{FF2B5EF4-FFF2-40B4-BE49-F238E27FC236}">
                        <a16:creationId xmlns:a16="http://schemas.microsoft.com/office/drawing/2014/main" id="{9FC02109-B3F6-486C-B2A3-56A0AD2ED69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2" name="Can 371">
                    <a:extLst>
                      <a:ext uri="{FF2B5EF4-FFF2-40B4-BE49-F238E27FC236}">
                        <a16:creationId xmlns:a16="http://schemas.microsoft.com/office/drawing/2014/main" id="{9128A0E2-A39D-4FCB-99D3-B4F7A1C486C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57" name="Picture 9">
                    <a:extLst>
                      <a:ext uri="{FF2B5EF4-FFF2-40B4-BE49-F238E27FC236}">
                        <a16:creationId xmlns:a16="http://schemas.microsoft.com/office/drawing/2014/main" id="{9779EB93-C569-4E64-A4D9-E525DC306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8" name="Picture 11">
                    <a:extLst>
                      <a:ext uri="{FF2B5EF4-FFF2-40B4-BE49-F238E27FC236}">
                        <a16:creationId xmlns:a16="http://schemas.microsoft.com/office/drawing/2014/main" id="{9366F8B5-A56F-42A2-81AE-0B824BF357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9" name="Picture 12">
                    <a:extLst>
                      <a:ext uri="{FF2B5EF4-FFF2-40B4-BE49-F238E27FC236}">
                        <a16:creationId xmlns:a16="http://schemas.microsoft.com/office/drawing/2014/main" id="{3ABCF7F0-4938-42F0-A963-4EA8771F12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60" name="Picture 13">
                    <a:extLst>
                      <a:ext uri="{FF2B5EF4-FFF2-40B4-BE49-F238E27FC236}">
                        <a16:creationId xmlns:a16="http://schemas.microsoft.com/office/drawing/2014/main" id="{858D4887-AB84-4D43-86E5-427C274C33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7" name="Can 376">
                    <a:extLst>
                      <a:ext uri="{FF2B5EF4-FFF2-40B4-BE49-F238E27FC236}">
                        <a16:creationId xmlns:a16="http://schemas.microsoft.com/office/drawing/2014/main" id="{2F988CA5-2514-4983-9BFA-0A3562A2E74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8" name="Can 377">
                    <a:extLst>
                      <a:ext uri="{FF2B5EF4-FFF2-40B4-BE49-F238E27FC236}">
                        <a16:creationId xmlns:a16="http://schemas.microsoft.com/office/drawing/2014/main" id="{077212AA-EF7A-41D6-9014-590FAC387CE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9" name="Can 378">
                    <a:extLst>
                      <a:ext uri="{FF2B5EF4-FFF2-40B4-BE49-F238E27FC236}">
                        <a16:creationId xmlns:a16="http://schemas.microsoft.com/office/drawing/2014/main" id="{1FA3AA1B-30C1-4767-8E96-106C025B5D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356" name="Can 355">
              <a:extLst>
                <a:ext uri="{FF2B5EF4-FFF2-40B4-BE49-F238E27FC236}">
                  <a16:creationId xmlns:a16="http://schemas.microsoft.com/office/drawing/2014/main" id="{917BA417-4769-4321-83B7-B20C44A5077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7" name="Can 356">
              <a:extLst>
                <a:ext uri="{FF2B5EF4-FFF2-40B4-BE49-F238E27FC236}">
                  <a16:creationId xmlns:a16="http://schemas.microsoft.com/office/drawing/2014/main" id="{8616CF5D-947F-4968-8B46-F7FEE39989BC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8" name="Can 357">
              <a:extLst>
                <a:ext uri="{FF2B5EF4-FFF2-40B4-BE49-F238E27FC236}">
                  <a16:creationId xmlns:a16="http://schemas.microsoft.com/office/drawing/2014/main" id="{F9381F92-1A63-467F-B9DD-A7EA76210A5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9" name="Can 358">
              <a:extLst>
                <a:ext uri="{FF2B5EF4-FFF2-40B4-BE49-F238E27FC236}">
                  <a16:creationId xmlns:a16="http://schemas.microsoft.com/office/drawing/2014/main" id="{185BFBAB-8B76-4EA9-8A1F-1FB3BD9BCDFD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3636" name="Picture 6">
              <a:extLst>
                <a:ext uri="{FF2B5EF4-FFF2-40B4-BE49-F238E27FC236}">
                  <a16:creationId xmlns:a16="http://schemas.microsoft.com/office/drawing/2014/main" id="{72AED8C4-9420-463D-84AB-FE8B3002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7" name="Picture 6">
              <a:extLst>
                <a:ext uri="{FF2B5EF4-FFF2-40B4-BE49-F238E27FC236}">
                  <a16:creationId xmlns:a16="http://schemas.microsoft.com/office/drawing/2014/main" id="{BCCB741C-FF4D-4898-A23B-2546022DF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8" name="Picture 6">
              <a:extLst>
                <a:ext uri="{FF2B5EF4-FFF2-40B4-BE49-F238E27FC236}">
                  <a16:creationId xmlns:a16="http://schemas.microsoft.com/office/drawing/2014/main" id="{9155F3E2-3C20-4C0B-A9A2-5ABD9216A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9" name="Picture 6">
              <a:extLst>
                <a:ext uri="{FF2B5EF4-FFF2-40B4-BE49-F238E27FC236}">
                  <a16:creationId xmlns:a16="http://schemas.microsoft.com/office/drawing/2014/main" id="{9B29E221-0B18-4F14-B82B-6E6956547A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309" name="Group 8192">
            <a:extLst>
              <a:ext uri="{FF2B5EF4-FFF2-40B4-BE49-F238E27FC236}">
                <a16:creationId xmlns:a16="http://schemas.microsoft.com/office/drawing/2014/main" id="{BA8DA890-684F-42BE-978E-AC89DB6F8FC8}"/>
              </a:ext>
            </a:extLst>
          </p:cNvPr>
          <p:cNvGrpSpPr>
            <a:grpSpLocks/>
          </p:cNvGrpSpPr>
          <p:nvPr/>
        </p:nvGrpSpPr>
        <p:grpSpPr bwMode="auto">
          <a:xfrm>
            <a:off x="8819873" y="3372597"/>
            <a:ext cx="2803525" cy="1047750"/>
            <a:chOff x="6248400" y="4084090"/>
            <a:chExt cx="2803412" cy="1048940"/>
          </a:xfrm>
        </p:grpSpPr>
        <p:cxnSp>
          <p:nvCxnSpPr>
            <p:cNvPr id="500" name="Straight Arrow Connector 499">
              <a:extLst>
                <a:ext uri="{FF2B5EF4-FFF2-40B4-BE49-F238E27FC236}">
                  <a16:creationId xmlns:a16="http://schemas.microsoft.com/office/drawing/2014/main" id="{5E4E92FF-30E6-4CA2-804A-57C845051EB0}"/>
                </a:ext>
              </a:extLst>
            </p:cNvPr>
            <p:cNvCxnSpPr/>
            <p:nvPr/>
          </p:nvCxnSpPr>
          <p:spPr>
            <a:xfrm flipH="1">
              <a:off x="8523196" y="4371753"/>
              <a:ext cx="209542" cy="14303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7" name="TextBox 508">
              <a:extLst>
                <a:ext uri="{FF2B5EF4-FFF2-40B4-BE49-F238E27FC236}">
                  <a16:creationId xmlns:a16="http://schemas.microsoft.com/office/drawing/2014/main" id="{73255C91-C3ED-4B5E-BB07-51A99CD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722168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</a:t>
              </a:r>
            </a:p>
          </p:txBody>
        </p:sp>
        <p:cxnSp>
          <p:nvCxnSpPr>
            <p:cNvPr id="510" name="Straight Arrow Connector 509">
              <a:extLst>
                <a:ext uri="{FF2B5EF4-FFF2-40B4-BE49-F238E27FC236}">
                  <a16:creationId xmlns:a16="http://schemas.microsoft.com/office/drawing/2014/main" id="{9D8AE82B-C907-4638-BEE6-03FEE2202D62}"/>
                </a:ext>
              </a:extLst>
            </p:cNvPr>
            <p:cNvCxnSpPr>
              <a:stCxn id="23617" idx="2"/>
            </p:cNvCxnSpPr>
            <p:nvPr/>
          </p:nvCxnSpPr>
          <p:spPr>
            <a:xfrm>
              <a:off x="6507153" y="4999529"/>
              <a:ext cx="266689" cy="13350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9" name="TextBox 513">
              <a:extLst>
                <a:ext uri="{FF2B5EF4-FFF2-40B4-BE49-F238E27FC236}">
                  <a16:creationId xmlns:a16="http://schemas.microsoft.com/office/drawing/2014/main" id="{DCA38F80-1738-44AB-9FDC-199D6F7A8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084090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Src</a:t>
              </a:r>
            </a:p>
          </p:txBody>
        </p:sp>
      </p:grpSp>
      <p:grpSp>
        <p:nvGrpSpPr>
          <p:cNvPr id="10310" name="Group 8208">
            <a:extLst>
              <a:ext uri="{FF2B5EF4-FFF2-40B4-BE49-F238E27FC236}">
                <a16:creationId xmlns:a16="http://schemas.microsoft.com/office/drawing/2014/main" id="{69D46E5C-C63E-42ED-A2F9-3F83D45DF3FB}"/>
              </a:ext>
            </a:extLst>
          </p:cNvPr>
          <p:cNvGrpSpPr>
            <a:grpSpLocks/>
          </p:cNvGrpSpPr>
          <p:nvPr/>
        </p:nvGrpSpPr>
        <p:grpSpPr bwMode="auto">
          <a:xfrm>
            <a:off x="9229825" y="4914900"/>
            <a:ext cx="2048575" cy="1200350"/>
            <a:chOff x="5181600" y="5390950"/>
            <a:chExt cx="1416873" cy="1200350"/>
          </a:xfrm>
        </p:grpSpPr>
        <p:sp>
          <p:nvSpPr>
            <p:cNvPr id="8196" name="Rectangle 8195">
              <a:extLst>
                <a:ext uri="{FF2B5EF4-FFF2-40B4-BE49-F238E27FC236}">
                  <a16:creationId xmlns:a16="http://schemas.microsoft.com/office/drawing/2014/main" id="{4D881CF5-B85D-4AA9-9DE6-8DE0CD9AC81F}"/>
                </a:ext>
              </a:extLst>
            </p:cNvPr>
            <p:cNvSpPr/>
            <p:nvPr/>
          </p:nvSpPr>
          <p:spPr>
            <a:xfrm>
              <a:off x="5181600" y="5638800"/>
              <a:ext cx="1352705" cy="838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195" name="Rectangle 8194">
              <a:extLst>
                <a:ext uri="{FF2B5EF4-FFF2-40B4-BE49-F238E27FC236}">
                  <a16:creationId xmlns:a16="http://schemas.microsoft.com/office/drawing/2014/main" id="{34E2F5CF-0F82-4CFD-8E6C-717994E245C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P1</a:t>
              </a:r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31D80692-CF82-419F-B4D7-57DDDCE14D3A}"/>
                </a:ext>
              </a:extLst>
            </p:cNvPr>
            <p:cNvSpPr/>
            <p:nvPr/>
          </p:nvSpPr>
          <p:spPr>
            <a:xfrm>
              <a:off x="6136584" y="5717149"/>
              <a:ext cx="249888" cy="26455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P3</a:t>
              </a:r>
            </a:p>
          </p:txBody>
        </p:sp>
        <p:sp>
          <p:nvSpPr>
            <p:cNvPr id="519" name="Rectangle 518">
              <a:extLst>
                <a:ext uri="{FF2B5EF4-FFF2-40B4-BE49-F238E27FC236}">
                  <a16:creationId xmlns:a16="http://schemas.microsoft.com/office/drawing/2014/main" id="{EE8CC5E2-5509-4544-8D5B-2F6A444F5AEF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P2</a:t>
              </a:r>
            </a:p>
          </p:txBody>
        </p:sp>
        <p:sp>
          <p:nvSpPr>
            <p:cNvPr id="8197" name="Rounded Rectangle 8196">
              <a:extLst>
                <a:ext uri="{FF2B5EF4-FFF2-40B4-BE49-F238E27FC236}">
                  <a16:creationId xmlns:a16="http://schemas.microsoft.com/office/drawing/2014/main" id="{539148D6-1AB4-4513-9961-1E5470AC5DF8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  <a:solidFill>
              <a:schemeClr val="accent3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199" name="Straight Arrow Connector 8198">
              <a:extLst>
                <a:ext uri="{FF2B5EF4-FFF2-40B4-BE49-F238E27FC236}">
                  <a16:creationId xmlns:a16="http://schemas.microsoft.com/office/drawing/2014/main" id="{516DE5E6-1F7B-4710-BF31-F6A3C45B0A55}"/>
                </a:ext>
              </a:extLst>
            </p:cNvPr>
            <p:cNvCxnSpPr/>
            <p:nvPr/>
          </p:nvCxnSpPr>
          <p:spPr>
            <a:xfrm flipH="1" flipV="1">
              <a:off x="5606517" y="5981700"/>
              <a:ext cx="275592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:a16="http://schemas.microsoft.com/office/drawing/2014/main" id="{A060BCF6-B5F1-43CA-A9FD-77BBFB0CCC01}"/>
                </a:ext>
              </a:extLst>
            </p:cNvPr>
            <p:cNvCxnSpPr/>
            <p:nvPr/>
          </p:nvCxnSpPr>
          <p:spPr>
            <a:xfrm flipH="1" flipV="1">
              <a:off x="5881011" y="5981700"/>
              <a:ext cx="1098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9" name="Straight Arrow Connector 528">
              <a:extLst>
                <a:ext uri="{FF2B5EF4-FFF2-40B4-BE49-F238E27FC236}">
                  <a16:creationId xmlns:a16="http://schemas.microsoft.com/office/drawing/2014/main" id="{9A7A19D2-FA17-4B72-846B-2066B8D1322E}"/>
                </a:ext>
              </a:extLst>
            </p:cNvPr>
            <p:cNvCxnSpPr/>
            <p:nvPr/>
          </p:nvCxnSpPr>
          <p:spPr>
            <a:xfrm flipV="1">
              <a:off x="5882109" y="5981700"/>
              <a:ext cx="264613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06" name="Down Arrow 8205">
              <a:extLst>
                <a:ext uri="{FF2B5EF4-FFF2-40B4-BE49-F238E27FC236}">
                  <a16:creationId xmlns:a16="http://schemas.microsoft.com/office/drawing/2014/main" id="{CBE7A153-A9D4-46B4-A923-FA982E622FD7}"/>
                </a:ext>
              </a:extLst>
            </p:cNvPr>
            <p:cNvSpPr/>
            <p:nvPr/>
          </p:nvSpPr>
          <p:spPr>
            <a:xfrm rot="10800000">
              <a:off x="5741568" y="6400800"/>
              <a:ext cx="277788" cy="19050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615" name="TextBox 8206">
              <a:extLst>
                <a:ext uri="{FF2B5EF4-FFF2-40B4-BE49-F238E27FC236}">
                  <a16:creationId xmlns:a16="http://schemas.microsoft.com/office/drawing/2014/main" id="{66A1D3C7-7C92-43BD-930E-E9964438E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201" y="5390950"/>
              <a:ext cx="13702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BCCD720A-672C-492E-9F05-6569FD3B2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0822"/>
              </p:ext>
            </p:extLst>
          </p:nvPr>
        </p:nvGraphicFramePr>
        <p:xfrm>
          <a:off x="1825350" y="3710734"/>
          <a:ext cx="5653087" cy="26971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34FE0B-687A-4EB3-8572-D30CDB95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772" y="4091734"/>
            <a:ext cx="4005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Transmits bits over a transmission medium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6F34C929-A16B-4F56-9D90-923EBC1A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4396531"/>
            <a:ext cx="411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Coordinates transmissions from multiple hosts that are directly connected over a common medium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EB196773-6974-4927-88BF-55E2B4BB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002959"/>
            <a:ext cx="449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Routes the packets through intermediate networks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D63ADFEC-B5C3-45A7-BF26-8F36B3AC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307759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Handles messages – rather than packets – between sender and receiver processes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550FBDF-3EA1-4092-A327-BAAC2030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853859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Satisfies communication requirements for specific applications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CE5A918-5F46-498B-9161-9C834E72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091734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Physical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1A7C20C-A3F9-4AC4-8235-64AB1E11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984" y="448800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Data link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621B8FDD-2AB3-407A-93D4-633BC625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972797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Network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211130D-A319-4D7D-B0F5-2BF9294B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546015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Transport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18A9461-3E13-4604-AD27-314621CD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34" y="5993559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0" grpId="0"/>
      <p:bldP spid="201" grpId="0"/>
      <p:bldP spid="202" grpId="0"/>
      <p:bldP spid="203" grpId="0"/>
      <p:bldP spid="210" grpId="0"/>
      <p:bldP spid="211" grpId="0"/>
      <p:bldP spid="212" grpId="0"/>
      <p:bldP spid="213" grpId="0"/>
      <p:bldP spid="2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A127FA4-2DD9-4DD7-9C72-184CFEB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OSI Reference Model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DE4FA51-442C-4DE3-ACE3-E9BC6C00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10515600" cy="4503738"/>
          </a:xfrm>
        </p:spPr>
        <p:txBody>
          <a:bodyPr/>
          <a:lstStyle/>
          <a:p>
            <a:r>
              <a:rPr lang="en-US" altLang="en-US" sz="2400" dirty="0"/>
              <a:t>Open Systems Interconnection (OSI) Reference Model</a:t>
            </a:r>
          </a:p>
          <a:p>
            <a:pPr lvl="1"/>
            <a:r>
              <a:rPr lang="en-US" altLang="en-US" sz="2000" dirty="0"/>
              <a:t>A layered networking model standardized by ISO</a:t>
            </a:r>
          </a:p>
          <a:p>
            <a:pPr lvl="1"/>
            <a:r>
              <a:rPr lang="en-US" altLang="en-US" sz="2000" dirty="0"/>
              <a:t>The model identifies various layers and their functionalities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6FE26-E0B0-40A9-86BE-F84C51F8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1931"/>
              </p:ext>
            </p:extLst>
          </p:nvPr>
        </p:nvGraphicFramePr>
        <p:xfrm>
          <a:off x="1295400" y="2819401"/>
          <a:ext cx="9906000" cy="3434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77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Protocols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Satisfy communication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requirements for specific applications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HTTP,  FTP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Transmit data in network representation</a:t>
                      </a:r>
                      <a:r>
                        <a:rPr lang="en-US" sz="1400" baseline="0" dirty="0"/>
                        <a:t> that is independent of representation in individual computers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CORBA</a:t>
                      </a:r>
                      <a:r>
                        <a:rPr lang="en-US" sz="1400" baseline="0" dirty="0"/>
                        <a:t> data representation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Support reliability and adaptation, such as failure detection and automatic recovery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Session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Handle messages – rather than packets – between sender and receiver processes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TCP, UDP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Route the packet through intermediate networks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Network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IP,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ATM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Coordinate transmissions from multiple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hosts that are directly connected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a common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Data-link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 MAC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Transmit bits over a transmission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Physical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Introduction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 Types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Networking Principles: Layering and Encapsulation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32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In tomorrow’s recitation, we will practice on Java programming (Projects I and II will be in Java)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:a16="http://schemas.microsoft.com/office/drawing/2014/main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data packets 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layer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:a16="http://schemas.microsoft.com/office/drawing/2014/main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:a16="http://schemas.microsoft.com/office/drawing/2014/main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that the packets 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sensing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:a16="http://schemas.microsoft.com/office/drawing/2014/main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:a16="http://schemas.microsoft.com/office/drawing/2014/main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:a16="http://schemas.microsoft.com/office/drawing/2014/main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:a16="http://schemas.microsoft.com/office/drawing/2014/main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:a16="http://schemas.microsoft.com/office/drawing/2014/main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:a16="http://schemas.microsoft.com/office/drawing/2014/main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:a16="http://schemas.microsoft.com/office/drawing/2014/main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:a16="http://schemas.microsoft.com/office/drawing/2014/main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:a16="http://schemas.microsoft.com/office/drawing/2014/main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:a16="http://schemas.microsoft.com/office/drawing/2014/main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:a16="http://schemas.microsoft.com/office/drawing/2014/main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:a16="http://schemas.microsoft.com/office/drawing/2014/main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:a16="http://schemas.microsoft.com/office/drawing/2014/main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:a16="http://schemas.microsoft.com/office/drawing/2014/main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:a16="http://schemas.microsoft.com/office/drawing/2014/main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:a16="http://schemas.microsoft.com/office/drawing/2014/main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:a16="http://schemas.microsoft.com/office/drawing/2014/main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:a16="http://schemas.microsoft.com/office/drawing/2014/main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:a16="http://schemas.microsoft.com/office/drawing/2014/main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:a16="http://schemas.microsoft.com/office/drawing/2014/main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:a16="http://schemas.microsoft.com/office/drawing/2014/main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:a16="http://schemas.microsoft.com/office/drawing/2014/main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:a16="http://schemas.microsoft.com/office/drawing/2014/main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191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300" dirty="0"/>
              <a:t>After two lectures on networking you will be able to: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performance, scalability, and reliability of networks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Introduction to Networking – </a:t>
            </a:r>
            <a:br>
              <a:rPr lang="en-US" altLang="en-US" dirty="0"/>
            </a:br>
            <a:r>
              <a:rPr lang="en-US" altLang="en-US" dirty="0"/>
              <a:t>Learning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in the next lecture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Networking- Part 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1C90D40-D2DA-4C59-AEE0-82D6C9CC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591800" cy="4648201"/>
          </a:xfrm>
        </p:spPr>
        <p:txBody>
          <a:bodyPr>
            <a:normAutofit/>
          </a:bodyPr>
          <a:lstStyle/>
          <a:p>
            <a:r>
              <a:rPr lang="en-US" altLang="en-US" dirty="0"/>
              <a:t>A distributed system is simply a collection of components that </a:t>
            </a:r>
            <a:r>
              <a:rPr lang="en-US" altLang="en-US" dirty="0">
                <a:solidFill>
                  <a:srgbClr val="0070C0"/>
                </a:solidFill>
              </a:rPr>
              <a:t>communicate</a:t>
            </a:r>
            <a:r>
              <a:rPr lang="en-US" altLang="en-US" dirty="0"/>
              <a:t> to solve a problem </a:t>
            </a:r>
          </a:p>
          <a:p>
            <a:pPr lvl="4"/>
            <a:endParaRPr lang="en-US" altLang="en-US" sz="1200" dirty="0"/>
          </a:p>
          <a:p>
            <a:r>
              <a:rPr lang="en-US" altLang="en-US" dirty="0">
                <a:solidFill>
                  <a:srgbClr val="C00000"/>
                </a:solidFill>
              </a:rPr>
              <a:t>Why should designers of distributed systems know about networks?</a:t>
            </a:r>
          </a:p>
          <a:p>
            <a:pPr lvl="1"/>
            <a:r>
              <a:rPr lang="en-US" altLang="en-US" dirty="0"/>
              <a:t>Networking issues severely affect performance, fault-tolerance, and security of distributed systems</a:t>
            </a:r>
          </a:p>
          <a:p>
            <a:pPr lvl="1"/>
            <a:r>
              <a:rPr lang="en-US" altLang="en-US" dirty="0"/>
              <a:t>E.g., Gmail outage on Sep 1, 2010 – Google Spokesman said “</a:t>
            </a:r>
            <a:r>
              <a:rPr lang="en-US" altLang="en-US" i="1" dirty="0"/>
              <a:t>we had slightly underestimated the load which some recent changes placed on the request routers. … . few of the request routers became overloaded… causing a few more of them to also become overloaded, and within minutes nearly all of the request routers were overloaded.</a:t>
            </a:r>
            <a:r>
              <a:rPr lang="en-US" altLang="en-US" dirty="0"/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EDFDD6-E38C-4644-8EAE-26D0E4FE680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 Primer: 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7" grpId="0"/>
      <p:bldP spid="11" grpId="0"/>
      <p:bldP spid="18" grpId="0"/>
      <p:bldP spid="20" grpId="0"/>
      <p:bldP spid="24" grpId="0"/>
      <p:bldP spid="28" grpId="0"/>
      <p:bldP spid="2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7D7D1-908B-4D88-A27D-0811FC51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40734"/>
              </p:ext>
            </p:extLst>
          </p:nvPr>
        </p:nvGraphicFramePr>
        <p:xfrm>
          <a:off x="838200" y="1605282"/>
          <a:ext cx="10668000" cy="4648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0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Networking Issue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Comments on a Distributed System Design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0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525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009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6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FD0D8A9-6300-4033-8850-BB4CA3071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584451"/>
              </p:ext>
            </p:extLst>
          </p:nvPr>
        </p:nvGraphicFramePr>
        <p:xfrm>
          <a:off x="843776" y="2170860"/>
          <a:ext cx="2737624" cy="4082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3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6940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b="1" dirty="0"/>
                        <a:t>Scalability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Reliability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Security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b="1" dirty="0"/>
                        <a:t>Mobility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r>
                        <a:rPr lang="en-US" sz="2000" b="1" dirty="0"/>
                        <a:t>Quality-of-service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A97925B-042B-4826-874F-8FA4E73E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224935"/>
            <a:ext cx="7543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Affects choices of whether to optimize for network or other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B7BC87-ED02-4C85-A0CD-E26961E9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886971"/>
            <a:ext cx="7924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Size of Internet is increasing; expect greater traffic and latency in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A9D10-A45A-4D37-B1BE-5EE2C826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704" y="3455788"/>
            <a:ext cx="7883496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Detect communication errors and perform error-checks at the application layer (</a:t>
            </a:r>
            <a:r>
              <a:rPr lang="en-US" altLang="en-US" sz="1900" i="1" dirty="0">
                <a:solidFill>
                  <a:schemeClr val="tx1"/>
                </a:solidFill>
              </a:rPr>
              <a:t>end-to-end argument!</a:t>
            </a:r>
            <a:r>
              <a:rPr lang="en-US" altLang="en-US" sz="19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DE060-6706-4901-9F1D-3C618F09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568" y="4170169"/>
            <a:ext cx="78094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Install firewalls at gateways; deploy end-to-end authentication; employ encryption, etc.,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FF5ECC-E559-4E1A-AF62-7ECA796D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4973297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Expect intermittent connection for mobile devices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D57C1E-7BAE-4962-B0E2-19F66962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5484038"/>
            <a:ext cx="787423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Internet is best-effort. It is hard to ensure strict </a:t>
            </a:r>
            <a:r>
              <a:rPr lang="en-US" altLang="en-US" sz="1900" dirty="0" err="1">
                <a:solidFill>
                  <a:schemeClr val="tx1"/>
                </a:solidFill>
              </a:rPr>
              <a:t>QoS</a:t>
            </a:r>
            <a:r>
              <a:rPr lang="en-US" altLang="en-US" sz="1900" dirty="0">
                <a:solidFill>
                  <a:schemeClr val="tx1"/>
                </a:solidFill>
              </a:rPr>
              <a:t> guarantees for, say, multimedia data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3FE96F0-34E6-427F-9736-FAE32F3FF5A7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0C48-5EB9-49F7-92AC-BEFB9F8F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Important ways to classify networks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size</a:t>
            </a:r>
          </a:p>
          <a:p>
            <a:pPr lvl="2"/>
            <a:r>
              <a:rPr lang="en-US" altLang="en-US" sz="2200" dirty="0"/>
              <a:t>Body Area Networks (BAN)</a:t>
            </a:r>
          </a:p>
          <a:p>
            <a:pPr lvl="2"/>
            <a:r>
              <a:rPr lang="en-US" altLang="en-US" sz="2200" dirty="0"/>
              <a:t>Personal Area Networks (PAN)</a:t>
            </a:r>
          </a:p>
          <a:p>
            <a:pPr lvl="2"/>
            <a:r>
              <a:rPr lang="en-US" altLang="en-US" sz="2200" dirty="0"/>
              <a:t>Local Area Networks (LAN)</a:t>
            </a:r>
          </a:p>
          <a:p>
            <a:pPr lvl="2"/>
            <a:r>
              <a:rPr lang="en-US" altLang="en-US" sz="2200" dirty="0"/>
              <a:t>Wide Area Networks (WAN)</a:t>
            </a:r>
          </a:p>
          <a:p>
            <a:pPr lvl="4"/>
            <a:endParaRPr lang="en-US" altLang="en-US" sz="1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technology</a:t>
            </a:r>
          </a:p>
          <a:p>
            <a:pPr lvl="2"/>
            <a:r>
              <a:rPr lang="en-US" altLang="en-US" sz="2200" dirty="0"/>
              <a:t>Ethernet Networks</a:t>
            </a:r>
          </a:p>
          <a:p>
            <a:pPr lvl="2"/>
            <a:r>
              <a:rPr lang="en-US" altLang="en-US" sz="2200" dirty="0"/>
              <a:t>Wireless Networks</a:t>
            </a:r>
          </a:p>
          <a:p>
            <a:pPr lvl="2"/>
            <a:r>
              <a:rPr lang="en-US" altLang="en-US" sz="2200" dirty="0"/>
              <a:t>Cellular Networks </a:t>
            </a:r>
          </a:p>
          <a:p>
            <a:pPr marL="971550" lvl="1" indent="-514350">
              <a:buNone/>
            </a:pPr>
            <a:endParaRPr lang="en-US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92F8F04-0BB1-4DE5-BF1C-8A735B8392C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>
            <a:extLst>
              <a:ext uri="{FF2B5EF4-FFF2-40B4-BE49-F238E27FC236}">
                <a16:creationId xmlns:a16="http://schemas.microsoft.com/office/drawing/2014/main" id="{4DF36E73-282E-4A25-84EA-59335E3C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2398712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EB8F7AF-39DA-4C93-B1FB-59835B7744A3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BANs and PANs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A9DE69-7F10-418F-B8B6-B072E76AC15C}"/>
              </a:ext>
            </a:extLst>
          </p:cNvPr>
          <p:cNvSpPr txBox="1">
            <a:spLocks/>
          </p:cNvSpPr>
          <p:nvPr/>
        </p:nvSpPr>
        <p:spPr>
          <a:xfrm>
            <a:off x="685800" y="1825624"/>
            <a:ext cx="8229600" cy="4727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Body Area Networks (BAN):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Devices form wearable computing units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Several Body Sensor Units (BSUs) communicate with Body Central Unit (BCU)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Typically, low-cost and low-energy networking</a:t>
            </a:r>
          </a:p>
          <a:p>
            <a:pPr lvl="6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200" dirty="0">
              <a:cs typeface="Arial" charset="0"/>
            </a:endParaRPr>
          </a:p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Personal Area Networks (PAN):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PAN connects various digital devices carried by a user (mobile phones, tablets, cameras)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Low-cost and low-energy networking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e.g., Bluetooth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:a16="http://schemas.microsoft.com/office/drawing/2014/main" id="{DFF61888-86A5-448C-89A4-043E8C3E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9372600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Computers connected by single communication medium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e.g., Twisted copper wire, optical fiber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High data-transfer-rate and low latency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LAN consists of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Segment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Usually within a department/floor of a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Shared bandwidth, no routing necessary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Local Networks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Serves campus/office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Many segments connected by a switch/hub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Typically, represents a network within an organization</a:t>
            </a:r>
          </a:p>
          <a:p>
            <a:pPr marL="790575" lvl="1" indent="-333375" eaLnBrk="1" hangingPunct="1">
              <a:spcBef>
                <a:spcPts val="800"/>
              </a:spcBef>
              <a:buClr>
                <a:srgbClr val="808080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400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2292" name="Group 49">
            <a:extLst>
              <a:ext uri="{FF2B5EF4-FFF2-40B4-BE49-F238E27FC236}">
                <a16:creationId xmlns:a16="http://schemas.microsoft.com/office/drawing/2014/main" id="{5291B63C-574E-4C30-B7A8-05B663EE1D5F}"/>
              </a:ext>
            </a:extLst>
          </p:cNvPr>
          <p:cNvGrpSpPr>
            <a:grpSpLocks/>
          </p:cNvGrpSpPr>
          <p:nvPr/>
        </p:nvGrpSpPr>
        <p:grpSpPr bwMode="auto">
          <a:xfrm>
            <a:off x="7805185" y="3642114"/>
            <a:ext cx="2743200" cy="533400"/>
            <a:chOff x="4579938" y="1600200"/>
            <a:chExt cx="3276600" cy="838200"/>
          </a:xfrm>
        </p:grpSpPr>
        <p:sp>
          <p:nvSpPr>
            <p:cNvPr id="51" name="Can 50">
              <a:extLst>
                <a:ext uri="{FF2B5EF4-FFF2-40B4-BE49-F238E27FC236}">
                  <a16:creationId xmlns:a16="http://schemas.microsoft.com/office/drawing/2014/main" id="{3461E283-E5CC-4AA6-9CB1-23DA129986C7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:a16="http://schemas.microsoft.com/office/drawing/2014/main" id="{F9B9F2C5-5C4D-4104-A0CC-93A293D807BF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2366" name="Picture 9">
              <a:extLst>
                <a:ext uri="{FF2B5EF4-FFF2-40B4-BE49-F238E27FC236}">
                  <a16:creationId xmlns:a16="http://schemas.microsoft.com/office/drawing/2014/main" id="{C4634FC2-16F2-4ABE-BD6D-00767EC9D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7" name="Picture 11">
              <a:extLst>
                <a:ext uri="{FF2B5EF4-FFF2-40B4-BE49-F238E27FC236}">
                  <a16:creationId xmlns:a16="http://schemas.microsoft.com/office/drawing/2014/main" id="{1A4B6D20-A5D2-4164-87FA-63109C2B5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8" name="Picture 12">
              <a:extLst>
                <a:ext uri="{FF2B5EF4-FFF2-40B4-BE49-F238E27FC236}">
                  <a16:creationId xmlns:a16="http://schemas.microsoft.com/office/drawing/2014/main" id="{C3154DB2-B0AD-403D-B411-A0D17C114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9" name="Picture 13">
              <a:extLst>
                <a:ext uri="{FF2B5EF4-FFF2-40B4-BE49-F238E27FC236}">
                  <a16:creationId xmlns:a16="http://schemas.microsoft.com/office/drawing/2014/main" id="{DC59625C-771D-4C8D-8D80-FE84F5239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7" name="Can 56">
              <a:extLst>
                <a:ext uri="{FF2B5EF4-FFF2-40B4-BE49-F238E27FC236}">
                  <a16:creationId xmlns:a16="http://schemas.microsoft.com/office/drawing/2014/main" id="{15197D35-390D-4C22-8911-1E702080D67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Can 57">
              <a:extLst>
                <a:ext uri="{FF2B5EF4-FFF2-40B4-BE49-F238E27FC236}">
                  <a16:creationId xmlns:a16="http://schemas.microsoft.com/office/drawing/2014/main" id="{D5042DAF-2FA7-4D8D-A500-70E23CEDB247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Can 58">
              <a:extLst>
                <a:ext uri="{FF2B5EF4-FFF2-40B4-BE49-F238E27FC236}">
                  <a16:creationId xmlns:a16="http://schemas.microsoft.com/office/drawing/2014/main" id="{ACC2FD56-37C7-4198-A87F-91FFC3710E2A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2293" name="Group 59">
            <a:extLst>
              <a:ext uri="{FF2B5EF4-FFF2-40B4-BE49-F238E27FC236}">
                <a16:creationId xmlns:a16="http://schemas.microsoft.com/office/drawing/2014/main" id="{CE3244BE-3283-414D-877F-D239DB014310}"/>
              </a:ext>
            </a:extLst>
          </p:cNvPr>
          <p:cNvGrpSpPr>
            <a:grpSpLocks/>
          </p:cNvGrpSpPr>
          <p:nvPr/>
        </p:nvGrpSpPr>
        <p:grpSpPr bwMode="auto">
          <a:xfrm>
            <a:off x="8403595" y="4648200"/>
            <a:ext cx="1905000" cy="1295400"/>
            <a:chOff x="5029200" y="3657600"/>
            <a:chExt cx="3200400" cy="1905000"/>
          </a:xfrm>
        </p:grpSpPr>
        <p:sp>
          <p:nvSpPr>
            <p:cNvPr id="61" name="Can 60">
              <a:extLst>
                <a:ext uri="{FF2B5EF4-FFF2-40B4-BE49-F238E27FC236}">
                  <a16:creationId xmlns:a16="http://schemas.microsoft.com/office/drawing/2014/main" id="{E9CED274-F6A2-4447-B894-7FDBB54D8EAC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297" name="Group 209">
              <a:extLst>
                <a:ext uri="{FF2B5EF4-FFF2-40B4-BE49-F238E27FC236}">
                  <a16:creationId xmlns:a16="http://schemas.microsoft.com/office/drawing/2014/main" id="{EA3C01A3-A208-4101-A47A-F6C24E0B0F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12" y="4343402"/>
              <a:ext cx="2286009" cy="533401"/>
              <a:chOff x="4579938" y="1600200"/>
              <a:chExt cx="3276600" cy="838200"/>
            </a:xfrm>
          </p:grpSpPr>
          <p:sp>
            <p:nvSpPr>
              <p:cNvPr id="84" name="Can 83">
                <a:extLst>
                  <a:ext uri="{FF2B5EF4-FFF2-40B4-BE49-F238E27FC236}">
                    <a16:creationId xmlns:a16="http://schemas.microsoft.com/office/drawing/2014/main" id="{0B18769C-F3D4-4A67-B1FB-B30D594CC17C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5" name="Can 84">
                <a:extLst>
                  <a:ext uri="{FF2B5EF4-FFF2-40B4-BE49-F238E27FC236}">
                    <a16:creationId xmlns:a16="http://schemas.microsoft.com/office/drawing/2014/main" id="{5C8A551F-FF55-4883-9755-B2B5F301A3D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47" name="Picture 9">
                <a:extLst>
                  <a:ext uri="{FF2B5EF4-FFF2-40B4-BE49-F238E27FC236}">
                    <a16:creationId xmlns:a16="http://schemas.microsoft.com/office/drawing/2014/main" id="{030E5436-4616-4C6C-8CDF-F9F82E03E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8" name="Picture 11">
                <a:extLst>
                  <a:ext uri="{FF2B5EF4-FFF2-40B4-BE49-F238E27FC236}">
                    <a16:creationId xmlns:a16="http://schemas.microsoft.com/office/drawing/2014/main" id="{9AA0410B-509C-4ED3-89BB-A0172F70F6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9" name="Picture 12">
                <a:extLst>
                  <a:ext uri="{FF2B5EF4-FFF2-40B4-BE49-F238E27FC236}">
                    <a16:creationId xmlns:a16="http://schemas.microsoft.com/office/drawing/2014/main" id="{C4AFFACB-2E27-4B85-A0FF-71B06363D6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50" name="Picture 13">
                <a:extLst>
                  <a:ext uri="{FF2B5EF4-FFF2-40B4-BE49-F238E27FC236}">
                    <a16:creationId xmlns:a16="http://schemas.microsoft.com/office/drawing/2014/main" id="{250E7CD2-278F-4D4E-A3C5-269733C3F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0" name="Can 89">
                <a:extLst>
                  <a:ext uri="{FF2B5EF4-FFF2-40B4-BE49-F238E27FC236}">
                    <a16:creationId xmlns:a16="http://schemas.microsoft.com/office/drawing/2014/main" id="{F2D1FD13-A867-4DF9-A695-CEEA3F5EA902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1" name="Can 90">
                <a:extLst>
                  <a:ext uri="{FF2B5EF4-FFF2-40B4-BE49-F238E27FC236}">
                    <a16:creationId xmlns:a16="http://schemas.microsoft.com/office/drawing/2014/main" id="{9CF42FB9-FDC4-4EF3-9A96-0EB2F1856543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2" name="Can 91">
                <a:extLst>
                  <a:ext uri="{FF2B5EF4-FFF2-40B4-BE49-F238E27FC236}">
                    <a16:creationId xmlns:a16="http://schemas.microsoft.com/office/drawing/2014/main" id="{4CDBBDDB-7FC5-4B5E-8E2F-9CA98AFD748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298" name="Group 219">
              <a:extLst>
                <a:ext uri="{FF2B5EF4-FFF2-40B4-BE49-F238E27FC236}">
                  <a16:creationId xmlns:a16="http://schemas.microsoft.com/office/drawing/2014/main" id="{90F8F3F9-9904-465D-81F0-C057ED22E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12" y="5029202"/>
              <a:ext cx="2286009" cy="533401"/>
              <a:chOff x="4579938" y="1600200"/>
              <a:chExt cx="3276600" cy="838200"/>
            </a:xfrm>
          </p:grpSpPr>
          <p:sp>
            <p:nvSpPr>
              <p:cNvPr id="75" name="Can 74">
                <a:extLst>
                  <a:ext uri="{FF2B5EF4-FFF2-40B4-BE49-F238E27FC236}">
                    <a16:creationId xmlns:a16="http://schemas.microsoft.com/office/drawing/2014/main" id="{E633131F-DD2B-4AC8-B7EC-FA4C9E89A27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6" name="Can 75">
                <a:extLst>
                  <a:ext uri="{FF2B5EF4-FFF2-40B4-BE49-F238E27FC236}">
                    <a16:creationId xmlns:a16="http://schemas.microsoft.com/office/drawing/2014/main" id="{2857D15D-B6C5-4771-968F-C9691227717A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28" name="Picture 9">
                <a:extLst>
                  <a:ext uri="{FF2B5EF4-FFF2-40B4-BE49-F238E27FC236}">
                    <a16:creationId xmlns:a16="http://schemas.microsoft.com/office/drawing/2014/main" id="{4E80072A-21AC-488E-9648-B2B0506978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1">
                <a:extLst>
                  <a:ext uri="{FF2B5EF4-FFF2-40B4-BE49-F238E27FC236}">
                    <a16:creationId xmlns:a16="http://schemas.microsoft.com/office/drawing/2014/main" id="{63F37AA6-103F-4490-9AC6-7F07FAC358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0" name="Picture 12">
                <a:extLst>
                  <a:ext uri="{FF2B5EF4-FFF2-40B4-BE49-F238E27FC236}">
                    <a16:creationId xmlns:a16="http://schemas.microsoft.com/office/drawing/2014/main" id="{8B681B96-A8B7-4983-9BD3-BF21E7E611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1" name="Picture 13">
                <a:extLst>
                  <a:ext uri="{FF2B5EF4-FFF2-40B4-BE49-F238E27FC236}">
                    <a16:creationId xmlns:a16="http://schemas.microsoft.com/office/drawing/2014/main" id="{C9FEA5FF-4341-4CC6-8D2C-B56D6FF58E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" name="Can 80">
                <a:extLst>
                  <a:ext uri="{FF2B5EF4-FFF2-40B4-BE49-F238E27FC236}">
                    <a16:creationId xmlns:a16="http://schemas.microsoft.com/office/drawing/2014/main" id="{9E535C75-92B8-41A1-8944-D92180DA06E5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2" name="Can 81">
                <a:extLst>
                  <a:ext uri="{FF2B5EF4-FFF2-40B4-BE49-F238E27FC236}">
                    <a16:creationId xmlns:a16="http://schemas.microsoft.com/office/drawing/2014/main" id="{6E6DBE27-FDBF-49A2-B72D-5E4E6D7D9850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3" name="Can 82">
                <a:extLst>
                  <a:ext uri="{FF2B5EF4-FFF2-40B4-BE49-F238E27FC236}">
                    <a16:creationId xmlns:a16="http://schemas.microsoft.com/office/drawing/2014/main" id="{710EF65F-93BA-4152-8906-310D86E262F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" name="Can 63">
              <a:extLst>
                <a:ext uri="{FF2B5EF4-FFF2-40B4-BE49-F238E27FC236}">
                  <a16:creationId xmlns:a16="http://schemas.microsoft.com/office/drawing/2014/main" id="{33074BEF-79C1-4FC7-8405-8EB1C19F1D6D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302" name="Group 198">
              <a:extLst>
                <a:ext uri="{FF2B5EF4-FFF2-40B4-BE49-F238E27FC236}">
                  <a16:creationId xmlns:a16="http://schemas.microsoft.com/office/drawing/2014/main" id="{25A190AB-433D-4BA7-9F68-4C825DBCF7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12" y="3657602"/>
              <a:ext cx="2286009" cy="533401"/>
              <a:chOff x="4579938" y="1600200"/>
              <a:chExt cx="3276600" cy="838200"/>
            </a:xfrm>
          </p:grpSpPr>
          <p:sp>
            <p:nvSpPr>
              <p:cNvPr id="66" name="Can 65">
                <a:extLst>
                  <a:ext uri="{FF2B5EF4-FFF2-40B4-BE49-F238E27FC236}">
                    <a16:creationId xmlns:a16="http://schemas.microsoft.com/office/drawing/2014/main" id="{2D43DE77-C150-4311-9351-65D967726A72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7" name="Can 66">
                <a:extLst>
                  <a:ext uri="{FF2B5EF4-FFF2-40B4-BE49-F238E27FC236}">
                    <a16:creationId xmlns:a16="http://schemas.microsoft.com/office/drawing/2014/main" id="{08F7F8C7-7316-49AD-9CF0-CD710DA7971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09" name="Picture 9">
                <a:extLst>
                  <a:ext uri="{FF2B5EF4-FFF2-40B4-BE49-F238E27FC236}">
                    <a16:creationId xmlns:a16="http://schemas.microsoft.com/office/drawing/2014/main" id="{B593CC08-CCAB-482F-A0AC-E803D84159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>
                <a:extLst>
                  <a:ext uri="{FF2B5EF4-FFF2-40B4-BE49-F238E27FC236}">
                    <a16:creationId xmlns:a16="http://schemas.microsoft.com/office/drawing/2014/main" id="{B1CD7892-EE18-4B0A-A289-664BAA4BC3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>
                <a:extLst>
                  <a:ext uri="{FF2B5EF4-FFF2-40B4-BE49-F238E27FC236}">
                    <a16:creationId xmlns:a16="http://schemas.microsoft.com/office/drawing/2014/main" id="{2454D997-38E6-4865-B2B0-8D5EC595B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13">
                <a:extLst>
                  <a:ext uri="{FF2B5EF4-FFF2-40B4-BE49-F238E27FC236}">
                    <a16:creationId xmlns:a16="http://schemas.microsoft.com/office/drawing/2014/main" id="{6E4E5F23-ADFA-4B26-B4C5-4E113E87B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72" name="Can 71">
                <a:extLst>
                  <a:ext uri="{FF2B5EF4-FFF2-40B4-BE49-F238E27FC236}">
                    <a16:creationId xmlns:a16="http://schemas.microsoft.com/office/drawing/2014/main" id="{649FBEC8-9F3A-410C-9476-6CEF526D300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3" name="Can 72">
                <a:extLst>
                  <a:ext uri="{FF2B5EF4-FFF2-40B4-BE49-F238E27FC236}">
                    <a16:creationId xmlns:a16="http://schemas.microsoft.com/office/drawing/2014/main" id="{84F2F0EE-D04A-4FC3-AD8C-145900360087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4" name="Can 73">
                <a:extLst>
                  <a:ext uri="{FF2B5EF4-FFF2-40B4-BE49-F238E27FC236}">
                    <a16:creationId xmlns:a16="http://schemas.microsoft.com/office/drawing/2014/main" id="{AF7A584B-5061-4545-8072-EB505C3ED10F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877A9B5E-4AD2-474A-9B80-FD9BED08732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dirty="0"/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57CAEADB-AB95-41F6-9516-B6CABABB0D3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LAN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21926</TotalTime>
  <Words>1946</Words>
  <Application>Microsoft Macintosh PowerPoint</Application>
  <PresentationFormat>Widescreen</PresentationFormat>
  <Paragraphs>405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DejaVu Sans</vt:lpstr>
      <vt:lpstr>Wingdings</vt:lpstr>
      <vt:lpstr>1_Office Theme</vt:lpstr>
      <vt:lpstr>Theme1</vt:lpstr>
      <vt:lpstr>Distributed Systems CS 15-440 </vt:lpstr>
      <vt:lpstr>Today…</vt:lpstr>
      <vt:lpstr>Introduction to Networking –  Learning Outcomes</vt:lpstr>
      <vt:lpstr>PowerPoint Presentation</vt:lpstr>
      <vt:lpstr>A Primer: Latency and Bandwidth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Latency and Bandwidth</vt:lpstr>
      <vt:lpstr>PowerPoint Presentation</vt:lpstr>
      <vt:lpstr>PowerPoint Presentation</vt:lpstr>
      <vt:lpstr>PowerPoint Presentation</vt:lpstr>
      <vt:lpstr>Network Layers</vt:lpstr>
      <vt:lpstr>OSI Reference Model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1190</cp:revision>
  <dcterms:created xsi:type="dcterms:W3CDTF">2008-11-03T12:44:07Z</dcterms:created>
  <dcterms:modified xsi:type="dcterms:W3CDTF">2019-08-27T16:28:36Z</dcterms:modified>
</cp:coreProperties>
</file>