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  <p:sldId id="638" r:id="rId18"/>
    <p:sldId id="646" r:id="rId19"/>
    <p:sldId id="647" r:id="rId20"/>
    <p:sldId id="656" r:id="rId21"/>
    <p:sldId id="649" r:id="rId22"/>
    <p:sldId id="657" r:id="rId23"/>
    <p:sldId id="651" r:id="rId24"/>
    <p:sldId id="653" r:id="rId25"/>
    <p:sldId id="598" r:id="rId26"/>
    <p:sldId id="664" r:id="rId27"/>
    <p:sldId id="659" r:id="rId28"/>
    <p:sldId id="660" r:id="rId29"/>
    <p:sldId id="661" r:id="rId30"/>
    <p:sldId id="663" r:id="rId31"/>
    <p:sldId id="563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9" autoAdjust="0"/>
    <p:restoredTop sz="96064" autoAdjust="0"/>
  </p:normalViewPr>
  <p:slideViewPr>
    <p:cSldViewPr>
      <p:cViewPr varScale="1">
        <p:scale>
          <a:sx n="92" d="100"/>
          <a:sy n="92" d="100"/>
        </p:scale>
        <p:origin x="120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23</a:t>
            </a:r>
            <a:r>
              <a:rPr lang="en-US" altLang="en-US" sz="3000" dirty="0" smtClean="0"/>
              <a:t>, December 03,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</a:t>
            </a:r>
            <a:r>
              <a:rPr lang="en-US" altLang="en-US" sz="2400" dirty="0" smtClean="0"/>
              <a:t>which is the </a:t>
            </a:r>
            <a:r>
              <a:rPr lang="en-US" altLang="en-US" sz="2400" dirty="0"/>
              <a:t>necessity for maintaining consistency (</a:t>
            </a:r>
            <a:r>
              <a:rPr lang="en-US" altLang="en-US" sz="2400" dirty="0" smtClean="0"/>
              <a:t>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ordering of updates</a:t>
            </a:r>
            <a:r>
              <a:rPr lang="en-US" altLang="en-US" sz="2400" dirty="0" smtClean="0"/>
              <a:t>) </a:t>
            </a:r>
            <a:endParaRPr lang="en-US" altLang="en-US" sz="2400" dirty="0"/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</a:t>
            </a:r>
            <a:r>
              <a:rPr lang="en-US" altLang="en-US" dirty="0" smtClean="0"/>
              <a:t>between: </a:t>
            </a:r>
            <a:endParaRPr lang="en-US" altLang="en-US" dirty="0"/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</a:t>
            </a:r>
            <a:r>
              <a:rPr lang="en-US" altLang="en-US" sz="3200" dirty="0" smtClean="0"/>
              <a:t>nd </a:t>
            </a:r>
            <a:r>
              <a:rPr lang="en-US" altLang="en-US" sz="3200" dirty="0"/>
              <a:t>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</a:t>
            </a:r>
            <a:r>
              <a:rPr lang="en-US" sz="2800" dirty="0" smtClean="0"/>
              <a:t>updates </a:t>
            </a:r>
            <a:r>
              <a:rPr lang="en-US" sz="2800" dirty="0"/>
              <a:t>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</a:t>
            </a:r>
            <a:r>
              <a:rPr lang="en-US" sz="2800" dirty="0" smtClean="0"/>
              <a:t>agree </a:t>
            </a:r>
            <a:r>
              <a:rPr lang="en-US" sz="2800" dirty="0"/>
              <a:t>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</a:t>
            </a:r>
            <a:r>
              <a:rPr lang="en-US" sz="3200" dirty="0" smtClean="0"/>
              <a:t>III</a:t>
            </a:r>
            <a:endParaRPr lang="en-US" sz="3200" dirty="0"/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out. It is due on December 12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due on December 6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 smtClean="0"/>
              <a:t>What is total ordering?</a:t>
            </a:r>
            <a:endParaRPr lang="it-IT" sz="2400" dirty="0"/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If </a:t>
            </a:r>
            <a:r>
              <a:rPr lang="it-IT" sz="2000" dirty="0">
                <a:solidFill>
                  <a:schemeClr val="tx1"/>
                </a:solidFill>
              </a:rPr>
              <a:t>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 smtClean="0">
                <a:solidFill>
                  <a:schemeClr val="tx1"/>
                </a:solidFill>
              </a:rPr>
              <a:t>,...., </a:t>
            </a:r>
            <a:r>
              <a:rPr lang="it-IT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 smtClean="0">
                <a:solidFill>
                  <a:schemeClr val="tx1"/>
                </a:solidFill>
              </a:rPr>
              <a:t>,...., </a:t>
            </a:r>
            <a:r>
              <a:rPr lang="it-IT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</a:t>
            </a:r>
            <a:r>
              <a:rPr lang="en-US" sz="2000" dirty="0" smtClean="0"/>
              <a:t>consistency (or </a:t>
            </a:r>
            <a:r>
              <a:rPr lang="en-US" sz="2000" i="1" dirty="0" smtClean="0">
                <a:solidFill>
                  <a:srgbClr val="0070C0"/>
                </a:solidFill>
              </a:rPr>
              <a:t>program order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1800" dirty="0" smtClean="0"/>
              <a:t>How can a program identify </a:t>
            </a:r>
            <a:r>
              <a:rPr lang="en-US" sz="1800" dirty="0"/>
              <a:t>the wrong </a:t>
            </a:r>
            <a:r>
              <a:rPr lang="en-US" sz="1800" dirty="0" smtClean="0"/>
              <a:t>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001001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110101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Signature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 smtClean="0"/>
              <a:t>What is causal ordering?</a:t>
            </a:r>
            <a:endParaRPr lang="it-IT" dirty="0"/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</a:t>
            </a:r>
            <a:r>
              <a:rPr lang="en-US" sz="2400" dirty="0" smtClean="0"/>
              <a:t>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800100" lvl="3" indent="-342900">
              <a:defRPr/>
            </a:pPr>
            <a:endParaRPr lang="en-US" sz="2400" dirty="0" smtClean="0"/>
          </a:p>
          <a:p>
            <a:pPr marL="457200" lvl="2" indent="-342900">
              <a:defRPr/>
            </a:pPr>
            <a:r>
              <a:rPr lang="en-US" sz="2800" dirty="0" smtClean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</a:t>
            </a:r>
            <a:r>
              <a:rPr lang="en-US" sz="2400" dirty="0" smtClean="0"/>
              <a:t>NOT in </a:t>
            </a:r>
            <a:r>
              <a:rPr lang="en-US" sz="2400" dirty="0"/>
              <a:t>Causal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Invalid </a:t>
            </a:r>
            <a:r>
              <a:rPr lang="en-US" sz="1600" dirty="0"/>
              <a:t>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</a:t>
            </a:r>
            <a:r>
              <a:rPr lang="en-US" sz="3200" dirty="0" smtClean="0"/>
              <a:t>are seen </a:t>
            </a:r>
            <a:r>
              <a:rPr lang="en-US" sz="3200" dirty="0"/>
              <a:t>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 smtClean="0"/>
              <a:t>But concurrent </a:t>
            </a:r>
            <a:r>
              <a:rPr lang="en-US" sz="3200" dirty="0"/>
              <a:t>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04216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1" y="5190350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3533956"/>
            <a:ext cx="10332720" cy="164487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Models</a:t>
            </a:r>
          </a:p>
          <a:p>
            <a:pPr lvl="1"/>
            <a:r>
              <a:rPr lang="en-US" sz="3200" dirty="0"/>
              <a:t>Client-Centric Consistency Models</a:t>
            </a:r>
          </a:p>
          <a:p>
            <a:pPr lvl="4"/>
            <a:endParaRPr lang="en-US" sz="3200" dirty="0"/>
          </a:p>
          <a:p>
            <a:pPr marL="1828800" lvl="4" indent="0">
              <a:buNone/>
            </a:pPr>
            <a:endParaRPr lang="en-US" sz="3200" dirty="0"/>
          </a:p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 smtClean="0"/>
              <a:t>We will </a:t>
            </a:r>
            <a:r>
              <a:rPr lang="en-US" sz="3200" dirty="0"/>
              <a:t>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</a:t>
            </a:r>
            <a:r>
              <a:rPr lang="en-US" altLang="en-US" dirty="0" smtClean="0"/>
              <a:t>nearby replicated copies and </a:t>
            </a:r>
            <a:r>
              <a:rPr lang="en-US" altLang="en-US" dirty="0"/>
              <a:t>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</a:t>
            </a:r>
            <a:r>
              <a:rPr lang="en-US" altLang="en-US" sz="2800" dirty="0" smtClean="0"/>
              <a:t>saving the main server from becoming a </a:t>
            </a:r>
            <a:r>
              <a:rPr lang="en-US" altLang="en-US" sz="2800" i="1" dirty="0" smtClean="0"/>
              <a:t>performance bottleneck</a:t>
            </a:r>
            <a:endParaRPr lang="en-US" altLang="en-US" sz="2800" i="1" dirty="0"/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</a:t>
            </a:r>
            <a:r>
              <a:rPr lang="en-US" altLang="en-US" sz="2400" dirty="0" smtClean="0"/>
              <a:t>servers in a system </a:t>
            </a:r>
            <a:r>
              <a:rPr lang="en-US" altLang="en-US" sz="2400" dirty="0"/>
              <a:t>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28003</TotalTime>
  <Words>1839</Words>
  <Application>Microsoft Office PowerPoint</Application>
  <PresentationFormat>Widescreen</PresentationFormat>
  <Paragraphs>443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MS PGothic</vt:lpstr>
      <vt:lpstr>MS PGothic</vt:lpstr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2720</cp:revision>
  <dcterms:created xsi:type="dcterms:W3CDTF">2008-11-03T12:44:07Z</dcterms:created>
  <dcterms:modified xsi:type="dcterms:W3CDTF">2018-12-02T18:03:00Z</dcterms:modified>
</cp:coreProperties>
</file>