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381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 smtClean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 smtClean="0"/>
              <a:t>Lecture </a:t>
            </a:r>
            <a:r>
              <a:rPr lang="en-US" altLang="en-US" sz="3000" dirty="0" smtClean="0"/>
              <a:t>15, November 07,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Hadoop </a:t>
            </a:r>
            <a:r>
              <a:rPr lang="en-US" sz="2800" dirty="0"/>
              <a:t>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</a:t>
            </a:r>
            <a:r>
              <a:rPr lang="en-US" sz="2800" dirty="0" smtClean="0"/>
              <a:t>MapReduce is </a:t>
            </a:r>
            <a:r>
              <a:rPr lang="en-US" sz="2800" dirty="0"/>
              <a:t>an open source implementation </a:t>
            </a:r>
            <a:r>
              <a:rPr lang="en-US" sz="2800" dirty="0" smtClean="0"/>
              <a:t>of Google’s MapReduce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</a:t>
            </a:r>
            <a:r>
              <a:rPr lang="en-US" sz="2800" dirty="0" smtClean="0"/>
              <a:t>uses </a:t>
            </a:r>
            <a:r>
              <a:rPr lang="en-US" sz="2800" dirty="0"/>
              <a:t>Hadoop Distributed File System (HDFS) as 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storage </a:t>
            </a:r>
            <a:r>
              <a:rPr lang="en-US" sz="2800" dirty="0"/>
              <a:t>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</a:t>
            </a:r>
            <a:r>
              <a:rPr lang="en-US" sz="2000" dirty="0" smtClean="0"/>
              <a:t>the shared space for all Map and Reduce tasks </a:t>
            </a:r>
            <a:endParaRPr lang="en-US" sz="2000" dirty="0"/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/>
              <a:t>are committed, a new job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/>
              <a:t>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 smtClean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 smtClean="0"/>
              <a:t>Each </a:t>
            </a:r>
            <a:r>
              <a:rPr lang="en-US" sz="2000" dirty="0" err="1" smtClean="0"/>
              <a:t>TaskTracker</a:t>
            </a:r>
            <a:r>
              <a:rPr lang="en-US" sz="2000" dirty="0" smtClean="0"/>
              <a:t> has by default two Map slots, thus can run two Map tasks concurrently</a:t>
            </a:r>
          </a:p>
          <a:p>
            <a:pPr lvl="1"/>
            <a:r>
              <a:rPr lang="en-US" sz="2000" dirty="0" smtClean="0"/>
              <a:t>With 4 </a:t>
            </a:r>
            <a:r>
              <a:rPr lang="en-US" sz="2000" dirty="0" err="1" smtClean="0"/>
              <a:t>TaskTrackers</a:t>
            </a:r>
            <a:r>
              <a:rPr lang="en-US" sz="2000" dirty="0" smtClean="0"/>
              <a:t> and 2 Map slots on each </a:t>
            </a:r>
            <a:r>
              <a:rPr lang="en-US" sz="2000" dirty="0" err="1" smtClean="0"/>
              <a:t>TaskTracker</a:t>
            </a:r>
            <a:r>
              <a:rPr lang="en-US" sz="2000" dirty="0" smtClean="0"/>
              <a:t>, 8 Map tasks can be executed </a:t>
            </a:r>
            <a:br>
              <a:rPr lang="en-US" sz="2000" dirty="0" smtClean="0"/>
            </a:br>
            <a:r>
              <a:rPr lang="en-US" sz="2000" dirty="0" smtClean="0"/>
              <a:t>in parallel</a:t>
            </a:r>
          </a:p>
          <a:p>
            <a:pPr lvl="2"/>
            <a:r>
              <a:rPr lang="en-US" sz="1800" dirty="0" smtClean="0"/>
              <a:t>The maximum number of Map tasks that can run in parallel is denoted as </a:t>
            </a:r>
            <a:r>
              <a:rPr lang="en-US" sz="1800" b="1" i="1" dirty="0" smtClean="0">
                <a:solidFill>
                  <a:srgbClr val="0070C0"/>
                </a:solidFill>
              </a:rPr>
              <a:t>Map wave</a:t>
            </a:r>
            <a:endParaRPr lang="en-US" sz="18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MPI</a:t>
            </a:r>
            <a:endParaRPr lang="en-US" sz="2600" dirty="0"/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Hadoop Distributed File System and MapReduce</a:t>
            </a: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P2 grades are out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PS4 </a:t>
            </a:r>
            <a:r>
              <a:rPr lang="en-US" altLang="en-US" sz="2600" dirty="0" smtClean="0">
                <a:ea typeface="Arial" panose="020B0604020202020204" pitchFamily="34" charset="0"/>
              </a:rPr>
              <a:t>will be out today</a:t>
            </a:r>
            <a:endParaRPr lang="en-US" altLang="en-US" sz="2600" dirty="0" smtClean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P3 is due on Nov </a:t>
            </a:r>
            <a:r>
              <a:rPr lang="en-US" altLang="en-US" sz="2600" dirty="0" smtClean="0">
                <a:ea typeface="Arial" panose="020B0604020202020204" pitchFamily="34" charset="0"/>
              </a:rPr>
              <a:t>26 </a:t>
            </a:r>
            <a:r>
              <a:rPr lang="en-US" altLang="en-US" sz="2600" dirty="0" smtClean="0">
                <a:ea typeface="Arial" panose="020B0604020202020204" pitchFamily="34" charset="0"/>
              </a:rPr>
              <a:t>by midnight</a:t>
            </a: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 smtClean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 smtClean="0"/>
              <a:t>Hence, there will be a total of 1024/64 = 16 HDFS blocks or 16 splits</a:t>
            </a:r>
          </a:p>
          <a:p>
            <a:pPr lvl="1"/>
            <a:r>
              <a:rPr lang="en-US" sz="2000" dirty="0" smtClean="0"/>
              <a:t>The input to each Map task is a single split, thus there will be a total of 16 Map tasks</a:t>
            </a:r>
          </a:p>
          <a:p>
            <a:pPr lvl="1"/>
            <a:r>
              <a:rPr lang="en-US" sz="2000" dirty="0" smtClean="0"/>
              <a:t>Therefore, 16 tasks/8 slots = 2 Map waves will be needed  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70C0"/>
                </a:solidFill>
              </a:rPr>
              <a:t>Pregel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dirty="0" err="1" smtClean="0">
                <a:solidFill>
                  <a:srgbClr val="0070C0"/>
                </a:solidFill>
              </a:rPr>
              <a:t>GraphLab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743200" y="1785118"/>
            <a:ext cx="6781800" cy="3472683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0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</a:t>
            </a:r>
            <a:r>
              <a:rPr lang="en-US" sz="2000" dirty="0" smtClean="0"/>
              <a:t>s well as </a:t>
            </a:r>
            <a:r>
              <a:rPr lang="en-US" sz="2000" dirty="0"/>
              <a:t>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3614</TotalTime>
  <Words>1324</Words>
  <Application>Microsoft Office PowerPoint</Application>
  <PresentationFormat>Widescreen</PresentationFormat>
  <Paragraphs>522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PGothic</vt:lpstr>
      <vt:lpstr>MS PGothic</vt:lpstr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257</cp:revision>
  <dcterms:created xsi:type="dcterms:W3CDTF">2013-11-09T14:45:07Z</dcterms:created>
  <dcterms:modified xsi:type="dcterms:W3CDTF">2018-11-06T19:23:33Z</dcterms:modified>
</cp:coreProperties>
</file>