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421" r:id="rId2"/>
    <p:sldId id="375" r:id="rId3"/>
    <p:sldId id="530" r:id="rId4"/>
    <p:sldId id="585" r:id="rId5"/>
    <p:sldId id="596" r:id="rId6"/>
    <p:sldId id="597" r:id="rId7"/>
    <p:sldId id="598" r:id="rId8"/>
    <p:sldId id="599" r:id="rId9"/>
    <p:sldId id="600" r:id="rId10"/>
    <p:sldId id="537" r:id="rId11"/>
    <p:sldId id="539" r:id="rId12"/>
    <p:sldId id="538" r:id="rId13"/>
    <p:sldId id="565" r:id="rId14"/>
    <p:sldId id="601" r:id="rId15"/>
    <p:sldId id="602" r:id="rId16"/>
    <p:sldId id="603" r:id="rId17"/>
    <p:sldId id="604" r:id="rId18"/>
    <p:sldId id="605" r:id="rId19"/>
    <p:sldId id="609" r:id="rId20"/>
    <p:sldId id="610" r:id="rId21"/>
    <p:sldId id="611" r:id="rId22"/>
    <p:sldId id="593" r:id="rId23"/>
    <p:sldId id="540" r:id="rId24"/>
    <p:sldId id="543" r:id="rId25"/>
    <p:sldId id="544" r:id="rId26"/>
    <p:sldId id="594" r:id="rId27"/>
    <p:sldId id="562" r:id="rId28"/>
    <p:sldId id="548" r:id="rId29"/>
    <p:sldId id="549" r:id="rId30"/>
    <p:sldId id="551" r:id="rId31"/>
    <p:sldId id="552" r:id="rId32"/>
    <p:sldId id="554" r:id="rId33"/>
    <p:sldId id="553" r:id="rId34"/>
    <p:sldId id="575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0" autoAdjust="0"/>
    <p:restoredTop sz="93721" autoAdjust="0"/>
  </p:normalViewPr>
  <p:slideViewPr>
    <p:cSldViewPr>
      <p:cViewPr varScale="1">
        <p:scale>
          <a:sx n="105" d="100"/>
          <a:sy n="105" d="100"/>
        </p:scale>
        <p:origin x="15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  <dgm:t>
        <a:bodyPr/>
        <a:lstStyle/>
        <a:p>
          <a:endParaRPr lang="en-US"/>
        </a:p>
      </dgm:t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  <dgm:t>
        <a:bodyPr/>
        <a:lstStyle/>
        <a:p>
          <a:endParaRPr lang="en-US"/>
        </a:p>
      </dgm:t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  <dgm:t>
        <a:bodyPr/>
        <a:lstStyle/>
        <a:p>
          <a:endParaRPr lang="en-US"/>
        </a:p>
      </dgm:t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  <dgm:t>
        <a:bodyPr/>
        <a:lstStyle/>
        <a:p>
          <a:endParaRPr lang="en-US"/>
        </a:p>
      </dgm:t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  <dgm:t>
        <a:bodyPr/>
        <a:lstStyle/>
        <a:p>
          <a:endParaRPr lang="en-US"/>
        </a:p>
      </dgm:t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  <dgm:t>
        <a:bodyPr/>
        <a:lstStyle/>
        <a:p>
          <a:endParaRPr lang="en-US"/>
        </a:p>
      </dgm:t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  <dgm:t>
        <a:bodyPr/>
        <a:lstStyle/>
        <a:p>
          <a:endParaRPr lang="en-US"/>
        </a:p>
      </dgm:t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  <dgm:t>
        <a:bodyPr/>
        <a:lstStyle/>
        <a:p>
          <a:endParaRPr lang="en-US"/>
        </a:p>
      </dgm:t>
    </dgm:pt>
  </dgm:ptLst>
  <dgm:cxnLst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AB858-BF4D-460C-A651-829E0F143004}" type="pres">
      <dgm:prSet presAssocID="{CC06F3E2-6DDC-47A8-8902-219E80FCB4E2}" presName="sibTrans" presStyleLbl="sibTrans2D1" presStyleIdx="0" presStyleCnt="8"/>
      <dgm:spPr/>
      <dgm:t>
        <a:bodyPr/>
        <a:lstStyle/>
        <a:p>
          <a:endParaRPr lang="en-US"/>
        </a:p>
      </dgm:t>
    </dgm:pt>
    <dgm:pt modelId="{5BDD9A32-365A-4D82-ACB7-84638431A9D8}" type="pres">
      <dgm:prSet presAssocID="{CC06F3E2-6DDC-47A8-8902-219E80FCB4E2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0EE29-DD02-491D-A689-A2534AFF3BEC}" type="pres">
      <dgm:prSet presAssocID="{7FD0B070-C25C-457C-920E-24DF99D79D1A}" presName="sibTrans" presStyleLbl="sibTrans2D1" presStyleIdx="1" presStyleCnt="8"/>
      <dgm:spPr/>
      <dgm:t>
        <a:bodyPr/>
        <a:lstStyle/>
        <a:p>
          <a:endParaRPr lang="en-US"/>
        </a:p>
      </dgm:t>
    </dgm:pt>
    <dgm:pt modelId="{A8666A15-EFD4-4FF4-8B62-B14A73EBDAED}" type="pres">
      <dgm:prSet presAssocID="{7FD0B070-C25C-457C-920E-24DF99D79D1A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A881-EDCD-43BF-A975-2BC590898B46}" type="pres">
      <dgm:prSet presAssocID="{89B30E5D-C0AE-4943-868F-F7E560072109}" presName="sibTrans" presStyleLbl="sibTrans2D1" presStyleIdx="2" presStyleCnt="8"/>
      <dgm:spPr/>
      <dgm:t>
        <a:bodyPr/>
        <a:lstStyle/>
        <a:p>
          <a:endParaRPr lang="en-US"/>
        </a:p>
      </dgm:t>
    </dgm:pt>
    <dgm:pt modelId="{C775059B-AEA8-4122-9831-6C1B5B5D3AF1}" type="pres">
      <dgm:prSet presAssocID="{89B30E5D-C0AE-4943-868F-F7E56007210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D91AB-3C6F-4495-B7CD-776D9210E5A9}" type="pres">
      <dgm:prSet presAssocID="{50D02B25-D07A-4586-BB56-209426F76348}" presName="sibTrans" presStyleLbl="sibTrans2D1" presStyleIdx="3" presStyleCnt="8"/>
      <dgm:spPr/>
      <dgm:t>
        <a:bodyPr/>
        <a:lstStyle/>
        <a:p>
          <a:endParaRPr lang="en-US"/>
        </a:p>
      </dgm:t>
    </dgm:pt>
    <dgm:pt modelId="{8A9AFFA2-FD19-46AF-BA95-FA021DF99CEC}" type="pres">
      <dgm:prSet presAssocID="{50D02B25-D07A-4586-BB56-209426F76348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22B03-26DB-4D27-832B-B1FD8737A08C}" type="pres">
      <dgm:prSet presAssocID="{FD977D83-8ED3-4FC3-9A4F-605279D7E3EF}" presName="sibTrans" presStyleLbl="sibTrans2D1" presStyleIdx="4" presStyleCnt="8"/>
      <dgm:spPr/>
      <dgm:t>
        <a:bodyPr/>
        <a:lstStyle/>
        <a:p>
          <a:endParaRPr lang="en-US"/>
        </a:p>
      </dgm:t>
    </dgm:pt>
    <dgm:pt modelId="{92E4C4E4-6CB6-41D1-89E1-942008F58C07}" type="pres">
      <dgm:prSet presAssocID="{FD977D83-8ED3-4FC3-9A4F-605279D7E3EF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2138F-5062-45DC-9B18-166194705BD5}" type="pres">
      <dgm:prSet presAssocID="{13B4F9D7-C48E-4C7D-A8B6-0B7AA3ECC68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0B49997D-A6D3-462A-B827-0F0E0487F679}" type="pres">
      <dgm:prSet presAssocID="{13B4F9D7-C48E-4C7D-A8B6-0B7AA3ECC680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698ED-59EC-4B10-82E9-1CCAB1812213}" type="pres">
      <dgm:prSet presAssocID="{25DFF457-EEB9-4FAD-B793-5C52E40D9936}" presName="sibTrans" presStyleLbl="sibTrans2D1" presStyleIdx="6" presStyleCnt="8"/>
      <dgm:spPr/>
      <dgm:t>
        <a:bodyPr/>
        <a:lstStyle/>
        <a:p>
          <a:endParaRPr lang="en-US"/>
        </a:p>
      </dgm:t>
    </dgm:pt>
    <dgm:pt modelId="{7E4902DA-F9C4-43C5-B213-07DC0B5F8B56}" type="pres">
      <dgm:prSet presAssocID="{25DFF457-EEB9-4FAD-B793-5C52E40D9936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EFCE70-D4EB-47B8-B05E-DA7447C68746}" type="pres">
      <dgm:prSet presAssocID="{69EC2DA7-E010-45B5-B61A-1807893FC22E}" presName="sibTrans" presStyleLbl="sibTrans2D1" presStyleIdx="7" presStyleCnt="8"/>
      <dgm:spPr/>
      <dgm:t>
        <a:bodyPr/>
        <a:lstStyle/>
        <a:p>
          <a:endParaRPr lang="en-US"/>
        </a:p>
      </dgm:t>
    </dgm:pt>
    <dgm:pt modelId="{65A59C2D-8B6E-4A75-B26A-B858A03D481D}" type="pres">
      <dgm:prSet presAssocID="{69EC2DA7-E010-45B5-B61A-1807893FC22E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11/4/2018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=""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=""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=""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/>
              <a:t>Lecture </a:t>
            </a:r>
            <a:r>
              <a:rPr lang="en-US" altLang="en-US" sz="3000" smtClean="0"/>
              <a:t>13, </a:t>
            </a:r>
            <a:r>
              <a:rPr lang="en-US" altLang="en-US" sz="3000"/>
              <a:t>October 31,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II. 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(2005)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in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own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=""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=""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=""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=""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=""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=""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=""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=""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=""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=""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=""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=""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=""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=""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=""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=""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=""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=""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=""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=""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=""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=""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  <a:extLst/>
        </p:spPr>
        <p:txBody>
          <a:bodyPr/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At least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Courier New" pitchFamily="49" charset="0"/>
              </a:rPr>
              <a:t>n-m+1</a:t>
            </a:r>
            <a:r>
              <a:rPr lang="en-US" sz="2000" dirty="0"/>
              <a:t> coordinators should fail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69C5113-B37B-4780-8BCF-B37FD7A7C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1604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>
            <a:extLst>
              <a:ext uri="{FF2B5EF4-FFF2-40B4-BE49-F238E27FC236}">
                <a16:creationId xmlns=""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00808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N/2 + 1</a:t>
            </a:r>
            <a:r>
              <a:rPr lang="en-US" sz="2400" dirty="0">
                <a:solidFill>
                  <a:schemeClr val="tx1"/>
                </a:solidFill>
              </a:rPr>
              <a:t>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400" dirty="0"/>
              <a:t>This is pursued at all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Logical Clocks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Mid-semester grades are out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Project II is due tomorrow by midnight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=""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=""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=""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=""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  <a:extLst/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=""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=""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=""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=""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=""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=""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=""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=""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=""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=""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=""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=""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=""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=""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=""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=""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=""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=""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=""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=""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=""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=""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=""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=""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=""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=""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=""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=""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=""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=""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=""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=""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=""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=""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=""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=""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=""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=""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  <a:extLst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=""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=""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=""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=""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=""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=""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=""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=""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=""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=""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=""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=""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=""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=""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=""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=""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=""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=""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=""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=""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=""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=""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=""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=""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=""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=""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=""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=""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=""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=""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=""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=""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=""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=""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=""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=""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=""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=""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=""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=""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=""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=""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=""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=""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=""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=""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=""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=""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=""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=""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27921</TotalTime>
  <Words>2473</Words>
  <Application>Microsoft Office PowerPoint</Application>
  <PresentationFormat>Widescreen</PresentationFormat>
  <Paragraphs>552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MS PGothic</vt:lpstr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II. 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2436</cp:revision>
  <dcterms:created xsi:type="dcterms:W3CDTF">2008-11-03T12:44:07Z</dcterms:created>
  <dcterms:modified xsi:type="dcterms:W3CDTF">2018-11-04T18:17:28Z</dcterms:modified>
</cp:coreProperties>
</file>