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5"/>
  </p:notesMasterIdLst>
  <p:sldIdLst>
    <p:sldId id="715" r:id="rId2"/>
    <p:sldId id="719" r:id="rId3"/>
    <p:sldId id="717" r:id="rId4"/>
    <p:sldId id="718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8" r:id="rId13"/>
    <p:sldId id="729" r:id="rId14"/>
    <p:sldId id="730" r:id="rId15"/>
    <p:sldId id="731" r:id="rId16"/>
    <p:sldId id="732" r:id="rId17"/>
    <p:sldId id="656" r:id="rId18"/>
    <p:sldId id="682" r:id="rId19"/>
    <p:sldId id="657" r:id="rId20"/>
    <p:sldId id="658" r:id="rId21"/>
    <p:sldId id="661" r:id="rId22"/>
    <p:sldId id="666" r:id="rId23"/>
    <p:sldId id="714" r:id="rId24"/>
    <p:sldId id="668" r:id="rId25"/>
    <p:sldId id="669" r:id="rId26"/>
    <p:sldId id="716" r:id="rId27"/>
    <p:sldId id="699" r:id="rId28"/>
    <p:sldId id="708" r:id="rId29"/>
    <p:sldId id="709" r:id="rId30"/>
    <p:sldId id="701" r:id="rId31"/>
    <p:sldId id="702" r:id="rId32"/>
    <p:sldId id="733" r:id="rId33"/>
    <p:sldId id="734" r:id="rId34"/>
    <p:sldId id="735" r:id="rId35"/>
    <p:sldId id="736" r:id="rId36"/>
    <p:sldId id="737" r:id="rId37"/>
    <p:sldId id="738" r:id="rId38"/>
    <p:sldId id="739" r:id="rId39"/>
    <p:sldId id="740" r:id="rId40"/>
    <p:sldId id="741" r:id="rId41"/>
    <p:sldId id="742" r:id="rId42"/>
    <p:sldId id="743" r:id="rId43"/>
    <p:sldId id="744" r:id="rId44"/>
    <p:sldId id="745" r:id="rId45"/>
    <p:sldId id="746" r:id="rId46"/>
    <p:sldId id="747" r:id="rId47"/>
    <p:sldId id="748" r:id="rId48"/>
    <p:sldId id="749" r:id="rId49"/>
    <p:sldId id="750" r:id="rId50"/>
    <p:sldId id="751" r:id="rId51"/>
    <p:sldId id="752" r:id="rId52"/>
    <p:sldId id="753" r:id="rId53"/>
    <p:sldId id="683" r:id="rId5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0000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6" autoAdjust="0"/>
    <p:restoredTop sz="95677" autoAdjust="0"/>
  </p:normalViewPr>
  <p:slideViewPr>
    <p:cSldViewPr>
      <p:cViewPr varScale="1">
        <p:scale>
          <a:sx n="107" d="100"/>
          <a:sy n="107" d="100"/>
        </p:scale>
        <p:origin x="37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02B779A0-0716-4269-AF98-69F7A6B845A5}" type="presOf" srcId="{9B285643-558A-41EC-B642-3D0AB0D06B9A}" destId="{2C48C0EF-BE69-4355-99FF-FE3D1F85341F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F9BEACE1-EC0B-40D3-98F4-45498425C6A6}" type="presOf" srcId="{8C9A05C7-F6A5-4E99-912B-789F0255CEC1}" destId="{35DBED1D-0F1B-46B5-AC1E-E67B937B4572}" srcOrd="0" destOrd="0" presId="urn:microsoft.com/office/officeart/2005/8/layout/hierarchy6"/>
    <dgm:cxn modelId="{5927B257-68C5-4F09-BA7A-86667C3E95FA}" type="presOf" srcId="{87648758-DDA4-4C46-B67A-3ADF52126FE4}" destId="{3F7BD4C7-E46F-4323-9C1A-8C33739CAC9B}" srcOrd="0" destOrd="0" presId="urn:microsoft.com/office/officeart/2005/8/layout/hierarchy6"/>
    <dgm:cxn modelId="{E57F5A02-A1B1-4CDC-B147-451E869C7266}" type="presOf" srcId="{391C8FD8-B0DD-46BA-8195-CB472D54CD59}" destId="{1B4F9FBD-FC3D-43C1-AA3D-6E631DBA51AE}" srcOrd="0" destOrd="0" presId="urn:microsoft.com/office/officeart/2005/8/layout/hierarchy6"/>
    <dgm:cxn modelId="{17ADDC04-7C90-48C1-9D97-7087C6CAD6BF}" type="presOf" srcId="{088A338F-0ADE-42B7-A05D-BBBA4F297145}" destId="{28BC78B6-0558-4502-B757-EDBF8892B451}" srcOrd="0" destOrd="0" presId="urn:microsoft.com/office/officeart/2005/8/layout/hierarchy6"/>
    <dgm:cxn modelId="{B82A1CBE-FD78-4ED8-A2E2-E7FB2F3034FE}" type="presOf" srcId="{61177387-95ED-46F9-A794-F6FCB2595926}" destId="{27A1AEBF-33CB-44F5-AF81-F3C3317979AA}" srcOrd="0" destOrd="0" presId="urn:microsoft.com/office/officeart/2005/8/layout/hierarchy6"/>
    <dgm:cxn modelId="{DA7D00E4-4C0A-4A51-B63E-3B02E0F163D3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220B4627-84E8-4409-98C1-7512A9C11A2C}" type="presOf" srcId="{F2625492-FA4D-41F9-A9A5-53802914F5A3}" destId="{9A684018-8B53-4434-A1EF-9EE37405D995}" srcOrd="0" destOrd="0" presId="urn:microsoft.com/office/officeart/2005/8/layout/hierarchy6"/>
    <dgm:cxn modelId="{7818AE1B-5B77-4FA7-9958-2A1300893B95}" type="presOf" srcId="{927F4FF5-FFAD-4A5B-81C2-E96FB5D32072}" destId="{CE944FEA-3CDE-4531-AF81-2A8573E4ABC4}" srcOrd="0" destOrd="0" presId="urn:microsoft.com/office/officeart/2005/8/layout/hierarchy6"/>
    <dgm:cxn modelId="{EB0F07A4-94F6-43EE-A577-03EF48AF05AE}" type="presOf" srcId="{8A9CFF30-92E9-4A1E-A335-D03C771A5904}" destId="{90B896FE-C43B-4227-A4A4-4EF6E4ED88DB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F67DF47-ECA5-4260-B382-A9A65A839553}" type="presOf" srcId="{F9ABE344-681E-4535-8A25-4C84F23CF998}" destId="{054CA2AF-9489-4889-B3F1-E4CC07C803E1}" srcOrd="0" destOrd="0" presId="urn:microsoft.com/office/officeart/2005/8/layout/hierarchy6"/>
    <dgm:cxn modelId="{F4A67602-EE39-4288-B263-4E913528AA09}" type="presOf" srcId="{C7EB832B-DD9C-41E9-BAFA-DF3704A3E080}" destId="{CA46CE19-34AC-4547-BA06-830241F2EFBC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D6137C54-A334-46BB-94A2-47E5D5DD9631}" type="presOf" srcId="{E1D5BAB9-1722-4DA9-8DB5-FD87F4BA0CD0}" destId="{5C90082F-6F01-4698-B5FD-27C3F78EA7C9}" srcOrd="0" destOrd="0" presId="urn:microsoft.com/office/officeart/2005/8/layout/hierarchy6"/>
    <dgm:cxn modelId="{64F1DEE2-4AC2-42AF-879F-4F104B210390}" type="presOf" srcId="{146FA7C0-DF8B-4C6F-9E2B-2203CC52B815}" destId="{304A5C93-92D3-4855-95E3-9BB61EC17E22}" srcOrd="0" destOrd="0" presId="urn:microsoft.com/office/officeart/2005/8/layout/hierarchy6"/>
    <dgm:cxn modelId="{35A35FC7-8787-411A-AD7E-DDA2C37686E7}" type="presOf" srcId="{CAEFD876-355B-4D25-879A-5DCCA5DB58BE}" destId="{50C9CCBA-CCD0-4F3E-916A-8C7B2C06E58B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19976CBD-66AE-43E5-B46C-EEAD657EE6D1}" type="presOf" srcId="{2DF9427A-C2A6-4F2D-82D8-BEA671BBD0EA}" destId="{5C389ABA-E21B-4F87-8EF6-80DB5B6EDC3C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EE72FC-6E5B-4071-999F-F536C02CFCA9}" type="presParOf" srcId="{304A5C93-92D3-4855-95E3-9BB61EC17E22}" destId="{23F63988-28F5-4D7B-9EDB-73C41FDA5EF8}" srcOrd="0" destOrd="0" presId="urn:microsoft.com/office/officeart/2005/8/layout/hierarchy6"/>
    <dgm:cxn modelId="{D0A7013F-3EE6-4F9B-8B19-5544E10C3CDA}" type="presParOf" srcId="{23F63988-28F5-4D7B-9EDB-73C41FDA5EF8}" destId="{42239927-D3F6-4898-BCEC-C5883EDCAB31}" srcOrd="0" destOrd="0" presId="urn:microsoft.com/office/officeart/2005/8/layout/hierarchy6"/>
    <dgm:cxn modelId="{A1A87559-7C93-4657-95BE-212C0B603648}" type="presParOf" srcId="{42239927-D3F6-4898-BCEC-C5883EDCAB31}" destId="{22F2432B-2E0D-4AEC-949A-3E55EA0307F5}" srcOrd="0" destOrd="0" presId="urn:microsoft.com/office/officeart/2005/8/layout/hierarchy6"/>
    <dgm:cxn modelId="{347277DC-B009-4BE4-99D8-8834A4646817}" type="presParOf" srcId="{22F2432B-2E0D-4AEC-949A-3E55EA0307F5}" destId="{5C90082F-6F01-4698-B5FD-27C3F78EA7C9}" srcOrd="0" destOrd="0" presId="urn:microsoft.com/office/officeart/2005/8/layout/hierarchy6"/>
    <dgm:cxn modelId="{23B9872C-BD33-4BF2-84D1-729A8F2A3C12}" type="presParOf" srcId="{22F2432B-2E0D-4AEC-949A-3E55EA0307F5}" destId="{75331921-7FB6-4C64-BCB0-BDAD8203993C}" srcOrd="1" destOrd="0" presId="urn:microsoft.com/office/officeart/2005/8/layout/hierarchy6"/>
    <dgm:cxn modelId="{C6062DBB-2ADF-45A6-B31F-6A31FA7A0E8C}" type="presParOf" srcId="{75331921-7FB6-4C64-BCB0-BDAD8203993C}" destId="{CE944FEA-3CDE-4531-AF81-2A8573E4ABC4}" srcOrd="0" destOrd="0" presId="urn:microsoft.com/office/officeart/2005/8/layout/hierarchy6"/>
    <dgm:cxn modelId="{E545DA78-5DE9-4515-9251-43ADFAFE6D11}" type="presParOf" srcId="{75331921-7FB6-4C64-BCB0-BDAD8203993C}" destId="{0A76B77F-58A9-4DA9-9B3F-773A8A984E3E}" srcOrd="1" destOrd="0" presId="urn:microsoft.com/office/officeart/2005/8/layout/hierarchy6"/>
    <dgm:cxn modelId="{C0008777-D5F9-4F34-8FF4-34C9DF226DAE}" type="presParOf" srcId="{0A76B77F-58A9-4DA9-9B3F-773A8A984E3E}" destId="{3F7BD4C7-E46F-4323-9C1A-8C33739CAC9B}" srcOrd="0" destOrd="0" presId="urn:microsoft.com/office/officeart/2005/8/layout/hierarchy6"/>
    <dgm:cxn modelId="{1097947F-13E2-434B-8B34-914A2C6E4985}" type="presParOf" srcId="{0A76B77F-58A9-4DA9-9B3F-773A8A984E3E}" destId="{9BB2A62F-B48D-4660-811A-7724EBCCD163}" srcOrd="1" destOrd="0" presId="urn:microsoft.com/office/officeart/2005/8/layout/hierarchy6"/>
    <dgm:cxn modelId="{044F4944-3231-4258-8BD3-1FE230195BE3}" type="presParOf" srcId="{75331921-7FB6-4C64-BCB0-BDAD8203993C}" destId="{054CA2AF-9489-4889-B3F1-E4CC07C803E1}" srcOrd="2" destOrd="0" presId="urn:microsoft.com/office/officeart/2005/8/layout/hierarchy6"/>
    <dgm:cxn modelId="{7B923375-ACB4-4933-B963-B16FCC43443C}" type="presParOf" srcId="{75331921-7FB6-4C64-BCB0-BDAD8203993C}" destId="{346AF084-DA03-4849-AD9D-21E4843FD9ED}" srcOrd="3" destOrd="0" presId="urn:microsoft.com/office/officeart/2005/8/layout/hierarchy6"/>
    <dgm:cxn modelId="{034E326F-FDD5-4808-90EB-4C4C374D06BE}" type="presParOf" srcId="{346AF084-DA03-4849-AD9D-21E4843FD9ED}" destId="{90B896FE-C43B-4227-A4A4-4EF6E4ED88DB}" srcOrd="0" destOrd="0" presId="urn:microsoft.com/office/officeart/2005/8/layout/hierarchy6"/>
    <dgm:cxn modelId="{62CC2616-558F-4135-80D7-720F2CBD5F3F}" type="presParOf" srcId="{346AF084-DA03-4849-AD9D-21E4843FD9ED}" destId="{3D6356CE-CF8A-489D-8A99-4A39F5E13CE5}" srcOrd="1" destOrd="0" presId="urn:microsoft.com/office/officeart/2005/8/layout/hierarchy6"/>
    <dgm:cxn modelId="{EBB0A756-FF6E-4700-B6A9-4B73C9C14F0D}" type="presParOf" srcId="{3D6356CE-CF8A-489D-8A99-4A39F5E13CE5}" destId="{9A684018-8B53-4434-A1EF-9EE37405D995}" srcOrd="0" destOrd="0" presId="urn:microsoft.com/office/officeart/2005/8/layout/hierarchy6"/>
    <dgm:cxn modelId="{4E7CE1E6-FA4B-4CC1-8190-BF54FCB2509E}" type="presParOf" srcId="{3D6356CE-CF8A-489D-8A99-4A39F5E13CE5}" destId="{F3F7A443-0809-4A97-A516-18EBC82EEFAC}" srcOrd="1" destOrd="0" presId="urn:microsoft.com/office/officeart/2005/8/layout/hierarchy6"/>
    <dgm:cxn modelId="{C957B842-4945-4F7A-B78E-740E3CBF78C4}" type="presParOf" srcId="{F3F7A443-0809-4A97-A516-18EBC82EEFAC}" destId="{5C389ABA-E21B-4F87-8EF6-80DB5B6EDC3C}" srcOrd="0" destOrd="0" presId="urn:microsoft.com/office/officeart/2005/8/layout/hierarchy6"/>
    <dgm:cxn modelId="{603151F3-6E86-4550-B52D-8F4526C8BE90}" type="presParOf" srcId="{F3F7A443-0809-4A97-A516-18EBC82EEFAC}" destId="{5953DA8D-489E-4B03-8B52-47548DC8A435}" srcOrd="1" destOrd="0" presId="urn:microsoft.com/office/officeart/2005/8/layout/hierarchy6"/>
    <dgm:cxn modelId="{48915AAA-B3A9-42FD-BCB2-F7D86A55D184}" type="presParOf" srcId="{5953DA8D-489E-4B03-8B52-47548DC8A435}" destId="{CA46CE19-34AC-4547-BA06-830241F2EFBC}" srcOrd="0" destOrd="0" presId="urn:microsoft.com/office/officeart/2005/8/layout/hierarchy6"/>
    <dgm:cxn modelId="{FFF6CCC2-DC51-4FA8-AB9E-04396983058A}" type="presParOf" srcId="{5953DA8D-489E-4B03-8B52-47548DC8A435}" destId="{AE2DCD74-4C3F-4E2C-B4DF-DB8535D6D005}" srcOrd="1" destOrd="0" presId="urn:microsoft.com/office/officeart/2005/8/layout/hierarchy6"/>
    <dgm:cxn modelId="{6AEE4CA0-1658-4B52-9549-7637BC9EEC39}" type="presParOf" srcId="{AE2DCD74-4C3F-4E2C-B4DF-DB8535D6D005}" destId="{27A1AEBF-33CB-44F5-AF81-F3C3317979AA}" srcOrd="0" destOrd="0" presId="urn:microsoft.com/office/officeart/2005/8/layout/hierarchy6"/>
    <dgm:cxn modelId="{1876FC82-6027-46F6-9A35-86E7989AAFC0}" type="presParOf" srcId="{AE2DCD74-4C3F-4E2C-B4DF-DB8535D6D005}" destId="{9A946228-9A01-4FF1-9660-0213FB7C739A}" srcOrd="1" destOrd="0" presId="urn:microsoft.com/office/officeart/2005/8/layout/hierarchy6"/>
    <dgm:cxn modelId="{E17CB91F-7A1F-4767-8A0F-4671A7E756E0}" type="presParOf" srcId="{5953DA8D-489E-4B03-8B52-47548DC8A435}" destId="{28BC78B6-0558-4502-B757-EDBF8892B451}" srcOrd="2" destOrd="0" presId="urn:microsoft.com/office/officeart/2005/8/layout/hierarchy6"/>
    <dgm:cxn modelId="{2F77681F-9317-49AC-9AF8-EAC25F8ABAF8}" type="presParOf" srcId="{5953DA8D-489E-4B03-8B52-47548DC8A435}" destId="{4C4A54DC-1A7D-48C0-9983-77AF0579B1FA}" srcOrd="3" destOrd="0" presId="urn:microsoft.com/office/officeart/2005/8/layout/hierarchy6"/>
    <dgm:cxn modelId="{FF3B8737-424F-48B2-A8B3-88E7DC270200}" type="presParOf" srcId="{4C4A54DC-1A7D-48C0-9983-77AF0579B1FA}" destId="{35DBED1D-0F1B-46B5-AC1E-E67B937B4572}" srcOrd="0" destOrd="0" presId="urn:microsoft.com/office/officeart/2005/8/layout/hierarchy6"/>
    <dgm:cxn modelId="{AF2EAFF3-26EE-43D8-8023-4FB813868BAB}" type="presParOf" srcId="{4C4A54DC-1A7D-48C0-9983-77AF0579B1FA}" destId="{EAC81D1B-B2FB-4FCA-994D-733C30C894DB}" srcOrd="1" destOrd="0" presId="urn:microsoft.com/office/officeart/2005/8/layout/hierarchy6"/>
    <dgm:cxn modelId="{6CCDD827-3076-417C-8E83-B1D75D849CD1}" type="presParOf" srcId="{5953DA8D-489E-4B03-8B52-47548DC8A435}" destId="{2C48C0EF-BE69-4355-99FF-FE3D1F85341F}" srcOrd="4" destOrd="0" presId="urn:microsoft.com/office/officeart/2005/8/layout/hierarchy6"/>
    <dgm:cxn modelId="{7D75B3DB-020E-4F50-B2E5-9C54B8488939}" type="presParOf" srcId="{5953DA8D-489E-4B03-8B52-47548DC8A435}" destId="{BDCD06FC-1446-4222-AEC1-0705391B5CC3}" srcOrd="5" destOrd="0" presId="urn:microsoft.com/office/officeart/2005/8/layout/hierarchy6"/>
    <dgm:cxn modelId="{6B4D8DA0-3F57-4E5A-9872-89E1D1830910}" type="presParOf" srcId="{BDCD06FC-1446-4222-AEC1-0705391B5CC3}" destId="{1B4F9FBD-FC3D-43C1-AA3D-6E631DBA51AE}" srcOrd="0" destOrd="0" presId="urn:microsoft.com/office/officeart/2005/8/layout/hierarchy6"/>
    <dgm:cxn modelId="{F8B8061B-807A-4885-ABEF-846665667F45}" type="presParOf" srcId="{BDCD06FC-1446-4222-AEC1-0705391B5CC3}" destId="{B1D3BAA9-1AC3-4BC2-A62E-BC992D2CB1F3}" srcOrd="1" destOrd="0" presId="urn:microsoft.com/office/officeart/2005/8/layout/hierarchy6"/>
    <dgm:cxn modelId="{3685814C-B651-49EB-B54A-0BCAFEF8C1F9}" type="presParOf" srcId="{5953DA8D-489E-4B03-8B52-47548DC8A435}" destId="{B3A09F1E-4DDA-4B4A-B61B-11B6F732237C}" srcOrd="6" destOrd="0" presId="urn:microsoft.com/office/officeart/2005/8/layout/hierarchy6"/>
    <dgm:cxn modelId="{97A48DD5-8B77-4222-9012-E23AD9CF341E}" type="presParOf" srcId="{5953DA8D-489E-4B03-8B52-47548DC8A435}" destId="{1DC893A4-C209-4277-8D1D-1348FEA838AE}" srcOrd="7" destOrd="0" presId="urn:microsoft.com/office/officeart/2005/8/layout/hierarchy6"/>
    <dgm:cxn modelId="{086B6FF2-2476-4490-AA44-2E55FD27E94E}" type="presParOf" srcId="{1DC893A4-C209-4277-8D1D-1348FEA838AE}" destId="{50C9CCBA-CCD0-4F3E-916A-8C7B2C06E58B}" srcOrd="0" destOrd="0" presId="urn:microsoft.com/office/officeart/2005/8/layout/hierarchy6"/>
    <dgm:cxn modelId="{923C93CC-D00F-42B2-A1A1-2B1847CD5E49}" type="presParOf" srcId="{1DC893A4-C209-4277-8D1D-1348FEA838AE}" destId="{83F29743-C15F-4F43-ABFC-1CEBA907551B}" srcOrd="1" destOrd="0" presId="urn:microsoft.com/office/officeart/2005/8/layout/hierarchy6"/>
    <dgm:cxn modelId="{326F8012-6B94-4197-8721-982FAA1A742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30A7F6B-C802-4ED7-B2DA-67F166D5C408}" type="presOf" srcId="{8C9A05C7-F6A5-4E99-912B-789F0255CEC1}" destId="{35DBED1D-0F1B-46B5-AC1E-E67B937B4572}" srcOrd="0" destOrd="0" presId="urn:microsoft.com/office/officeart/2005/8/layout/hierarchy6"/>
    <dgm:cxn modelId="{B8961775-CC74-4403-B110-C356BDD5565F}" type="presOf" srcId="{2DF9427A-C2A6-4F2D-82D8-BEA671BBD0EA}" destId="{5C389ABA-E21B-4F87-8EF6-80DB5B6EDC3C}" srcOrd="0" destOrd="0" presId="urn:microsoft.com/office/officeart/2005/8/layout/hierarchy6"/>
    <dgm:cxn modelId="{F301127F-A2B3-46B8-B2DB-A53AAA2F2CFD}" type="presOf" srcId="{CAEFD876-355B-4D25-879A-5DCCA5DB58BE}" destId="{50C9CCBA-CCD0-4F3E-916A-8C7B2C06E58B}" srcOrd="0" destOrd="0" presId="urn:microsoft.com/office/officeart/2005/8/layout/hierarchy6"/>
    <dgm:cxn modelId="{049B9671-5CDB-46C3-8594-983E3E447C57}" type="presOf" srcId="{E1D5BAB9-1722-4DA9-8DB5-FD87F4BA0CD0}" destId="{5C90082F-6F01-4698-B5FD-27C3F78EA7C9}" srcOrd="0" destOrd="0" presId="urn:microsoft.com/office/officeart/2005/8/layout/hierarchy6"/>
    <dgm:cxn modelId="{CF56917C-A91E-4F80-99E0-6CF89619841F}" type="presOf" srcId="{F2625492-FA4D-41F9-A9A5-53802914F5A3}" destId="{9A684018-8B53-4434-A1EF-9EE37405D995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4532969-C294-4095-B5A0-F3ADF122381D}" type="presOf" srcId="{C7EB832B-DD9C-41E9-BAFA-DF3704A3E080}" destId="{CA46CE19-34AC-4547-BA06-830241F2EFBC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E282B08-9A59-46A2-98D4-02ADD177FA79}" type="presOf" srcId="{F9ABE344-681E-4535-8A25-4C84F23CF998}" destId="{054CA2AF-9489-4889-B3F1-E4CC07C803E1}" srcOrd="0" destOrd="0" presId="urn:microsoft.com/office/officeart/2005/8/layout/hierarchy6"/>
    <dgm:cxn modelId="{30C3DCCC-E42E-4CFA-9408-CA8E7662667E}" type="presOf" srcId="{088A338F-0ADE-42B7-A05D-BBBA4F297145}" destId="{28BC78B6-0558-4502-B757-EDBF8892B451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9B54E7BB-27A4-43F4-A5EE-C54A0E1C11B7}" type="presOf" srcId="{146FA7C0-DF8B-4C6F-9E2B-2203CC52B815}" destId="{304A5C93-92D3-4855-95E3-9BB61EC17E22}" srcOrd="0" destOrd="0" presId="urn:microsoft.com/office/officeart/2005/8/layout/hierarchy6"/>
    <dgm:cxn modelId="{7409AB05-D8CD-4757-B15E-D8A8F9FCD718}" type="presOf" srcId="{87648758-DDA4-4C46-B67A-3ADF52126FE4}" destId="{3F7BD4C7-E46F-4323-9C1A-8C33739CAC9B}" srcOrd="0" destOrd="0" presId="urn:microsoft.com/office/officeart/2005/8/layout/hierarchy6"/>
    <dgm:cxn modelId="{F86D1D92-9E41-44FD-9BB8-BC6D5A4D1C6B}" type="presOf" srcId="{8A9CFF30-92E9-4A1E-A335-D03C771A5904}" destId="{90B896FE-C43B-4227-A4A4-4EF6E4ED88D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151F017E-2A2A-45A1-8543-58F078CF50E5}" type="presOf" srcId="{391C8FD8-B0DD-46BA-8195-CB472D54CD59}" destId="{1B4F9FBD-FC3D-43C1-AA3D-6E631DBA51AE}" srcOrd="0" destOrd="0" presId="urn:microsoft.com/office/officeart/2005/8/layout/hierarchy6"/>
    <dgm:cxn modelId="{2BC36D6B-4DFB-4274-96BF-9960161D6C6D}" type="presOf" srcId="{9B285643-558A-41EC-B642-3D0AB0D06B9A}" destId="{2C48C0EF-BE69-4355-99FF-FE3D1F85341F}" srcOrd="0" destOrd="0" presId="urn:microsoft.com/office/officeart/2005/8/layout/hierarchy6"/>
    <dgm:cxn modelId="{8AEA8151-4056-4EBE-961C-005FE08EA200}" type="presOf" srcId="{0D60C523-A36C-4545-9666-7879884B1810}" destId="{B3A09F1E-4DDA-4B4A-B61B-11B6F732237C}" srcOrd="0" destOrd="0" presId="urn:microsoft.com/office/officeart/2005/8/layout/hierarchy6"/>
    <dgm:cxn modelId="{692C9811-B152-4B20-AC34-37B162F7C405}" type="presOf" srcId="{927F4FF5-FFAD-4A5B-81C2-E96FB5D32072}" destId="{CE944FEA-3CDE-4531-AF81-2A8573E4ABC4}" srcOrd="0" destOrd="0" presId="urn:microsoft.com/office/officeart/2005/8/layout/hierarchy6"/>
    <dgm:cxn modelId="{887DF12E-533F-4AD4-B7FF-EDD2426CF042}" type="presOf" srcId="{61177387-95ED-46F9-A794-F6FCB2595926}" destId="{27A1AEBF-33CB-44F5-AF81-F3C3317979AA}" srcOrd="0" destOrd="0" presId="urn:microsoft.com/office/officeart/2005/8/layout/hierarchy6"/>
    <dgm:cxn modelId="{D2164D82-2917-4539-87EB-9EE66E694C4C}" type="presParOf" srcId="{304A5C93-92D3-4855-95E3-9BB61EC17E22}" destId="{23F63988-28F5-4D7B-9EDB-73C41FDA5EF8}" srcOrd="0" destOrd="0" presId="urn:microsoft.com/office/officeart/2005/8/layout/hierarchy6"/>
    <dgm:cxn modelId="{FA57BDC1-349C-4760-9A1A-CCD823A5FA17}" type="presParOf" srcId="{23F63988-28F5-4D7B-9EDB-73C41FDA5EF8}" destId="{42239927-D3F6-4898-BCEC-C5883EDCAB31}" srcOrd="0" destOrd="0" presId="urn:microsoft.com/office/officeart/2005/8/layout/hierarchy6"/>
    <dgm:cxn modelId="{EA2FB672-04B8-483A-8B77-DE193B36DD56}" type="presParOf" srcId="{42239927-D3F6-4898-BCEC-C5883EDCAB31}" destId="{22F2432B-2E0D-4AEC-949A-3E55EA0307F5}" srcOrd="0" destOrd="0" presId="urn:microsoft.com/office/officeart/2005/8/layout/hierarchy6"/>
    <dgm:cxn modelId="{217AF62A-FEC9-4E2E-B9C8-8F7D5BBA7925}" type="presParOf" srcId="{22F2432B-2E0D-4AEC-949A-3E55EA0307F5}" destId="{5C90082F-6F01-4698-B5FD-27C3F78EA7C9}" srcOrd="0" destOrd="0" presId="urn:microsoft.com/office/officeart/2005/8/layout/hierarchy6"/>
    <dgm:cxn modelId="{FDCBCDDE-8F94-4682-8CED-06A51B1AB30E}" type="presParOf" srcId="{22F2432B-2E0D-4AEC-949A-3E55EA0307F5}" destId="{75331921-7FB6-4C64-BCB0-BDAD8203993C}" srcOrd="1" destOrd="0" presId="urn:microsoft.com/office/officeart/2005/8/layout/hierarchy6"/>
    <dgm:cxn modelId="{507894D2-BF84-4610-BE6F-A3DFE5055EC1}" type="presParOf" srcId="{75331921-7FB6-4C64-BCB0-BDAD8203993C}" destId="{CE944FEA-3CDE-4531-AF81-2A8573E4ABC4}" srcOrd="0" destOrd="0" presId="urn:microsoft.com/office/officeart/2005/8/layout/hierarchy6"/>
    <dgm:cxn modelId="{ABB73F6F-CD86-478C-A7CB-592E8081921E}" type="presParOf" srcId="{75331921-7FB6-4C64-BCB0-BDAD8203993C}" destId="{0A76B77F-58A9-4DA9-9B3F-773A8A984E3E}" srcOrd="1" destOrd="0" presId="urn:microsoft.com/office/officeart/2005/8/layout/hierarchy6"/>
    <dgm:cxn modelId="{C47FB27F-A3B8-44E5-BEF1-7E20214C9037}" type="presParOf" srcId="{0A76B77F-58A9-4DA9-9B3F-773A8A984E3E}" destId="{3F7BD4C7-E46F-4323-9C1A-8C33739CAC9B}" srcOrd="0" destOrd="0" presId="urn:microsoft.com/office/officeart/2005/8/layout/hierarchy6"/>
    <dgm:cxn modelId="{96BBCF4B-4578-406C-9321-917C1F094A62}" type="presParOf" srcId="{0A76B77F-58A9-4DA9-9B3F-773A8A984E3E}" destId="{9BB2A62F-B48D-4660-811A-7724EBCCD163}" srcOrd="1" destOrd="0" presId="urn:microsoft.com/office/officeart/2005/8/layout/hierarchy6"/>
    <dgm:cxn modelId="{EEEF6471-6314-447E-BD20-1358BEA82621}" type="presParOf" srcId="{75331921-7FB6-4C64-BCB0-BDAD8203993C}" destId="{054CA2AF-9489-4889-B3F1-E4CC07C803E1}" srcOrd="2" destOrd="0" presId="urn:microsoft.com/office/officeart/2005/8/layout/hierarchy6"/>
    <dgm:cxn modelId="{D901417B-C6E4-4787-923B-4447357DB2F6}" type="presParOf" srcId="{75331921-7FB6-4C64-BCB0-BDAD8203993C}" destId="{346AF084-DA03-4849-AD9D-21E4843FD9ED}" srcOrd="3" destOrd="0" presId="urn:microsoft.com/office/officeart/2005/8/layout/hierarchy6"/>
    <dgm:cxn modelId="{E635B076-4B61-4D91-89CF-54ABDECB2BD2}" type="presParOf" srcId="{346AF084-DA03-4849-AD9D-21E4843FD9ED}" destId="{90B896FE-C43B-4227-A4A4-4EF6E4ED88DB}" srcOrd="0" destOrd="0" presId="urn:microsoft.com/office/officeart/2005/8/layout/hierarchy6"/>
    <dgm:cxn modelId="{31716088-2E6B-4FFC-B8ED-9933C04E2DE5}" type="presParOf" srcId="{346AF084-DA03-4849-AD9D-21E4843FD9ED}" destId="{3D6356CE-CF8A-489D-8A99-4A39F5E13CE5}" srcOrd="1" destOrd="0" presId="urn:microsoft.com/office/officeart/2005/8/layout/hierarchy6"/>
    <dgm:cxn modelId="{6AA76E2D-C52F-455F-AF12-1029883A0486}" type="presParOf" srcId="{3D6356CE-CF8A-489D-8A99-4A39F5E13CE5}" destId="{9A684018-8B53-4434-A1EF-9EE37405D995}" srcOrd="0" destOrd="0" presId="urn:microsoft.com/office/officeart/2005/8/layout/hierarchy6"/>
    <dgm:cxn modelId="{A26470F1-BCC2-44C4-B203-D2888354688A}" type="presParOf" srcId="{3D6356CE-CF8A-489D-8A99-4A39F5E13CE5}" destId="{F3F7A443-0809-4A97-A516-18EBC82EEFAC}" srcOrd="1" destOrd="0" presId="urn:microsoft.com/office/officeart/2005/8/layout/hierarchy6"/>
    <dgm:cxn modelId="{8E20C3B9-22B9-4217-8996-283F60343EF8}" type="presParOf" srcId="{F3F7A443-0809-4A97-A516-18EBC82EEFAC}" destId="{5C389ABA-E21B-4F87-8EF6-80DB5B6EDC3C}" srcOrd="0" destOrd="0" presId="urn:microsoft.com/office/officeart/2005/8/layout/hierarchy6"/>
    <dgm:cxn modelId="{9FF140E8-F842-4B99-84E2-D74E0986005D}" type="presParOf" srcId="{F3F7A443-0809-4A97-A516-18EBC82EEFAC}" destId="{5953DA8D-489E-4B03-8B52-47548DC8A435}" srcOrd="1" destOrd="0" presId="urn:microsoft.com/office/officeart/2005/8/layout/hierarchy6"/>
    <dgm:cxn modelId="{BDC5E67D-6997-4E65-BD19-E3B983C38982}" type="presParOf" srcId="{5953DA8D-489E-4B03-8B52-47548DC8A435}" destId="{CA46CE19-34AC-4547-BA06-830241F2EFBC}" srcOrd="0" destOrd="0" presId="urn:microsoft.com/office/officeart/2005/8/layout/hierarchy6"/>
    <dgm:cxn modelId="{AC3019F9-E782-4020-BF44-5E065411BAA0}" type="presParOf" srcId="{5953DA8D-489E-4B03-8B52-47548DC8A435}" destId="{AE2DCD74-4C3F-4E2C-B4DF-DB8535D6D005}" srcOrd="1" destOrd="0" presId="urn:microsoft.com/office/officeart/2005/8/layout/hierarchy6"/>
    <dgm:cxn modelId="{82663687-0244-41B6-9A1A-15C88A065003}" type="presParOf" srcId="{AE2DCD74-4C3F-4E2C-B4DF-DB8535D6D005}" destId="{27A1AEBF-33CB-44F5-AF81-F3C3317979AA}" srcOrd="0" destOrd="0" presId="urn:microsoft.com/office/officeart/2005/8/layout/hierarchy6"/>
    <dgm:cxn modelId="{3108BE09-0933-4F10-9A47-7A99CB5403C7}" type="presParOf" srcId="{AE2DCD74-4C3F-4E2C-B4DF-DB8535D6D005}" destId="{9A946228-9A01-4FF1-9660-0213FB7C739A}" srcOrd="1" destOrd="0" presId="urn:microsoft.com/office/officeart/2005/8/layout/hierarchy6"/>
    <dgm:cxn modelId="{9D973888-2F8C-4BD6-A079-DAE5BFFCC982}" type="presParOf" srcId="{5953DA8D-489E-4B03-8B52-47548DC8A435}" destId="{28BC78B6-0558-4502-B757-EDBF8892B451}" srcOrd="2" destOrd="0" presId="urn:microsoft.com/office/officeart/2005/8/layout/hierarchy6"/>
    <dgm:cxn modelId="{3F72AC1C-B06F-4A75-9783-2D9E4044EF55}" type="presParOf" srcId="{5953DA8D-489E-4B03-8B52-47548DC8A435}" destId="{4C4A54DC-1A7D-48C0-9983-77AF0579B1FA}" srcOrd="3" destOrd="0" presId="urn:microsoft.com/office/officeart/2005/8/layout/hierarchy6"/>
    <dgm:cxn modelId="{7B82DF20-D8EE-4A6B-829B-B07407C03A9E}" type="presParOf" srcId="{4C4A54DC-1A7D-48C0-9983-77AF0579B1FA}" destId="{35DBED1D-0F1B-46B5-AC1E-E67B937B4572}" srcOrd="0" destOrd="0" presId="urn:microsoft.com/office/officeart/2005/8/layout/hierarchy6"/>
    <dgm:cxn modelId="{B945FC80-809E-4FA8-9129-9E8B8470116B}" type="presParOf" srcId="{4C4A54DC-1A7D-48C0-9983-77AF0579B1FA}" destId="{EAC81D1B-B2FB-4FCA-994D-733C30C894DB}" srcOrd="1" destOrd="0" presId="urn:microsoft.com/office/officeart/2005/8/layout/hierarchy6"/>
    <dgm:cxn modelId="{C2F2CF35-9506-4543-868D-AF98B4A14F17}" type="presParOf" srcId="{5953DA8D-489E-4B03-8B52-47548DC8A435}" destId="{2C48C0EF-BE69-4355-99FF-FE3D1F85341F}" srcOrd="4" destOrd="0" presId="urn:microsoft.com/office/officeart/2005/8/layout/hierarchy6"/>
    <dgm:cxn modelId="{31C759DD-BE2B-4E3F-9A11-CFC3BEB7B420}" type="presParOf" srcId="{5953DA8D-489E-4B03-8B52-47548DC8A435}" destId="{BDCD06FC-1446-4222-AEC1-0705391B5CC3}" srcOrd="5" destOrd="0" presId="urn:microsoft.com/office/officeart/2005/8/layout/hierarchy6"/>
    <dgm:cxn modelId="{78E3F966-DD1D-4F06-9D45-87263B3B4CE8}" type="presParOf" srcId="{BDCD06FC-1446-4222-AEC1-0705391B5CC3}" destId="{1B4F9FBD-FC3D-43C1-AA3D-6E631DBA51AE}" srcOrd="0" destOrd="0" presId="urn:microsoft.com/office/officeart/2005/8/layout/hierarchy6"/>
    <dgm:cxn modelId="{033CE4E0-D1DA-4042-8039-C3B9707311ED}" type="presParOf" srcId="{BDCD06FC-1446-4222-AEC1-0705391B5CC3}" destId="{B1D3BAA9-1AC3-4BC2-A62E-BC992D2CB1F3}" srcOrd="1" destOrd="0" presId="urn:microsoft.com/office/officeart/2005/8/layout/hierarchy6"/>
    <dgm:cxn modelId="{F970D460-FFC6-45EA-B0AA-C9527726A6C1}" type="presParOf" srcId="{5953DA8D-489E-4B03-8B52-47548DC8A435}" destId="{B3A09F1E-4DDA-4B4A-B61B-11B6F732237C}" srcOrd="6" destOrd="0" presId="urn:microsoft.com/office/officeart/2005/8/layout/hierarchy6"/>
    <dgm:cxn modelId="{37E385CF-3ADF-40E1-A2C5-C525457266A0}" type="presParOf" srcId="{5953DA8D-489E-4B03-8B52-47548DC8A435}" destId="{1DC893A4-C209-4277-8D1D-1348FEA838AE}" srcOrd="7" destOrd="0" presId="urn:microsoft.com/office/officeart/2005/8/layout/hierarchy6"/>
    <dgm:cxn modelId="{C59CE8A2-53E7-47CE-8846-890F99D7CE38}" type="presParOf" srcId="{1DC893A4-C209-4277-8D1D-1348FEA838AE}" destId="{50C9CCBA-CCD0-4F3E-916A-8C7B2C06E58B}" srcOrd="0" destOrd="0" presId="urn:microsoft.com/office/officeart/2005/8/layout/hierarchy6"/>
    <dgm:cxn modelId="{F2F43EF7-DC9F-4BF1-ABAE-825167CF8FD5}" type="presParOf" srcId="{1DC893A4-C209-4277-8D1D-1348FEA838AE}" destId="{83F29743-C15F-4F43-ABFC-1CEBA907551B}" srcOrd="1" destOrd="0" presId="urn:microsoft.com/office/officeart/2005/8/layout/hierarchy6"/>
    <dgm:cxn modelId="{062180DC-7C4A-4D62-A662-E4E0F43F386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8973628-8EA6-41BF-93A1-29B538B9727F}" type="presOf" srcId="{146FA7C0-DF8B-4C6F-9E2B-2203CC52B815}" destId="{304A5C93-92D3-4855-95E3-9BB61EC17E22}" srcOrd="0" destOrd="0" presId="urn:microsoft.com/office/officeart/2005/8/layout/hierarchy6"/>
    <dgm:cxn modelId="{54451E17-AE79-4335-AE83-B6B7D08488CA}" type="presOf" srcId="{F9ABE344-681E-4535-8A25-4C84F23CF998}" destId="{054CA2AF-9489-4889-B3F1-E4CC07C803E1}" srcOrd="0" destOrd="0" presId="urn:microsoft.com/office/officeart/2005/8/layout/hierarchy6"/>
    <dgm:cxn modelId="{407D2592-87D6-42A9-BA73-073BC27060F2}" type="presOf" srcId="{E1D5BAB9-1722-4DA9-8DB5-FD87F4BA0CD0}" destId="{5C90082F-6F01-4698-B5FD-27C3F78EA7C9}" srcOrd="0" destOrd="0" presId="urn:microsoft.com/office/officeart/2005/8/layout/hierarchy6"/>
    <dgm:cxn modelId="{82257495-4C99-4066-B13F-45DEBABE0FBD}" type="presOf" srcId="{F2625492-FA4D-41F9-A9A5-53802914F5A3}" destId="{9A684018-8B53-4434-A1EF-9EE37405D995}" srcOrd="0" destOrd="0" presId="urn:microsoft.com/office/officeart/2005/8/layout/hierarchy6"/>
    <dgm:cxn modelId="{7FE1A96F-2DCF-4FA7-B2EF-2B77623943BA}" type="presOf" srcId="{9B285643-558A-41EC-B642-3D0AB0D06B9A}" destId="{2C48C0EF-BE69-4355-99FF-FE3D1F85341F}" srcOrd="0" destOrd="0" presId="urn:microsoft.com/office/officeart/2005/8/layout/hierarchy6"/>
    <dgm:cxn modelId="{ED99F7FB-8DDE-4137-8575-852AF90F6ADE}" type="presOf" srcId="{C7EB832B-DD9C-41E9-BAFA-DF3704A3E080}" destId="{CA46CE19-34AC-4547-BA06-830241F2EFBC}" srcOrd="0" destOrd="0" presId="urn:microsoft.com/office/officeart/2005/8/layout/hierarchy6"/>
    <dgm:cxn modelId="{B9657D96-9700-4E2F-98C0-5C8E9097E513}" type="presOf" srcId="{088A338F-0ADE-42B7-A05D-BBBA4F297145}" destId="{28BC78B6-0558-4502-B757-EDBF8892B45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D29818CF-11FA-425B-ABE1-B02BE10C911F}" type="presOf" srcId="{61177387-95ED-46F9-A794-F6FCB2595926}" destId="{27A1AEBF-33CB-44F5-AF81-F3C3317979AA}" srcOrd="0" destOrd="0" presId="urn:microsoft.com/office/officeart/2005/8/layout/hierarchy6"/>
    <dgm:cxn modelId="{A551BCA9-E9BF-4A19-9E9C-85CA3833D996}" type="presOf" srcId="{927F4FF5-FFAD-4A5B-81C2-E96FB5D32072}" destId="{CE944FEA-3CDE-4531-AF81-2A8573E4ABC4}" srcOrd="0" destOrd="0" presId="urn:microsoft.com/office/officeart/2005/8/layout/hierarchy6"/>
    <dgm:cxn modelId="{9029C3D8-89D6-4AA8-B12D-A1DF5EC7964B}" type="presOf" srcId="{CAEFD876-355B-4D25-879A-5DCCA5DB58BE}" destId="{50C9CCBA-CCD0-4F3E-916A-8C7B2C06E58B}" srcOrd="0" destOrd="0" presId="urn:microsoft.com/office/officeart/2005/8/layout/hierarchy6"/>
    <dgm:cxn modelId="{E751AC10-C865-4B0E-B991-5ABF991F5C19}" type="presOf" srcId="{0D60C523-A36C-4545-9666-7879884B1810}" destId="{B3A09F1E-4DDA-4B4A-B61B-11B6F732237C}" srcOrd="0" destOrd="0" presId="urn:microsoft.com/office/officeart/2005/8/layout/hierarchy6"/>
    <dgm:cxn modelId="{AD81C3BD-D63F-4C68-9517-A8DF96A3DBE0}" type="presOf" srcId="{8C9A05C7-F6A5-4E99-912B-789F0255CEC1}" destId="{35DBED1D-0F1B-46B5-AC1E-E67B937B4572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B64407C7-0133-430D-9160-8022F926C8DD}" type="presOf" srcId="{391C8FD8-B0DD-46BA-8195-CB472D54CD59}" destId="{1B4F9FBD-FC3D-43C1-AA3D-6E631DBA51AE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A7E64F2E-F3B0-49CE-8968-B796C163B0D6}" type="presOf" srcId="{2DF9427A-C2A6-4F2D-82D8-BEA671BBD0EA}" destId="{5C389ABA-E21B-4F87-8EF6-80DB5B6EDC3C}" srcOrd="0" destOrd="0" presId="urn:microsoft.com/office/officeart/2005/8/layout/hierarchy6"/>
    <dgm:cxn modelId="{A80B57A6-0521-4C17-A23C-A810870105BB}" type="presOf" srcId="{87648758-DDA4-4C46-B67A-3ADF52126FE4}" destId="{3F7BD4C7-E46F-4323-9C1A-8C33739CAC9B}" srcOrd="0" destOrd="0" presId="urn:microsoft.com/office/officeart/2005/8/layout/hierarchy6"/>
    <dgm:cxn modelId="{71253D49-BF5A-41E1-AD31-98719353DF33}" type="presOf" srcId="{8A9CFF30-92E9-4A1E-A335-D03C771A5904}" destId="{90B896FE-C43B-4227-A4A4-4EF6E4ED88D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801E0852-288A-4B7B-BB09-971CC13B2D81}" type="presParOf" srcId="{304A5C93-92D3-4855-95E3-9BB61EC17E22}" destId="{23F63988-28F5-4D7B-9EDB-73C41FDA5EF8}" srcOrd="0" destOrd="0" presId="urn:microsoft.com/office/officeart/2005/8/layout/hierarchy6"/>
    <dgm:cxn modelId="{488B4F60-3C86-45C6-87DC-BC22C50ABC53}" type="presParOf" srcId="{23F63988-28F5-4D7B-9EDB-73C41FDA5EF8}" destId="{42239927-D3F6-4898-BCEC-C5883EDCAB31}" srcOrd="0" destOrd="0" presId="urn:microsoft.com/office/officeart/2005/8/layout/hierarchy6"/>
    <dgm:cxn modelId="{7C4F3B89-D929-4D27-8164-838573B64DBE}" type="presParOf" srcId="{42239927-D3F6-4898-BCEC-C5883EDCAB31}" destId="{22F2432B-2E0D-4AEC-949A-3E55EA0307F5}" srcOrd="0" destOrd="0" presId="urn:microsoft.com/office/officeart/2005/8/layout/hierarchy6"/>
    <dgm:cxn modelId="{6B552477-4D24-40E6-8B23-007080BDC23A}" type="presParOf" srcId="{22F2432B-2E0D-4AEC-949A-3E55EA0307F5}" destId="{5C90082F-6F01-4698-B5FD-27C3F78EA7C9}" srcOrd="0" destOrd="0" presId="urn:microsoft.com/office/officeart/2005/8/layout/hierarchy6"/>
    <dgm:cxn modelId="{5FBFAA8E-5C54-4EDB-A4B4-2DD6AADF9829}" type="presParOf" srcId="{22F2432B-2E0D-4AEC-949A-3E55EA0307F5}" destId="{75331921-7FB6-4C64-BCB0-BDAD8203993C}" srcOrd="1" destOrd="0" presId="urn:microsoft.com/office/officeart/2005/8/layout/hierarchy6"/>
    <dgm:cxn modelId="{59D0883A-C93C-4AE4-82C9-D3CFAC16F08B}" type="presParOf" srcId="{75331921-7FB6-4C64-BCB0-BDAD8203993C}" destId="{CE944FEA-3CDE-4531-AF81-2A8573E4ABC4}" srcOrd="0" destOrd="0" presId="urn:microsoft.com/office/officeart/2005/8/layout/hierarchy6"/>
    <dgm:cxn modelId="{9E49F3B7-C14B-4E2E-BE7F-96EA2ADD3358}" type="presParOf" srcId="{75331921-7FB6-4C64-BCB0-BDAD8203993C}" destId="{0A76B77F-58A9-4DA9-9B3F-773A8A984E3E}" srcOrd="1" destOrd="0" presId="urn:microsoft.com/office/officeart/2005/8/layout/hierarchy6"/>
    <dgm:cxn modelId="{3C8A2A28-1FC2-465A-A5E5-37F40A1A531F}" type="presParOf" srcId="{0A76B77F-58A9-4DA9-9B3F-773A8A984E3E}" destId="{3F7BD4C7-E46F-4323-9C1A-8C33739CAC9B}" srcOrd="0" destOrd="0" presId="urn:microsoft.com/office/officeart/2005/8/layout/hierarchy6"/>
    <dgm:cxn modelId="{2ADF52A7-C081-4AAE-B1F2-7519306B7A6F}" type="presParOf" srcId="{0A76B77F-58A9-4DA9-9B3F-773A8A984E3E}" destId="{9BB2A62F-B48D-4660-811A-7724EBCCD163}" srcOrd="1" destOrd="0" presId="urn:microsoft.com/office/officeart/2005/8/layout/hierarchy6"/>
    <dgm:cxn modelId="{FB4E4FE4-4794-4C91-A288-816FF3EA87E9}" type="presParOf" srcId="{75331921-7FB6-4C64-BCB0-BDAD8203993C}" destId="{054CA2AF-9489-4889-B3F1-E4CC07C803E1}" srcOrd="2" destOrd="0" presId="urn:microsoft.com/office/officeart/2005/8/layout/hierarchy6"/>
    <dgm:cxn modelId="{91D01AB1-AFA4-4D6F-99E4-188886198F00}" type="presParOf" srcId="{75331921-7FB6-4C64-BCB0-BDAD8203993C}" destId="{346AF084-DA03-4849-AD9D-21E4843FD9ED}" srcOrd="3" destOrd="0" presId="urn:microsoft.com/office/officeart/2005/8/layout/hierarchy6"/>
    <dgm:cxn modelId="{19BAC712-6E75-495E-9DE1-9166AF84FFA1}" type="presParOf" srcId="{346AF084-DA03-4849-AD9D-21E4843FD9ED}" destId="{90B896FE-C43B-4227-A4A4-4EF6E4ED88DB}" srcOrd="0" destOrd="0" presId="urn:microsoft.com/office/officeart/2005/8/layout/hierarchy6"/>
    <dgm:cxn modelId="{A52C705D-1419-450E-837F-1BB3CA4F9711}" type="presParOf" srcId="{346AF084-DA03-4849-AD9D-21E4843FD9ED}" destId="{3D6356CE-CF8A-489D-8A99-4A39F5E13CE5}" srcOrd="1" destOrd="0" presId="urn:microsoft.com/office/officeart/2005/8/layout/hierarchy6"/>
    <dgm:cxn modelId="{FB136D2B-E0EF-4D3F-AB72-D3E574DF7ECF}" type="presParOf" srcId="{3D6356CE-CF8A-489D-8A99-4A39F5E13CE5}" destId="{9A684018-8B53-4434-A1EF-9EE37405D995}" srcOrd="0" destOrd="0" presId="urn:microsoft.com/office/officeart/2005/8/layout/hierarchy6"/>
    <dgm:cxn modelId="{97623623-741A-4438-B39B-80F3409697C4}" type="presParOf" srcId="{3D6356CE-CF8A-489D-8A99-4A39F5E13CE5}" destId="{F3F7A443-0809-4A97-A516-18EBC82EEFAC}" srcOrd="1" destOrd="0" presId="urn:microsoft.com/office/officeart/2005/8/layout/hierarchy6"/>
    <dgm:cxn modelId="{4C51E8D3-8489-4AA7-A31F-A70425F4C240}" type="presParOf" srcId="{F3F7A443-0809-4A97-A516-18EBC82EEFAC}" destId="{5C389ABA-E21B-4F87-8EF6-80DB5B6EDC3C}" srcOrd="0" destOrd="0" presId="urn:microsoft.com/office/officeart/2005/8/layout/hierarchy6"/>
    <dgm:cxn modelId="{431318C7-B55A-4EF9-84F3-E82383D9A2B0}" type="presParOf" srcId="{F3F7A443-0809-4A97-A516-18EBC82EEFAC}" destId="{5953DA8D-489E-4B03-8B52-47548DC8A435}" srcOrd="1" destOrd="0" presId="urn:microsoft.com/office/officeart/2005/8/layout/hierarchy6"/>
    <dgm:cxn modelId="{1BB48C41-CF1D-408E-89BD-185B79AA2645}" type="presParOf" srcId="{5953DA8D-489E-4B03-8B52-47548DC8A435}" destId="{CA46CE19-34AC-4547-BA06-830241F2EFBC}" srcOrd="0" destOrd="0" presId="urn:microsoft.com/office/officeart/2005/8/layout/hierarchy6"/>
    <dgm:cxn modelId="{1200FA98-51E5-4920-9D49-4F0F20C55786}" type="presParOf" srcId="{5953DA8D-489E-4B03-8B52-47548DC8A435}" destId="{AE2DCD74-4C3F-4E2C-B4DF-DB8535D6D005}" srcOrd="1" destOrd="0" presId="urn:microsoft.com/office/officeart/2005/8/layout/hierarchy6"/>
    <dgm:cxn modelId="{C8A1580E-C941-45DC-8348-29672AA8888E}" type="presParOf" srcId="{AE2DCD74-4C3F-4E2C-B4DF-DB8535D6D005}" destId="{27A1AEBF-33CB-44F5-AF81-F3C3317979AA}" srcOrd="0" destOrd="0" presId="urn:microsoft.com/office/officeart/2005/8/layout/hierarchy6"/>
    <dgm:cxn modelId="{0EE2B1E8-7F5C-40A2-A9DC-92583ACD960E}" type="presParOf" srcId="{AE2DCD74-4C3F-4E2C-B4DF-DB8535D6D005}" destId="{9A946228-9A01-4FF1-9660-0213FB7C739A}" srcOrd="1" destOrd="0" presId="urn:microsoft.com/office/officeart/2005/8/layout/hierarchy6"/>
    <dgm:cxn modelId="{1E55DE7F-43E3-420E-9615-913D3A703EEC}" type="presParOf" srcId="{5953DA8D-489E-4B03-8B52-47548DC8A435}" destId="{28BC78B6-0558-4502-B757-EDBF8892B451}" srcOrd="2" destOrd="0" presId="urn:microsoft.com/office/officeart/2005/8/layout/hierarchy6"/>
    <dgm:cxn modelId="{704AC1A8-237D-43D2-95BF-8868B2873E9E}" type="presParOf" srcId="{5953DA8D-489E-4B03-8B52-47548DC8A435}" destId="{4C4A54DC-1A7D-48C0-9983-77AF0579B1FA}" srcOrd="3" destOrd="0" presId="urn:microsoft.com/office/officeart/2005/8/layout/hierarchy6"/>
    <dgm:cxn modelId="{F342AB3D-38B6-4027-8D07-7AEBE04E2C1A}" type="presParOf" srcId="{4C4A54DC-1A7D-48C0-9983-77AF0579B1FA}" destId="{35DBED1D-0F1B-46B5-AC1E-E67B937B4572}" srcOrd="0" destOrd="0" presId="urn:microsoft.com/office/officeart/2005/8/layout/hierarchy6"/>
    <dgm:cxn modelId="{FBBC7F89-040B-4114-8E52-C3FCB61F7BBA}" type="presParOf" srcId="{4C4A54DC-1A7D-48C0-9983-77AF0579B1FA}" destId="{EAC81D1B-B2FB-4FCA-994D-733C30C894DB}" srcOrd="1" destOrd="0" presId="urn:microsoft.com/office/officeart/2005/8/layout/hierarchy6"/>
    <dgm:cxn modelId="{C979B9C7-95C7-44FC-8CE8-6014EF0B5FAE}" type="presParOf" srcId="{5953DA8D-489E-4B03-8B52-47548DC8A435}" destId="{2C48C0EF-BE69-4355-99FF-FE3D1F85341F}" srcOrd="4" destOrd="0" presId="urn:microsoft.com/office/officeart/2005/8/layout/hierarchy6"/>
    <dgm:cxn modelId="{FB9ECC21-B406-44D1-A821-131CE11E275B}" type="presParOf" srcId="{5953DA8D-489E-4B03-8B52-47548DC8A435}" destId="{BDCD06FC-1446-4222-AEC1-0705391B5CC3}" srcOrd="5" destOrd="0" presId="urn:microsoft.com/office/officeart/2005/8/layout/hierarchy6"/>
    <dgm:cxn modelId="{D5C263C8-EC7A-4739-902E-6E948D3D435A}" type="presParOf" srcId="{BDCD06FC-1446-4222-AEC1-0705391B5CC3}" destId="{1B4F9FBD-FC3D-43C1-AA3D-6E631DBA51AE}" srcOrd="0" destOrd="0" presId="urn:microsoft.com/office/officeart/2005/8/layout/hierarchy6"/>
    <dgm:cxn modelId="{D9C2E86F-D60F-4314-AB0C-34FAA60E36C6}" type="presParOf" srcId="{BDCD06FC-1446-4222-AEC1-0705391B5CC3}" destId="{B1D3BAA9-1AC3-4BC2-A62E-BC992D2CB1F3}" srcOrd="1" destOrd="0" presId="urn:microsoft.com/office/officeart/2005/8/layout/hierarchy6"/>
    <dgm:cxn modelId="{3BBA3315-512B-4B90-8EF5-B913CE5A9941}" type="presParOf" srcId="{5953DA8D-489E-4B03-8B52-47548DC8A435}" destId="{B3A09F1E-4DDA-4B4A-B61B-11B6F732237C}" srcOrd="6" destOrd="0" presId="urn:microsoft.com/office/officeart/2005/8/layout/hierarchy6"/>
    <dgm:cxn modelId="{716B912D-67A1-4916-8D57-043E4F0C0FD8}" type="presParOf" srcId="{5953DA8D-489E-4B03-8B52-47548DC8A435}" destId="{1DC893A4-C209-4277-8D1D-1348FEA838AE}" srcOrd="7" destOrd="0" presId="urn:microsoft.com/office/officeart/2005/8/layout/hierarchy6"/>
    <dgm:cxn modelId="{7A68A52C-B318-4631-8E23-A906FBFEEC7D}" type="presParOf" srcId="{1DC893A4-C209-4277-8D1D-1348FEA838AE}" destId="{50C9CCBA-CCD0-4F3E-916A-8C7B2C06E58B}" srcOrd="0" destOrd="0" presId="urn:microsoft.com/office/officeart/2005/8/layout/hierarchy6"/>
    <dgm:cxn modelId="{32375E60-AE6B-4F71-A08A-A6E2861C99FF}" type="presParOf" srcId="{1DC893A4-C209-4277-8D1D-1348FEA838AE}" destId="{83F29743-C15F-4F43-ABFC-1CEBA907551B}" srcOrd="1" destOrd="0" presId="urn:microsoft.com/office/officeart/2005/8/layout/hierarchy6"/>
    <dgm:cxn modelId="{61FBC493-6BE5-4FC1-8B15-D6B384FD2E7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85D24A5B-3C2C-4B1F-B2E4-B770ED0DA690}" type="presOf" srcId="{146FA7C0-DF8B-4C6F-9E2B-2203CC52B815}" destId="{304A5C93-92D3-4855-95E3-9BB61EC17E22}" srcOrd="0" destOrd="0" presId="urn:microsoft.com/office/officeart/2005/8/layout/hierarchy6"/>
    <dgm:cxn modelId="{92D3BFDE-DC14-4787-B1FF-330E111404AE}" type="presOf" srcId="{088A338F-0ADE-42B7-A05D-BBBA4F297145}" destId="{28BC78B6-0558-4502-B757-EDBF8892B451}" srcOrd="0" destOrd="0" presId="urn:microsoft.com/office/officeart/2005/8/layout/hierarchy6"/>
    <dgm:cxn modelId="{F14E069B-7A1D-44A2-ABA4-8E48AA81474E}" type="presOf" srcId="{2DF9427A-C2A6-4F2D-82D8-BEA671BBD0EA}" destId="{5C389ABA-E21B-4F87-8EF6-80DB5B6EDC3C}" srcOrd="0" destOrd="0" presId="urn:microsoft.com/office/officeart/2005/8/layout/hierarchy6"/>
    <dgm:cxn modelId="{CF5A0AAC-5441-4F60-8FE0-06031A1D80F2}" type="presOf" srcId="{E1D5BAB9-1722-4DA9-8DB5-FD87F4BA0CD0}" destId="{5C90082F-6F01-4698-B5FD-27C3F78EA7C9}" srcOrd="0" destOrd="0" presId="urn:microsoft.com/office/officeart/2005/8/layout/hierarchy6"/>
    <dgm:cxn modelId="{C8393E16-3722-4922-9BCA-D18917F051CC}" type="presOf" srcId="{0D60C523-A36C-4545-9666-7879884B1810}" destId="{B3A09F1E-4DDA-4B4A-B61B-11B6F732237C}" srcOrd="0" destOrd="0" presId="urn:microsoft.com/office/officeart/2005/8/layout/hierarchy6"/>
    <dgm:cxn modelId="{FE301A34-80F0-463F-85B9-2CC243015A19}" type="presOf" srcId="{87648758-DDA4-4C46-B67A-3ADF52126FE4}" destId="{3F7BD4C7-E46F-4323-9C1A-8C33739CAC9B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3470D2B1-CA71-48E6-BC43-B1DAF00652F9}" type="presOf" srcId="{8C9A05C7-F6A5-4E99-912B-789F0255CEC1}" destId="{35DBED1D-0F1B-46B5-AC1E-E67B937B4572}" srcOrd="0" destOrd="0" presId="urn:microsoft.com/office/officeart/2005/8/layout/hierarchy6"/>
    <dgm:cxn modelId="{08F0BAB8-0DBF-4730-979E-A808525D4A1A}" type="presOf" srcId="{9B285643-558A-41EC-B642-3D0AB0D06B9A}" destId="{2C48C0EF-BE69-4355-99FF-FE3D1F85341F}" srcOrd="0" destOrd="0" presId="urn:microsoft.com/office/officeart/2005/8/layout/hierarchy6"/>
    <dgm:cxn modelId="{815EA8B5-84B9-406D-96AA-E9D2665BA913}" type="presOf" srcId="{F2625492-FA4D-41F9-A9A5-53802914F5A3}" destId="{9A684018-8B53-4434-A1EF-9EE37405D995}" srcOrd="0" destOrd="0" presId="urn:microsoft.com/office/officeart/2005/8/layout/hierarchy6"/>
    <dgm:cxn modelId="{A510ED78-A65B-4446-8144-54442DB73934}" type="presOf" srcId="{CAEFD876-355B-4D25-879A-5DCCA5DB58BE}" destId="{50C9CCBA-CCD0-4F3E-916A-8C7B2C06E58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8A152BD2-3CF9-47F6-9799-5C0B372E7D48}" type="presOf" srcId="{927F4FF5-FFAD-4A5B-81C2-E96FB5D32072}" destId="{CE944FEA-3CDE-4531-AF81-2A8573E4ABC4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443DD26E-2787-4502-AE3B-42038CBD672A}" type="presOf" srcId="{8A9CFF30-92E9-4A1E-A335-D03C771A5904}" destId="{90B896FE-C43B-4227-A4A4-4EF6E4ED88DB}" srcOrd="0" destOrd="0" presId="urn:microsoft.com/office/officeart/2005/8/layout/hierarchy6"/>
    <dgm:cxn modelId="{CABCDF8A-9948-4FF7-AC9A-E74937BDB86C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351F5E4-FBCF-489A-AA95-8F037E641E63}" type="presOf" srcId="{61177387-95ED-46F9-A794-F6FCB2595926}" destId="{27A1AEBF-33CB-44F5-AF81-F3C3317979AA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86990560-A319-43B3-9B70-47851DE0911B}" type="presOf" srcId="{391C8FD8-B0DD-46BA-8195-CB472D54CD59}" destId="{1B4F9FBD-FC3D-43C1-AA3D-6E631DBA51AE}" srcOrd="0" destOrd="0" presId="urn:microsoft.com/office/officeart/2005/8/layout/hierarchy6"/>
    <dgm:cxn modelId="{7E439295-E621-41B6-87D7-68AE09B58202}" type="presOf" srcId="{C7EB832B-DD9C-41E9-BAFA-DF3704A3E080}" destId="{CA46CE19-34AC-4547-BA06-830241F2EFBC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B3D53C85-1240-4BF1-9254-A767533830B4}" type="presParOf" srcId="{304A5C93-92D3-4855-95E3-9BB61EC17E22}" destId="{23F63988-28F5-4D7B-9EDB-73C41FDA5EF8}" srcOrd="0" destOrd="0" presId="urn:microsoft.com/office/officeart/2005/8/layout/hierarchy6"/>
    <dgm:cxn modelId="{79395224-5E25-4E71-87EE-52A8E10D8F8D}" type="presParOf" srcId="{23F63988-28F5-4D7B-9EDB-73C41FDA5EF8}" destId="{42239927-D3F6-4898-BCEC-C5883EDCAB31}" srcOrd="0" destOrd="0" presId="urn:microsoft.com/office/officeart/2005/8/layout/hierarchy6"/>
    <dgm:cxn modelId="{CCD76CD8-5B3F-4D37-9F7C-194515930C0C}" type="presParOf" srcId="{42239927-D3F6-4898-BCEC-C5883EDCAB31}" destId="{22F2432B-2E0D-4AEC-949A-3E55EA0307F5}" srcOrd="0" destOrd="0" presId="urn:microsoft.com/office/officeart/2005/8/layout/hierarchy6"/>
    <dgm:cxn modelId="{7304C9D3-288D-40E8-864B-1E98171E0F9D}" type="presParOf" srcId="{22F2432B-2E0D-4AEC-949A-3E55EA0307F5}" destId="{5C90082F-6F01-4698-B5FD-27C3F78EA7C9}" srcOrd="0" destOrd="0" presId="urn:microsoft.com/office/officeart/2005/8/layout/hierarchy6"/>
    <dgm:cxn modelId="{7BC98F10-244F-42DD-9E96-4AD103E32E26}" type="presParOf" srcId="{22F2432B-2E0D-4AEC-949A-3E55EA0307F5}" destId="{75331921-7FB6-4C64-BCB0-BDAD8203993C}" srcOrd="1" destOrd="0" presId="urn:microsoft.com/office/officeart/2005/8/layout/hierarchy6"/>
    <dgm:cxn modelId="{6FAAAFCB-937E-404E-B17E-F1D9654C9D3F}" type="presParOf" srcId="{75331921-7FB6-4C64-BCB0-BDAD8203993C}" destId="{CE944FEA-3CDE-4531-AF81-2A8573E4ABC4}" srcOrd="0" destOrd="0" presId="urn:microsoft.com/office/officeart/2005/8/layout/hierarchy6"/>
    <dgm:cxn modelId="{41574448-4442-494F-B36C-D99AF011BF8F}" type="presParOf" srcId="{75331921-7FB6-4C64-BCB0-BDAD8203993C}" destId="{0A76B77F-58A9-4DA9-9B3F-773A8A984E3E}" srcOrd="1" destOrd="0" presId="urn:microsoft.com/office/officeart/2005/8/layout/hierarchy6"/>
    <dgm:cxn modelId="{4F256A46-D4A2-4CC8-9EA0-1687B0C1AAC2}" type="presParOf" srcId="{0A76B77F-58A9-4DA9-9B3F-773A8A984E3E}" destId="{3F7BD4C7-E46F-4323-9C1A-8C33739CAC9B}" srcOrd="0" destOrd="0" presId="urn:microsoft.com/office/officeart/2005/8/layout/hierarchy6"/>
    <dgm:cxn modelId="{A46FD2D1-3A17-466C-BAC3-3E8019CBEAF7}" type="presParOf" srcId="{0A76B77F-58A9-4DA9-9B3F-773A8A984E3E}" destId="{9BB2A62F-B48D-4660-811A-7724EBCCD163}" srcOrd="1" destOrd="0" presId="urn:microsoft.com/office/officeart/2005/8/layout/hierarchy6"/>
    <dgm:cxn modelId="{C66EF7CC-5AF8-48C1-A538-C1EC66634F95}" type="presParOf" srcId="{75331921-7FB6-4C64-BCB0-BDAD8203993C}" destId="{054CA2AF-9489-4889-B3F1-E4CC07C803E1}" srcOrd="2" destOrd="0" presId="urn:microsoft.com/office/officeart/2005/8/layout/hierarchy6"/>
    <dgm:cxn modelId="{7796AE62-12A4-463A-9AC6-568D3D0580B5}" type="presParOf" srcId="{75331921-7FB6-4C64-BCB0-BDAD8203993C}" destId="{346AF084-DA03-4849-AD9D-21E4843FD9ED}" srcOrd="3" destOrd="0" presId="urn:microsoft.com/office/officeart/2005/8/layout/hierarchy6"/>
    <dgm:cxn modelId="{43FA164F-9462-45AF-9F8D-F531CC6161CD}" type="presParOf" srcId="{346AF084-DA03-4849-AD9D-21E4843FD9ED}" destId="{90B896FE-C43B-4227-A4A4-4EF6E4ED88DB}" srcOrd="0" destOrd="0" presId="urn:microsoft.com/office/officeart/2005/8/layout/hierarchy6"/>
    <dgm:cxn modelId="{DC2FD3DF-10B6-4F59-9775-184AE30CB108}" type="presParOf" srcId="{346AF084-DA03-4849-AD9D-21E4843FD9ED}" destId="{3D6356CE-CF8A-489D-8A99-4A39F5E13CE5}" srcOrd="1" destOrd="0" presId="urn:microsoft.com/office/officeart/2005/8/layout/hierarchy6"/>
    <dgm:cxn modelId="{84650635-7599-426D-9887-FEF03B966260}" type="presParOf" srcId="{3D6356CE-CF8A-489D-8A99-4A39F5E13CE5}" destId="{9A684018-8B53-4434-A1EF-9EE37405D995}" srcOrd="0" destOrd="0" presId="urn:microsoft.com/office/officeart/2005/8/layout/hierarchy6"/>
    <dgm:cxn modelId="{653C3CBF-1662-42EC-A6E1-F542BE297463}" type="presParOf" srcId="{3D6356CE-CF8A-489D-8A99-4A39F5E13CE5}" destId="{F3F7A443-0809-4A97-A516-18EBC82EEFAC}" srcOrd="1" destOrd="0" presId="urn:microsoft.com/office/officeart/2005/8/layout/hierarchy6"/>
    <dgm:cxn modelId="{B825ACAE-D82C-473B-861B-0C25ECCB73A1}" type="presParOf" srcId="{F3F7A443-0809-4A97-A516-18EBC82EEFAC}" destId="{5C389ABA-E21B-4F87-8EF6-80DB5B6EDC3C}" srcOrd="0" destOrd="0" presId="urn:microsoft.com/office/officeart/2005/8/layout/hierarchy6"/>
    <dgm:cxn modelId="{3B6648DA-B272-4C7E-8213-9F646ED15394}" type="presParOf" srcId="{F3F7A443-0809-4A97-A516-18EBC82EEFAC}" destId="{5953DA8D-489E-4B03-8B52-47548DC8A435}" srcOrd="1" destOrd="0" presId="urn:microsoft.com/office/officeart/2005/8/layout/hierarchy6"/>
    <dgm:cxn modelId="{CC96AB6D-0B8B-44D9-BCCF-BAEED8D21208}" type="presParOf" srcId="{5953DA8D-489E-4B03-8B52-47548DC8A435}" destId="{CA46CE19-34AC-4547-BA06-830241F2EFBC}" srcOrd="0" destOrd="0" presId="urn:microsoft.com/office/officeart/2005/8/layout/hierarchy6"/>
    <dgm:cxn modelId="{31D126D8-E0DE-444B-A831-8EF39A293D26}" type="presParOf" srcId="{5953DA8D-489E-4B03-8B52-47548DC8A435}" destId="{AE2DCD74-4C3F-4E2C-B4DF-DB8535D6D005}" srcOrd="1" destOrd="0" presId="urn:microsoft.com/office/officeart/2005/8/layout/hierarchy6"/>
    <dgm:cxn modelId="{E3A3E192-0FFB-42DA-819B-1D038F4AE6BF}" type="presParOf" srcId="{AE2DCD74-4C3F-4E2C-B4DF-DB8535D6D005}" destId="{27A1AEBF-33CB-44F5-AF81-F3C3317979AA}" srcOrd="0" destOrd="0" presId="urn:microsoft.com/office/officeart/2005/8/layout/hierarchy6"/>
    <dgm:cxn modelId="{0CF62A18-3187-4ABB-86CF-912B9E46741B}" type="presParOf" srcId="{AE2DCD74-4C3F-4E2C-B4DF-DB8535D6D005}" destId="{9A946228-9A01-4FF1-9660-0213FB7C739A}" srcOrd="1" destOrd="0" presId="urn:microsoft.com/office/officeart/2005/8/layout/hierarchy6"/>
    <dgm:cxn modelId="{D12A3310-2E3A-438C-AD54-A91FA62E4628}" type="presParOf" srcId="{5953DA8D-489E-4B03-8B52-47548DC8A435}" destId="{28BC78B6-0558-4502-B757-EDBF8892B451}" srcOrd="2" destOrd="0" presId="urn:microsoft.com/office/officeart/2005/8/layout/hierarchy6"/>
    <dgm:cxn modelId="{260BFB22-E919-47D0-A4A7-D91311E7038B}" type="presParOf" srcId="{5953DA8D-489E-4B03-8B52-47548DC8A435}" destId="{4C4A54DC-1A7D-48C0-9983-77AF0579B1FA}" srcOrd="3" destOrd="0" presId="urn:microsoft.com/office/officeart/2005/8/layout/hierarchy6"/>
    <dgm:cxn modelId="{F1E9BFD5-B41D-4D9B-AC8F-22A0E37D03DE}" type="presParOf" srcId="{4C4A54DC-1A7D-48C0-9983-77AF0579B1FA}" destId="{35DBED1D-0F1B-46B5-AC1E-E67B937B4572}" srcOrd="0" destOrd="0" presId="urn:microsoft.com/office/officeart/2005/8/layout/hierarchy6"/>
    <dgm:cxn modelId="{A1BC0630-55E4-4B35-8D31-C923F4D3FE4A}" type="presParOf" srcId="{4C4A54DC-1A7D-48C0-9983-77AF0579B1FA}" destId="{EAC81D1B-B2FB-4FCA-994D-733C30C894DB}" srcOrd="1" destOrd="0" presId="urn:microsoft.com/office/officeart/2005/8/layout/hierarchy6"/>
    <dgm:cxn modelId="{076E8C6D-4951-48EF-85D4-CCD7F14BD2AB}" type="presParOf" srcId="{5953DA8D-489E-4B03-8B52-47548DC8A435}" destId="{2C48C0EF-BE69-4355-99FF-FE3D1F85341F}" srcOrd="4" destOrd="0" presId="urn:microsoft.com/office/officeart/2005/8/layout/hierarchy6"/>
    <dgm:cxn modelId="{5E463087-D8BF-42CB-A478-30C3392EF2D4}" type="presParOf" srcId="{5953DA8D-489E-4B03-8B52-47548DC8A435}" destId="{BDCD06FC-1446-4222-AEC1-0705391B5CC3}" srcOrd="5" destOrd="0" presId="urn:microsoft.com/office/officeart/2005/8/layout/hierarchy6"/>
    <dgm:cxn modelId="{AB876A3D-38BF-4B28-8218-94CC48B3AC59}" type="presParOf" srcId="{BDCD06FC-1446-4222-AEC1-0705391B5CC3}" destId="{1B4F9FBD-FC3D-43C1-AA3D-6E631DBA51AE}" srcOrd="0" destOrd="0" presId="urn:microsoft.com/office/officeart/2005/8/layout/hierarchy6"/>
    <dgm:cxn modelId="{4C0F5614-9EDF-4E40-A45C-BAB75C88BB28}" type="presParOf" srcId="{BDCD06FC-1446-4222-AEC1-0705391B5CC3}" destId="{B1D3BAA9-1AC3-4BC2-A62E-BC992D2CB1F3}" srcOrd="1" destOrd="0" presId="urn:microsoft.com/office/officeart/2005/8/layout/hierarchy6"/>
    <dgm:cxn modelId="{4293812E-F4CC-4E05-96F9-A6F81B2EEA48}" type="presParOf" srcId="{5953DA8D-489E-4B03-8B52-47548DC8A435}" destId="{B3A09F1E-4DDA-4B4A-B61B-11B6F732237C}" srcOrd="6" destOrd="0" presId="urn:microsoft.com/office/officeart/2005/8/layout/hierarchy6"/>
    <dgm:cxn modelId="{121B67AF-29DD-4536-AEFC-B82829699C7F}" type="presParOf" srcId="{5953DA8D-489E-4B03-8B52-47548DC8A435}" destId="{1DC893A4-C209-4277-8D1D-1348FEA838AE}" srcOrd="7" destOrd="0" presId="urn:microsoft.com/office/officeart/2005/8/layout/hierarchy6"/>
    <dgm:cxn modelId="{8A06E5CB-E0A6-4B9F-A265-990BFCE98AE9}" type="presParOf" srcId="{1DC893A4-C209-4277-8D1D-1348FEA838AE}" destId="{50C9CCBA-CCD0-4F3E-916A-8C7B2C06E58B}" srcOrd="0" destOrd="0" presId="urn:microsoft.com/office/officeart/2005/8/layout/hierarchy6"/>
    <dgm:cxn modelId="{71A7CD3E-768C-4146-92E9-95EF2FC34D05}" type="presParOf" srcId="{1DC893A4-C209-4277-8D1D-1348FEA838AE}" destId="{83F29743-C15F-4F43-ABFC-1CEBA907551B}" srcOrd="1" destOrd="0" presId="urn:microsoft.com/office/officeart/2005/8/layout/hierarchy6"/>
    <dgm:cxn modelId="{F5E4BD2A-EE7D-4A29-B226-A8362344C9AE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/>
            <a:t>Replica Control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10CE5C33-4198-4E96-9362-AD222F79847F}" type="presOf" srcId="{146FA7C0-DF8B-4C6F-9E2B-2203CC52B815}" destId="{304A5C93-92D3-4855-95E3-9BB61EC17E22}" srcOrd="0" destOrd="0" presId="urn:microsoft.com/office/officeart/2005/8/layout/hierarchy6"/>
    <dgm:cxn modelId="{BE4F71F8-8B6D-4230-A386-87DCE760EC24}" type="presOf" srcId="{927F4FF5-FFAD-4A5B-81C2-E96FB5D32072}" destId="{CE944FEA-3CDE-4531-AF81-2A8573E4ABC4}" srcOrd="0" destOrd="0" presId="urn:microsoft.com/office/officeart/2005/8/layout/hierarchy6"/>
    <dgm:cxn modelId="{E6C6470A-CB4A-4C5E-B4B5-D8BB5DC46E8F}" type="presOf" srcId="{E1D5BAB9-1722-4DA9-8DB5-FD87F4BA0CD0}" destId="{5C90082F-6F01-4698-B5FD-27C3F78EA7C9}" srcOrd="0" destOrd="0" presId="urn:microsoft.com/office/officeart/2005/8/layout/hierarchy6"/>
    <dgm:cxn modelId="{361F748B-CAAB-45CA-9B2A-5D7757DB053F}" type="presOf" srcId="{87648758-DDA4-4C46-B67A-3ADF52126FE4}" destId="{3F7BD4C7-E46F-4323-9C1A-8C33739CAC9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778194CE-E998-4497-AEC0-C15D11DDA9F5}" type="presOf" srcId="{6C56E3A7-4119-411C-8CF6-B6EA579588E0}" destId="{2817A7E4-E9C5-45B2-9297-E847E6B58511}" srcOrd="0" destOrd="0" presId="urn:microsoft.com/office/officeart/2005/8/layout/hierarchy6"/>
    <dgm:cxn modelId="{671B3075-152C-45C8-8705-60C67B64C2C8}" type="presOf" srcId="{1A0799C5-BC6B-4AD3-95B8-DE47FE84350D}" destId="{4DFDABB8-D647-4489-B38C-2113A3F58C13}" srcOrd="0" destOrd="0" presId="urn:microsoft.com/office/officeart/2005/8/layout/hierarchy6"/>
    <dgm:cxn modelId="{B12E1408-F5D1-4025-A02E-5D61D5EE1537}" type="presParOf" srcId="{304A5C93-92D3-4855-95E3-9BB61EC17E22}" destId="{23F63988-28F5-4D7B-9EDB-73C41FDA5EF8}" srcOrd="0" destOrd="0" presId="urn:microsoft.com/office/officeart/2005/8/layout/hierarchy6"/>
    <dgm:cxn modelId="{65D7B1F6-07A1-407D-96A5-5307912F6C43}" type="presParOf" srcId="{23F63988-28F5-4D7B-9EDB-73C41FDA5EF8}" destId="{42239927-D3F6-4898-BCEC-C5883EDCAB31}" srcOrd="0" destOrd="0" presId="urn:microsoft.com/office/officeart/2005/8/layout/hierarchy6"/>
    <dgm:cxn modelId="{3C88CC53-4943-4F10-AC63-AA63FB02858F}" type="presParOf" srcId="{42239927-D3F6-4898-BCEC-C5883EDCAB31}" destId="{22F2432B-2E0D-4AEC-949A-3E55EA0307F5}" srcOrd="0" destOrd="0" presId="urn:microsoft.com/office/officeart/2005/8/layout/hierarchy6"/>
    <dgm:cxn modelId="{91204811-D4A7-45BA-9F4E-726DA2B3B8B2}" type="presParOf" srcId="{22F2432B-2E0D-4AEC-949A-3E55EA0307F5}" destId="{5C90082F-6F01-4698-B5FD-27C3F78EA7C9}" srcOrd="0" destOrd="0" presId="urn:microsoft.com/office/officeart/2005/8/layout/hierarchy6"/>
    <dgm:cxn modelId="{A4051308-7103-47A9-A939-B152EA13124C}" type="presParOf" srcId="{22F2432B-2E0D-4AEC-949A-3E55EA0307F5}" destId="{75331921-7FB6-4C64-BCB0-BDAD8203993C}" srcOrd="1" destOrd="0" presId="urn:microsoft.com/office/officeart/2005/8/layout/hierarchy6"/>
    <dgm:cxn modelId="{4A14B0CA-AB67-4613-85E4-FA44B6EE1EDB}" type="presParOf" srcId="{75331921-7FB6-4C64-BCB0-BDAD8203993C}" destId="{CE944FEA-3CDE-4531-AF81-2A8573E4ABC4}" srcOrd="0" destOrd="0" presId="urn:microsoft.com/office/officeart/2005/8/layout/hierarchy6"/>
    <dgm:cxn modelId="{A2166869-4A9E-4CED-911F-4BFB2B63B4E3}" type="presParOf" srcId="{75331921-7FB6-4C64-BCB0-BDAD8203993C}" destId="{0A76B77F-58A9-4DA9-9B3F-773A8A984E3E}" srcOrd="1" destOrd="0" presId="urn:microsoft.com/office/officeart/2005/8/layout/hierarchy6"/>
    <dgm:cxn modelId="{19476E50-9894-4CCC-8555-156B1E39621C}" type="presParOf" srcId="{0A76B77F-58A9-4DA9-9B3F-773A8A984E3E}" destId="{3F7BD4C7-E46F-4323-9C1A-8C33739CAC9B}" srcOrd="0" destOrd="0" presId="urn:microsoft.com/office/officeart/2005/8/layout/hierarchy6"/>
    <dgm:cxn modelId="{DEDAFC67-B371-4330-908C-979B9BBC380E}" type="presParOf" srcId="{0A76B77F-58A9-4DA9-9B3F-773A8A984E3E}" destId="{9BB2A62F-B48D-4660-811A-7724EBCCD163}" srcOrd="1" destOrd="0" presId="urn:microsoft.com/office/officeart/2005/8/layout/hierarchy6"/>
    <dgm:cxn modelId="{63EE27F9-DCC1-4BAC-AE98-8CE784E7C0FB}" type="presParOf" srcId="{75331921-7FB6-4C64-BCB0-BDAD8203993C}" destId="{2817A7E4-E9C5-45B2-9297-E847E6B58511}" srcOrd="2" destOrd="0" presId="urn:microsoft.com/office/officeart/2005/8/layout/hierarchy6"/>
    <dgm:cxn modelId="{B2A0C2BD-34C2-4DF2-9EA1-82FDF112B33E}" type="presParOf" srcId="{75331921-7FB6-4C64-BCB0-BDAD8203993C}" destId="{C49FC04C-D7FD-4311-8F0E-BF5BFD5181A0}" srcOrd="3" destOrd="0" presId="urn:microsoft.com/office/officeart/2005/8/layout/hierarchy6"/>
    <dgm:cxn modelId="{66FB3670-9A2F-4A3A-9913-CEF085703BEB}" type="presParOf" srcId="{C49FC04C-D7FD-4311-8F0E-BF5BFD5181A0}" destId="{4DFDABB8-D647-4489-B38C-2113A3F58C13}" srcOrd="0" destOrd="0" presId="urn:microsoft.com/office/officeart/2005/8/layout/hierarchy6"/>
    <dgm:cxn modelId="{C2AECEBE-274E-4C80-9A21-11D24656DB0B}" type="presParOf" srcId="{C49FC04C-D7FD-4311-8F0E-BF5BFD5181A0}" destId="{9586E076-E1AB-46A9-AA48-BEEE955E6A32}" srcOrd="1" destOrd="0" presId="urn:microsoft.com/office/officeart/2005/8/layout/hierarchy6"/>
    <dgm:cxn modelId="{80A5AFDE-2468-4AA9-B3B7-F532CA52BE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/>
            <a:t>Consistency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/>
            <a:t>Remote-Write Protocol</a:t>
          </a:r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C962E1B9-6A8C-4770-BCA2-A3D87122E738}" type="pres">
      <dgm:prSet presAssocID="{C2EE4296-5465-473C-82EC-863F5794C8ED}" presName="Name19" presStyleLbl="parChTrans1D3" presStyleIdx="0" presStyleCnt="1"/>
      <dgm:spPr/>
      <dgm:t>
        <a:bodyPr/>
        <a:lstStyle/>
        <a:p>
          <a:endParaRPr lang="en-US"/>
        </a:p>
      </dgm:t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  <dgm:t>
        <a:bodyPr/>
        <a:lstStyle/>
        <a:p>
          <a:endParaRPr lang="en-US"/>
        </a:p>
      </dgm:t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63B75DA-0E49-4BA2-B70F-1B63255702B6}" type="presOf" srcId="{D0B13B71-163B-4881-9C12-2E5B4BC0E157}" destId="{3DC168B9-AC07-4978-B454-E6B6C73DCBEC}" srcOrd="0" destOrd="0" presId="urn:microsoft.com/office/officeart/2005/8/layout/hierarchy6"/>
    <dgm:cxn modelId="{9E3DFC6C-5A96-4C33-B741-B4D961A07753}" type="presOf" srcId="{6C56E3A7-4119-411C-8CF6-B6EA579588E0}" destId="{2817A7E4-E9C5-45B2-9297-E847E6B58511}" srcOrd="0" destOrd="0" presId="urn:microsoft.com/office/officeart/2005/8/layout/hierarchy6"/>
    <dgm:cxn modelId="{F7C44FC1-E545-443E-B988-54EA57D1A03D}" type="presOf" srcId="{C2EE4296-5465-473C-82EC-863F5794C8ED}" destId="{C962E1B9-6A8C-4770-BCA2-A3D87122E738}" srcOrd="0" destOrd="0" presId="urn:microsoft.com/office/officeart/2005/8/layout/hierarchy6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EAF30394-9AFA-4A4A-AA53-1E3EF20C6390}" type="presOf" srcId="{1A0799C5-BC6B-4AD3-95B8-DE47FE84350D}" destId="{4DFDABB8-D647-4489-B38C-2113A3F58C13}" srcOrd="0" destOrd="0" presId="urn:microsoft.com/office/officeart/2005/8/layout/hierarchy6"/>
    <dgm:cxn modelId="{3B8DEB8A-1E78-4168-95E4-FB4D302217B0}" type="presOf" srcId="{87648758-DDA4-4C46-B67A-3ADF52126FE4}" destId="{3F7BD4C7-E46F-4323-9C1A-8C33739CAC9B}" srcOrd="0" destOrd="0" presId="urn:microsoft.com/office/officeart/2005/8/layout/hierarchy6"/>
    <dgm:cxn modelId="{DDDF3814-2959-43DC-9EA1-EDF598876083}" type="presOf" srcId="{E1D5BAB9-1722-4DA9-8DB5-FD87F4BA0CD0}" destId="{5C90082F-6F01-4698-B5FD-27C3F78EA7C9}" srcOrd="0" destOrd="0" presId="urn:microsoft.com/office/officeart/2005/8/layout/hierarchy6"/>
    <dgm:cxn modelId="{830F5BD0-2C2B-479E-BF85-71AAD6EE6F24}" type="presOf" srcId="{927F4FF5-FFAD-4A5B-81C2-E96FB5D32072}" destId="{CE944FEA-3CDE-4531-AF81-2A8573E4ABC4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B654E3BE-B15A-4AC6-9121-3E386C318FA8}" type="presOf" srcId="{146FA7C0-DF8B-4C6F-9E2B-2203CC52B815}" destId="{304A5C93-92D3-4855-95E3-9BB61EC17E22}" srcOrd="0" destOrd="0" presId="urn:microsoft.com/office/officeart/2005/8/layout/hierarchy6"/>
    <dgm:cxn modelId="{6A4D29F9-8C96-489C-9918-F93A78E555D0}" type="presParOf" srcId="{304A5C93-92D3-4855-95E3-9BB61EC17E22}" destId="{23F63988-28F5-4D7B-9EDB-73C41FDA5EF8}" srcOrd="0" destOrd="0" presId="urn:microsoft.com/office/officeart/2005/8/layout/hierarchy6"/>
    <dgm:cxn modelId="{FC03AB35-1734-494A-BFD6-5F7FD2BC324C}" type="presParOf" srcId="{23F63988-28F5-4D7B-9EDB-73C41FDA5EF8}" destId="{42239927-D3F6-4898-BCEC-C5883EDCAB31}" srcOrd="0" destOrd="0" presId="urn:microsoft.com/office/officeart/2005/8/layout/hierarchy6"/>
    <dgm:cxn modelId="{D89F95CC-06DF-4332-99FD-DF9E18C779B1}" type="presParOf" srcId="{42239927-D3F6-4898-BCEC-C5883EDCAB31}" destId="{22F2432B-2E0D-4AEC-949A-3E55EA0307F5}" srcOrd="0" destOrd="0" presId="urn:microsoft.com/office/officeart/2005/8/layout/hierarchy6"/>
    <dgm:cxn modelId="{7B79C10F-254C-4AD8-AE1C-0292434C52E6}" type="presParOf" srcId="{22F2432B-2E0D-4AEC-949A-3E55EA0307F5}" destId="{5C90082F-6F01-4698-B5FD-27C3F78EA7C9}" srcOrd="0" destOrd="0" presId="urn:microsoft.com/office/officeart/2005/8/layout/hierarchy6"/>
    <dgm:cxn modelId="{67AE7685-35E8-48A0-BAAC-1EB0649283E6}" type="presParOf" srcId="{22F2432B-2E0D-4AEC-949A-3E55EA0307F5}" destId="{75331921-7FB6-4C64-BCB0-BDAD8203993C}" srcOrd="1" destOrd="0" presId="urn:microsoft.com/office/officeart/2005/8/layout/hierarchy6"/>
    <dgm:cxn modelId="{DDFADDCF-1F52-4825-957D-FA7DE82CE77B}" type="presParOf" srcId="{75331921-7FB6-4C64-BCB0-BDAD8203993C}" destId="{CE944FEA-3CDE-4531-AF81-2A8573E4ABC4}" srcOrd="0" destOrd="0" presId="urn:microsoft.com/office/officeart/2005/8/layout/hierarchy6"/>
    <dgm:cxn modelId="{B066D30B-3915-4727-8C46-810443B57551}" type="presParOf" srcId="{75331921-7FB6-4C64-BCB0-BDAD8203993C}" destId="{0A76B77F-58A9-4DA9-9B3F-773A8A984E3E}" srcOrd="1" destOrd="0" presId="urn:microsoft.com/office/officeart/2005/8/layout/hierarchy6"/>
    <dgm:cxn modelId="{12342179-12C9-4711-B568-0574C7DF4E50}" type="presParOf" srcId="{0A76B77F-58A9-4DA9-9B3F-773A8A984E3E}" destId="{3F7BD4C7-E46F-4323-9C1A-8C33739CAC9B}" srcOrd="0" destOrd="0" presId="urn:microsoft.com/office/officeart/2005/8/layout/hierarchy6"/>
    <dgm:cxn modelId="{B6A035B8-FFED-41F5-A0F9-61503E8E41D6}" type="presParOf" srcId="{0A76B77F-58A9-4DA9-9B3F-773A8A984E3E}" destId="{9BB2A62F-B48D-4660-811A-7724EBCCD163}" srcOrd="1" destOrd="0" presId="urn:microsoft.com/office/officeart/2005/8/layout/hierarchy6"/>
    <dgm:cxn modelId="{D40D1CC8-197E-4343-AADF-D3FC5273FF3E}" type="presParOf" srcId="{9BB2A62F-B48D-4660-811A-7724EBCCD163}" destId="{C962E1B9-6A8C-4770-BCA2-A3D87122E738}" srcOrd="0" destOrd="0" presId="urn:microsoft.com/office/officeart/2005/8/layout/hierarchy6"/>
    <dgm:cxn modelId="{754835DE-564F-4FD9-8F6A-14D081B35157}" type="presParOf" srcId="{9BB2A62F-B48D-4660-811A-7724EBCCD163}" destId="{D65D1A8A-2595-4784-B13A-D1953FACE5EB}" srcOrd="1" destOrd="0" presId="urn:microsoft.com/office/officeart/2005/8/layout/hierarchy6"/>
    <dgm:cxn modelId="{525B703B-D0D6-408B-8541-8E55AA6BC25E}" type="presParOf" srcId="{D65D1A8A-2595-4784-B13A-D1953FACE5EB}" destId="{3DC168B9-AC07-4978-B454-E6B6C73DCBEC}" srcOrd="0" destOrd="0" presId="urn:microsoft.com/office/officeart/2005/8/layout/hierarchy6"/>
    <dgm:cxn modelId="{47B7CD24-E0C3-4C5D-9263-5A687152C4A4}" type="presParOf" srcId="{D65D1A8A-2595-4784-B13A-D1953FACE5EB}" destId="{18097A20-5855-4C50-AE62-C2C4B3C5A375}" srcOrd="1" destOrd="0" presId="urn:microsoft.com/office/officeart/2005/8/layout/hierarchy6"/>
    <dgm:cxn modelId="{97B6A693-73A9-4447-963C-5D9B98E0581C}" type="presParOf" srcId="{75331921-7FB6-4C64-BCB0-BDAD8203993C}" destId="{2817A7E4-E9C5-45B2-9297-E847E6B58511}" srcOrd="2" destOrd="0" presId="urn:microsoft.com/office/officeart/2005/8/layout/hierarchy6"/>
    <dgm:cxn modelId="{CE2D7B2B-058B-4229-9042-EF7AEF2B3693}" type="presParOf" srcId="{75331921-7FB6-4C64-BCB0-BDAD8203993C}" destId="{C49FC04C-D7FD-4311-8F0E-BF5BFD5181A0}" srcOrd="3" destOrd="0" presId="urn:microsoft.com/office/officeart/2005/8/layout/hierarchy6"/>
    <dgm:cxn modelId="{23A97D56-47CC-4BEE-B935-5E4ECA6DF6AF}" type="presParOf" srcId="{C49FC04C-D7FD-4311-8F0E-BF5BFD5181A0}" destId="{4DFDABB8-D647-4489-B38C-2113A3F58C13}" srcOrd="0" destOrd="0" presId="urn:microsoft.com/office/officeart/2005/8/layout/hierarchy6"/>
    <dgm:cxn modelId="{E5DCB50F-B23E-4068-BF2D-AFF0E42DD72A}" type="presParOf" srcId="{C49FC04C-D7FD-4311-8F0E-BF5BFD5181A0}" destId="{9586E076-E1AB-46A9-AA48-BEEE955E6A32}" srcOrd="1" destOrd="0" presId="urn:microsoft.com/office/officeart/2005/8/layout/hierarchy6"/>
    <dgm:cxn modelId="{17EEC66C-96FC-4E89-940C-9E199DE1FA3D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559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3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44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96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18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34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88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85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33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8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19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22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7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43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54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9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5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6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9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7CBBAA5C-95BE-46BD-B90B-F21BE578F86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11D6462E-B046-435A-85DF-1EB917AF9F4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20, November 22,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0221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455036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95" y="5817079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6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1910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consistency model </a:t>
            </a:r>
            <a:r>
              <a:rPr lang="en-US" sz="2400" dirty="0" smtClean="0"/>
              <a:t>ensures </a:t>
            </a:r>
            <a:r>
              <a:rPr lang="en-US" sz="2400" dirty="0"/>
              <a:t>that writes are monotonic</a:t>
            </a:r>
          </a:p>
          <a:p>
            <a:pPr lvl="5"/>
            <a:endParaRPr lang="en-US" sz="1200" dirty="0"/>
          </a:p>
          <a:p>
            <a:r>
              <a:rPr lang="en-US" sz="2400" dirty="0"/>
              <a:t>A write operation by a client process on a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is completed </a:t>
            </a:r>
            <a:r>
              <a:rPr lang="en-US" sz="2400" i="1" dirty="0"/>
              <a:t>before any successive write </a:t>
            </a:r>
            <a:r>
              <a:rPr lang="en-US" sz="2400" dirty="0"/>
              <a:t>operation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by the </a:t>
            </a:r>
            <a:r>
              <a:rPr lang="en-US" sz="2400" i="1" dirty="0"/>
              <a:t>same process</a:t>
            </a:r>
          </a:p>
          <a:p>
            <a:pPr lvl="1"/>
            <a:r>
              <a:rPr lang="en-US" sz="2200" dirty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5" name="Can 4"/>
          <p:cNvSpPr/>
          <p:nvPr/>
        </p:nvSpPr>
        <p:spPr>
          <a:xfrm>
            <a:off x="2438400" y="35814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3434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39624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7244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200401" y="41910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572001" y="41910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4290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48000" y="38367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00400" y="46234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98772" y="46111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50292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52600" y="52578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the 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has been updated at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10000" y="37675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6934200" y="34417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This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3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878202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459" y="577775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8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403723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Read Your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The </a:t>
            </a:r>
            <a:r>
              <a:rPr lang="en-US" sz="2200" i="1" dirty="0"/>
              <a:t>effect of a write </a:t>
            </a:r>
            <a:r>
              <a:rPr lang="en-US" sz="2200" dirty="0"/>
              <a:t>operation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a process will </a:t>
            </a:r>
            <a:r>
              <a:rPr lang="en-US" sz="2200" i="1" dirty="0"/>
              <a:t>always be seen by a successive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</a:t>
            </a:r>
          </a:p>
          <a:p>
            <a:pPr lvl="5"/>
            <a:endParaRPr lang="en-US" sz="2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In systems where password is stored in a replicated data-base, the password change should be propagated to all replicas</a:t>
            </a:r>
          </a:p>
          <a:p>
            <a:pPr lvl="1"/>
            <a:endParaRPr lang="en-US" sz="1800" dirty="0"/>
          </a:p>
        </p:txBody>
      </p:sp>
      <p:sp>
        <p:nvSpPr>
          <p:cNvPr id="5" name="Can 4"/>
          <p:cNvSpPr/>
          <p:nvPr/>
        </p:nvSpPr>
        <p:spPr>
          <a:xfrm>
            <a:off x="2438400" y="3794123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556123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175123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937123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403723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403723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3641723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049495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0400" y="483620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98772" y="4823852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5241923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52600" y="5470523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propagating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to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10000" y="3980277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010400" y="3565523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provide </a:t>
              </a:r>
              <a:r>
                <a:rPr lang="en-US" sz="1600" i="1" dirty="0">
                  <a:solidFill>
                    <a:schemeClr val="tx1"/>
                  </a:solidFill>
                </a:rPr>
                <a:t>Read Your Write</a:t>
              </a:r>
              <a:r>
                <a:rPr lang="en-US" sz="1600" dirty="0">
                  <a:solidFill>
                    <a:schemeClr val="tx1"/>
                  </a:solidFill>
                </a:rPr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41723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517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506573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554" y="5795684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7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51821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Write Follow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A </a:t>
            </a:r>
            <a:r>
              <a:rPr lang="en-US" sz="2200" i="1" dirty="0"/>
              <a:t>write </a:t>
            </a:r>
            <a:r>
              <a:rPr lang="en-US" sz="2200" dirty="0"/>
              <a:t>operation by a process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</a:t>
            </a:r>
            <a:r>
              <a:rPr lang="en-US" sz="2200" i="1" dirty="0"/>
              <a:t>following a previous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 is guaranteed to take place </a:t>
            </a:r>
            <a:r>
              <a:rPr lang="en-US" sz="2200" i="1" dirty="0"/>
              <a:t>on the same or a more recent value </a:t>
            </a:r>
            <a:r>
              <a:rPr lang="en-US" sz="2200" dirty="0"/>
              <a:t>of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that was read</a:t>
            </a:r>
          </a:p>
          <a:p>
            <a:pPr lvl="3"/>
            <a:endParaRPr lang="en-US" sz="1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Users of a newsgroup should post their comments only after they have read the article and (all) previous comments</a:t>
            </a:r>
          </a:p>
        </p:txBody>
      </p:sp>
      <p:sp>
        <p:nvSpPr>
          <p:cNvPr id="5" name="Can 4"/>
          <p:cNvSpPr/>
          <p:nvPr/>
        </p:nvSpPr>
        <p:spPr>
          <a:xfrm>
            <a:off x="2438400" y="390861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67061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28961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505161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51821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51821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962400" y="375621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16398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495069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98772" y="493833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535641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52600" y="558501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all previous writes have been propagated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4343400" y="409476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048001" y="3774818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72448" y="416735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705601" y="375621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5621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634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0C0"/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218124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consistency protocol describes the </a:t>
            </a:r>
            <a:r>
              <a:rPr lang="en-US" sz="2800" i="1" dirty="0">
                <a:solidFill>
                  <a:schemeClr val="tx1"/>
                </a:solidFill>
              </a:rPr>
              <a:t>implementation</a:t>
            </a:r>
            <a:r>
              <a:rPr lang="en-US" sz="2800" dirty="0">
                <a:solidFill>
                  <a:schemeClr val="tx1"/>
                </a:solidFill>
              </a:rPr>
              <a:t> of a specific consistency model (e.g., strict consistency)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2 types of consistency protocols: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Primary-based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One primary coordinator is </a:t>
            </a:r>
            <a:r>
              <a:rPr lang="en-US" sz="2200" i="1" dirty="0">
                <a:solidFill>
                  <a:schemeClr val="tx1"/>
                </a:solidFill>
              </a:rPr>
              <a:t>elected</a:t>
            </a:r>
            <a:r>
              <a:rPr lang="en-US" sz="2200" dirty="0">
                <a:solidFill>
                  <a:schemeClr val="tx1"/>
                </a:solidFill>
              </a:rPr>
              <a:t> to control replication across multiple replicas</a:t>
            </a:r>
          </a:p>
          <a:p>
            <a:pPr lvl="8"/>
            <a:endParaRPr lang="en-US" sz="6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Replicated-write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Multiple replicas coordinate to provide consistency guarantees</a:t>
            </a:r>
          </a:p>
        </p:txBody>
      </p:sp>
    </p:spTree>
    <p:extLst>
      <p:ext uri="{BB962C8B-B14F-4D97-AF65-F5344CB8AC3E}">
        <p14:creationId xmlns:p14="http://schemas.microsoft.com/office/powerpoint/2010/main" val="32706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855431"/>
              </p:ext>
            </p:extLst>
          </p:nvPr>
        </p:nvGraphicFramePr>
        <p:xfrm>
          <a:off x="1752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3264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8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Primary-Based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primary-based protocols, a simple centralized design is used to implement consistency models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Each data-item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 an associated “</a:t>
            </a:r>
            <a:r>
              <a:rPr lang="en-US" sz="2400" i="1" dirty="0">
                <a:solidFill>
                  <a:schemeClr val="tx1"/>
                </a:solidFill>
              </a:rPr>
              <a:t>primary replica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primary replica is responsible for coordinating write operations</a:t>
            </a: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5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one example of primary-based protocols that implements the </a:t>
            </a:r>
            <a:r>
              <a:rPr lang="en-US" sz="2800" i="1" dirty="0">
                <a:solidFill>
                  <a:schemeClr val="tx1"/>
                </a:solidFill>
              </a:rPr>
              <a:t>Strict Consistency Model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Remote-Write Protocol</a:t>
            </a:r>
          </a:p>
        </p:txBody>
      </p:sp>
    </p:spTree>
    <p:extLst>
      <p:ext uri="{BB962C8B-B14F-4D97-AF65-F5344CB8AC3E}">
        <p14:creationId xmlns:p14="http://schemas.microsoft.com/office/powerpoint/2010/main" val="60187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Data-Centric Consistency Models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Client-Centric Consistency Models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Consistency Protocols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Quiz II and PS5 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P4 is due on Monday, Nov 27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PS6 is due on Tuesday, Nov 28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The final exam is on Thursday, Nov 30 from 4:00 to 7:00PM in the classroom. It is open book, open notes.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0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772400" y="440960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Two Rules: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write operations are forwarded to the primary replica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Read operations are carried out </a:t>
            </a:r>
            <a:r>
              <a:rPr lang="en-US" sz="2000" i="1" dirty="0">
                <a:solidFill>
                  <a:schemeClr val="tx1"/>
                </a:solidFill>
              </a:rPr>
              <a:t>locally</a:t>
            </a:r>
            <a:r>
              <a:rPr lang="en-US" sz="2000" dirty="0">
                <a:solidFill>
                  <a:schemeClr val="tx1"/>
                </a:solidFill>
              </a:rPr>
              <a:t> at each replica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US" sz="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Approach for write operations: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79772" y="2971800"/>
            <a:ext cx="633633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Client connects to some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the client issues write operation to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forwards the request to the primary replica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which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U</a:t>
            </a:r>
            <a:r>
              <a:rPr lang="en-US" sz="1600" dirty="0" smtClean="0">
                <a:solidFill>
                  <a:schemeClr val="tx1"/>
                </a:solidFill>
              </a:rPr>
              <a:t>pdates </a:t>
            </a:r>
            <a:r>
              <a:rPr lang="en-US" sz="1600" dirty="0">
                <a:solidFill>
                  <a:schemeClr val="tx1"/>
                </a:solidFill>
              </a:rPr>
              <a:t>its local value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</a:t>
            </a:r>
            <a:r>
              <a:rPr lang="en-US" sz="1600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hen </a:t>
            </a: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f</a:t>
            </a:r>
            <a:r>
              <a:rPr lang="en-US" sz="1600" dirty="0">
                <a:solidFill>
                  <a:schemeClr val="tx1"/>
                </a:solidFill>
              </a:rPr>
              <a:t>orwards the update to 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perform updates, and send ACKs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back to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After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receives all ACKs, it informs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that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write operation was successful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>
                <a:solidFill>
                  <a:schemeClr val="tx1"/>
                </a:solidFill>
              </a:rPr>
              <a:t>acknowledges the client, stating that the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write operation was successful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>
            <a:off x="9920650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8" name="Can 7"/>
          <p:cNvSpPr/>
          <p:nvPr/>
        </p:nvSpPr>
        <p:spPr>
          <a:xfrm>
            <a:off x="8121581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" name="Can 11"/>
          <p:cNvSpPr/>
          <p:nvPr/>
        </p:nvSpPr>
        <p:spPr>
          <a:xfrm>
            <a:off x="9067801" y="4615609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07374" y="3955578"/>
            <a:ext cx="16142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Primary Replica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9290955" y="4232576"/>
            <a:ext cx="323538" cy="3830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038948" y="335146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567890" y="486156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42588" y="361307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229601" y="402048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21581" y="504592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067801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36145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77849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8567890" y="4778056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524159" y="478536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127441" y="50441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942852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574593" y="496372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524158" y="497586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8567890" y="461560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458201" y="402048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686800" y="539496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</p:spTree>
    <p:extLst>
      <p:ext uri="{BB962C8B-B14F-4D97-AF65-F5344CB8AC3E}">
        <p14:creationId xmlns:p14="http://schemas.microsoft.com/office/powerpoint/2010/main" val="175942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 –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Remote-Write Protocol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Provides a simple way to implement strict consistency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Guarantees that clients see always the most recent values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However, latency is high in the Remote-Write Protocol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client blocks until all the replicas are updated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what scenarios would you use the Remote-Write protocol?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Typically, </a:t>
            </a:r>
            <a:r>
              <a:rPr lang="en-US" sz="2600" dirty="0" smtClean="0">
                <a:solidFill>
                  <a:schemeClr val="tx1"/>
                </a:solidFill>
              </a:rPr>
              <a:t>for </a:t>
            </a:r>
            <a:r>
              <a:rPr lang="en-US" sz="2600" dirty="0">
                <a:solidFill>
                  <a:schemeClr val="tx1"/>
                </a:solidFill>
              </a:rPr>
              <a:t>distributed databases and file systems in data-centers (i.e., in LAN settings)</a:t>
            </a:r>
          </a:p>
          <a:p>
            <a:pPr lvl="3"/>
            <a:r>
              <a:rPr lang="en-US" sz="2600" dirty="0">
                <a:solidFill>
                  <a:schemeClr val="tx1"/>
                </a:solidFill>
              </a:rPr>
              <a:t>Replicas are placed on the same LAN to reduce latency</a:t>
            </a:r>
          </a:p>
        </p:txBody>
      </p:sp>
    </p:spTree>
    <p:extLst>
      <p:ext uri="{BB962C8B-B14F-4D97-AF65-F5344CB8AC3E}">
        <p14:creationId xmlns:p14="http://schemas.microsoft.com/office/powerpoint/2010/main" val="387014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143341"/>
              </p:ext>
            </p:extLst>
          </p:nvPr>
        </p:nvGraphicFramePr>
        <p:xfrm>
          <a:off x="1752600" y="1905000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44958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6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altered replica </a:t>
            </a:r>
            <a:r>
              <a:rPr lang="en-US" sz="2400" dirty="0">
                <a:solidFill>
                  <a:schemeClr val="tx1"/>
                </a:solidFill>
              </a:rPr>
              <a:t>will propagate updates to other replicas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</p:spTree>
    <p:extLst>
      <p:ext uri="{BB962C8B-B14F-4D97-AF65-F5344CB8AC3E}">
        <p14:creationId xmlns:p14="http://schemas.microsoft.com/office/powerpoint/2010/main" val="356604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Protocol: when a client writes at a replica, the replica will send the </a:t>
            </a:r>
            <a:r>
              <a:rPr lang="en-US" sz="2800" dirty="0" smtClean="0">
                <a:solidFill>
                  <a:schemeClr val="tx1"/>
                </a:solidFill>
              </a:rPr>
              <a:t>update </a:t>
            </a:r>
            <a:r>
              <a:rPr lang="en-US" sz="2800" dirty="0">
                <a:solidFill>
                  <a:schemeClr val="tx1"/>
                </a:solidFill>
              </a:rPr>
              <a:t>to all other replicas</a:t>
            </a:r>
          </a:p>
          <a:p>
            <a:pPr lvl="4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Challenges with Active Replication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Ordering of operations can differ leading to conflicts/inconsistencies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So how to maintain consistent ordering?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4739050" y="551328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2939981" y="546904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1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39981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201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54545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76601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05200" y="624840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77438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x+=2</a:t>
            </a:r>
          </a:p>
        </p:txBody>
      </p:sp>
      <p:sp>
        <p:nvSpPr>
          <p:cNvPr id="21" name="Can 20"/>
          <p:cNvSpPr/>
          <p:nvPr/>
        </p:nvSpPr>
        <p:spPr>
          <a:xfrm>
            <a:off x="3886201" y="550517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86290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92150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62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50841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79441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16857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x*=3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50028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7044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5538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706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4333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92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75522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51708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096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x+=2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x*=3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00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Centralized 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Possible Approach: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Elect a centralized coordinator (let us call it </a:t>
            </a:r>
            <a:r>
              <a:rPr lang="en-US" sz="2000" i="1" u="sng" dirty="0">
                <a:solidFill>
                  <a:schemeClr val="tx1"/>
                </a:solidFill>
              </a:rPr>
              <a:t>sequencer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))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When a client connects to a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>
                <a:solidFill>
                  <a:schemeClr val="tx1"/>
                </a:solidFill>
              </a:rPr>
              <a:t> and issues a write operation</a:t>
            </a:r>
          </a:p>
          <a:p>
            <a:pPr marL="974725" lvl="1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>
                <a:solidFill>
                  <a:schemeClr val="tx1"/>
                </a:solidFill>
              </a:rPr>
              <a:t>forwards the update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 assigns a </a:t>
            </a:r>
            <a:r>
              <a:rPr lang="en-US" sz="1800" i="1" dirty="0">
                <a:solidFill>
                  <a:schemeClr val="tx1"/>
                </a:solidFill>
              </a:rPr>
              <a:t>sequence number </a:t>
            </a:r>
            <a:r>
              <a:rPr lang="en-US" sz="1800" dirty="0">
                <a:solidFill>
                  <a:schemeClr val="tx1"/>
                </a:solidFill>
              </a:rPr>
              <a:t>to the update operation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propagates the sequence number and the operation to other replicas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Operations are carried out at all replicas in the order of the sequence numbers</a:t>
            </a:r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733800" y="51877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6653894" y="54136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4854825" y="53693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832" y="4678523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8753" y="50985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64478" y="62994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01028" y="442504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16" name="Can 15"/>
          <p:cNvSpPr/>
          <p:nvPr/>
        </p:nvSpPr>
        <p:spPr>
          <a:xfrm>
            <a:off x="5801045" y="54054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08709" y="5584516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6889" y="4691083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7956" y="50859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31701" y="44196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1" name="Can 30"/>
          <p:cNvSpPr/>
          <p:nvPr/>
        </p:nvSpPr>
        <p:spPr>
          <a:xfrm>
            <a:off x="3810001" y="5373178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08709" y="54136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88612" y="518776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6920" y="58893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59747" y="590091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2476" y="5897479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08709" y="5830378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439697" y="5700523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47353" y="544937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58864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54608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any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replica will propagate updates to other replicas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44024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4935070" y="4446495"/>
            <a:ext cx="533400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60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Replicated writes can also be accomplished via using a </a:t>
            </a:r>
            <a:r>
              <a:rPr lang="en-US" sz="2400" i="1" dirty="0">
                <a:solidFill>
                  <a:schemeClr val="tx1"/>
                </a:solidFill>
              </a:rPr>
              <a:t>voting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scheme</a:t>
            </a:r>
            <a:r>
              <a:rPr lang="en-US" sz="2400" dirty="0">
                <a:solidFill>
                  <a:schemeClr val="tx1"/>
                </a:solidFill>
              </a:rPr>
              <a:t>, originally proposed by Thomas (1979) then generalized by Gifford (1979)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Basic Idea (</a:t>
            </a:r>
            <a:r>
              <a:rPr lang="en-US" sz="2400" i="1" dirty="0">
                <a:solidFill>
                  <a:srgbClr val="0070C0"/>
                </a:solidFill>
              </a:rPr>
              <a:t>Recap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Clients are required to </a:t>
            </a:r>
            <a:r>
              <a:rPr lang="en-US" sz="2400" i="1" dirty="0">
                <a:solidFill>
                  <a:schemeClr val="tx1"/>
                </a:solidFill>
              </a:rPr>
              <a:t>request and acquire </a:t>
            </a:r>
            <a:r>
              <a:rPr lang="en-US" sz="2400" dirty="0">
                <a:solidFill>
                  <a:schemeClr val="tx1"/>
                </a:solidFill>
              </a:rPr>
              <a:t>the permission of multiple servers before either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5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4363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first contact </a:t>
            </a:r>
            <a:r>
              <a:rPr lang="en-US" sz="2800" b="1" i="1" dirty="0">
                <a:solidFill>
                  <a:schemeClr val="tx1"/>
                </a:solidFill>
              </a:rPr>
              <a:t>N/2 + 1</a:t>
            </a:r>
            <a:r>
              <a:rPr lang="en-US" sz="2800" dirty="0">
                <a:solidFill>
                  <a:schemeClr val="tx1"/>
                </a:solidFill>
              </a:rPr>
              <a:t> servers (a </a:t>
            </a:r>
            <a:r>
              <a:rPr lang="en-US" sz="2800" i="1" dirty="0">
                <a:solidFill>
                  <a:schemeClr val="tx1"/>
                </a:solidFill>
              </a:rPr>
              <a:t>majority</a:t>
            </a:r>
            <a:r>
              <a:rPr lang="en-US" sz="28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800" dirty="0">
                <a:solidFill>
                  <a:schemeClr val="tx1"/>
                </a:solidFill>
              </a:rPr>
              <a:t>This </a:t>
            </a:r>
            <a:r>
              <a:rPr lang="en-US" sz="2800" dirty="0" smtClean="0"/>
              <a:t>is </a:t>
            </a:r>
            <a:r>
              <a:rPr lang="en-US" sz="2800" dirty="0" smtClean="0">
                <a:solidFill>
                  <a:schemeClr val="tx1"/>
                </a:solidFill>
              </a:rPr>
              <a:t>pursued at replica sites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contact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dirty="0">
                <a:solidFill>
                  <a:schemeClr val="tx1"/>
                </a:solidFill>
              </a:rPr>
              <a:t>/2 + 1 servers, asking them to send their version numbers of its requested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If all the version numbers are equal, this must be the most recent version of the file 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Protocols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1248" y="1463040"/>
            <a:ext cx="10332720" cy="1963534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249" y="1152736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lecture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248" y="5088022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841248" y="3460530"/>
            <a:ext cx="10332720" cy="162243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1124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Gifford's scheme generalizes Thomas’ one</a:t>
            </a:r>
          </a:p>
          <a:p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Gifford’s Scheme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needs to assemble a </a:t>
            </a:r>
            <a:r>
              <a:rPr lang="en-US" sz="2800" i="1" dirty="0">
                <a:solidFill>
                  <a:schemeClr val="tx1"/>
                </a:solidFill>
              </a:rPr>
              <a:t>read quorum</a:t>
            </a:r>
            <a:r>
              <a:rPr lang="en-US" sz="28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To modify a file, a </a:t>
            </a:r>
            <a:r>
              <a:rPr lang="en-US" sz="2800" i="1" dirty="0">
                <a:solidFill>
                  <a:schemeClr val="tx1"/>
                </a:solidFill>
              </a:rPr>
              <a:t>write quorum </a:t>
            </a:r>
            <a:r>
              <a:rPr lang="en-US" sz="2800" dirty="0">
                <a:solidFill>
                  <a:schemeClr val="tx1"/>
                </a:solidFill>
              </a:rPr>
              <a:t>of at least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servers is required</a:t>
            </a:r>
          </a:p>
        </p:txBody>
      </p:sp>
    </p:spTree>
    <p:extLst>
      <p:ext uri="{BB962C8B-B14F-4D97-AF65-F5344CB8AC3E}">
        <p14:creationId xmlns:p14="http://schemas.microsoft.com/office/powerpoint/2010/main" val="214024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values of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are subject to the following two constraints: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1 (or </a:t>
            </a:r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R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2 (or </a:t>
            </a:r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/2</a:t>
            </a: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Claim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 prevents read-write (RW) conflicts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 prevents write-write (WW) conflicts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in 1998 and </a:t>
            </a:r>
            <a:r>
              <a:rPr lang="en-US" sz="2600" dirty="0">
                <a:solidFill>
                  <a:schemeClr val="tx1"/>
                </a:solidFill>
              </a:rPr>
              <a:t>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Assumptions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</a:rPr>
              <a:t>Paxos</a:t>
            </a:r>
            <a:r>
              <a:rPr lang="en-US" sz="2800" dirty="0">
                <a:solidFill>
                  <a:schemeClr val="tx1"/>
                </a:solidFill>
              </a:rPr>
              <a:t> assumes asynchronous, non-Byzantine (</a:t>
            </a:r>
            <a:r>
              <a:rPr lang="en-US" sz="2800" i="1" dirty="0">
                <a:solidFill>
                  <a:schemeClr val="tx1"/>
                </a:solidFill>
              </a:rPr>
              <a:t>more on this under fault-tolerance</a:t>
            </a:r>
            <a:r>
              <a:rPr lang="en-US" sz="2800" dirty="0">
                <a:solidFill>
                  <a:schemeClr val="tx1"/>
                </a:solidFill>
              </a:rPr>
              <a:t>) model, in which: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Processes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Operate at arbitrary speeds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fail by stopping, but may restart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Since any process may fail after a </a:t>
            </a:r>
            <a:r>
              <a:rPr lang="en-US" sz="2400" i="1" dirty="0">
                <a:solidFill>
                  <a:schemeClr val="tx1"/>
                </a:solidFill>
              </a:rPr>
              <a:t>value is chosen</a:t>
            </a:r>
            <a:r>
              <a:rPr lang="en-US" sz="2400" dirty="0">
                <a:solidFill>
                  <a:schemeClr val="tx1"/>
                </a:solidFill>
              </a:rPr>
              <a:t> and then restart, a solution is impossible unless some information can be remembered (e.g., </a:t>
            </a:r>
            <a:r>
              <a:rPr lang="en-US" sz="2400" i="1" dirty="0">
                <a:solidFill>
                  <a:srgbClr val="C00000"/>
                </a:solidFill>
              </a:rPr>
              <a:t>through logging</a:t>
            </a:r>
            <a:r>
              <a:rPr lang="en-US" sz="2400" dirty="0">
                <a:solidFill>
                  <a:schemeClr val="tx1"/>
                </a:solidFill>
              </a:rPr>
              <a:t>) by a process that has failed and restarted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Messages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be lost, duplicated, delayed (and thus reordered), but </a:t>
            </a:r>
            <a:r>
              <a:rPr lang="en-US" sz="2400" i="1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corrupted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300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Roles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Processes can take different </a:t>
            </a:r>
            <a:r>
              <a:rPr lang="en-US" sz="2800" i="1" u="sng" dirty="0">
                <a:solidFill>
                  <a:schemeClr val="tx1"/>
                </a:solidFill>
              </a:rPr>
              <a:t>roles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Client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Issues a request (e.g., write on a replicated file) to the distributed system and waits for a response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Proposer (</a:t>
            </a:r>
            <a:r>
              <a:rPr lang="en-US" sz="2600" i="1" dirty="0">
                <a:solidFill>
                  <a:srgbClr val="0070C0"/>
                </a:solidFill>
              </a:rPr>
              <a:t>or a process bidding to become a coordinator/leader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Advocates for a Client and suggests values for consideration by </a:t>
            </a:r>
            <a:r>
              <a:rPr lang="en-US" sz="2400" i="1" dirty="0">
                <a:solidFill>
                  <a:schemeClr val="tx1"/>
                </a:solidFill>
              </a:rPr>
              <a:t>Acceptors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Acceptor (</a:t>
            </a:r>
            <a:r>
              <a:rPr lang="en-US" sz="2600" i="1" dirty="0">
                <a:solidFill>
                  <a:srgbClr val="0070C0"/>
                </a:solidFill>
              </a:rPr>
              <a:t>or a voter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Considers the values proposed by Proposers and renders an accept/reject decision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Learner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Once a Client’s request has been </a:t>
            </a:r>
            <a:r>
              <a:rPr lang="en-US" sz="2400" i="1" dirty="0">
                <a:solidFill>
                  <a:schemeClr val="tx1"/>
                </a:solidFill>
              </a:rPr>
              <a:t>agreed upon</a:t>
            </a:r>
            <a:r>
              <a:rPr lang="en-US" sz="2400" dirty="0">
                <a:solidFill>
                  <a:schemeClr val="tx1"/>
                </a:solidFill>
              </a:rPr>
              <a:t> by the Acceptors, the Learner can take action (e.g., execute the request and send a response to the Client)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676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message sent to an Acceptor must be sent to a </a:t>
            </a:r>
            <a:r>
              <a:rPr lang="en-US" sz="2400" i="1" dirty="0">
                <a:solidFill>
                  <a:schemeClr val="tx1"/>
                </a:solidFill>
              </a:rPr>
              <a:t>quorum of Acceptors</a:t>
            </a:r>
            <a:r>
              <a:rPr lang="en-US" sz="2400" dirty="0">
                <a:solidFill>
                  <a:schemeClr val="tx1"/>
                </a:solidFill>
              </a:rPr>
              <a:t> consisting of </a:t>
            </a:r>
            <a:r>
              <a:rPr lang="en-US" sz="2400" i="1" dirty="0">
                <a:solidFill>
                  <a:schemeClr val="tx1"/>
                </a:solidFill>
              </a:rPr>
              <a:t>more than half</a:t>
            </a:r>
            <a:r>
              <a:rPr lang="en-US" sz="2400" dirty="0">
                <a:solidFill>
                  <a:schemeClr val="tx1"/>
                </a:solidFill>
              </a:rPr>
              <a:t> of all Acceptors (i.e., </a:t>
            </a:r>
            <a:r>
              <a:rPr lang="en-US" sz="2400" i="1" dirty="0">
                <a:solidFill>
                  <a:schemeClr val="tx1"/>
                </a:solidFill>
              </a:rPr>
              <a:t>majority-- not unanimity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two quorums should have a nonempty </a:t>
            </a:r>
            <a:r>
              <a:rPr lang="en-US" sz="2400" dirty="0" smtClean="0">
                <a:solidFill>
                  <a:schemeClr val="tx1"/>
                </a:solidFill>
              </a:rPr>
              <a:t>intersection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Common node acts as “tie-breaker”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This </a:t>
            </a:r>
            <a:r>
              <a:rPr lang="en-US" sz="2400" dirty="0">
                <a:solidFill>
                  <a:schemeClr val="tx1"/>
                </a:solidFill>
              </a:rPr>
              <a:t>helps avoid the “split-brain” problem (or a situation when Acceptors’ decisions are not in agreement)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a system with 2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+1 Acceptors, 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Acceptors can fail and consensus can still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be </a:t>
            </a:r>
            <a:r>
              <a:rPr lang="en-US" sz="2400" dirty="0">
                <a:solidFill>
                  <a:schemeClr val="tx1"/>
                </a:solidFill>
              </a:rPr>
              <a:t>reached</a:t>
            </a: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364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63149"/>
              </p:ext>
            </p:extLst>
          </p:nvPr>
        </p:nvGraphicFramePr>
        <p:xfrm>
          <a:off x="841248" y="1463040"/>
          <a:ext cx="10332720" cy="4768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xmlns="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xmlns="" val="3013035181"/>
                    </a:ext>
                  </a:extLst>
                </a:gridCol>
              </a:tblGrid>
              <a:tr h="476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892036"/>
                  </a:ext>
                </a:extLst>
              </a:tr>
              <a:tr h="7833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4355506"/>
                  </a:ext>
                </a:extLst>
              </a:tr>
              <a:tr h="3508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 (the sequence number of any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to a stable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storage, promising that it will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never accept any future proposed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number less than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sends a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promise(n, (N, U))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response,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where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are the last sequence number and value it </a:t>
                      </a:r>
                      <a:r>
                        <a:rPr lang="en-US" sz="2000" i="1" u="sng" dirty="0">
                          <a:solidFill>
                            <a:schemeClr val="bg1"/>
                          </a:solidFill>
                        </a:rPr>
                        <a:t>accepted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so far (if any)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18454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9882" y="2734732"/>
            <a:ext cx="10683917" cy="354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295977"/>
            <a:ext cx="10134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Note that multiple processes can bid to become coordinators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Hence, how can each coordinator select a </a:t>
            </a:r>
            <a:r>
              <a:rPr lang="en-US" sz="2000" i="1" dirty="0"/>
              <a:t>unique</a:t>
            </a:r>
            <a:r>
              <a:rPr lang="en-US" sz="2000" dirty="0"/>
              <a:t> sequence number?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Every process, </a:t>
            </a:r>
            <a:r>
              <a:rPr lang="en-US" sz="2000" b="1" i="1" dirty="0"/>
              <a:t>P</a:t>
            </a:r>
            <a:r>
              <a:rPr lang="en-US" sz="2000" dirty="0"/>
              <a:t>, can be assigned a unique ID</a:t>
            </a:r>
            <a:r>
              <a:rPr lang="en-US" sz="2000" b="1" i="1" baseline="-25000" dirty="0"/>
              <a:t>P</a:t>
            </a:r>
            <a:r>
              <a:rPr lang="en-US" sz="2000" dirty="0"/>
              <a:t>, between 0 and </a:t>
            </a:r>
            <a:r>
              <a:rPr lang="en-US" sz="2000" b="1" i="1" dirty="0"/>
              <a:t>k</a:t>
            </a:r>
            <a:r>
              <a:rPr lang="en-US" sz="2000" dirty="0"/>
              <a:t> – 1, assuming a total of </a:t>
            </a:r>
            <a:r>
              <a:rPr lang="en-US" sz="2000" b="1" i="1" dirty="0"/>
              <a:t>k</a:t>
            </a:r>
            <a:r>
              <a:rPr lang="en-US" sz="2000" dirty="0"/>
              <a:t> processes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b="1" i="1" dirty="0"/>
              <a:t>P</a:t>
            </a:r>
            <a:r>
              <a:rPr lang="en-US" sz="2000" dirty="0"/>
              <a:t> can select the smallest sequence number, </a:t>
            </a:r>
            <a:r>
              <a:rPr lang="en-US" sz="2000" b="1" i="1" dirty="0"/>
              <a:t>s</a:t>
            </a:r>
            <a:r>
              <a:rPr lang="en-US" sz="2000" dirty="0"/>
              <a:t>, that is larger than </a:t>
            </a:r>
            <a:r>
              <a:rPr lang="en-US" sz="2000" i="1" dirty="0"/>
              <a:t>all sequence numbers seen thus far</a:t>
            </a:r>
            <a:r>
              <a:rPr lang="en-US" sz="2000" dirty="0"/>
              <a:t>, so that </a:t>
            </a:r>
            <a:r>
              <a:rPr lang="en-US" sz="2000" b="1" i="1" dirty="0"/>
              <a:t>s</a:t>
            </a:r>
            <a:r>
              <a:rPr lang="en-US" sz="2000" dirty="0"/>
              <a:t> % </a:t>
            </a:r>
            <a:r>
              <a:rPr lang="en-US" sz="2000" b="1" i="1" dirty="0"/>
              <a:t>k</a:t>
            </a:r>
            <a:r>
              <a:rPr lang="en-US" sz="2000" dirty="0"/>
              <a:t> = ID</a:t>
            </a:r>
            <a:r>
              <a:rPr lang="en-US" sz="2000" b="1" i="1" baseline="-25000" dirty="0"/>
              <a:t>P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E.g., </a:t>
            </a:r>
            <a:r>
              <a:rPr lang="en-US" sz="2000" b="1" i="1" dirty="0"/>
              <a:t>P</a:t>
            </a:r>
            <a:r>
              <a:rPr lang="en-US" sz="2000" dirty="0"/>
              <a:t> will pick a sequence number of 23 for its next bid if ID</a:t>
            </a:r>
            <a:r>
              <a:rPr lang="en-US" sz="2000" b="1" i="1" baseline="-25000" dirty="0"/>
              <a:t>P</a:t>
            </a:r>
            <a:r>
              <a:rPr lang="en-US" sz="2000" dirty="0"/>
              <a:t> = 3, </a:t>
            </a:r>
            <a:r>
              <a:rPr lang="en-US" sz="2000" b="1" i="1" dirty="0"/>
              <a:t>k</a:t>
            </a:r>
            <a:r>
              <a:rPr lang="en-US" sz="2000" dirty="0"/>
              <a:t> = 5, and largest number seen = 20</a:t>
            </a:r>
          </a:p>
        </p:txBody>
      </p:sp>
    </p:spTree>
    <p:extLst>
      <p:ext uri="{BB962C8B-B14F-4D97-AF65-F5344CB8AC3E}">
        <p14:creationId xmlns:p14="http://schemas.microsoft.com/office/powerpoint/2010/main" val="355667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13095"/>
              </p:ext>
            </p:extLst>
          </p:nvPr>
        </p:nvGraphicFramePr>
        <p:xfrm>
          <a:off x="841248" y="1463040"/>
          <a:ext cx="10332720" cy="5002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xmlns="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xmlns="" val="3013035181"/>
                    </a:ext>
                  </a:extLst>
                </a:gridCol>
              </a:tblGrid>
              <a:tr h="475827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892036"/>
                  </a:ext>
                </a:extLst>
              </a:tr>
              <a:tr h="8262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4355506"/>
                  </a:ext>
                </a:extLst>
              </a:tr>
              <a:tr h="3700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 (the sequence number of any of its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to a stable</a:t>
                      </a:r>
                      <a:r>
                        <a:rPr lang="en-US" sz="2000" baseline="0" dirty="0"/>
                        <a:t> storage, promising that it will</a:t>
                      </a:r>
                      <a:r>
                        <a:rPr lang="en-US" sz="2000" dirty="0"/>
                        <a:t> never accept any future proposed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number less than </a:t>
                      </a:r>
                      <a:r>
                        <a:rPr lang="en-US" sz="2000" b="1" i="1" dirty="0"/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sends a </a:t>
                      </a:r>
                      <a:r>
                        <a:rPr lang="en-US" sz="2000" b="1" i="1" dirty="0"/>
                        <a:t>promise(n, (N, U))</a:t>
                      </a:r>
                      <a:r>
                        <a:rPr lang="en-US" sz="2000" dirty="0"/>
                        <a:t> response,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where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U</a:t>
                      </a:r>
                      <a:r>
                        <a:rPr lang="en-US" sz="2000" dirty="0"/>
                        <a:t> are the last sequence number and value it </a:t>
                      </a:r>
                      <a:r>
                        <a:rPr lang="en-US" sz="2000" i="1" u="sng" dirty="0"/>
                        <a:t>accepted</a:t>
                      </a:r>
                      <a:r>
                        <a:rPr lang="en-US" sz="2000" dirty="0"/>
                        <a:t> so far (</a:t>
                      </a:r>
                      <a:r>
                        <a:rPr lang="en-US" sz="2000" i="1" dirty="0"/>
                        <a:t>if any</a:t>
                      </a:r>
                      <a:r>
                        <a:rPr lang="en-US" sz="2000" dirty="0"/>
                        <a:t>)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5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62401" y="2743199"/>
            <a:ext cx="4207201" cy="61543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77679" y="4114800"/>
            <a:ext cx="419192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2141" y="348683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44351" y="3208754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53800" y="2370022"/>
            <a:ext cx="233533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Quorum Size = 3, </a:t>
            </a:r>
            <a:br>
              <a:rPr lang="en-US" sz="2000" b="1" dirty="0"/>
            </a:br>
            <a:r>
              <a:rPr lang="en-US" sz="2000" b="1" dirty="0"/>
              <a:t>which is decided </a:t>
            </a:r>
            <a:br>
              <a:rPr lang="en-US" sz="2000" b="1" dirty="0"/>
            </a:br>
            <a:r>
              <a:rPr lang="en-US" sz="2000" b="1" dirty="0"/>
              <a:t>by the proposer</a:t>
            </a:r>
          </a:p>
        </p:txBody>
      </p:sp>
    </p:spTree>
    <p:extLst>
      <p:ext uri="{BB962C8B-B14F-4D97-AF65-F5344CB8AC3E}">
        <p14:creationId xmlns:p14="http://schemas.microsoft.com/office/powerpoint/2010/main" val="41208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3" grpId="0"/>
      <p:bldP spid="34" grpId="0"/>
      <p:bldP spid="35" grpId="0"/>
      <p:bldP spid="3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2184" y="3178651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60970" y="2341470"/>
            <a:ext cx="233910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Quorum Size = 2, </a:t>
            </a:r>
            <a:br>
              <a:rPr lang="en-US" sz="2000" b="1" dirty="0"/>
            </a:br>
            <a:r>
              <a:rPr lang="en-US" sz="2000" b="1" dirty="0"/>
              <a:t>which is the </a:t>
            </a:r>
            <a:r>
              <a:rPr lang="en-US" sz="2000" b="1" i="1" dirty="0"/>
              <a:t>min</a:t>
            </a:r>
          </a:p>
          <a:p>
            <a:r>
              <a:rPr lang="en-US" sz="2000" b="1" dirty="0"/>
              <a:t>acceptable </a:t>
            </a:r>
          </a:p>
          <a:p>
            <a:r>
              <a:rPr lang="en-US" sz="2000" b="1" dirty="0"/>
              <a:t>quorum size</a:t>
            </a:r>
          </a:p>
          <a:p>
            <a:r>
              <a:rPr lang="en-US" sz="2000" b="1" dirty="0"/>
              <a:t>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71423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44310"/>
              </p:ext>
            </p:extLst>
          </p:nvPr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xmlns="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xmlns="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) to a stable storage, indicating that it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sends 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accepted(n,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 v) 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It does not accept (it sends a NACK)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2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292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27712"/>
              </p:ext>
            </p:extLst>
          </p:nvPr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xmlns="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xmlns="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b="1" i="1" baseline="0" dirty="0"/>
                        <a:t>n</a:t>
                      </a:r>
                      <a:r>
                        <a:rPr lang="en-US" sz="2000" baseline="0" dirty="0"/>
                        <a:t>, </a:t>
                      </a:r>
                      <a:r>
                        <a:rPr lang="en-US" sz="2000" b="1" i="1" baseline="0" dirty="0"/>
                        <a:t>v</a:t>
                      </a:r>
                      <a:r>
                        <a:rPr lang="en-US" sz="2000" baseline="0" dirty="0"/>
                        <a:t>) to a stable storage, indicating that it </a:t>
                      </a:r>
                      <a:r>
                        <a:rPr lang="en-US" sz="2000" dirty="0"/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accepted(n,</a:t>
                      </a:r>
                      <a:r>
                        <a:rPr lang="en-US" sz="2000" b="1" i="1" baseline="0" dirty="0"/>
                        <a:t> v) </a:t>
                      </a:r>
                      <a:r>
                        <a:rPr lang="en-US" sz="2000" baseline="0" dirty="0"/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It does not accept (it sends a NACK)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12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283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15373" y="1228347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200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28307" y="2213113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3908" y="1843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1" y="2441713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2441713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85763" y="20632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17421" y="3508513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517422" y="3660913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04404" y="3024869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9372" y="290726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17421" y="4183971"/>
            <a:ext cx="1385786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2700" y="4183971"/>
            <a:ext cx="2778472" cy="3810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01595" y="381331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accept(n, v)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17421" y="5403227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517422" y="5555627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3647" y="5047542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82633" y="5220794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095500" y="5844410"/>
            <a:ext cx="8191500" cy="419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an Acceptor can accept multiple concurrent proposals!</a:t>
            </a:r>
          </a:p>
        </p:txBody>
      </p:sp>
    </p:spTree>
    <p:extLst>
      <p:ext uri="{BB962C8B-B14F-4D97-AF65-F5344CB8AC3E}">
        <p14:creationId xmlns:p14="http://schemas.microsoft.com/office/powerpoint/2010/main" val="420501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19" grpId="0"/>
      <p:bldP spid="33" grpId="0"/>
      <p:bldP spid="36" grpId="0"/>
      <p:bldP spid="2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18345"/>
            <a:ext cx="7214798" cy="95932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what if before the blue Proposer sends its accept message, another Proposer (could be the green one again) submits a new proposal with a higher sequence number?</a:t>
            </a:r>
          </a:p>
        </p:txBody>
      </p:sp>
    </p:spTree>
    <p:extLst>
      <p:ext uri="{BB962C8B-B14F-4D97-AF65-F5344CB8AC3E}">
        <p14:creationId xmlns:p14="http://schemas.microsoft.com/office/powerpoint/2010/main" val="135512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6" grpId="0"/>
      <p:bldP spid="47" grpId="0"/>
      <p:bldP spid="50" grpId="0"/>
      <p:bldP spid="51" grpId="0"/>
      <p:bldP spid="54" grpId="0"/>
      <p:bldP spid="59" grpId="0"/>
      <p:bldP spid="63" grpId="0"/>
      <p:bldP spid="68" grpId="0"/>
      <p:bldP spid="71" grpId="0"/>
      <p:bldP spid="75" grpId="0"/>
      <p:bldP spid="4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The blue round will fail also!</a:t>
            </a:r>
          </a:p>
        </p:txBody>
      </p:sp>
    </p:spTree>
    <p:extLst>
      <p:ext uri="{BB962C8B-B14F-4D97-AF65-F5344CB8AC3E}">
        <p14:creationId xmlns:p14="http://schemas.microsoft.com/office/powerpoint/2010/main" val="15729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What if this keeps happening?</a:t>
            </a:r>
          </a:p>
        </p:txBody>
      </p:sp>
    </p:spTree>
    <p:extLst>
      <p:ext uri="{BB962C8B-B14F-4D97-AF65-F5344CB8AC3E}">
        <p14:creationId xmlns:p14="http://schemas.microsoft.com/office/powerpoint/2010/main" val="33651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59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Paxos</a:t>
            </a:r>
            <a:r>
              <a:rPr lang="en-US" sz="2000" b="1" i="1" dirty="0">
                <a:solidFill>
                  <a:schemeClr val="tx1"/>
                </a:solidFill>
              </a:rPr>
              <a:t> will not commit until this scenario stops!</a:t>
            </a:r>
          </a:p>
        </p:txBody>
      </p:sp>
    </p:spTree>
    <p:extLst>
      <p:ext uri="{BB962C8B-B14F-4D97-AF65-F5344CB8AC3E}">
        <p14:creationId xmlns:p14="http://schemas.microsoft.com/office/powerpoint/2010/main" val="22220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If </a:t>
            </a:r>
            <a:r>
              <a:rPr lang="en-US" sz="2600" dirty="0">
                <a:solidFill>
                  <a:schemeClr val="tx1"/>
                </a:solidFill>
              </a:rPr>
              <a:t>two Proposers keep concurrently issuing proposals with increasing sequence numbers, none of them will succeed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Hence,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 cannot guarantee </a:t>
            </a:r>
            <a:r>
              <a:rPr lang="en-US" sz="2600" i="1" dirty="0">
                <a:solidFill>
                  <a:srgbClr val="0070C0"/>
                </a:solidFill>
              </a:rPr>
              <a:t>liveness</a:t>
            </a:r>
            <a:r>
              <a:rPr lang="en-US" sz="2600" dirty="0">
                <a:solidFill>
                  <a:schemeClr val="tx1"/>
                </a:solidFill>
              </a:rPr>
              <a:t> (i.e., </a:t>
            </a:r>
            <a:r>
              <a:rPr lang="en-US" sz="2600" dirty="0" smtClean="0">
                <a:solidFill>
                  <a:schemeClr val="tx1"/>
                </a:solidFill>
              </a:rPr>
              <a:t>cannot guarantee that a </a:t>
            </a:r>
            <a:r>
              <a:rPr lang="en-US" sz="2600" dirty="0">
                <a:solidFill>
                  <a:schemeClr val="tx1"/>
                </a:solidFill>
              </a:rPr>
              <a:t>proposed value will </a:t>
            </a:r>
            <a:r>
              <a:rPr lang="en-US" sz="2600" dirty="0"/>
              <a:t>be chosen </a:t>
            </a:r>
            <a:r>
              <a:rPr lang="en-US" sz="2600" i="1" dirty="0"/>
              <a:t>within a finite time</a:t>
            </a:r>
            <a:r>
              <a:rPr lang="en-US" sz="2600" dirty="0"/>
              <a:t>)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Is there a </a:t>
            </a:r>
            <a:r>
              <a:rPr lang="en-US" sz="2600" dirty="0" smtClean="0">
                <a:solidFill>
                  <a:schemeClr val="tx1"/>
                </a:solidFill>
              </a:rPr>
              <a:t>way liveness can be guaranteed in </a:t>
            </a:r>
            <a:r>
              <a:rPr lang="en-US" sz="2600" i="1" dirty="0">
                <a:solidFill>
                  <a:schemeClr val="tx1"/>
                </a:solidFill>
              </a:rPr>
              <a:t>Basic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Short Answer</a:t>
            </a:r>
            <a:r>
              <a:rPr lang="en-US" sz="2600" dirty="0">
                <a:solidFill>
                  <a:schemeClr val="tx1"/>
                </a:solidFill>
              </a:rPr>
              <a:t>: No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C00000"/>
                </a:solidFill>
              </a:rPr>
              <a:t>But</a:t>
            </a:r>
            <a:r>
              <a:rPr lang="en-US" sz="2600" dirty="0" smtClean="0">
                <a:solidFill>
                  <a:schemeClr val="tx1"/>
                </a:solidFill>
              </a:rPr>
              <a:t>: </a:t>
            </a:r>
            <a:r>
              <a:rPr lang="en-US" sz="2600" dirty="0">
                <a:solidFill>
                  <a:schemeClr val="tx1"/>
                </a:solidFill>
              </a:rPr>
              <a:t>We can apply an optimization </a:t>
            </a:r>
            <a:r>
              <a:rPr lang="en-US" sz="2600" i="1" dirty="0">
                <a:solidFill>
                  <a:schemeClr val="tx1"/>
                </a:solidFill>
              </a:rPr>
              <a:t>to potentially expedite </a:t>
            </a:r>
            <a:r>
              <a:rPr lang="en-US" sz="2600" i="1" dirty="0" smtClean="0">
                <a:solidFill>
                  <a:schemeClr val="tx1"/>
                </a:solidFill>
              </a:rPr>
              <a:t>(not guarantee) </a:t>
            </a:r>
            <a:r>
              <a:rPr lang="en-US" sz="2600" i="1" dirty="0" smtClean="0"/>
              <a:t>liveness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in the presence of multiple concurrent Proposers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296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 expedite </a:t>
            </a:r>
            <a:r>
              <a:rPr lang="en-US" sz="2800" dirty="0" smtClean="0"/>
              <a:t>liveness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en-US" sz="28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i="1" dirty="0">
                <a:solidFill>
                  <a:srgbClr val="0070C0"/>
                </a:solidFill>
              </a:rPr>
              <a:t>distinguished Proposer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can be selected as the </a:t>
            </a:r>
            <a:r>
              <a:rPr lang="en-US" sz="2600" i="1" dirty="0">
                <a:solidFill>
                  <a:schemeClr val="tx1"/>
                </a:solidFill>
              </a:rPr>
              <a:t>only</a:t>
            </a:r>
            <a:r>
              <a:rPr lang="en-US" sz="2600" dirty="0">
                <a:solidFill>
                  <a:schemeClr val="tx1"/>
                </a:solidFill>
              </a:rPr>
              <a:t> entity to try submitting proposals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If </a:t>
            </a:r>
            <a:r>
              <a:rPr lang="en-US" sz="2600" dirty="0">
                <a:solidFill>
                  <a:schemeClr val="tx1"/>
                </a:solidFill>
              </a:rPr>
              <a:t>this distinguished Proposer: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Can communicate successfully with a majority of Acceptors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uses a sequence number that is greater than any number used already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Then it will succeed in issuing a proposal that can be accepted, </a:t>
            </a:r>
            <a:r>
              <a:rPr lang="en-US" sz="2600" i="1" dirty="0">
                <a:solidFill>
                  <a:schemeClr val="tx1"/>
                </a:solidFill>
              </a:rPr>
              <a:t>assuming enough of the system (Proposer, Acceptors, and network) is working properly</a:t>
            </a:r>
          </a:p>
          <a:p>
            <a:pPr lvl="3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Clearly, liveness remains impossible to guarantee in finite time since any component in the system could fail (e.g., a </a:t>
            </a:r>
            <a:r>
              <a:rPr lang="en-US" sz="2800" i="1" dirty="0">
                <a:solidFill>
                  <a:srgbClr val="0070C0"/>
                </a:solidFill>
              </a:rPr>
              <a:t>network partition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can </a:t>
            </a:r>
            <a:r>
              <a:rPr lang="en-US" sz="2800" dirty="0">
                <a:solidFill>
                  <a:schemeClr val="tx1"/>
                </a:solidFill>
              </a:rPr>
              <a:t>arise)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485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200"/>
            <a:ext cx="10332720" cy="1905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simple LANs, processes at different partitions may get </a:t>
            </a:r>
            <a:r>
              <a:rPr lang="en-US" sz="2400" i="1" dirty="0">
                <a:solidFill>
                  <a:schemeClr val="tx1"/>
                </a:solidFill>
              </a:rPr>
              <a:t>fully</a:t>
            </a:r>
            <a:r>
              <a:rPr lang="en-US" sz="2400" dirty="0">
                <a:solidFill>
                  <a:schemeClr val="tx1"/>
                </a:solidFill>
              </a:rPr>
              <a:t> disconnected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E.g., </a:t>
            </a:r>
            <a:r>
              <a:rPr lang="en-US" sz="2200" dirty="0">
                <a:solidFill>
                  <a:srgbClr val="0000FF"/>
                </a:solidFill>
              </a:rPr>
              <a:t>S3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 </a:t>
            </a:r>
            <a:r>
              <a:rPr lang="en-US" sz="2200" dirty="0">
                <a:solidFill>
                  <a:schemeClr val="tx1"/>
                </a:solidFill>
              </a:rPr>
              <a:t>may get fully disconnected, but </a:t>
            </a:r>
            <a:r>
              <a:rPr lang="en-US" sz="2200" dirty="0">
                <a:solidFill>
                  <a:srgbClr val="FF0000"/>
                </a:solidFill>
              </a:rPr>
              <a:t>S1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</a:t>
            </a:r>
            <a:r>
              <a:rPr lang="en-US" sz="2200" dirty="0">
                <a:solidFill>
                  <a:schemeClr val="tx1"/>
                </a:solidFill>
              </a:rPr>
              <a:t> can still </a:t>
            </a:r>
            <a:r>
              <a:rPr lang="en-US" sz="2200" dirty="0" smtClean="0">
                <a:solidFill>
                  <a:schemeClr val="tx1"/>
                </a:solidFill>
              </a:rPr>
              <a:t>communicate</a:t>
            </a:r>
            <a:endParaRPr lang="en-US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38520" y="1575138"/>
            <a:ext cx="1452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simple,</a:t>
            </a:r>
          </a:p>
          <a:p>
            <a:r>
              <a:rPr lang="en-US" sz="2000" b="1" dirty="0"/>
              <a:t>dedicated </a:t>
            </a:r>
          </a:p>
          <a:p>
            <a:r>
              <a:rPr lang="en-US" sz="2000" b="1" dirty="0"/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404677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198"/>
            <a:ext cx="10332720" cy="24384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a network with complex topologies and independent routing choices, connectivity may render: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Asymmetric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not vice versa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Intransitive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, and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cannot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48593" y="1757570"/>
            <a:ext cx="1542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complex </a:t>
            </a:r>
          </a:p>
          <a:p>
            <a:r>
              <a:rPr lang="en-US" sz="2000" b="1" dirty="0"/>
              <a:t>WAN</a:t>
            </a:r>
          </a:p>
        </p:txBody>
      </p:sp>
    </p:spTree>
    <p:extLst>
      <p:ext uri="{BB962C8B-B14F-4D97-AF65-F5344CB8AC3E}">
        <p14:creationId xmlns:p14="http://schemas.microsoft.com/office/powerpoint/2010/main" val="236114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100" dirty="0"/>
              <a:t>Client-centric consistency provides guarantees for a single client for its accesses to a data-store</a:t>
            </a:r>
          </a:p>
          <a:p>
            <a:pPr lvl="6"/>
            <a:endParaRPr lang="en-US" sz="100" dirty="0"/>
          </a:p>
          <a:p>
            <a:pPr lvl="1"/>
            <a:r>
              <a:rPr lang="en-US" sz="2000" dirty="0"/>
              <a:t>Example: Providing consistency guarantees to a client process for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replicated on two servers. Let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be the local copy of a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at server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638799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3276600" y="3421796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3276600" y="4183796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33800" y="3509664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4500264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6264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9624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41118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5202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x+=2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45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x-=1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76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x*=5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67600" y="24384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2520662" y="3319164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4282992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4600" y="3733799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4000" y="41345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8153400" y="41118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400" b="1" baseline="-25000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28800" y="56419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1968843" y="5693460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362200" y="57151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Replica </a:t>
            </a:r>
            <a:r>
              <a:rPr lang="en-US" sz="1200" dirty="0" err="1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429000" y="5745975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4141694" y="56419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Read variable x at  </a:t>
            </a:r>
          </a:p>
          <a:p>
            <a:r>
              <a:rPr lang="en-US" sz="1100" dirty="0"/>
              <a:t>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745975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6496630" y="56554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variable x at </a:t>
            </a:r>
          </a:p>
          <a:p>
            <a:r>
              <a:rPr lang="en-US" sz="1100" dirty="0"/>
              <a:t> 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34400" y="57181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9372601" y="5745975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Set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99020" y="4724399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743200" y="47522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0" y="52094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2971800" y="51771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</a:t>
            </a:r>
            <a:r>
              <a:rPr lang="en-US" sz="1200" b="1" dirty="0"/>
              <a:t>and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and,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/>
              <a:t>was updated 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5984194" y="7263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144000" y="35814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8153400" y="4114800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806570" y="27561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8962406" y="3095005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1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correctness (NOT liveness)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</a:t>
            </a:r>
            <a:r>
              <a:rPr lang="en-US" sz="2400" dirty="0" smtClean="0">
                <a:solidFill>
                  <a:schemeClr val="tx1"/>
                </a:solidFill>
              </a:rPr>
              <a:t>due to the quorum mechanism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Acceptor is not a member of the Proposer’s quorum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quorum, but quorum  size &gt;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674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correctness?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because of the quorum mechanism, which entails that </a:t>
            </a:r>
            <a:r>
              <a:rPr lang="en-US" sz="2400" i="1" dirty="0">
                <a:solidFill>
                  <a:schemeClr val="tx1"/>
                </a:solidFill>
              </a:rPr>
              <a:t>at most one partition</a:t>
            </a:r>
            <a:r>
              <a:rPr lang="en-US" sz="2400" dirty="0">
                <a:solidFill>
                  <a:schemeClr val="tx1"/>
                </a:solidFill>
              </a:rPr>
              <a:t> will be able to construct a majority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 and </a:t>
            </a:r>
            <a:r>
              <a:rPr lang="en-US" sz="2400" dirty="0" smtClean="0">
                <a:solidFill>
                  <a:schemeClr val="tx1"/>
                </a:solidFill>
              </a:rPr>
              <a:t>quorum </a:t>
            </a:r>
            <a:r>
              <a:rPr lang="en-US" sz="2400" dirty="0">
                <a:solidFill>
                  <a:schemeClr val="tx1"/>
                </a:solidFill>
              </a:rPr>
              <a:t>size </a:t>
            </a:r>
            <a:r>
              <a:rPr lang="en-US" sz="2400" dirty="0" smtClean="0">
                <a:solidFill>
                  <a:schemeClr val="tx1"/>
                </a:solidFill>
              </a:rPr>
              <a:t>equals to the </a:t>
            </a:r>
            <a:r>
              <a:rPr lang="en-US" sz="2400" dirty="0">
                <a:solidFill>
                  <a:schemeClr val="tx1"/>
                </a:solidFill>
              </a:rPr>
              <a:t>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3.1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accepting the proposal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needed, assuming the Proposer will receive (or has received already) its acceptance message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3.2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accepting the proposal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Worst case: New quorum and round can be established</a:t>
            </a:r>
          </a:p>
          <a:p>
            <a:pPr lvl="3">
              <a:buFont typeface="Wingdings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85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 Proposer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proposing a value,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consensus is reached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New Proposer can take 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it gets to know about it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starts a new round itself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 and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gets to know about </a:t>
            </a:r>
            <a:r>
              <a:rPr lang="en-US" sz="2400" dirty="0" smtClean="0">
                <a:solidFill>
                  <a:schemeClr val="tx1"/>
                </a:solidFill>
              </a:rPr>
              <a:t>it (</a:t>
            </a:r>
            <a:r>
              <a:rPr lang="en-US" sz="2400" i="1" dirty="0" smtClean="0">
                <a:solidFill>
                  <a:schemeClr val="tx1"/>
                </a:solidFill>
              </a:rPr>
              <a:t>but before letting the Learner knowing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learns again from its stable storage that it have succeeded in its bidding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820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/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115851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We will study four types of client-centric consistency models</a:t>
            </a:r>
            <a:endParaRPr lang="en-US" sz="1100" baseline="600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Reads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Writes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Read Your Writes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Write Follow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6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273110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5203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0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374" y="4267199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model provides guarantees on successive reads</a:t>
            </a:r>
          </a:p>
          <a:p>
            <a:pPr lvl="6"/>
            <a:endParaRPr lang="en-US" sz="1200" dirty="0"/>
          </a:p>
          <a:p>
            <a:r>
              <a:rPr lang="en-US" sz="2400" dirty="0"/>
              <a:t>If a client process reads the value of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, then any successive read operation by that process should return the </a:t>
            </a:r>
            <a:r>
              <a:rPr lang="en-US" sz="2400" u="sng" dirty="0"/>
              <a:t>same</a:t>
            </a:r>
            <a:r>
              <a:rPr lang="en-US" sz="2400" dirty="0"/>
              <a:t> or a </a:t>
            </a:r>
            <a:r>
              <a:rPr lang="en-US" sz="2400" u="sng" dirty="0"/>
              <a:t>more recent value</a:t>
            </a:r>
            <a:r>
              <a:rPr lang="en-US" sz="2400" dirty="0"/>
              <a:t> 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5" name="Can 4"/>
          <p:cNvSpPr/>
          <p:nvPr/>
        </p:nvSpPr>
        <p:spPr>
          <a:xfrm>
            <a:off x="4267200" y="3581399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4267200" y="4343399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962399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24400" y="4724399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876801" y="3428999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029200" y="4190999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400801" y="4190999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428999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876800" y="38367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53899" y="3847070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029200" y="4623485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27572" y="4611128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5029199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72000" y="5181599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should at least be as recent as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943600" y="3733799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391401" y="32004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Order in which client process carries out the operations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6172200" y="3657599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8999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05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 –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800" dirty="0"/>
              <a:t>Recognize data-stores that provide monotonic read guarantees </a:t>
            </a:r>
          </a:p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981200" y="2209801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477000" y="2209801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971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63288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960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6781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8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28139</TotalTime>
  <Words>3539</Words>
  <Application>Microsoft Office PowerPoint</Application>
  <PresentationFormat>Widescreen</PresentationFormat>
  <Paragraphs>714</Paragraphs>
  <Slides>53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MS PGothic</vt:lpstr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Overview</vt:lpstr>
      <vt:lpstr>Read Your Writes</vt:lpstr>
      <vt:lpstr>Overview</vt:lpstr>
      <vt:lpstr>Write Follow Reads</vt:lpstr>
      <vt:lpstr>Overview</vt:lpstr>
      <vt:lpstr>Consistency Protocols</vt:lpstr>
      <vt:lpstr>Consistency Protocols</vt:lpstr>
      <vt:lpstr>Primary-Based Protocols</vt:lpstr>
      <vt:lpstr>Remote-Write Protocol</vt:lpstr>
      <vt:lpstr>Remote-Write Protocol – Discussion</vt:lpstr>
      <vt:lpstr>Consistency Protocols</vt:lpstr>
      <vt:lpstr>Replicated-Write Protocols</vt:lpstr>
      <vt:lpstr>Active Replication Protocol</vt:lpstr>
      <vt:lpstr>Centralized Active Replication Protocol</vt:lpstr>
      <vt:lpstr>Replicated-Write Protocols</vt:lpstr>
      <vt:lpstr>Quorum-Based Protocols</vt:lpstr>
      <vt:lpstr>Quorum-Based Protocols</vt:lpstr>
      <vt:lpstr>Quorum-Based Protocols</vt:lpstr>
      <vt:lpstr>Quorum-Based Protocols</vt:lpstr>
      <vt:lpstr>Quorum-Based Protocols</vt:lpstr>
      <vt:lpstr>Assumptions in Paxos</vt:lpstr>
      <vt:lpstr>Roles in Paxos</vt:lpstr>
      <vt:lpstr>Quorums in Paxos</vt:lpstr>
      <vt:lpstr>Paxos Algorithm: Phase I</vt:lpstr>
      <vt:lpstr>Paxos Algorithm: Phase I</vt:lpstr>
      <vt:lpstr>Example</vt:lpstr>
      <vt:lpstr>Example</vt:lpstr>
      <vt:lpstr>Paxos Algorithm: Phase II</vt:lpstr>
      <vt:lpstr>Paxos Algorithm: Phase II</vt:lpstr>
      <vt:lpstr>Example</vt:lpstr>
      <vt:lpstr>Example</vt:lpstr>
      <vt:lpstr>Example</vt:lpstr>
      <vt:lpstr>Example</vt:lpstr>
      <vt:lpstr>Example</vt:lpstr>
      <vt:lpstr>A Note on Liveness</vt:lpstr>
      <vt:lpstr>A Note on Liveness</vt:lpstr>
      <vt:lpstr>Network Partitions</vt:lpstr>
      <vt:lpstr>Network Partitions</vt:lpstr>
      <vt:lpstr>Possible Failures in Paxos</vt:lpstr>
      <vt:lpstr>Possible Failures in Paxos</vt:lpstr>
      <vt:lpstr>Possible Failures in Paxos</vt:lpstr>
      <vt:lpstr>Next 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3398</cp:revision>
  <dcterms:created xsi:type="dcterms:W3CDTF">2008-11-03T12:44:07Z</dcterms:created>
  <dcterms:modified xsi:type="dcterms:W3CDTF">2017-11-23T13:23:59Z</dcterms:modified>
</cp:coreProperties>
</file>