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85" autoAdjust="0"/>
    <p:restoredTop sz="96853" autoAdjust="0"/>
  </p:normalViewPr>
  <p:slideViewPr>
    <p:cSldViewPr>
      <p:cViewPr varScale="1">
        <p:scale>
          <a:sx n="101" d="100"/>
          <a:sy n="101" d="100"/>
        </p:scale>
        <p:origin x="126" y="2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</a:t>
          </a:r>
          <a:r>
            <a:rPr lang="en-US" sz="1500" dirty="0" smtClean="0"/>
            <a:t>different servers</a:t>
          </a:r>
          <a:endParaRPr lang="en-US" sz="1500" dirty="0"/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xmlns="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xmlns="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xmlns="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10/3/2017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9</a:t>
            </a:r>
            <a:r>
              <a:rPr lang="en-US" altLang="en-US" sz="3000" dirty="0" smtClean="0"/>
              <a:t>, October 2, </a:t>
            </a:r>
            <a:r>
              <a:rPr lang="en-US" altLang="en-US" sz="3000" dirty="0"/>
              <a:t>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xmlns="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xmlns="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xmlns="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xmlns="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xmlns="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xmlns="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3" imgW="1942920" imgH="711000" progId="Equation.3">
                  <p:embed/>
                </p:oleObj>
              </mc:Choice>
              <mc:Fallback>
                <p:oleObj name="Equation" r:id="rId3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xmlns="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xmlns="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xmlns="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xmlns="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xmlns="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xmlns="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xmlns="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xmlns="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</a:t>
            </a:r>
            <a:r>
              <a:rPr lang="en-US" altLang="en-US" sz="2300" dirty="0" smtClean="0"/>
              <a:t>then </a:t>
            </a:r>
            <a:r>
              <a:rPr lang="en-US" altLang="en-US" sz="2300" dirty="0"/>
              <a:t>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xmlns="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xmlns="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xmlns="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</a:t>
            </a:r>
            <a:r>
              <a:rPr lang="en-US" altLang="en-US" sz="2800" dirty="0" smtClean="0"/>
              <a:t>when </a:t>
            </a:r>
            <a:r>
              <a:rPr lang="en-US" altLang="en-US" sz="2800" dirty="0"/>
              <a:t>the client contacts the time server </a:t>
            </a:r>
            <a:r>
              <a:rPr lang="en-US" altLang="en-US" sz="2800" dirty="0" smtClean="0"/>
              <a:t>results in </a:t>
            </a:r>
            <a:r>
              <a:rPr lang="en-US" altLang="en-US" sz="2800" dirty="0"/>
              <a:t>outdated </a:t>
            </a:r>
            <a:r>
              <a:rPr lang="en-US" altLang="en-US" sz="2800" dirty="0" smtClean="0"/>
              <a:t>time</a:t>
            </a:r>
            <a:endParaRPr lang="en-US" altLang="en-US" sz="2800" dirty="0"/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xmlns="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xmlns="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xmlns="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xmlns="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xmlns="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xmlns="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xmlns="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xmlns="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Naming </a:t>
            </a:r>
            <a:r>
              <a:rPr lang="en-US" sz="3000" dirty="0" smtClean="0"/>
              <a:t>(concluded) </a:t>
            </a:r>
            <a:endParaRPr lang="en-US" sz="3000" dirty="0"/>
          </a:p>
          <a:p>
            <a:pPr marL="1828800" lvl="4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200" dirty="0"/>
              <a:t>Clock Synchronization: </a:t>
            </a:r>
            <a:r>
              <a:rPr lang="en-US" sz="2200" dirty="0" err="1"/>
              <a:t>Cristian’s</a:t>
            </a:r>
            <a:r>
              <a:rPr lang="en-US" sz="2200" dirty="0"/>
              <a:t>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smtClean="0">
                <a:solidFill>
                  <a:srgbClr val="0070C0"/>
                </a:solidFill>
              </a:rPr>
              <a:t>Announcement</a:t>
            </a:r>
            <a:endParaRPr lang="en-US" sz="32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 smtClean="0"/>
              <a:t>PS3 will be out by today. It is due on Oct 09 by midnight.</a:t>
            </a:r>
            <a:endParaRPr lang="en-US" sz="3000" dirty="0"/>
          </a:p>
          <a:p>
            <a:pPr marL="457200" lvl="1" indent="0" algn="just" eaLnBrk="1" hangingPunct="1">
              <a:buNone/>
              <a:defRPr/>
            </a:pPr>
            <a:endParaRPr lang="en-US" sz="1800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xmlns="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xmlns="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xmlns="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xmlns="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xmlns="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xmlns="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xmlns="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xmlns="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xmlns="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xmlns="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xmlns="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xmlns="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xmlns="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xmlns="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xmlns="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xmlns="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xmlns="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xmlns="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xmlns="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xmlns="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xmlns="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xmlns="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</a:t>
            </a:r>
            <a:r>
              <a:rPr lang="en-US" sz="2800" dirty="0" smtClean="0">
                <a:latin typeface="+mn-lt"/>
                <a:cs typeface="+mn-cs"/>
              </a:rPr>
              <a:t>algorithm </a:t>
            </a:r>
            <a:r>
              <a:rPr lang="en-US" sz="2800" dirty="0">
                <a:latin typeface="+mn-lt"/>
                <a:cs typeface="+mn-cs"/>
              </a:rPr>
              <a:t>is a distributed approach for </a:t>
            </a:r>
            <a:r>
              <a:rPr lang="en-US" sz="2800" dirty="0" smtClean="0">
                <a:latin typeface="+mn-lt"/>
                <a:cs typeface="+mn-cs"/>
              </a:rPr>
              <a:t>time synchronization</a:t>
            </a: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xmlns="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xmlns="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xmlns="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xmlns="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xmlns="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xmlns="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xmlns="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xmlns="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xmlns="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xmlns="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xmlns="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</a:t>
            </a:r>
            <a:r>
              <a:rPr lang="en-US" sz="2400" dirty="0" smtClean="0"/>
              <a:t>synchronize. However</a:t>
            </a:r>
            <a:r>
              <a:rPr lang="en-US" sz="2400" dirty="0"/>
              <a:t>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</a:t>
            </a:r>
            <a:r>
              <a:rPr lang="en-US" altLang="en-US" sz="2600" dirty="0" smtClean="0">
                <a:solidFill>
                  <a:srgbClr val="0070C0"/>
                </a:solidFill>
              </a:rPr>
              <a:t>ow </a:t>
            </a:r>
            <a:r>
              <a:rPr lang="en-US" altLang="en-US" sz="2600" dirty="0">
                <a:solidFill>
                  <a:srgbClr val="0070C0"/>
                </a:solidFill>
              </a:rPr>
              <a:t>entities communicate 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</a:t>
            </a:r>
            <a:r>
              <a:rPr lang="en-US" altLang="en-US" sz="2600" dirty="0" smtClean="0">
                <a:solidFill>
                  <a:srgbClr val="0070C0"/>
                </a:solidFill>
              </a:rPr>
              <a:t>ow </a:t>
            </a:r>
            <a:r>
              <a:rPr lang="en-US" altLang="en-US" sz="2600" dirty="0">
                <a:solidFill>
                  <a:srgbClr val="0070C0"/>
                </a:solidFill>
              </a:rPr>
              <a:t>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</a:t>
            </a:r>
            <a:r>
              <a:rPr lang="en-US" altLang="en-US" sz="2600" dirty="0" smtClean="0">
                <a:solidFill>
                  <a:srgbClr val="0070C0"/>
                </a:solidFill>
              </a:rPr>
              <a:t>.g</a:t>
            </a:r>
            <a:r>
              <a:rPr lang="en-US" altLang="en-US" sz="2600" dirty="0">
                <a:solidFill>
                  <a:srgbClr val="0070C0"/>
                </a:solidFill>
              </a:rPr>
              <a:t>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xmlns="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xmlns="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xmlns="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xmlns="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xmlns="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xmlns="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xmlns="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xmlns="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xmlns="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xmlns="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xmlns="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xmlns="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xmlns="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xmlns="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xmlns="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xmlns="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xmlns="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xmlns="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xmlns="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xmlns="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xmlns="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xmlns="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xmlns="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xmlns="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xmlns="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xmlns="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xmlns="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xmlns="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xmlns="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xmlns="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xmlns="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</a:t>
              </a:r>
              <a:r>
                <a:rPr lang="en-US" sz="1400" dirty="0" smtClean="0"/>
                <a:t>.g</a:t>
              </a:r>
              <a:r>
                <a:rPr lang="en-US" sz="1400" dirty="0"/>
                <a:t>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xmlns="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xmlns="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xmlns="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</a:t>
              </a:r>
              <a:r>
                <a:rPr lang="en-US" sz="1400" dirty="0" smtClean="0"/>
                <a:t>.g</a:t>
              </a:r>
              <a:r>
                <a:rPr lang="en-US" sz="1400" dirty="0"/>
                <a:t>., Vehicle tracking in a Camera Sensor </a:t>
              </a:r>
              <a:r>
                <a:rPr lang="en-US" sz="1400" dirty="0" smtClean="0"/>
                <a:t>Network; </a:t>
              </a:r>
              <a:r>
                <a:rPr lang="en-US" sz="1400" dirty="0"/>
                <a:t>Financial transactions in Distributed  </a:t>
              </a:r>
              <a:r>
                <a:rPr lang="en-US" sz="1400" dirty="0" smtClean="0"/>
                <a:t>E-commerce </a:t>
              </a:r>
              <a:r>
                <a:rPr lang="en-US" sz="1400" dirty="0"/>
                <a:t>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xmlns="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xmlns="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xmlns="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xmlns="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xmlns="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xmlns="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xmlns="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xmlns="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xmlns="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xmlns="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xmlns="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</a:t>
            </a:r>
            <a:r>
              <a:rPr lang="en-US" altLang="en-US" sz="3200" dirty="0" smtClean="0"/>
              <a:t>synchronization </a:t>
            </a:r>
            <a:r>
              <a:rPr lang="en-US" altLang="en-US" sz="3200" dirty="0"/>
              <a:t>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</a:t>
            </a:r>
            <a:r>
              <a:rPr lang="en-US" altLang="en-US" sz="3200" dirty="0" smtClean="0"/>
              <a:t>study:</a:t>
            </a:r>
            <a:endParaRPr lang="en-US" altLang="en-US" sz="3200" dirty="0"/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32774</TotalTime>
  <Words>2171</Words>
  <Application>Microsoft Office PowerPoint</Application>
  <PresentationFormat>Widescreen</PresentationFormat>
  <Paragraphs>370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2187</cp:revision>
  <dcterms:created xsi:type="dcterms:W3CDTF">2008-11-03T12:44:07Z</dcterms:created>
  <dcterms:modified xsi:type="dcterms:W3CDTF">2017-10-08T16:52:19Z</dcterms:modified>
</cp:coreProperties>
</file>