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421" r:id="rId2"/>
    <p:sldId id="567" r:id="rId3"/>
    <p:sldId id="694" r:id="rId4"/>
    <p:sldId id="696" r:id="rId5"/>
    <p:sldId id="671" r:id="rId6"/>
    <p:sldId id="658" r:id="rId7"/>
    <p:sldId id="675" r:id="rId8"/>
    <p:sldId id="660" r:id="rId9"/>
    <p:sldId id="661" r:id="rId10"/>
    <p:sldId id="676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686" r:id="rId28"/>
    <p:sldId id="687" r:id="rId29"/>
    <p:sldId id="688" r:id="rId30"/>
    <p:sldId id="689" r:id="rId31"/>
    <p:sldId id="690" r:id="rId32"/>
    <p:sldId id="691" r:id="rId33"/>
    <p:sldId id="692" r:id="rId34"/>
    <p:sldId id="693" r:id="rId35"/>
    <p:sldId id="563" r:id="rId36"/>
    <p:sldId id="69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0D73B680-0B34-4815-BAF0-EFDC1EA4E976}" type="presOf" srcId="{0846855B-28E1-4E13-AA40-BE9A1017DF0C}" destId="{08BBF6F4-98E8-4766-952A-196E303C26F7}" srcOrd="0" destOrd="0" presId="urn:microsoft.com/office/officeart/2005/8/layout/hierarchy6"/>
    <dgm:cxn modelId="{1845568A-353D-4BF3-8030-4EE8FA610185}" type="presOf" srcId="{927F4FF5-FFAD-4A5B-81C2-E96FB5D32072}" destId="{CE944FEA-3CDE-4531-AF81-2A8573E4ABC4}" srcOrd="0" destOrd="0" presId="urn:microsoft.com/office/officeart/2005/8/layout/hierarchy6"/>
    <dgm:cxn modelId="{31794239-5E6D-4309-BD3F-5CC8E6D0DC69}" type="presOf" srcId="{B4BBB783-3B98-4C5E-91AF-B9ACE95684B1}" destId="{0EC7FDBC-54DD-4FB0-8F9D-00BD45051201}" srcOrd="0" destOrd="0" presId="urn:microsoft.com/office/officeart/2005/8/layout/hierarchy6"/>
    <dgm:cxn modelId="{154F0F34-B7FD-415D-BF1C-33FE27A80CB3}" type="presOf" srcId="{87648758-DDA4-4C46-B67A-3ADF52126FE4}" destId="{3F7BD4C7-E46F-4323-9C1A-8C33739CAC9B}" srcOrd="0" destOrd="0" presId="urn:microsoft.com/office/officeart/2005/8/layout/hierarchy6"/>
    <dgm:cxn modelId="{E99C8F49-5F53-4373-B322-A5E7659AEAD5}" type="presOf" srcId="{4DA85381-F037-49C5-B697-5C7104F8F2D6}" destId="{DEA3A938-FB92-44D2-96FF-A9AE1D79D010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53D9023B-B200-4531-A45A-15B49A98673D}" type="presOf" srcId="{A2FECDC0-7D7E-41C5-9236-EE9AC752EC88}" destId="{B31A4CD7-028A-42DA-A08B-0D8A873B35A7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E0A7FE75-28D6-4F15-84A6-DCB0A28CF700}" type="presOf" srcId="{7F328A5F-2348-4D27-A6D3-B3D50A25AA0F}" destId="{D7E22B88-5C5F-4DF7-AB80-D2ADFA6DD0F0}" srcOrd="0" destOrd="0" presId="urn:microsoft.com/office/officeart/2005/8/layout/hierarchy6"/>
    <dgm:cxn modelId="{E97EAEDA-4690-49A7-BF0F-2ED531062CE9}" type="presOf" srcId="{0EF67863-05A3-4A84-B443-51E3628CE3C1}" destId="{27E2C687-7BE0-4BC1-90CA-D8932714F339}" srcOrd="0" destOrd="0" presId="urn:microsoft.com/office/officeart/2005/8/layout/hierarchy6"/>
    <dgm:cxn modelId="{0D863253-D119-4AC9-A461-D50927CBE13C}" type="presOf" srcId="{CC5DFE14-976C-4E28-8879-B27666E5B5B9}" destId="{CD5AE11E-7090-4D64-A04F-8E82F9704695}" srcOrd="0" destOrd="0" presId="urn:microsoft.com/office/officeart/2005/8/layout/hierarchy6"/>
    <dgm:cxn modelId="{23125063-1AAF-419A-BD44-BC5A82B3E0FC}" type="presOf" srcId="{C8942F9F-04DD-4952-94A1-BCF656062A69}" destId="{5AAE8B36-75AC-4727-A99C-6E19AAAEBC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E5477A9A-5A6F-4FE4-B0DD-61B4A8A8DF5B}" type="presOf" srcId="{339018D8-D400-483F-8E3E-FAC522944CC3}" destId="{570A6D56-93FD-425D-AB43-E3E8AC5BF4B3}" srcOrd="0" destOrd="0" presId="urn:microsoft.com/office/officeart/2005/8/layout/hierarchy6"/>
    <dgm:cxn modelId="{CF09B8CB-C2D6-4BCC-BE08-74DA2A26F077}" type="presOf" srcId="{75DA2ABE-C5B6-4A42-AF8E-5374C99AF117}" destId="{92AFE316-B16A-4A42-9919-4E76AF5C8EBA}" srcOrd="0" destOrd="0" presId="urn:microsoft.com/office/officeart/2005/8/layout/hierarchy6"/>
    <dgm:cxn modelId="{776542F6-C783-402F-AA30-24007640EF1C}" type="presOf" srcId="{DB808CAD-CCA8-416E-AA32-6580CC5CDFB7}" destId="{FC69C917-7D81-4A3B-ABD9-5A567FEC861B}" srcOrd="0" destOrd="0" presId="urn:microsoft.com/office/officeart/2005/8/layout/hierarchy6"/>
    <dgm:cxn modelId="{67B21190-7E3E-4A8C-B537-B022133D751F}" type="presOf" srcId="{EA324DC0-D640-4A35-B04D-639DA507D874}" destId="{1EF15B1A-9496-4944-A398-2EF938DEAD3B}" srcOrd="0" destOrd="0" presId="urn:microsoft.com/office/officeart/2005/8/layout/hierarchy6"/>
    <dgm:cxn modelId="{0B70D7A6-EA0B-4296-802D-34DA12623C78}" type="presOf" srcId="{ABB3999A-2CAF-4782-A62A-D400F63AD671}" destId="{CD6398BC-3FF2-40D0-B00F-10982F2CED4D}" srcOrd="0" destOrd="0" presId="urn:microsoft.com/office/officeart/2005/8/layout/hierarchy6"/>
    <dgm:cxn modelId="{672E751B-F21E-4F4D-B4FB-5AB731D0E0A9}" type="presOf" srcId="{A63281E4-76F6-43B3-85C5-36A387D2AE21}" destId="{790CB35C-997B-476E-BF91-C8FA290B1A8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96703D8A-8E1E-4695-92B9-9085A536364A}" type="presOf" srcId="{982B461B-5516-47D8-AA8D-DDB56E8ED59C}" destId="{49DDEB47-CE58-490F-BAFA-E24F8D0B6003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1C6E3AF-FBF6-4964-AEDA-E81504DFC0A7}" type="presOf" srcId="{FB746831-CC8C-460E-8661-0B33421D8EB2}" destId="{0076C2F0-88B0-4858-A58A-1C710E1EE2A4}" srcOrd="0" destOrd="0" presId="urn:microsoft.com/office/officeart/2005/8/layout/hierarchy6"/>
    <dgm:cxn modelId="{D21AD6CD-D155-43BA-8084-5B100FEF88E3}" type="presOf" srcId="{D17B6320-77BA-46F4-A0AA-AA66E94C2D2B}" destId="{9E009852-A541-45AE-AC09-D71C5F964732}" srcOrd="0" destOrd="0" presId="urn:microsoft.com/office/officeart/2005/8/layout/hierarchy6"/>
    <dgm:cxn modelId="{EDE5B0EA-10EE-4750-87FB-32657EA0AF83}" type="presOf" srcId="{D9BBADDA-5D23-4F14-80D5-9618F38F6CC5}" destId="{0D66C9B4-A66E-49FC-9A9C-EE6EE2916A02}" srcOrd="0" destOrd="0" presId="urn:microsoft.com/office/officeart/2005/8/layout/hierarchy6"/>
    <dgm:cxn modelId="{A653DBCF-FF6D-4E9B-A384-F94C3B3DD369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60AE0D3-675D-4E71-ABDF-352BDE09B6AE}" type="presOf" srcId="{D5514648-B5C2-44B5-928B-F23AB8E6D833}" destId="{C94EA409-DBB4-44B1-AA8A-7FB4A18E81BF}" srcOrd="0" destOrd="0" presId="urn:microsoft.com/office/officeart/2005/8/layout/hierarchy6"/>
    <dgm:cxn modelId="{32388B6D-CA04-49E2-89AB-A0C61F7C2ED1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B1D31817-3D7B-4908-B904-0472155BDA49}" type="presOf" srcId="{146FA7C0-DF8B-4C6F-9E2B-2203CC52B815}" destId="{304A5C93-92D3-4855-95E3-9BB61EC17E22}" srcOrd="0" destOrd="0" presId="urn:microsoft.com/office/officeart/2005/8/layout/hierarchy6"/>
    <dgm:cxn modelId="{5DDDA3BE-C9DB-4CFE-AD23-91F532EB0B7F}" type="presOf" srcId="{8A9CFF30-92E9-4A1E-A335-D03C771A5904}" destId="{90B896FE-C43B-4227-A4A4-4EF6E4ED88DB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10FFAD92-145C-45EA-8CFB-B49E38C84515}" type="presOf" srcId="{1FC0BE34-AB1F-47D7-AC26-BD58DF11F806}" destId="{C5958E69-E1C0-47FC-8725-E4610860DCC4}" srcOrd="0" destOrd="0" presId="urn:microsoft.com/office/officeart/2005/8/layout/hierarchy6"/>
    <dgm:cxn modelId="{84825D8D-C4D5-4433-9837-E2FA01E4AE4C}" type="presOf" srcId="{CC3C27A0-EBEB-4065-A3FE-C99E3AFD5646}" destId="{EDCBD860-D9E4-48F2-9D2D-4EC440C141F2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8D4937FE-4037-43DC-BBEB-40F903A1AA62}" type="presOf" srcId="{2D2C0A8D-0CF4-46AC-B253-D0F673E9CFB3}" destId="{EA8C9F16-5D86-4716-BD51-7AA56EB8E440}" srcOrd="0" destOrd="0" presId="urn:microsoft.com/office/officeart/2005/8/layout/hierarchy6"/>
    <dgm:cxn modelId="{88F4662C-501A-499F-8388-305A8E8A0764}" type="presParOf" srcId="{304A5C93-92D3-4855-95E3-9BB61EC17E22}" destId="{23F63988-28F5-4D7B-9EDB-73C41FDA5EF8}" srcOrd="0" destOrd="0" presId="urn:microsoft.com/office/officeart/2005/8/layout/hierarchy6"/>
    <dgm:cxn modelId="{B64DB53B-7E00-49ED-A164-41899DEB80BC}" type="presParOf" srcId="{23F63988-28F5-4D7B-9EDB-73C41FDA5EF8}" destId="{42239927-D3F6-4898-BCEC-C5883EDCAB31}" srcOrd="0" destOrd="0" presId="urn:microsoft.com/office/officeart/2005/8/layout/hierarchy6"/>
    <dgm:cxn modelId="{213CCCB4-4892-4AAF-84D9-B4AAA847ABDC}" type="presParOf" srcId="{42239927-D3F6-4898-BCEC-C5883EDCAB31}" destId="{22F2432B-2E0D-4AEC-949A-3E55EA0307F5}" srcOrd="0" destOrd="0" presId="urn:microsoft.com/office/officeart/2005/8/layout/hierarchy6"/>
    <dgm:cxn modelId="{7DF89566-34F8-4A22-B5BD-F0B84C137798}" type="presParOf" srcId="{22F2432B-2E0D-4AEC-949A-3E55EA0307F5}" destId="{5C90082F-6F01-4698-B5FD-27C3F78EA7C9}" srcOrd="0" destOrd="0" presId="urn:microsoft.com/office/officeart/2005/8/layout/hierarchy6"/>
    <dgm:cxn modelId="{C03EBF5A-9753-4779-A1C4-D256EC0B69A1}" type="presParOf" srcId="{22F2432B-2E0D-4AEC-949A-3E55EA0307F5}" destId="{75331921-7FB6-4C64-BCB0-BDAD8203993C}" srcOrd="1" destOrd="0" presId="urn:microsoft.com/office/officeart/2005/8/layout/hierarchy6"/>
    <dgm:cxn modelId="{A2B5A85B-9C10-43E7-93A2-EE6EC8B2E012}" type="presParOf" srcId="{75331921-7FB6-4C64-BCB0-BDAD8203993C}" destId="{CE944FEA-3CDE-4531-AF81-2A8573E4ABC4}" srcOrd="0" destOrd="0" presId="urn:microsoft.com/office/officeart/2005/8/layout/hierarchy6"/>
    <dgm:cxn modelId="{FA96FA4A-F493-4622-8F51-CC37EC9A02AB}" type="presParOf" srcId="{75331921-7FB6-4C64-BCB0-BDAD8203993C}" destId="{0A76B77F-58A9-4DA9-9B3F-773A8A984E3E}" srcOrd="1" destOrd="0" presId="urn:microsoft.com/office/officeart/2005/8/layout/hierarchy6"/>
    <dgm:cxn modelId="{7A8842D8-5512-4C80-B347-EF1BF57DF4E9}" type="presParOf" srcId="{0A76B77F-58A9-4DA9-9B3F-773A8A984E3E}" destId="{3F7BD4C7-E46F-4323-9C1A-8C33739CAC9B}" srcOrd="0" destOrd="0" presId="urn:microsoft.com/office/officeart/2005/8/layout/hierarchy6"/>
    <dgm:cxn modelId="{B79072E1-9BD5-4E98-9CDB-C4B73930DCEA}" type="presParOf" srcId="{0A76B77F-58A9-4DA9-9B3F-773A8A984E3E}" destId="{9BB2A62F-B48D-4660-811A-7724EBCCD163}" srcOrd="1" destOrd="0" presId="urn:microsoft.com/office/officeart/2005/8/layout/hierarchy6"/>
    <dgm:cxn modelId="{AA5689E3-C91B-491B-99C0-27D06B0F8CA3}" type="presParOf" srcId="{9BB2A62F-B48D-4660-811A-7724EBCCD163}" destId="{D7E22B88-5C5F-4DF7-AB80-D2ADFA6DD0F0}" srcOrd="0" destOrd="0" presId="urn:microsoft.com/office/officeart/2005/8/layout/hierarchy6"/>
    <dgm:cxn modelId="{CC563EAB-5A7F-44A0-831B-A7A6A6AC011E}" type="presParOf" srcId="{9BB2A62F-B48D-4660-811A-7724EBCCD163}" destId="{096E4B15-94C8-4298-963F-1928A3353C8E}" srcOrd="1" destOrd="0" presId="urn:microsoft.com/office/officeart/2005/8/layout/hierarchy6"/>
    <dgm:cxn modelId="{16534334-81D3-4A41-8A34-E958D5F3005D}" type="presParOf" srcId="{096E4B15-94C8-4298-963F-1928A3353C8E}" destId="{EDCBD860-D9E4-48F2-9D2D-4EC440C141F2}" srcOrd="0" destOrd="0" presId="urn:microsoft.com/office/officeart/2005/8/layout/hierarchy6"/>
    <dgm:cxn modelId="{430494D1-4E17-447C-A8B1-4716E555BB5E}" type="presParOf" srcId="{096E4B15-94C8-4298-963F-1928A3353C8E}" destId="{D49ECC47-A1CA-4745-A018-E887B8471E70}" srcOrd="1" destOrd="0" presId="urn:microsoft.com/office/officeart/2005/8/layout/hierarchy6"/>
    <dgm:cxn modelId="{D9AA3FBD-2BFE-443F-911E-758513D4CF00}" type="presParOf" srcId="{D49ECC47-A1CA-4745-A018-E887B8471E70}" destId="{FC69C917-7D81-4A3B-ABD9-5A567FEC861B}" srcOrd="0" destOrd="0" presId="urn:microsoft.com/office/officeart/2005/8/layout/hierarchy6"/>
    <dgm:cxn modelId="{F43E2CD3-784B-4392-AAE2-F0815EE50F02}" type="presParOf" srcId="{D49ECC47-A1CA-4745-A018-E887B8471E70}" destId="{6CEB1176-C1B1-4DEF-9E41-E78926D729D4}" srcOrd="1" destOrd="0" presId="urn:microsoft.com/office/officeart/2005/8/layout/hierarchy6"/>
    <dgm:cxn modelId="{14D9ACAF-5E51-4D1C-9013-012454E5DE9E}" type="presParOf" srcId="{6CEB1176-C1B1-4DEF-9E41-E78926D729D4}" destId="{9E009852-A541-45AE-AC09-D71C5F964732}" srcOrd="0" destOrd="0" presId="urn:microsoft.com/office/officeart/2005/8/layout/hierarchy6"/>
    <dgm:cxn modelId="{44A2CF9A-FA1B-4304-89DB-BF414EFE9741}" type="presParOf" srcId="{6CEB1176-C1B1-4DEF-9E41-E78926D729D4}" destId="{BC47DF7F-9500-4E0F-ABE8-F2388809A76A}" srcOrd="1" destOrd="0" presId="urn:microsoft.com/office/officeart/2005/8/layout/hierarchy6"/>
    <dgm:cxn modelId="{9FC48177-788C-4DB3-9C80-38441DD8F1C7}" type="presParOf" srcId="{9BB2A62F-B48D-4660-811A-7724EBCCD163}" destId="{92AFE316-B16A-4A42-9919-4E76AF5C8EBA}" srcOrd="2" destOrd="0" presId="urn:microsoft.com/office/officeart/2005/8/layout/hierarchy6"/>
    <dgm:cxn modelId="{003A7712-F7AF-4D17-A564-87A51C7CB118}" type="presParOf" srcId="{9BB2A62F-B48D-4660-811A-7724EBCCD163}" destId="{8BD213B8-03FB-4941-8F1B-B544727EE443}" srcOrd="3" destOrd="0" presId="urn:microsoft.com/office/officeart/2005/8/layout/hierarchy6"/>
    <dgm:cxn modelId="{B907ED43-0840-4272-B410-04475229CCD2}" type="presParOf" srcId="{8BD213B8-03FB-4941-8F1B-B544727EE443}" destId="{CD5AE11E-7090-4D64-A04F-8E82F9704695}" srcOrd="0" destOrd="0" presId="urn:microsoft.com/office/officeart/2005/8/layout/hierarchy6"/>
    <dgm:cxn modelId="{3C386837-3F8C-4051-AA7A-D5B177B73448}" type="presParOf" srcId="{8BD213B8-03FB-4941-8F1B-B544727EE443}" destId="{2F791427-9BBD-4E43-BF62-E394AB9B5AB0}" srcOrd="1" destOrd="0" presId="urn:microsoft.com/office/officeart/2005/8/layout/hierarchy6"/>
    <dgm:cxn modelId="{B595EE10-C3A9-40AD-B2CE-3638FC3DF4CB}" type="presParOf" srcId="{2F791427-9BBD-4E43-BF62-E394AB9B5AB0}" destId="{570A6D56-93FD-425D-AB43-E3E8AC5BF4B3}" srcOrd="0" destOrd="0" presId="urn:microsoft.com/office/officeart/2005/8/layout/hierarchy6"/>
    <dgm:cxn modelId="{A07A499E-2D67-404F-964D-9CA66CDC6814}" type="presParOf" srcId="{2F791427-9BBD-4E43-BF62-E394AB9B5AB0}" destId="{44149ED2-DB8A-4C06-8D75-B52F2B6278B9}" srcOrd="1" destOrd="0" presId="urn:microsoft.com/office/officeart/2005/8/layout/hierarchy6"/>
    <dgm:cxn modelId="{C3F76D19-C62D-437B-A1B0-BD142D838CD4}" type="presParOf" srcId="{44149ED2-DB8A-4C06-8D75-B52F2B6278B9}" destId="{C94EA409-DBB4-44B1-AA8A-7FB4A18E81BF}" srcOrd="0" destOrd="0" presId="urn:microsoft.com/office/officeart/2005/8/layout/hierarchy6"/>
    <dgm:cxn modelId="{7B6898C7-4A49-471F-8287-8B57069AFED5}" type="presParOf" srcId="{44149ED2-DB8A-4C06-8D75-B52F2B6278B9}" destId="{EC8ACA4D-33CC-4575-B739-858C6EBACD78}" srcOrd="1" destOrd="0" presId="urn:microsoft.com/office/officeart/2005/8/layout/hierarchy6"/>
    <dgm:cxn modelId="{7FA3D51A-AD75-4FDA-940B-AF7243D48976}" type="presParOf" srcId="{2F791427-9BBD-4E43-BF62-E394AB9B5AB0}" destId="{B31A4CD7-028A-42DA-A08B-0D8A873B35A7}" srcOrd="2" destOrd="0" presId="urn:microsoft.com/office/officeart/2005/8/layout/hierarchy6"/>
    <dgm:cxn modelId="{3F5313E2-3021-4554-9C1F-88E15D7C0537}" type="presParOf" srcId="{2F791427-9BBD-4E43-BF62-E394AB9B5AB0}" destId="{670AA179-DEF6-4B70-BC1D-05F9C5A06644}" srcOrd="3" destOrd="0" presId="urn:microsoft.com/office/officeart/2005/8/layout/hierarchy6"/>
    <dgm:cxn modelId="{CB1E432C-BE03-49EA-84FF-8505F85311FC}" type="presParOf" srcId="{670AA179-DEF6-4B70-BC1D-05F9C5A06644}" destId="{1EF15B1A-9496-4944-A398-2EF938DEAD3B}" srcOrd="0" destOrd="0" presId="urn:microsoft.com/office/officeart/2005/8/layout/hierarchy6"/>
    <dgm:cxn modelId="{F1236CC1-E36D-4F0D-83AA-F1487042DE77}" type="presParOf" srcId="{670AA179-DEF6-4B70-BC1D-05F9C5A06644}" destId="{8AA7A0D3-76B6-4713-8E76-9D2966EEC509}" srcOrd="1" destOrd="0" presId="urn:microsoft.com/office/officeart/2005/8/layout/hierarchy6"/>
    <dgm:cxn modelId="{CA0780FA-B896-4E37-8399-4CFD2B92FFC7}" type="presParOf" srcId="{75331921-7FB6-4C64-BCB0-BDAD8203993C}" destId="{054CA2AF-9489-4889-B3F1-E4CC07C803E1}" srcOrd="2" destOrd="0" presId="urn:microsoft.com/office/officeart/2005/8/layout/hierarchy6"/>
    <dgm:cxn modelId="{8C06C889-3221-4274-B44F-69643E0E2095}" type="presParOf" srcId="{75331921-7FB6-4C64-BCB0-BDAD8203993C}" destId="{346AF084-DA03-4849-AD9D-21E4843FD9ED}" srcOrd="3" destOrd="0" presId="urn:microsoft.com/office/officeart/2005/8/layout/hierarchy6"/>
    <dgm:cxn modelId="{05D6F699-AF5F-4BF0-A986-544053BEF2EA}" type="presParOf" srcId="{346AF084-DA03-4849-AD9D-21E4843FD9ED}" destId="{90B896FE-C43B-4227-A4A4-4EF6E4ED88DB}" srcOrd="0" destOrd="0" presId="urn:microsoft.com/office/officeart/2005/8/layout/hierarchy6"/>
    <dgm:cxn modelId="{C73A135F-F523-4982-829B-3B34069213FF}" type="presParOf" srcId="{346AF084-DA03-4849-AD9D-21E4843FD9ED}" destId="{3D6356CE-CF8A-489D-8A99-4A39F5E13CE5}" srcOrd="1" destOrd="0" presId="urn:microsoft.com/office/officeart/2005/8/layout/hierarchy6"/>
    <dgm:cxn modelId="{7B34224C-A2DA-4F72-9288-5A9C3F4AFC21}" type="presParOf" srcId="{3D6356CE-CF8A-489D-8A99-4A39F5E13CE5}" destId="{49DDEB47-CE58-490F-BAFA-E24F8D0B6003}" srcOrd="0" destOrd="0" presId="urn:microsoft.com/office/officeart/2005/8/layout/hierarchy6"/>
    <dgm:cxn modelId="{91709CCD-575C-4642-B762-79D3A8F1788E}" type="presParOf" srcId="{3D6356CE-CF8A-489D-8A99-4A39F5E13CE5}" destId="{B3B0A270-DBB1-423E-9F2A-4CA0A9432056}" srcOrd="1" destOrd="0" presId="urn:microsoft.com/office/officeart/2005/8/layout/hierarchy6"/>
    <dgm:cxn modelId="{31E78EBD-435A-4C64-B27E-86DC30576077}" type="presParOf" srcId="{B3B0A270-DBB1-423E-9F2A-4CA0A9432056}" destId="{C5958E69-E1C0-47FC-8725-E4610860DCC4}" srcOrd="0" destOrd="0" presId="urn:microsoft.com/office/officeart/2005/8/layout/hierarchy6"/>
    <dgm:cxn modelId="{C7FCF84D-2085-4408-918C-8CA47F8665CC}" type="presParOf" srcId="{B3B0A270-DBB1-423E-9F2A-4CA0A9432056}" destId="{4DA473FF-1FAA-40F6-BB48-203C07B59917}" srcOrd="1" destOrd="0" presId="urn:microsoft.com/office/officeart/2005/8/layout/hierarchy6"/>
    <dgm:cxn modelId="{81D12932-3E74-4759-8986-135410B95536}" type="presParOf" srcId="{3D6356CE-CF8A-489D-8A99-4A39F5E13CE5}" destId="{EA8C9F16-5D86-4716-BD51-7AA56EB8E440}" srcOrd="2" destOrd="0" presId="urn:microsoft.com/office/officeart/2005/8/layout/hierarchy6"/>
    <dgm:cxn modelId="{1663C895-E50C-4E72-8F64-0BAFC29955B5}" type="presParOf" srcId="{3D6356CE-CF8A-489D-8A99-4A39F5E13CE5}" destId="{C50EE555-FBE6-4F53-8D34-3ABFE9C5DBDE}" srcOrd="3" destOrd="0" presId="urn:microsoft.com/office/officeart/2005/8/layout/hierarchy6"/>
    <dgm:cxn modelId="{F94BF1E7-BBEB-44A1-A8C3-EA95F8E84349}" type="presParOf" srcId="{C50EE555-FBE6-4F53-8D34-3ABFE9C5DBDE}" destId="{08BBF6F4-98E8-4766-952A-196E303C26F7}" srcOrd="0" destOrd="0" presId="urn:microsoft.com/office/officeart/2005/8/layout/hierarchy6"/>
    <dgm:cxn modelId="{FE578082-E347-4BAD-8301-BD1CEDB622C0}" type="presParOf" srcId="{C50EE555-FBE6-4F53-8D34-3ABFE9C5DBDE}" destId="{2805DE0D-A510-4D29-BAFB-B2B9E9345EA5}" srcOrd="1" destOrd="0" presId="urn:microsoft.com/office/officeart/2005/8/layout/hierarchy6"/>
    <dgm:cxn modelId="{C0E9E9EB-482B-4748-840F-FB542CBD516A}" type="presParOf" srcId="{2805DE0D-A510-4D29-BAFB-B2B9E9345EA5}" destId="{0D66C9B4-A66E-49FC-9A9C-EE6EE2916A02}" srcOrd="0" destOrd="0" presId="urn:microsoft.com/office/officeart/2005/8/layout/hierarchy6"/>
    <dgm:cxn modelId="{98EB6437-603C-49E8-8868-DA0005F31737}" type="presParOf" srcId="{2805DE0D-A510-4D29-BAFB-B2B9E9345EA5}" destId="{8C506E19-1DE6-40D2-A75C-B6C3A6280C9F}" srcOrd="1" destOrd="0" presId="urn:microsoft.com/office/officeart/2005/8/layout/hierarchy6"/>
    <dgm:cxn modelId="{6EE458B6-FDD0-4406-8214-B7F140E274C6}" type="presParOf" srcId="{8C506E19-1DE6-40D2-A75C-B6C3A6280C9F}" destId="{790CB35C-997B-476E-BF91-C8FA290B1A8D}" srcOrd="0" destOrd="0" presId="urn:microsoft.com/office/officeart/2005/8/layout/hierarchy6"/>
    <dgm:cxn modelId="{DC0E2526-041F-482C-BBA5-0C919CB84B52}" type="presParOf" srcId="{8C506E19-1DE6-40D2-A75C-B6C3A6280C9F}" destId="{74689BBC-C50C-4DA0-8F20-5ECB6C5A43A8}" srcOrd="1" destOrd="0" presId="urn:microsoft.com/office/officeart/2005/8/layout/hierarchy6"/>
    <dgm:cxn modelId="{3E16D75D-1BBF-4478-A19E-FB5C04DF2323}" type="presParOf" srcId="{2805DE0D-A510-4D29-BAFB-B2B9E9345EA5}" destId="{27E2C687-7BE0-4BC1-90CA-D8932714F339}" srcOrd="2" destOrd="0" presId="urn:microsoft.com/office/officeart/2005/8/layout/hierarchy6"/>
    <dgm:cxn modelId="{5B85283B-12E8-4402-807C-CC252F179688}" type="presParOf" srcId="{2805DE0D-A510-4D29-BAFB-B2B9E9345EA5}" destId="{0887FD4F-5D1A-435D-8BE7-7C6BC2BC794C}" srcOrd="3" destOrd="0" presId="urn:microsoft.com/office/officeart/2005/8/layout/hierarchy6"/>
    <dgm:cxn modelId="{A2ABCD43-E135-4DFC-8307-A5B5F6DD916A}" type="presParOf" srcId="{0887FD4F-5D1A-435D-8BE7-7C6BC2BC794C}" destId="{CD6398BC-3FF2-40D0-B00F-10982F2CED4D}" srcOrd="0" destOrd="0" presId="urn:microsoft.com/office/officeart/2005/8/layout/hierarchy6"/>
    <dgm:cxn modelId="{78F7E4E2-90A6-4F81-BC28-7AE25DA3730C}" type="presParOf" srcId="{0887FD4F-5D1A-435D-8BE7-7C6BC2BC794C}" destId="{254A4B64-6F30-492E-8C1E-404AC230AA7B}" srcOrd="1" destOrd="0" presId="urn:microsoft.com/office/officeart/2005/8/layout/hierarchy6"/>
    <dgm:cxn modelId="{43002D6A-CA7D-44E1-B9DF-F91F1A7CAC48}" type="presParOf" srcId="{2805DE0D-A510-4D29-BAFB-B2B9E9345EA5}" destId="{0076C2F0-88B0-4858-A58A-1C710E1EE2A4}" srcOrd="4" destOrd="0" presId="urn:microsoft.com/office/officeart/2005/8/layout/hierarchy6"/>
    <dgm:cxn modelId="{C2B0D487-6E1E-4FAB-AE8E-7029EAC58864}" type="presParOf" srcId="{2805DE0D-A510-4D29-BAFB-B2B9E9345EA5}" destId="{E1E0471B-E698-4A56-BE7F-77C2C3369D83}" srcOrd="5" destOrd="0" presId="urn:microsoft.com/office/officeart/2005/8/layout/hierarchy6"/>
    <dgm:cxn modelId="{454A9C75-5371-4DD3-95DB-FBD3F1C609EF}" type="presParOf" srcId="{E1E0471B-E698-4A56-BE7F-77C2C3369D83}" destId="{DEA3A938-FB92-44D2-96FF-A9AE1D79D010}" srcOrd="0" destOrd="0" presId="urn:microsoft.com/office/officeart/2005/8/layout/hierarchy6"/>
    <dgm:cxn modelId="{44F398BB-CEEF-43A8-80F4-390C3F8FE3A0}" type="presParOf" srcId="{E1E0471B-E698-4A56-BE7F-77C2C3369D83}" destId="{D285ED9B-3B7C-40FD-BB0D-48A48F17459B}" srcOrd="1" destOrd="0" presId="urn:microsoft.com/office/officeart/2005/8/layout/hierarchy6"/>
    <dgm:cxn modelId="{6DDAD59A-EC7C-4C56-BA37-64509719EDA2}" type="presParOf" srcId="{2805DE0D-A510-4D29-BAFB-B2B9E9345EA5}" destId="{0EC7FDBC-54DD-4FB0-8F9D-00BD45051201}" srcOrd="6" destOrd="0" presId="urn:microsoft.com/office/officeart/2005/8/layout/hierarchy6"/>
    <dgm:cxn modelId="{A067631C-0EA9-425C-813A-F1BEEF9A83B6}" type="presParOf" srcId="{2805DE0D-A510-4D29-BAFB-B2B9E9345EA5}" destId="{68CD3230-E44F-4EB1-B788-49D9A7D3ADE9}" srcOrd="7" destOrd="0" presId="urn:microsoft.com/office/officeart/2005/8/layout/hierarchy6"/>
    <dgm:cxn modelId="{66795D04-9147-454A-9049-B869A1D9C69D}" type="presParOf" srcId="{68CD3230-E44F-4EB1-B788-49D9A7D3ADE9}" destId="{5AAE8B36-75AC-4727-A99C-6E19AAAEBC8D}" srcOrd="0" destOrd="0" presId="urn:microsoft.com/office/officeart/2005/8/layout/hierarchy6"/>
    <dgm:cxn modelId="{DCD2F668-E690-4032-A439-00B0FE89AE69}" type="presParOf" srcId="{68CD3230-E44F-4EB1-B788-49D9A7D3ADE9}" destId="{46830F50-7918-4537-8746-93315E48C369}" srcOrd="1" destOrd="0" presId="urn:microsoft.com/office/officeart/2005/8/layout/hierarchy6"/>
    <dgm:cxn modelId="{3FBE7E2F-6228-4A53-9ACF-269A92A5974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Implement Consistency Models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06BE788D-9E8D-4C65-88D2-A9BBC8E5BB13}">
      <dgm:prSet custT="1"/>
      <dgm:spPr/>
      <dgm:t>
        <a:bodyPr/>
        <a:lstStyle/>
        <a:p>
          <a:r>
            <a:rPr lang="en-US" sz="1600" dirty="0" smtClean="0"/>
            <a:t>Types: Primary-based, Replicated-Write, Cache Coherence</a:t>
          </a:r>
        </a:p>
      </dgm:t>
    </dgm:pt>
    <dgm:pt modelId="{746B94F6-26F5-4461-BA0B-6FDBC247B76C}" type="parTrans" cxnId="{AEE7FDF0-4FBA-4EF8-8218-56B2AB031A41}">
      <dgm:prSet/>
      <dgm:spPr/>
      <dgm:t>
        <a:bodyPr/>
        <a:lstStyle/>
        <a:p>
          <a:endParaRPr lang="en-US" sz="1400"/>
        </a:p>
      </dgm:t>
    </dgm:pt>
    <dgm:pt modelId="{0D78D748-6A35-4664-A15B-2E37C5A9EDC2}" type="sibTrans" cxnId="{AEE7FDF0-4FBA-4EF8-8218-56B2AB031A41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61AF644B-945D-4B6A-ADCB-57417635D63B}" type="presOf" srcId="{06BE788D-9E8D-4C65-88D2-A9BBC8E5BB13}" destId="{8E077789-B227-463F-9B14-6478B95BCF11}" srcOrd="0" destOrd="1" presId="urn:microsoft.com/office/officeart/2005/8/layout/list1"/>
    <dgm:cxn modelId="{6FA73450-6919-439D-95A5-B3FE22AADF0A}" type="presOf" srcId="{E2FD452A-6F6D-4B25-A0B8-9822FA473791}" destId="{4F505F68-3D1B-4194-9EBE-EED426DCE66C}" srcOrd="1" destOrd="0" presId="urn:microsoft.com/office/officeart/2005/8/layout/list1"/>
    <dgm:cxn modelId="{7A167F20-DE0B-459A-8B18-948D93A31DE7}" type="presOf" srcId="{19BB3654-9E3F-4119-8E07-4752D0C2F01D}" destId="{EF8F5704-5FE1-49C4-9542-4765F4A737E0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2E417987-B17A-439C-89FD-178CA691651D}" type="presOf" srcId="{ED9C8C81-9F84-4A5D-AE37-02FBA8510714}" destId="{8E077789-B227-463F-9B14-6478B95BCF11}" srcOrd="0" destOrd="0" presId="urn:microsoft.com/office/officeart/2005/8/layout/list1"/>
    <dgm:cxn modelId="{AEE7FDF0-4FBA-4EF8-8218-56B2AB031A41}" srcId="{E2FD452A-6F6D-4B25-A0B8-9822FA473791}" destId="{06BE788D-9E8D-4C65-88D2-A9BBC8E5BB13}" srcOrd="1" destOrd="0" parTransId="{746B94F6-26F5-4461-BA0B-6FDBC247B76C}" sibTransId="{0D78D748-6A35-4664-A15B-2E37C5A9EDC2}"/>
    <dgm:cxn modelId="{913738B2-1BE6-46B7-859C-7973A97B0A15}" type="presOf" srcId="{E2FD452A-6F6D-4B25-A0B8-9822FA473791}" destId="{2FC79CD1-660B-490E-850B-FFD70423A1FB}" srcOrd="0" destOrd="0" presId="urn:microsoft.com/office/officeart/2005/8/layout/list1"/>
    <dgm:cxn modelId="{8DD432D6-7BDB-434A-AB0C-D23CAC5AE8FD}" type="presParOf" srcId="{EF8F5704-5FE1-49C4-9542-4765F4A737E0}" destId="{E10D65F4-BF9B-4823-AA52-CCA19B452300}" srcOrd="0" destOrd="0" presId="urn:microsoft.com/office/officeart/2005/8/layout/list1"/>
    <dgm:cxn modelId="{D3EAB2BC-5D6A-4BC3-8694-C0EA48E336A9}" type="presParOf" srcId="{E10D65F4-BF9B-4823-AA52-CCA19B452300}" destId="{2FC79CD1-660B-490E-850B-FFD70423A1FB}" srcOrd="0" destOrd="0" presId="urn:microsoft.com/office/officeart/2005/8/layout/list1"/>
    <dgm:cxn modelId="{158186F6-B573-46E0-8E61-893082441454}" type="presParOf" srcId="{E10D65F4-BF9B-4823-AA52-CCA19B452300}" destId="{4F505F68-3D1B-4194-9EBE-EED426DCE66C}" srcOrd="1" destOrd="0" presId="urn:microsoft.com/office/officeart/2005/8/layout/list1"/>
    <dgm:cxn modelId="{0C756F87-B832-4FEC-9F79-D8B574EDBDF3}" type="presParOf" srcId="{EF8F5704-5FE1-49C4-9542-4765F4A737E0}" destId="{F3BD0565-9A01-4228-9A38-1D6C012DA3B4}" srcOrd="1" destOrd="0" presId="urn:microsoft.com/office/officeart/2005/8/layout/list1"/>
    <dgm:cxn modelId="{F74DEBCE-8D86-46B7-B514-B6EB3066FA83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26606-6200-4504-B217-0E2024B14E54}" type="presOf" srcId="{71133EEF-3401-4EB7-B8F3-F32C1A2BF083}" destId="{3CD2C7A1-1852-4277-B599-EB66B0684265}" srcOrd="1" destOrd="0" presId="urn:microsoft.com/office/officeart/2005/8/layout/venn2"/>
    <dgm:cxn modelId="{F5E16AA4-FCBE-4E88-A096-6074D5D387BA}" type="presOf" srcId="{0DBB3347-722B-466D-9B87-3601004A9C85}" destId="{D12470AE-CD33-447E-B643-911A928E4C43}" srcOrd="1" destOrd="0" presId="urn:microsoft.com/office/officeart/2005/8/layout/venn2"/>
    <dgm:cxn modelId="{DBFC194A-DFCA-4D4F-8013-598D31763E93}" type="presOf" srcId="{169A0A7E-C4B3-4779-B378-E5FE48C69F88}" destId="{AD820EF7-7E27-4BDD-9B34-645889EFFC80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1F3901A7-254C-49E9-B925-36474E08C590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2F730D8A-22EB-44F2-B63E-B406EDDE2963}" type="presOf" srcId="{169A0A7E-C4B3-4779-B378-E5FE48C69F88}" destId="{F9B32B5A-08BB-4293-AA5E-11391A9DBB72}" srcOrd="1" destOrd="0" presId="urn:microsoft.com/office/officeart/2005/8/layout/venn2"/>
    <dgm:cxn modelId="{6E128DAC-52F8-4607-8042-D519D8B13026}" type="presOf" srcId="{9F3F7CC2-E187-4B1A-A0FD-DD23C97D2970}" destId="{0091369F-94D2-4E6E-A213-4C4ED98B980F}" srcOrd="1" destOrd="0" presId="urn:microsoft.com/office/officeart/2005/8/layout/venn2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0F3C95CF-CA28-4323-9048-B866E2BCD5FF}" type="presOf" srcId="{9F3F7CC2-E187-4B1A-A0FD-DD23C97D2970}" destId="{F69B1C43-575A-4CE4-A95C-DD71547AB895}" srcOrd="0" destOrd="0" presId="urn:microsoft.com/office/officeart/2005/8/layout/venn2"/>
    <dgm:cxn modelId="{423D46C7-5D13-4BF7-BDA9-F68640EFE8A7}" type="presOf" srcId="{71133EEF-3401-4EB7-B8F3-F32C1A2BF083}" destId="{B447C88F-7DCA-4226-AF7A-C595CCB7661F}" srcOrd="0" destOrd="0" presId="urn:microsoft.com/office/officeart/2005/8/layout/venn2"/>
    <dgm:cxn modelId="{085FDDFE-AAEF-408D-83B2-6FE709B5D518}" type="presOf" srcId="{0B18D05B-F90A-4148-B79B-4290B620DB9E}" destId="{C2F6CACA-65BE-4DC4-9A0B-5643D6565ABF}" srcOrd="0" destOrd="0" presId="urn:microsoft.com/office/officeart/2005/8/layout/venn2"/>
    <dgm:cxn modelId="{ACDED2F6-F5D1-461B-BBCF-DF9E76541C7D}" type="presParOf" srcId="{C2F6CACA-65BE-4DC4-9A0B-5643D6565ABF}" destId="{D094E5F3-038A-4C57-9469-3C1F9255C697}" srcOrd="0" destOrd="0" presId="urn:microsoft.com/office/officeart/2005/8/layout/venn2"/>
    <dgm:cxn modelId="{D465869D-D00D-4995-B57E-4B802B22ACF5}" type="presParOf" srcId="{D094E5F3-038A-4C57-9469-3C1F9255C697}" destId="{F69B1C43-575A-4CE4-A95C-DD71547AB895}" srcOrd="0" destOrd="0" presId="urn:microsoft.com/office/officeart/2005/8/layout/venn2"/>
    <dgm:cxn modelId="{1801EFF2-0934-404E-AE22-2BE2AEB8966A}" type="presParOf" srcId="{D094E5F3-038A-4C57-9469-3C1F9255C697}" destId="{0091369F-94D2-4E6E-A213-4C4ED98B980F}" srcOrd="1" destOrd="0" presId="urn:microsoft.com/office/officeart/2005/8/layout/venn2"/>
    <dgm:cxn modelId="{F47DF468-76C8-4CBF-ACC2-A7764929E624}" type="presParOf" srcId="{C2F6CACA-65BE-4DC4-9A0B-5643D6565ABF}" destId="{8440868B-B274-4535-AF39-BFB45641365B}" srcOrd="1" destOrd="0" presId="urn:microsoft.com/office/officeart/2005/8/layout/venn2"/>
    <dgm:cxn modelId="{FB67BE5A-2A39-4BD0-B749-E5C930013CBC}" type="presParOf" srcId="{8440868B-B274-4535-AF39-BFB45641365B}" destId="{5431F390-ECF7-4DEB-BD35-E0B54A456603}" srcOrd="0" destOrd="0" presId="urn:microsoft.com/office/officeart/2005/8/layout/venn2"/>
    <dgm:cxn modelId="{A2130CC8-1E72-4847-9471-329CFD8D020F}" type="presParOf" srcId="{8440868B-B274-4535-AF39-BFB45641365B}" destId="{D12470AE-CD33-447E-B643-911A928E4C43}" srcOrd="1" destOrd="0" presId="urn:microsoft.com/office/officeart/2005/8/layout/venn2"/>
    <dgm:cxn modelId="{EDFD59FF-4273-4E7F-B482-D15A8347E687}" type="presParOf" srcId="{C2F6CACA-65BE-4DC4-9A0B-5643D6565ABF}" destId="{EA0938E6-71A7-4045-8F59-1F914AF9DE5A}" srcOrd="2" destOrd="0" presId="urn:microsoft.com/office/officeart/2005/8/layout/venn2"/>
    <dgm:cxn modelId="{65BF07F2-35C8-45BE-BE23-2F605975EF62}" type="presParOf" srcId="{EA0938E6-71A7-4045-8F59-1F914AF9DE5A}" destId="{B447C88F-7DCA-4226-AF7A-C595CCB7661F}" srcOrd="0" destOrd="0" presId="urn:microsoft.com/office/officeart/2005/8/layout/venn2"/>
    <dgm:cxn modelId="{C01668CC-E6D2-4155-8F1F-3188D7FD1126}" type="presParOf" srcId="{EA0938E6-71A7-4045-8F59-1F914AF9DE5A}" destId="{3CD2C7A1-1852-4277-B599-EB66B0684265}" srcOrd="1" destOrd="0" presId="urn:microsoft.com/office/officeart/2005/8/layout/venn2"/>
    <dgm:cxn modelId="{A951EEC5-CE59-49AD-8469-F5134A04E8DF}" type="presParOf" srcId="{C2F6CACA-65BE-4DC4-9A0B-5643D6565ABF}" destId="{5E0AD815-9E23-4B29-868E-C484C6B2F4E2}" srcOrd="3" destOrd="0" presId="urn:microsoft.com/office/officeart/2005/8/layout/venn2"/>
    <dgm:cxn modelId="{F8066B3E-490E-4311-954A-02BFE89083FD}" type="presParOf" srcId="{5E0AD815-9E23-4B29-868E-C484C6B2F4E2}" destId="{AD820EF7-7E27-4BDD-9B34-645889EFFC80}" srcOrd="0" destOrd="0" presId="urn:microsoft.com/office/officeart/2005/8/layout/venn2"/>
    <dgm:cxn modelId="{7DEFF20A-478C-4553-9ED1-878B3131A664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F9681D3-7E92-444F-9F91-F5FED23AEC0F}" type="presOf" srcId="{146FA7C0-DF8B-4C6F-9E2B-2203CC52B815}" destId="{304A5C93-92D3-4855-95E3-9BB61EC17E22}" srcOrd="0" destOrd="0" presId="urn:microsoft.com/office/officeart/2005/8/layout/hierarchy6"/>
    <dgm:cxn modelId="{B81D0C92-A721-4FAE-8CCB-CB4C09CD830C}" type="presOf" srcId="{927F4FF5-FFAD-4A5B-81C2-E96FB5D32072}" destId="{CE944FEA-3CDE-4531-AF81-2A8573E4ABC4}" srcOrd="0" destOrd="0" presId="urn:microsoft.com/office/officeart/2005/8/layout/hierarchy6"/>
    <dgm:cxn modelId="{0531A942-7A39-4144-B3BA-6DEFCBF8EAE9}" type="presOf" srcId="{E1D5BAB9-1722-4DA9-8DB5-FD87F4BA0CD0}" destId="{5C90082F-6F01-4698-B5FD-27C3F78EA7C9}" srcOrd="0" destOrd="0" presId="urn:microsoft.com/office/officeart/2005/8/layout/hierarchy6"/>
    <dgm:cxn modelId="{E91E6977-6ECD-4DC0-BB9A-E588E948FD88}" type="presOf" srcId="{1A0799C5-BC6B-4AD3-95B8-DE47FE84350D}" destId="{4DFDABB8-D647-4489-B38C-2113A3F58C13}" srcOrd="0" destOrd="0" presId="urn:microsoft.com/office/officeart/2005/8/layout/hierarchy6"/>
    <dgm:cxn modelId="{9BA1754E-04F0-4375-92DF-B644B3FBCB4D}" type="presOf" srcId="{969C9522-C0A6-4A47-99C2-FF389973BEA2}" destId="{C15A26F5-AFA2-498B-BB43-3CE07D50D31F}" srcOrd="0" destOrd="0" presId="urn:microsoft.com/office/officeart/2005/8/layout/hierarchy6"/>
    <dgm:cxn modelId="{2E47B72A-9DD4-4593-84DA-3557B289A174}" type="presOf" srcId="{87648758-DDA4-4C46-B67A-3ADF52126FE4}" destId="{3F7BD4C7-E46F-4323-9C1A-8C33739CAC9B}" srcOrd="0" destOrd="0" presId="urn:microsoft.com/office/officeart/2005/8/layout/hierarchy6"/>
    <dgm:cxn modelId="{127CE65E-D192-4984-8CEE-4BEA4A33F982}" type="presOf" srcId="{5B64632B-E447-4007-B82B-5B86BFA002D8}" destId="{87348AC1-249B-4268-8619-69F3ECA152C7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691AF5BD-0580-4B58-82AB-345FE9337FDA}" type="presOf" srcId="{6C56E3A7-4119-411C-8CF6-B6EA579588E0}" destId="{2817A7E4-E9C5-45B2-9297-E847E6B58511}" srcOrd="0" destOrd="0" presId="urn:microsoft.com/office/officeart/2005/8/layout/hierarchy6"/>
    <dgm:cxn modelId="{384E83FE-B33E-40E7-BC9B-70D50FF0E995}" type="presParOf" srcId="{304A5C93-92D3-4855-95E3-9BB61EC17E22}" destId="{23F63988-28F5-4D7B-9EDB-73C41FDA5EF8}" srcOrd="0" destOrd="0" presId="urn:microsoft.com/office/officeart/2005/8/layout/hierarchy6"/>
    <dgm:cxn modelId="{C5C3C528-6E26-472C-9FED-EBE894376E72}" type="presParOf" srcId="{23F63988-28F5-4D7B-9EDB-73C41FDA5EF8}" destId="{42239927-D3F6-4898-BCEC-C5883EDCAB31}" srcOrd="0" destOrd="0" presId="urn:microsoft.com/office/officeart/2005/8/layout/hierarchy6"/>
    <dgm:cxn modelId="{0B7DF1B2-AD2E-488C-9E75-C60FBA1B3310}" type="presParOf" srcId="{42239927-D3F6-4898-BCEC-C5883EDCAB31}" destId="{22F2432B-2E0D-4AEC-949A-3E55EA0307F5}" srcOrd="0" destOrd="0" presId="urn:microsoft.com/office/officeart/2005/8/layout/hierarchy6"/>
    <dgm:cxn modelId="{157B8F68-9353-49CA-B708-E0CEB6C3DFFC}" type="presParOf" srcId="{22F2432B-2E0D-4AEC-949A-3E55EA0307F5}" destId="{5C90082F-6F01-4698-B5FD-27C3F78EA7C9}" srcOrd="0" destOrd="0" presId="urn:microsoft.com/office/officeart/2005/8/layout/hierarchy6"/>
    <dgm:cxn modelId="{1E2C49F9-4841-4BB2-A85A-97716D692051}" type="presParOf" srcId="{22F2432B-2E0D-4AEC-949A-3E55EA0307F5}" destId="{75331921-7FB6-4C64-BCB0-BDAD8203993C}" srcOrd="1" destOrd="0" presId="urn:microsoft.com/office/officeart/2005/8/layout/hierarchy6"/>
    <dgm:cxn modelId="{198B5B2D-4B81-46F9-9EAA-F68771A916FB}" type="presParOf" srcId="{75331921-7FB6-4C64-BCB0-BDAD8203993C}" destId="{CE944FEA-3CDE-4531-AF81-2A8573E4ABC4}" srcOrd="0" destOrd="0" presId="urn:microsoft.com/office/officeart/2005/8/layout/hierarchy6"/>
    <dgm:cxn modelId="{CE576E62-8155-49B8-B8C5-A13126437C4E}" type="presParOf" srcId="{75331921-7FB6-4C64-BCB0-BDAD8203993C}" destId="{0A76B77F-58A9-4DA9-9B3F-773A8A984E3E}" srcOrd="1" destOrd="0" presId="urn:microsoft.com/office/officeart/2005/8/layout/hierarchy6"/>
    <dgm:cxn modelId="{6A2BA01B-43A7-451E-A800-E0029F1D41E3}" type="presParOf" srcId="{0A76B77F-58A9-4DA9-9B3F-773A8A984E3E}" destId="{3F7BD4C7-E46F-4323-9C1A-8C33739CAC9B}" srcOrd="0" destOrd="0" presId="urn:microsoft.com/office/officeart/2005/8/layout/hierarchy6"/>
    <dgm:cxn modelId="{47E97884-BC27-4ADD-8C04-686B7A6419BB}" type="presParOf" srcId="{0A76B77F-58A9-4DA9-9B3F-773A8A984E3E}" destId="{9BB2A62F-B48D-4660-811A-7724EBCCD163}" srcOrd="1" destOrd="0" presId="urn:microsoft.com/office/officeart/2005/8/layout/hierarchy6"/>
    <dgm:cxn modelId="{A4F736E3-39C5-43F3-9B46-B10F702C33BA}" type="presParOf" srcId="{75331921-7FB6-4C64-BCB0-BDAD8203993C}" destId="{2817A7E4-E9C5-45B2-9297-E847E6B58511}" srcOrd="2" destOrd="0" presId="urn:microsoft.com/office/officeart/2005/8/layout/hierarchy6"/>
    <dgm:cxn modelId="{20C63B05-388F-470E-BA67-F55A19C94C4E}" type="presParOf" srcId="{75331921-7FB6-4C64-BCB0-BDAD8203993C}" destId="{C49FC04C-D7FD-4311-8F0E-BF5BFD5181A0}" srcOrd="3" destOrd="0" presId="urn:microsoft.com/office/officeart/2005/8/layout/hierarchy6"/>
    <dgm:cxn modelId="{2EA89B11-8360-4677-934E-3FB5251D9047}" type="presParOf" srcId="{C49FC04C-D7FD-4311-8F0E-BF5BFD5181A0}" destId="{4DFDABB8-D647-4489-B38C-2113A3F58C13}" srcOrd="0" destOrd="0" presId="urn:microsoft.com/office/officeart/2005/8/layout/hierarchy6"/>
    <dgm:cxn modelId="{F322E575-5969-4939-BB2E-0F780CFC4BE4}" type="presParOf" srcId="{C49FC04C-D7FD-4311-8F0E-BF5BFD5181A0}" destId="{9586E076-E1AB-46A9-AA48-BEEE955E6A32}" srcOrd="1" destOrd="0" presId="urn:microsoft.com/office/officeart/2005/8/layout/hierarchy6"/>
    <dgm:cxn modelId="{93FA5F7F-89D3-48BC-B366-D739092364B8}" type="presParOf" srcId="{75331921-7FB6-4C64-BCB0-BDAD8203993C}" destId="{C15A26F5-AFA2-498B-BB43-3CE07D50D31F}" srcOrd="4" destOrd="0" presId="urn:microsoft.com/office/officeart/2005/8/layout/hierarchy6"/>
    <dgm:cxn modelId="{BE762B78-ADA9-4568-B554-8367F5D4FC7D}" type="presParOf" srcId="{75331921-7FB6-4C64-BCB0-BDAD8203993C}" destId="{3BF045D8-7C2B-47E3-9C0B-84B39893F500}" srcOrd="5" destOrd="0" presId="urn:microsoft.com/office/officeart/2005/8/layout/hierarchy6"/>
    <dgm:cxn modelId="{FB67B23C-AD3C-41AE-8D17-81A41088ACD0}" type="presParOf" srcId="{3BF045D8-7C2B-47E3-9C0B-84B39893F500}" destId="{87348AC1-249B-4268-8619-69F3ECA152C7}" srcOrd="0" destOrd="0" presId="urn:microsoft.com/office/officeart/2005/8/layout/hierarchy6"/>
    <dgm:cxn modelId="{E436D9C0-26DF-4E71-85A2-038F1522A663}" type="presParOf" srcId="{3BF045D8-7C2B-47E3-9C0B-84B39893F500}" destId="{82E7538E-3F64-47A9-9E06-9DD1D587786D}" srcOrd="1" destOrd="0" presId="urn:microsoft.com/office/officeart/2005/8/layout/hierarchy6"/>
    <dgm:cxn modelId="{04ABAFF2-D8A0-48C0-92AB-30BE83B0BF4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 smtClean="0"/>
            <a:t>Consistency Protocols</a:t>
          </a:r>
          <a:endParaRPr lang="en-US" sz="18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 smtClean="0"/>
            <a:t>Primary-based Protocols</a:t>
          </a:r>
          <a:endParaRPr lang="en-US" sz="18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 smtClean="0"/>
            <a:t>Replicated-Write Protocols</a:t>
          </a:r>
          <a:endParaRPr lang="en-US" sz="18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800" dirty="0" smtClean="0"/>
            <a:t>Cache Coherence Protocols</a:t>
          </a:r>
          <a:endParaRPr lang="en-US" sz="18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32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4C10EACF-0DAD-4486-A73E-B76EE2EA2FF5}" type="presOf" srcId="{E1D5BAB9-1722-4DA9-8DB5-FD87F4BA0CD0}" destId="{5C90082F-6F01-4698-B5FD-27C3F78EA7C9}" srcOrd="0" destOrd="0" presId="urn:microsoft.com/office/officeart/2005/8/layout/hierarchy6"/>
    <dgm:cxn modelId="{A7F3B4BA-8E81-4271-9EAA-FB5C53ADF81B}" type="presOf" srcId="{5B64632B-E447-4007-B82B-5B86BFA002D8}" destId="{87348AC1-249B-4268-8619-69F3ECA152C7}" srcOrd="0" destOrd="0" presId="urn:microsoft.com/office/officeart/2005/8/layout/hierarchy6"/>
    <dgm:cxn modelId="{C3FA33FD-F7BA-447F-931F-DF0AD5905CD1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3135C2-AFC5-4E02-9BA3-45838C5B52D6}" type="presOf" srcId="{146FA7C0-DF8B-4C6F-9E2B-2203CC52B815}" destId="{304A5C93-92D3-4855-95E3-9BB61EC17E22}" srcOrd="0" destOrd="0" presId="urn:microsoft.com/office/officeart/2005/8/layout/hierarchy6"/>
    <dgm:cxn modelId="{2E93072A-B701-4E6A-8B9C-0337D9A12369}" type="presOf" srcId="{927F4FF5-FFAD-4A5B-81C2-E96FB5D32072}" destId="{CE944FEA-3CDE-4531-AF81-2A8573E4ABC4}" srcOrd="0" destOrd="0" presId="urn:microsoft.com/office/officeart/2005/8/layout/hierarchy6"/>
    <dgm:cxn modelId="{6A426EEF-3647-492D-B0A9-A2F79DE974E1}" type="presOf" srcId="{87648758-DDA4-4C46-B67A-3ADF52126FE4}" destId="{3F7BD4C7-E46F-4323-9C1A-8C33739CAC9B}" srcOrd="0" destOrd="0" presId="urn:microsoft.com/office/officeart/2005/8/layout/hierarchy6"/>
    <dgm:cxn modelId="{13BDD9FE-96CA-4CF2-9A1A-EBEB12361299}" type="presOf" srcId="{1A0799C5-BC6B-4AD3-95B8-DE47FE84350D}" destId="{4DFDABB8-D647-4489-B38C-2113A3F58C13}" srcOrd="0" destOrd="0" presId="urn:microsoft.com/office/officeart/2005/8/layout/hierarchy6"/>
    <dgm:cxn modelId="{D7BF53AB-E47B-49DD-87B0-490B3C6EA5E6}" type="presOf" srcId="{969C9522-C0A6-4A47-99C2-FF389973BEA2}" destId="{C15A26F5-AFA2-498B-BB43-3CE07D50D31F}" srcOrd="0" destOrd="0" presId="urn:microsoft.com/office/officeart/2005/8/layout/hierarchy6"/>
    <dgm:cxn modelId="{8D1FE257-8E32-4434-B669-2F4E58371553}" type="presParOf" srcId="{304A5C93-92D3-4855-95E3-9BB61EC17E22}" destId="{23F63988-28F5-4D7B-9EDB-73C41FDA5EF8}" srcOrd="0" destOrd="0" presId="urn:microsoft.com/office/officeart/2005/8/layout/hierarchy6"/>
    <dgm:cxn modelId="{430C3585-2F7A-487E-8C22-CF47081ED2A5}" type="presParOf" srcId="{23F63988-28F5-4D7B-9EDB-73C41FDA5EF8}" destId="{42239927-D3F6-4898-BCEC-C5883EDCAB31}" srcOrd="0" destOrd="0" presId="urn:microsoft.com/office/officeart/2005/8/layout/hierarchy6"/>
    <dgm:cxn modelId="{2F4E3C78-D636-4A82-B866-D2FDE433C7CF}" type="presParOf" srcId="{42239927-D3F6-4898-BCEC-C5883EDCAB31}" destId="{22F2432B-2E0D-4AEC-949A-3E55EA0307F5}" srcOrd="0" destOrd="0" presId="urn:microsoft.com/office/officeart/2005/8/layout/hierarchy6"/>
    <dgm:cxn modelId="{B9333B4B-31C3-4CA2-BAC6-7B516F738132}" type="presParOf" srcId="{22F2432B-2E0D-4AEC-949A-3E55EA0307F5}" destId="{5C90082F-6F01-4698-B5FD-27C3F78EA7C9}" srcOrd="0" destOrd="0" presId="urn:microsoft.com/office/officeart/2005/8/layout/hierarchy6"/>
    <dgm:cxn modelId="{01CAA8BC-63BC-481D-998A-8180FCB0EE8C}" type="presParOf" srcId="{22F2432B-2E0D-4AEC-949A-3E55EA0307F5}" destId="{75331921-7FB6-4C64-BCB0-BDAD8203993C}" srcOrd="1" destOrd="0" presId="urn:microsoft.com/office/officeart/2005/8/layout/hierarchy6"/>
    <dgm:cxn modelId="{2CE00EF8-C4D8-4102-AC4F-84717573C753}" type="presParOf" srcId="{75331921-7FB6-4C64-BCB0-BDAD8203993C}" destId="{CE944FEA-3CDE-4531-AF81-2A8573E4ABC4}" srcOrd="0" destOrd="0" presId="urn:microsoft.com/office/officeart/2005/8/layout/hierarchy6"/>
    <dgm:cxn modelId="{1AB88DB4-7BB0-4711-8DF7-7A6184F90E27}" type="presParOf" srcId="{75331921-7FB6-4C64-BCB0-BDAD8203993C}" destId="{0A76B77F-58A9-4DA9-9B3F-773A8A984E3E}" srcOrd="1" destOrd="0" presId="urn:microsoft.com/office/officeart/2005/8/layout/hierarchy6"/>
    <dgm:cxn modelId="{14A767F2-19AB-40CD-BE51-00C0102DE303}" type="presParOf" srcId="{0A76B77F-58A9-4DA9-9B3F-773A8A984E3E}" destId="{3F7BD4C7-E46F-4323-9C1A-8C33739CAC9B}" srcOrd="0" destOrd="0" presId="urn:microsoft.com/office/officeart/2005/8/layout/hierarchy6"/>
    <dgm:cxn modelId="{3860658C-4BBD-4A00-8166-BED2C75258A4}" type="presParOf" srcId="{0A76B77F-58A9-4DA9-9B3F-773A8A984E3E}" destId="{9BB2A62F-B48D-4660-811A-7724EBCCD163}" srcOrd="1" destOrd="0" presId="urn:microsoft.com/office/officeart/2005/8/layout/hierarchy6"/>
    <dgm:cxn modelId="{147A6F13-AC45-4BDA-A28D-656C4E310A41}" type="presParOf" srcId="{75331921-7FB6-4C64-BCB0-BDAD8203993C}" destId="{2817A7E4-E9C5-45B2-9297-E847E6B58511}" srcOrd="2" destOrd="0" presId="urn:microsoft.com/office/officeart/2005/8/layout/hierarchy6"/>
    <dgm:cxn modelId="{58BEEA43-B02D-4F46-A401-ABCBF78909DA}" type="presParOf" srcId="{75331921-7FB6-4C64-BCB0-BDAD8203993C}" destId="{C49FC04C-D7FD-4311-8F0E-BF5BFD5181A0}" srcOrd="3" destOrd="0" presId="urn:microsoft.com/office/officeart/2005/8/layout/hierarchy6"/>
    <dgm:cxn modelId="{D9DDCE4B-50EB-4B98-8D04-23AFC40D892E}" type="presParOf" srcId="{C49FC04C-D7FD-4311-8F0E-BF5BFD5181A0}" destId="{4DFDABB8-D647-4489-B38C-2113A3F58C13}" srcOrd="0" destOrd="0" presId="urn:microsoft.com/office/officeart/2005/8/layout/hierarchy6"/>
    <dgm:cxn modelId="{309770B0-EE72-42F9-9126-DBD907EA89A5}" type="presParOf" srcId="{C49FC04C-D7FD-4311-8F0E-BF5BFD5181A0}" destId="{9586E076-E1AB-46A9-AA48-BEEE955E6A32}" srcOrd="1" destOrd="0" presId="urn:microsoft.com/office/officeart/2005/8/layout/hierarchy6"/>
    <dgm:cxn modelId="{15890BF2-A9E9-4596-A587-FF8A7C1023DF}" type="presParOf" srcId="{75331921-7FB6-4C64-BCB0-BDAD8203993C}" destId="{C15A26F5-AFA2-498B-BB43-3CE07D50D31F}" srcOrd="4" destOrd="0" presId="urn:microsoft.com/office/officeart/2005/8/layout/hierarchy6"/>
    <dgm:cxn modelId="{B21CB28D-2E25-4AD2-BD90-0649920B8D41}" type="presParOf" srcId="{75331921-7FB6-4C64-BCB0-BDAD8203993C}" destId="{3BF045D8-7C2B-47E3-9C0B-84B39893F500}" srcOrd="5" destOrd="0" presId="urn:microsoft.com/office/officeart/2005/8/layout/hierarchy6"/>
    <dgm:cxn modelId="{5323C433-5471-482E-A241-C2F7B5AD1B77}" type="presParOf" srcId="{3BF045D8-7C2B-47E3-9C0B-84B39893F500}" destId="{87348AC1-249B-4268-8619-69F3ECA152C7}" srcOrd="0" destOrd="0" presId="urn:microsoft.com/office/officeart/2005/8/layout/hierarchy6"/>
    <dgm:cxn modelId="{3FF745A2-8376-4D6E-85FF-0D7D9D1BBE81}" type="presParOf" srcId="{3BF045D8-7C2B-47E3-9C0B-84B39893F500}" destId="{82E7538E-3F64-47A9-9E06-9DD1D587786D}" srcOrd="1" destOrd="0" presId="urn:microsoft.com/office/officeart/2005/8/layout/hierarchy6"/>
    <dgm:cxn modelId="{1AB58201-1150-4C94-B217-D15866A9EE3C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 smtClean="0"/>
            <a:t>Primary-based Protocols</a:t>
          </a:r>
          <a:endParaRPr lang="en-US" sz="16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 smtClean="0"/>
            <a:t>Replicated-Write Protocols</a:t>
          </a:r>
          <a:endParaRPr lang="en-US" sz="16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600" dirty="0" smtClean="0"/>
            <a:t>Cache Coherence Protocols</a:t>
          </a:r>
          <a:endParaRPr lang="en-US" sz="16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8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 smtClean="0"/>
            <a:t>Remote-Write Protocol</a:t>
          </a:r>
          <a:endParaRPr lang="en-US" sz="1600" dirty="0"/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3C6597E-94B8-4558-9717-8AFF02E30FD6}" type="presOf" srcId="{87648758-DDA4-4C46-B67A-3ADF52126FE4}" destId="{3F7BD4C7-E46F-4323-9C1A-8C33739CAC9B}" srcOrd="0" destOrd="0" presId="urn:microsoft.com/office/officeart/2005/8/layout/hierarchy6"/>
    <dgm:cxn modelId="{55FB2741-AACD-4C89-AFD5-25B4ECBF7BEE}" type="presOf" srcId="{146FA7C0-DF8B-4C6F-9E2B-2203CC52B815}" destId="{304A5C93-92D3-4855-95E3-9BB61EC17E22}" srcOrd="0" destOrd="0" presId="urn:microsoft.com/office/officeart/2005/8/layout/hierarchy6"/>
    <dgm:cxn modelId="{A3BD1F51-2D2A-4138-AE27-80C525273911}" type="presOf" srcId="{6C56E3A7-4119-411C-8CF6-B6EA579588E0}" destId="{2817A7E4-E9C5-45B2-9297-E847E6B58511}" srcOrd="0" destOrd="0" presId="urn:microsoft.com/office/officeart/2005/8/layout/hierarchy6"/>
    <dgm:cxn modelId="{0EBA5459-1AA1-4715-9063-E04E7BC52444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3893380E-03DA-4CAD-B1CC-862B3919D6F6}" type="presOf" srcId="{927F4FF5-FFAD-4A5B-81C2-E96FB5D32072}" destId="{CE944FEA-3CDE-4531-AF81-2A8573E4ABC4}" srcOrd="0" destOrd="0" presId="urn:microsoft.com/office/officeart/2005/8/layout/hierarchy6"/>
    <dgm:cxn modelId="{8B32B974-2B70-4498-B841-B9CF2D4085AE}" type="presOf" srcId="{969C9522-C0A6-4A47-99C2-FF389973BEA2}" destId="{C15A26F5-AFA2-498B-BB43-3CE07D50D31F}" srcOrd="0" destOrd="0" presId="urn:microsoft.com/office/officeart/2005/8/layout/hierarchy6"/>
    <dgm:cxn modelId="{E83E6FEE-E610-4656-AC19-D758058D8BE6}" type="presOf" srcId="{5B64632B-E447-4007-B82B-5B86BFA002D8}" destId="{87348AC1-249B-4268-8619-69F3ECA152C7}" srcOrd="0" destOrd="0" presId="urn:microsoft.com/office/officeart/2005/8/layout/hierarchy6"/>
    <dgm:cxn modelId="{CD2DCEAD-4ED3-4F4D-A4DE-BDFF5106BEA9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0A4536F-2A4A-4B6F-A4C5-8507AE914311}" type="presOf" srcId="{D0B13B71-163B-4881-9C12-2E5B4BC0E157}" destId="{3DC168B9-AC07-4978-B454-E6B6C73DCBEC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C269D59-7E15-4710-B809-55F173D5EA4D}" type="presOf" srcId="{C2EE4296-5465-473C-82EC-863F5794C8ED}" destId="{C962E1B9-6A8C-4770-BCA2-A3D87122E738}" srcOrd="0" destOrd="0" presId="urn:microsoft.com/office/officeart/2005/8/layout/hierarchy6"/>
    <dgm:cxn modelId="{A4A3C1C5-9AD2-43ED-8760-CCB661467757}" type="presParOf" srcId="{304A5C93-92D3-4855-95E3-9BB61EC17E22}" destId="{23F63988-28F5-4D7B-9EDB-73C41FDA5EF8}" srcOrd="0" destOrd="0" presId="urn:microsoft.com/office/officeart/2005/8/layout/hierarchy6"/>
    <dgm:cxn modelId="{02EB35CB-75E9-4512-A256-8A535B4FD6F5}" type="presParOf" srcId="{23F63988-28F5-4D7B-9EDB-73C41FDA5EF8}" destId="{42239927-D3F6-4898-BCEC-C5883EDCAB31}" srcOrd="0" destOrd="0" presId="urn:microsoft.com/office/officeart/2005/8/layout/hierarchy6"/>
    <dgm:cxn modelId="{6F691956-90FB-4088-A59E-2AC72893A747}" type="presParOf" srcId="{42239927-D3F6-4898-BCEC-C5883EDCAB31}" destId="{22F2432B-2E0D-4AEC-949A-3E55EA0307F5}" srcOrd="0" destOrd="0" presId="urn:microsoft.com/office/officeart/2005/8/layout/hierarchy6"/>
    <dgm:cxn modelId="{BBBD414F-FD31-488F-BD17-3939BBDC5429}" type="presParOf" srcId="{22F2432B-2E0D-4AEC-949A-3E55EA0307F5}" destId="{5C90082F-6F01-4698-B5FD-27C3F78EA7C9}" srcOrd="0" destOrd="0" presId="urn:microsoft.com/office/officeart/2005/8/layout/hierarchy6"/>
    <dgm:cxn modelId="{69D9CC0B-97C9-4B16-9112-6DAE15E4277E}" type="presParOf" srcId="{22F2432B-2E0D-4AEC-949A-3E55EA0307F5}" destId="{75331921-7FB6-4C64-BCB0-BDAD8203993C}" srcOrd="1" destOrd="0" presId="urn:microsoft.com/office/officeart/2005/8/layout/hierarchy6"/>
    <dgm:cxn modelId="{915419B7-A13A-4526-8D9C-2C88546CF55D}" type="presParOf" srcId="{75331921-7FB6-4C64-BCB0-BDAD8203993C}" destId="{CE944FEA-3CDE-4531-AF81-2A8573E4ABC4}" srcOrd="0" destOrd="0" presId="urn:microsoft.com/office/officeart/2005/8/layout/hierarchy6"/>
    <dgm:cxn modelId="{C673EBAD-B6FE-4394-9DE2-30D51799E360}" type="presParOf" srcId="{75331921-7FB6-4C64-BCB0-BDAD8203993C}" destId="{0A76B77F-58A9-4DA9-9B3F-773A8A984E3E}" srcOrd="1" destOrd="0" presId="urn:microsoft.com/office/officeart/2005/8/layout/hierarchy6"/>
    <dgm:cxn modelId="{872355B3-94F5-41ED-A3D8-5764AB09BA52}" type="presParOf" srcId="{0A76B77F-58A9-4DA9-9B3F-773A8A984E3E}" destId="{3F7BD4C7-E46F-4323-9C1A-8C33739CAC9B}" srcOrd="0" destOrd="0" presId="urn:microsoft.com/office/officeart/2005/8/layout/hierarchy6"/>
    <dgm:cxn modelId="{3F208D61-7CEA-439F-831C-C1EB01B42FDB}" type="presParOf" srcId="{0A76B77F-58A9-4DA9-9B3F-773A8A984E3E}" destId="{9BB2A62F-B48D-4660-811A-7724EBCCD163}" srcOrd="1" destOrd="0" presId="urn:microsoft.com/office/officeart/2005/8/layout/hierarchy6"/>
    <dgm:cxn modelId="{15C18334-EB6E-4A4F-989E-8A166BDFE4B2}" type="presParOf" srcId="{9BB2A62F-B48D-4660-811A-7724EBCCD163}" destId="{C962E1B9-6A8C-4770-BCA2-A3D87122E738}" srcOrd="0" destOrd="0" presId="urn:microsoft.com/office/officeart/2005/8/layout/hierarchy6"/>
    <dgm:cxn modelId="{CACCD272-DA30-42F8-8927-DBD1F8C64D8F}" type="presParOf" srcId="{9BB2A62F-B48D-4660-811A-7724EBCCD163}" destId="{D65D1A8A-2595-4784-B13A-D1953FACE5EB}" srcOrd="1" destOrd="0" presId="urn:microsoft.com/office/officeart/2005/8/layout/hierarchy6"/>
    <dgm:cxn modelId="{F8F67D78-C1D5-417D-9C8A-5F6EFD9851BA}" type="presParOf" srcId="{D65D1A8A-2595-4784-B13A-D1953FACE5EB}" destId="{3DC168B9-AC07-4978-B454-E6B6C73DCBEC}" srcOrd="0" destOrd="0" presId="urn:microsoft.com/office/officeart/2005/8/layout/hierarchy6"/>
    <dgm:cxn modelId="{8C846CEF-1385-4483-A3D4-779489A8F71D}" type="presParOf" srcId="{D65D1A8A-2595-4784-B13A-D1953FACE5EB}" destId="{18097A20-5855-4C50-AE62-C2C4B3C5A375}" srcOrd="1" destOrd="0" presId="urn:microsoft.com/office/officeart/2005/8/layout/hierarchy6"/>
    <dgm:cxn modelId="{AE403E72-6CAF-4272-8595-D910F92E39C1}" type="presParOf" srcId="{75331921-7FB6-4C64-BCB0-BDAD8203993C}" destId="{2817A7E4-E9C5-45B2-9297-E847E6B58511}" srcOrd="2" destOrd="0" presId="urn:microsoft.com/office/officeart/2005/8/layout/hierarchy6"/>
    <dgm:cxn modelId="{308FC122-0BC7-4570-92FC-53FB1F02D55B}" type="presParOf" srcId="{75331921-7FB6-4C64-BCB0-BDAD8203993C}" destId="{C49FC04C-D7FD-4311-8F0E-BF5BFD5181A0}" srcOrd="3" destOrd="0" presId="urn:microsoft.com/office/officeart/2005/8/layout/hierarchy6"/>
    <dgm:cxn modelId="{374641CD-4138-48FA-ABA7-EEA22DAB7CE3}" type="presParOf" srcId="{C49FC04C-D7FD-4311-8F0E-BF5BFD5181A0}" destId="{4DFDABB8-D647-4489-B38C-2113A3F58C13}" srcOrd="0" destOrd="0" presId="urn:microsoft.com/office/officeart/2005/8/layout/hierarchy6"/>
    <dgm:cxn modelId="{6CDA1609-C690-4F80-B80D-C5410FC11C83}" type="presParOf" srcId="{C49FC04C-D7FD-4311-8F0E-BF5BFD5181A0}" destId="{9586E076-E1AB-46A9-AA48-BEEE955E6A32}" srcOrd="1" destOrd="0" presId="urn:microsoft.com/office/officeart/2005/8/layout/hierarchy6"/>
    <dgm:cxn modelId="{2CB13DD5-31B4-467A-9915-7D42DBA8887D}" type="presParOf" srcId="{75331921-7FB6-4C64-BCB0-BDAD8203993C}" destId="{C15A26F5-AFA2-498B-BB43-3CE07D50D31F}" srcOrd="4" destOrd="0" presId="urn:microsoft.com/office/officeart/2005/8/layout/hierarchy6"/>
    <dgm:cxn modelId="{8932ABE5-42AE-4FDA-B964-A4B18AE4EFDB}" type="presParOf" srcId="{75331921-7FB6-4C64-BCB0-BDAD8203993C}" destId="{3BF045D8-7C2B-47E3-9C0B-84B39893F500}" srcOrd="5" destOrd="0" presId="urn:microsoft.com/office/officeart/2005/8/layout/hierarchy6"/>
    <dgm:cxn modelId="{BF2ACE7F-68AE-41E9-9A46-9B1B978FDCE6}" type="presParOf" srcId="{3BF045D8-7C2B-47E3-9C0B-84B39893F500}" destId="{87348AC1-249B-4268-8619-69F3ECA152C7}" srcOrd="0" destOrd="0" presId="urn:microsoft.com/office/officeart/2005/8/layout/hierarchy6"/>
    <dgm:cxn modelId="{CD0F13AB-8318-46DE-95DA-2772ACDA4BAA}" type="presParOf" srcId="{3BF045D8-7C2B-47E3-9C0B-84B39893F500}" destId="{82E7538E-3F64-47A9-9E06-9DD1D587786D}" srcOrd="1" destOrd="0" presId="urn:microsoft.com/office/officeart/2005/8/layout/hierarchy6"/>
    <dgm:cxn modelId="{F5812708-06DC-4DBC-8DD6-BE49C5DD611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60E2F6D3-9815-41A0-BBC3-FA51D0B4EBD1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8281BA39-347F-4155-976D-4199C0DF82B3}" type="parTrans" cxnId="{44EE6D38-DF4B-4F22-A688-A99AC5C05223}">
      <dgm:prSet/>
      <dgm:spPr/>
      <dgm:t>
        <a:bodyPr/>
        <a:lstStyle/>
        <a:p>
          <a:endParaRPr lang="en-US" sz="1400"/>
        </a:p>
      </dgm:t>
    </dgm:pt>
    <dgm:pt modelId="{86407EAE-D61B-417E-8A3C-B875F1430F2A}" type="sibTrans" cxnId="{44EE6D38-DF4B-4F22-A688-A99AC5C05223}">
      <dgm:prSet/>
      <dgm:spPr/>
      <dgm:t>
        <a:bodyPr/>
        <a:lstStyle/>
        <a:p>
          <a:endParaRPr lang="en-US" sz="1400"/>
        </a:p>
      </dgm:t>
    </dgm:pt>
    <dgm:pt modelId="{890DFED5-A51C-4F98-8323-9D7C38DD2336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DC6BA669-98C7-468F-B3FC-26FF2BCF4B1B}" type="parTrans" cxnId="{32D7D8AE-9D78-4D40-8930-D6745511C8E0}">
      <dgm:prSet/>
      <dgm:spPr/>
      <dgm:t>
        <a:bodyPr/>
        <a:lstStyle/>
        <a:p>
          <a:endParaRPr lang="en-US"/>
        </a:p>
      </dgm:t>
    </dgm:pt>
    <dgm:pt modelId="{82E08BF3-49B6-4FDA-99D6-5B03003DAA99}" type="sibTrans" cxnId="{32D7D8AE-9D78-4D40-8930-D6745511C8E0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FB95E1E-7CAC-4497-BC98-928006A4619C}" type="pres">
      <dgm:prSet presAssocID="{8281BA39-347F-4155-976D-4199C0DF82B3}" presName="Name19" presStyleLbl="parChTrans1D3" presStyleIdx="0" presStyleCnt="2"/>
      <dgm:spPr/>
      <dgm:t>
        <a:bodyPr/>
        <a:lstStyle/>
        <a:p>
          <a:endParaRPr lang="en-US"/>
        </a:p>
      </dgm:t>
    </dgm:pt>
    <dgm:pt modelId="{EA7608D2-80D5-44D8-B618-1EBB94C0F1AA}" type="pres">
      <dgm:prSet presAssocID="{60E2F6D3-9815-41A0-BBC3-FA51D0B4EBD1}" presName="Name21" presStyleCnt="0"/>
      <dgm:spPr/>
    </dgm:pt>
    <dgm:pt modelId="{D0D327DA-FA58-4526-B0DC-9CEFE3D65AE9}" type="pres">
      <dgm:prSet presAssocID="{60E2F6D3-9815-41A0-BBC3-FA51D0B4EBD1}" presName="level2Shape" presStyleLbl="node3" presStyleIdx="0" presStyleCnt="2"/>
      <dgm:spPr/>
      <dgm:t>
        <a:bodyPr/>
        <a:lstStyle/>
        <a:p>
          <a:endParaRPr lang="en-US"/>
        </a:p>
      </dgm:t>
    </dgm:pt>
    <dgm:pt modelId="{C07DC9A4-EF70-4754-9846-5928F8E1A1A4}" type="pres">
      <dgm:prSet presAssocID="{60E2F6D3-9815-41A0-BBC3-FA51D0B4EBD1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9AE74DB1-8D65-4DAC-8FAB-C04AD2D27501}" type="pres">
      <dgm:prSet presAssocID="{DC6BA669-98C7-468F-B3FC-26FF2BCF4B1B}" presName="Name19" presStyleLbl="parChTrans1D3" presStyleIdx="1" presStyleCnt="2"/>
      <dgm:spPr/>
      <dgm:t>
        <a:bodyPr/>
        <a:lstStyle/>
        <a:p>
          <a:endParaRPr lang="en-US"/>
        </a:p>
      </dgm:t>
    </dgm:pt>
    <dgm:pt modelId="{6697A76D-3F29-4ED9-A8F4-94206C53BCA4}" type="pres">
      <dgm:prSet presAssocID="{890DFED5-A51C-4F98-8323-9D7C38DD2336}" presName="Name21" presStyleCnt="0"/>
      <dgm:spPr/>
    </dgm:pt>
    <dgm:pt modelId="{28AD1DF2-5835-4210-A110-8439D1D88683}" type="pres">
      <dgm:prSet presAssocID="{890DFED5-A51C-4F98-8323-9D7C38DD2336}" presName="level2Shape" presStyleLbl="node3" presStyleIdx="1" presStyleCnt="2"/>
      <dgm:spPr/>
      <dgm:t>
        <a:bodyPr/>
        <a:lstStyle/>
        <a:p>
          <a:endParaRPr lang="en-US"/>
        </a:p>
      </dgm:t>
    </dgm:pt>
    <dgm:pt modelId="{F291A6DF-D241-4583-B04F-9E07CC85ECA0}" type="pres">
      <dgm:prSet presAssocID="{890DFED5-A51C-4F98-8323-9D7C38DD2336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E045A632-131A-4506-8959-0D8BC9BE5287}" type="presOf" srcId="{5B64632B-E447-4007-B82B-5B86BFA002D8}" destId="{87348AC1-249B-4268-8619-69F3ECA152C7}" srcOrd="0" destOrd="0" presId="urn:microsoft.com/office/officeart/2005/8/layout/hierarchy6"/>
    <dgm:cxn modelId="{32D7D8AE-9D78-4D40-8930-D6745511C8E0}" srcId="{1A0799C5-BC6B-4AD3-95B8-DE47FE84350D}" destId="{890DFED5-A51C-4F98-8323-9D7C38DD2336}" srcOrd="0" destOrd="0" parTransId="{DC6BA669-98C7-468F-B3FC-26FF2BCF4B1B}" sibTransId="{82E08BF3-49B6-4FDA-99D6-5B03003DAA99}"/>
    <dgm:cxn modelId="{B528255C-BE62-45A9-89B4-4C6C3745A33A}" type="presOf" srcId="{927F4FF5-FFAD-4A5B-81C2-E96FB5D32072}" destId="{CE944FEA-3CDE-4531-AF81-2A8573E4ABC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FBC4556-7E63-4D90-A00C-EE29F5B330D8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3909CF04-51DC-4C72-ADA7-19E3961DF964}" type="presOf" srcId="{146FA7C0-DF8B-4C6F-9E2B-2203CC52B815}" destId="{304A5C93-92D3-4855-95E3-9BB61EC17E22}" srcOrd="0" destOrd="0" presId="urn:microsoft.com/office/officeart/2005/8/layout/hierarchy6"/>
    <dgm:cxn modelId="{F397ACA6-228F-47EE-BA40-A30AA572D893}" type="presOf" srcId="{60E2F6D3-9815-41A0-BBC3-FA51D0B4EBD1}" destId="{D0D327DA-FA58-4526-B0DC-9CEFE3D65AE9}" srcOrd="0" destOrd="0" presId="urn:microsoft.com/office/officeart/2005/8/layout/hierarchy6"/>
    <dgm:cxn modelId="{44EE6D38-DF4B-4F22-A688-A99AC5C05223}" srcId="{87648758-DDA4-4C46-B67A-3ADF52126FE4}" destId="{60E2F6D3-9815-41A0-BBC3-FA51D0B4EBD1}" srcOrd="0" destOrd="0" parTransId="{8281BA39-347F-4155-976D-4199C0DF82B3}" sibTransId="{86407EAE-D61B-417E-8A3C-B875F1430F2A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B00D5772-0E63-4767-B54D-BACEDE92C9CA}" type="presOf" srcId="{E1D5BAB9-1722-4DA9-8DB5-FD87F4BA0CD0}" destId="{5C90082F-6F01-4698-B5FD-27C3F78EA7C9}" srcOrd="0" destOrd="0" presId="urn:microsoft.com/office/officeart/2005/8/layout/hierarchy6"/>
    <dgm:cxn modelId="{24C6C56F-82B2-4309-AAE2-D6522492F715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CE64AF5-AB75-481A-ABEB-92CE66B5AD74}" type="presOf" srcId="{890DFED5-A51C-4F98-8323-9D7C38DD2336}" destId="{28AD1DF2-5835-4210-A110-8439D1D88683}" srcOrd="0" destOrd="0" presId="urn:microsoft.com/office/officeart/2005/8/layout/hierarchy6"/>
    <dgm:cxn modelId="{3D515ADB-D1A2-408A-9498-89AFF6AAAC30}" type="presOf" srcId="{8281BA39-347F-4155-976D-4199C0DF82B3}" destId="{DFB95E1E-7CAC-4497-BC98-928006A4619C}" srcOrd="0" destOrd="0" presId="urn:microsoft.com/office/officeart/2005/8/layout/hierarchy6"/>
    <dgm:cxn modelId="{2511A1F1-3F7A-475E-B1E6-462CA807EF94}" type="presOf" srcId="{969C9522-C0A6-4A47-99C2-FF389973BEA2}" destId="{C15A26F5-AFA2-498B-BB43-3CE07D50D31F}" srcOrd="0" destOrd="0" presId="urn:microsoft.com/office/officeart/2005/8/layout/hierarchy6"/>
    <dgm:cxn modelId="{7DCA6785-A85B-4759-9CA5-FBD8E9BDDAFD}" type="presOf" srcId="{DC6BA669-98C7-468F-B3FC-26FF2BCF4B1B}" destId="{9AE74DB1-8D65-4DAC-8FAB-C04AD2D27501}" srcOrd="0" destOrd="0" presId="urn:microsoft.com/office/officeart/2005/8/layout/hierarchy6"/>
    <dgm:cxn modelId="{C0D34F5D-7BE3-44FB-9BC7-E3A309D790D6}" type="presOf" srcId="{6C56E3A7-4119-411C-8CF6-B6EA579588E0}" destId="{2817A7E4-E9C5-45B2-9297-E847E6B58511}" srcOrd="0" destOrd="0" presId="urn:microsoft.com/office/officeart/2005/8/layout/hierarchy6"/>
    <dgm:cxn modelId="{2EB25C95-C048-4FCC-8C89-D1DFF9F8A145}" type="presParOf" srcId="{304A5C93-92D3-4855-95E3-9BB61EC17E22}" destId="{23F63988-28F5-4D7B-9EDB-73C41FDA5EF8}" srcOrd="0" destOrd="0" presId="urn:microsoft.com/office/officeart/2005/8/layout/hierarchy6"/>
    <dgm:cxn modelId="{0C517F81-6A73-4013-9137-F1A9BADD1D11}" type="presParOf" srcId="{23F63988-28F5-4D7B-9EDB-73C41FDA5EF8}" destId="{42239927-D3F6-4898-BCEC-C5883EDCAB31}" srcOrd="0" destOrd="0" presId="urn:microsoft.com/office/officeart/2005/8/layout/hierarchy6"/>
    <dgm:cxn modelId="{19BE336D-A99F-4B9B-8BCF-620E468AF4C0}" type="presParOf" srcId="{42239927-D3F6-4898-BCEC-C5883EDCAB31}" destId="{22F2432B-2E0D-4AEC-949A-3E55EA0307F5}" srcOrd="0" destOrd="0" presId="urn:microsoft.com/office/officeart/2005/8/layout/hierarchy6"/>
    <dgm:cxn modelId="{FD829D99-E8EA-495E-802C-73BAE6EA395E}" type="presParOf" srcId="{22F2432B-2E0D-4AEC-949A-3E55EA0307F5}" destId="{5C90082F-6F01-4698-B5FD-27C3F78EA7C9}" srcOrd="0" destOrd="0" presId="urn:microsoft.com/office/officeart/2005/8/layout/hierarchy6"/>
    <dgm:cxn modelId="{BFE129CE-AFB4-4DCA-95FC-8252798E3909}" type="presParOf" srcId="{22F2432B-2E0D-4AEC-949A-3E55EA0307F5}" destId="{75331921-7FB6-4C64-BCB0-BDAD8203993C}" srcOrd="1" destOrd="0" presId="urn:microsoft.com/office/officeart/2005/8/layout/hierarchy6"/>
    <dgm:cxn modelId="{1E6B65D4-7359-4AED-B0ED-F50A65CA5758}" type="presParOf" srcId="{75331921-7FB6-4C64-BCB0-BDAD8203993C}" destId="{CE944FEA-3CDE-4531-AF81-2A8573E4ABC4}" srcOrd="0" destOrd="0" presId="urn:microsoft.com/office/officeart/2005/8/layout/hierarchy6"/>
    <dgm:cxn modelId="{DEEB3D98-6647-440E-A62D-C6F52004C34D}" type="presParOf" srcId="{75331921-7FB6-4C64-BCB0-BDAD8203993C}" destId="{0A76B77F-58A9-4DA9-9B3F-773A8A984E3E}" srcOrd="1" destOrd="0" presId="urn:microsoft.com/office/officeart/2005/8/layout/hierarchy6"/>
    <dgm:cxn modelId="{A08FFC94-22AE-49AD-951D-A795077974B1}" type="presParOf" srcId="{0A76B77F-58A9-4DA9-9B3F-773A8A984E3E}" destId="{3F7BD4C7-E46F-4323-9C1A-8C33739CAC9B}" srcOrd="0" destOrd="0" presId="urn:microsoft.com/office/officeart/2005/8/layout/hierarchy6"/>
    <dgm:cxn modelId="{9728B338-5F7E-45D1-B9E6-EC431FCE2896}" type="presParOf" srcId="{0A76B77F-58A9-4DA9-9B3F-773A8A984E3E}" destId="{9BB2A62F-B48D-4660-811A-7724EBCCD163}" srcOrd="1" destOrd="0" presId="urn:microsoft.com/office/officeart/2005/8/layout/hierarchy6"/>
    <dgm:cxn modelId="{4358F20A-6D20-49A9-BD09-0F96AB6EA87B}" type="presParOf" srcId="{9BB2A62F-B48D-4660-811A-7724EBCCD163}" destId="{DFB95E1E-7CAC-4497-BC98-928006A4619C}" srcOrd="0" destOrd="0" presId="urn:microsoft.com/office/officeart/2005/8/layout/hierarchy6"/>
    <dgm:cxn modelId="{D23990EF-5420-4422-A900-9320D926A1B5}" type="presParOf" srcId="{9BB2A62F-B48D-4660-811A-7724EBCCD163}" destId="{EA7608D2-80D5-44D8-B618-1EBB94C0F1AA}" srcOrd="1" destOrd="0" presId="urn:microsoft.com/office/officeart/2005/8/layout/hierarchy6"/>
    <dgm:cxn modelId="{66163CB9-ABBF-4C22-BBFF-80EB9A661490}" type="presParOf" srcId="{EA7608D2-80D5-44D8-B618-1EBB94C0F1AA}" destId="{D0D327DA-FA58-4526-B0DC-9CEFE3D65AE9}" srcOrd="0" destOrd="0" presId="urn:microsoft.com/office/officeart/2005/8/layout/hierarchy6"/>
    <dgm:cxn modelId="{DABFFDCF-0B01-479E-BD7A-018429CD6A91}" type="presParOf" srcId="{EA7608D2-80D5-44D8-B618-1EBB94C0F1AA}" destId="{C07DC9A4-EF70-4754-9846-5928F8E1A1A4}" srcOrd="1" destOrd="0" presId="urn:microsoft.com/office/officeart/2005/8/layout/hierarchy6"/>
    <dgm:cxn modelId="{2E519F8F-F7ED-4FC6-B582-967FCF5B559E}" type="presParOf" srcId="{75331921-7FB6-4C64-BCB0-BDAD8203993C}" destId="{2817A7E4-E9C5-45B2-9297-E847E6B58511}" srcOrd="2" destOrd="0" presId="urn:microsoft.com/office/officeart/2005/8/layout/hierarchy6"/>
    <dgm:cxn modelId="{0EEAA584-6251-42E8-927D-331CB3954AF1}" type="presParOf" srcId="{75331921-7FB6-4C64-BCB0-BDAD8203993C}" destId="{C49FC04C-D7FD-4311-8F0E-BF5BFD5181A0}" srcOrd="3" destOrd="0" presId="urn:microsoft.com/office/officeart/2005/8/layout/hierarchy6"/>
    <dgm:cxn modelId="{8F4E7A73-0BF6-4AE7-B2CC-8D9391FF3566}" type="presParOf" srcId="{C49FC04C-D7FD-4311-8F0E-BF5BFD5181A0}" destId="{4DFDABB8-D647-4489-B38C-2113A3F58C13}" srcOrd="0" destOrd="0" presId="urn:microsoft.com/office/officeart/2005/8/layout/hierarchy6"/>
    <dgm:cxn modelId="{13809DEA-ADDD-4AD3-AC08-8CBFD97C50AA}" type="presParOf" srcId="{C49FC04C-D7FD-4311-8F0E-BF5BFD5181A0}" destId="{9586E076-E1AB-46A9-AA48-BEEE955E6A32}" srcOrd="1" destOrd="0" presId="urn:microsoft.com/office/officeart/2005/8/layout/hierarchy6"/>
    <dgm:cxn modelId="{0AE8DCCB-3294-4B98-B941-E3CE7503A727}" type="presParOf" srcId="{9586E076-E1AB-46A9-AA48-BEEE955E6A32}" destId="{9AE74DB1-8D65-4DAC-8FAB-C04AD2D27501}" srcOrd="0" destOrd="0" presId="urn:microsoft.com/office/officeart/2005/8/layout/hierarchy6"/>
    <dgm:cxn modelId="{403D2E0F-AA96-43A3-A16F-8DAD2F95A1FB}" type="presParOf" srcId="{9586E076-E1AB-46A9-AA48-BEEE955E6A32}" destId="{6697A76D-3F29-4ED9-A8F4-94206C53BCA4}" srcOrd="1" destOrd="0" presId="urn:microsoft.com/office/officeart/2005/8/layout/hierarchy6"/>
    <dgm:cxn modelId="{3CFA5D03-A200-4441-9340-0FEAC300D145}" type="presParOf" srcId="{6697A76D-3F29-4ED9-A8F4-94206C53BCA4}" destId="{28AD1DF2-5835-4210-A110-8439D1D88683}" srcOrd="0" destOrd="0" presId="urn:microsoft.com/office/officeart/2005/8/layout/hierarchy6"/>
    <dgm:cxn modelId="{77B19C85-5B43-4BA6-9245-D79A82482053}" type="presParOf" srcId="{6697A76D-3F29-4ED9-A8F4-94206C53BCA4}" destId="{F291A6DF-D241-4583-B04F-9E07CC85ECA0}" srcOrd="1" destOrd="0" presId="urn:microsoft.com/office/officeart/2005/8/layout/hierarchy6"/>
    <dgm:cxn modelId="{465E18C9-2367-49F7-9159-014DF5405406}" type="presParOf" srcId="{75331921-7FB6-4C64-BCB0-BDAD8203993C}" destId="{C15A26F5-AFA2-498B-BB43-3CE07D50D31F}" srcOrd="4" destOrd="0" presId="urn:microsoft.com/office/officeart/2005/8/layout/hierarchy6"/>
    <dgm:cxn modelId="{88D44042-423E-477A-B9A8-0DBF8E4D0A33}" type="presParOf" srcId="{75331921-7FB6-4C64-BCB0-BDAD8203993C}" destId="{3BF045D8-7C2B-47E3-9C0B-84B39893F500}" srcOrd="5" destOrd="0" presId="urn:microsoft.com/office/officeart/2005/8/layout/hierarchy6"/>
    <dgm:cxn modelId="{69360C0F-4009-4D0F-9E8C-56D9B03F8B15}" type="presParOf" srcId="{3BF045D8-7C2B-47E3-9C0B-84B39893F500}" destId="{87348AC1-249B-4268-8619-69F3ECA152C7}" srcOrd="0" destOrd="0" presId="urn:microsoft.com/office/officeart/2005/8/layout/hierarchy6"/>
    <dgm:cxn modelId="{DD1E7EED-2E4F-442B-9DA8-7106CF44BEDE}" type="presParOf" srcId="{3BF045D8-7C2B-47E3-9C0B-84B39893F500}" destId="{82E7538E-3F64-47A9-9E06-9DD1D587786D}" srcOrd="1" destOrd="0" presId="urn:microsoft.com/office/officeart/2005/8/layout/hierarchy6"/>
    <dgm:cxn modelId="{DBBA2E66-59DC-4E0B-8863-60F1F575EC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3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3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3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3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2" presStyleCnt="3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2" presStyleCnt="3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DCFFF1B5-2B8B-402C-9FFE-7A7E6795AF7D}" type="presOf" srcId="{87648758-DDA4-4C46-B67A-3ADF52126FE4}" destId="{3F7BD4C7-E46F-4323-9C1A-8C33739CAC9B}" srcOrd="0" destOrd="0" presId="urn:microsoft.com/office/officeart/2005/8/layout/hierarchy6"/>
    <dgm:cxn modelId="{F293B406-F103-40BF-B7AA-DEA48DDFA356}" srcId="{5B64632B-E447-4007-B82B-5B86BFA002D8}" destId="{17745CA7-7BCF-43A1-8D39-49528FF5E842}" srcOrd="0" destOrd="0" parTransId="{BCAEF3C5-F874-40ED-91E2-BCCA09264E46}" sibTransId="{7A7C5669-0B47-400C-A834-882B96ADED98}"/>
    <dgm:cxn modelId="{A4F70DC4-0514-4762-ADA0-8A61EC8D51DB}" type="presOf" srcId="{6C56E3A7-4119-411C-8CF6-B6EA579588E0}" destId="{2817A7E4-E9C5-45B2-9297-E847E6B58511}" srcOrd="0" destOrd="0" presId="urn:microsoft.com/office/officeart/2005/8/layout/hierarchy6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ECA5B463-A3C3-4143-BACF-231E536FB019}" type="presOf" srcId="{1A0799C5-BC6B-4AD3-95B8-DE47FE84350D}" destId="{4DFDABB8-D647-4489-B38C-2113A3F58C13}" srcOrd="0" destOrd="0" presId="urn:microsoft.com/office/officeart/2005/8/layout/hierarchy6"/>
    <dgm:cxn modelId="{CAE8BCFA-D44A-436A-A50C-9BCF6B85A853}" type="presOf" srcId="{CA3F5798-69BF-4737-A37E-F197C7B3BF3B}" destId="{19808C25-3C5F-4CD1-A616-23DEC1C69544}" srcOrd="0" destOrd="0" presId="urn:microsoft.com/office/officeart/2005/8/layout/hierarchy6"/>
    <dgm:cxn modelId="{523DDA72-7649-48EC-AEB7-F74CD285A271}" type="presOf" srcId="{E1D5BAB9-1722-4DA9-8DB5-FD87F4BA0CD0}" destId="{5C90082F-6F01-4698-B5FD-27C3F78EA7C9}" srcOrd="0" destOrd="0" presId="urn:microsoft.com/office/officeart/2005/8/layout/hierarchy6"/>
    <dgm:cxn modelId="{B54B7252-46ED-49CE-A9E1-4210A83441E2}" type="presOf" srcId="{969C9522-C0A6-4A47-99C2-FF389973BEA2}" destId="{C15A26F5-AFA2-498B-BB43-3CE07D50D31F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0C637830-2DB4-4EF4-B09F-6710AC86AB19}" type="presOf" srcId="{17745CA7-7BCF-43A1-8D39-49528FF5E842}" destId="{A9C9EAAB-E696-4921-B533-98AA54860A7D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9A259AB-2476-4EA6-BD3D-49757E128B6D}" type="presOf" srcId="{BD9F9FC1-030B-47A2-A69F-F0E91BC6ADF5}" destId="{B2448E19-BB08-46E4-B4DD-D2951C204F48}" srcOrd="0" destOrd="0" presId="urn:microsoft.com/office/officeart/2005/8/layout/hierarchy6"/>
    <dgm:cxn modelId="{A6713399-10C9-4800-9526-8D7DA50145BA}" type="presOf" srcId="{146FA7C0-DF8B-4C6F-9E2B-2203CC52B815}" destId="{304A5C93-92D3-4855-95E3-9BB61EC17E22}" srcOrd="0" destOrd="0" presId="urn:microsoft.com/office/officeart/2005/8/layout/hierarchy6"/>
    <dgm:cxn modelId="{EF2F91AD-FE48-445A-9325-4306271E51AC}" type="presOf" srcId="{BCAEF3C5-F874-40ED-91E2-BCCA09264E46}" destId="{614052A1-C873-4D6F-B33E-34DDA2469BE4}" srcOrd="0" destOrd="0" presId="urn:microsoft.com/office/officeart/2005/8/layout/hierarchy6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C4B101FE-5527-4BE5-8B82-CC043CDF67A4}" type="presOf" srcId="{5B64632B-E447-4007-B82B-5B86BFA002D8}" destId="{87348AC1-249B-4268-8619-69F3ECA152C7}" srcOrd="0" destOrd="0" presId="urn:microsoft.com/office/officeart/2005/8/layout/hierarchy6"/>
    <dgm:cxn modelId="{5FAFF639-DCAA-4395-AD71-B3C0E6D1C56A}" type="presOf" srcId="{927F4FF5-FFAD-4A5B-81C2-E96FB5D32072}" destId="{CE944FEA-3CDE-4531-AF81-2A8573E4ABC4}" srcOrd="0" destOrd="0" presId="urn:microsoft.com/office/officeart/2005/8/layout/hierarchy6"/>
    <dgm:cxn modelId="{53B426F7-7588-4529-BBBE-D6B2E83BC2CA}" type="presOf" srcId="{11448F7E-98B1-4BF9-9F22-2BC523EEEDE2}" destId="{CE8650EF-CD7E-492C-8754-3D9E878391BE}" srcOrd="0" destOrd="0" presId="urn:microsoft.com/office/officeart/2005/8/layout/hierarchy6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C7B68F4F-3A70-4166-A69F-64914D02DB99}" type="presOf" srcId="{7FC7E641-D70F-4BBD-B0F0-811EC2733241}" destId="{0AF1FBD7-EBC6-40BE-841A-AF5E08661EF2}" srcOrd="0" destOrd="0" presId="urn:microsoft.com/office/officeart/2005/8/layout/hierarchy6"/>
    <dgm:cxn modelId="{AA15CC8E-5B64-4CEF-A4A1-7BE45B72A01B}" type="presParOf" srcId="{304A5C93-92D3-4855-95E3-9BB61EC17E22}" destId="{23F63988-28F5-4D7B-9EDB-73C41FDA5EF8}" srcOrd="0" destOrd="0" presId="urn:microsoft.com/office/officeart/2005/8/layout/hierarchy6"/>
    <dgm:cxn modelId="{3BD3C82C-8E89-4410-8C3A-CEEB69A7B8B3}" type="presParOf" srcId="{23F63988-28F5-4D7B-9EDB-73C41FDA5EF8}" destId="{42239927-D3F6-4898-BCEC-C5883EDCAB31}" srcOrd="0" destOrd="0" presId="urn:microsoft.com/office/officeart/2005/8/layout/hierarchy6"/>
    <dgm:cxn modelId="{44C5C586-550C-4A0E-BA13-3685DF3E982D}" type="presParOf" srcId="{42239927-D3F6-4898-BCEC-C5883EDCAB31}" destId="{22F2432B-2E0D-4AEC-949A-3E55EA0307F5}" srcOrd="0" destOrd="0" presId="urn:microsoft.com/office/officeart/2005/8/layout/hierarchy6"/>
    <dgm:cxn modelId="{C559F3CF-9A61-4793-8CB8-75BDE3D9D250}" type="presParOf" srcId="{22F2432B-2E0D-4AEC-949A-3E55EA0307F5}" destId="{5C90082F-6F01-4698-B5FD-27C3F78EA7C9}" srcOrd="0" destOrd="0" presId="urn:microsoft.com/office/officeart/2005/8/layout/hierarchy6"/>
    <dgm:cxn modelId="{2B1AEB41-A54E-40B1-A60C-ABD9F29B9B50}" type="presParOf" srcId="{22F2432B-2E0D-4AEC-949A-3E55EA0307F5}" destId="{75331921-7FB6-4C64-BCB0-BDAD8203993C}" srcOrd="1" destOrd="0" presId="urn:microsoft.com/office/officeart/2005/8/layout/hierarchy6"/>
    <dgm:cxn modelId="{7FE6CC2E-ACC5-4C89-9275-1A128DAC6578}" type="presParOf" srcId="{75331921-7FB6-4C64-BCB0-BDAD8203993C}" destId="{CE944FEA-3CDE-4531-AF81-2A8573E4ABC4}" srcOrd="0" destOrd="0" presId="urn:microsoft.com/office/officeart/2005/8/layout/hierarchy6"/>
    <dgm:cxn modelId="{C61C2D51-2B20-4B86-96D6-01583898DEB9}" type="presParOf" srcId="{75331921-7FB6-4C64-BCB0-BDAD8203993C}" destId="{0A76B77F-58A9-4DA9-9B3F-773A8A984E3E}" srcOrd="1" destOrd="0" presId="urn:microsoft.com/office/officeart/2005/8/layout/hierarchy6"/>
    <dgm:cxn modelId="{3D3EFF95-AC22-4361-8BB0-3B9FF804A31B}" type="presParOf" srcId="{0A76B77F-58A9-4DA9-9B3F-773A8A984E3E}" destId="{3F7BD4C7-E46F-4323-9C1A-8C33739CAC9B}" srcOrd="0" destOrd="0" presId="urn:microsoft.com/office/officeart/2005/8/layout/hierarchy6"/>
    <dgm:cxn modelId="{01FE41DC-2B3A-4655-832A-2F629FFD1005}" type="presParOf" srcId="{0A76B77F-58A9-4DA9-9B3F-773A8A984E3E}" destId="{9BB2A62F-B48D-4660-811A-7724EBCCD163}" srcOrd="1" destOrd="0" presId="urn:microsoft.com/office/officeart/2005/8/layout/hierarchy6"/>
    <dgm:cxn modelId="{A1D40311-E877-4122-BD99-0316148C79F5}" type="presParOf" srcId="{9BB2A62F-B48D-4660-811A-7724EBCCD163}" destId="{0AF1FBD7-EBC6-40BE-841A-AF5E08661EF2}" srcOrd="0" destOrd="0" presId="urn:microsoft.com/office/officeart/2005/8/layout/hierarchy6"/>
    <dgm:cxn modelId="{C889424E-6EF8-4C8F-A71B-C27DC569B276}" type="presParOf" srcId="{9BB2A62F-B48D-4660-811A-7724EBCCD163}" destId="{59BECB3D-AE67-4B60-AAC7-3321A274C5F3}" srcOrd="1" destOrd="0" presId="urn:microsoft.com/office/officeart/2005/8/layout/hierarchy6"/>
    <dgm:cxn modelId="{718A2029-FF06-41C0-A5BB-342E77270C77}" type="presParOf" srcId="{59BECB3D-AE67-4B60-AAC7-3321A274C5F3}" destId="{CE8650EF-CD7E-492C-8754-3D9E878391BE}" srcOrd="0" destOrd="0" presId="urn:microsoft.com/office/officeart/2005/8/layout/hierarchy6"/>
    <dgm:cxn modelId="{2D432602-FE3F-4BD3-B4C1-14B685834257}" type="presParOf" srcId="{59BECB3D-AE67-4B60-AAC7-3321A274C5F3}" destId="{FF60950F-BEEF-429B-8C44-31E4F3D125D8}" srcOrd="1" destOrd="0" presId="urn:microsoft.com/office/officeart/2005/8/layout/hierarchy6"/>
    <dgm:cxn modelId="{2B4C44B0-6F77-4E0B-A4C8-319EF5B23A1E}" type="presParOf" srcId="{75331921-7FB6-4C64-BCB0-BDAD8203993C}" destId="{2817A7E4-E9C5-45B2-9297-E847E6B58511}" srcOrd="2" destOrd="0" presId="urn:microsoft.com/office/officeart/2005/8/layout/hierarchy6"/>
    <dgm:cxn modelId="{D2AA862C-4A25-42BE-872D-E8B7182DEC04}" type="presParOf" srcId="{75331921-7FB6-4C64-BCB0-BDAD8203993C}" destId="{C49FC04C-D7FD-4311-8F0E-BF5BFD5181A0}" srcOrd="3" destOrd="0" presId="urn:microsoft.com/office/officeart/2005/8/layout/hierarchy6"/>
    <dgm:cxn modelId="{D4491F1F-CDE9-4E50-949B-EA21D838941D}" type="presParOf" srcId="{C49FC04C-D7FD-4311-8F0E-BF5BFD5181A0}" destId="{4DFDABB8-D647-4489-B38C-2113A3F58C13}" srcOrd="0" destOrd="0" presId="urn:microsoft.com/office/officeart/2005/8/layout/hierarchy6"/>
    <dgm:cxn modelId="{552EAAF4-0626-4D8A-882F-62F3CFD3508B}" type="presParOf" srcId="{C49FC04C-D7FD-4311-8F0E-BF5BFD5181A0}" destId="{9586E076-E1AB-46A9-AA48-BEEE955E6A32}" srcOrd="1" destOrd="0" presId="urn:microsoft.com/office/officeart/2005/8/layout/hierarchy6"/>
    <dgm:cxn modelId="{558D3E4D-4E98-4B89-A3B6-A679E270D0BB}" type="presParOf" srcId="{9586E076-E1AB-46A9-AA48-BEEE955E6A32}" destId="{B2448E19-BB08-46E4-B4DD-D2951C204F48}" srcOrd="0" destOrd="0" presId="urn:microsoft.com/office/officeart/2005/8/layout/hierarchy6"/>
    <dgm:cxn modelId="{0B4DFD3C-14E7-4404-B49C-21C094AB50CC}" type="presParOf" srcId="{9586E076-E1AB-46A9-AA48-BEEE955E6A32}" destId="{507D4B5F-0349-48BE-A02B-9CD617C9B7A0}" srcOrd="1" destOrd="0" presId="urn:microsoft.com/office/officeart/2005/8/layout/hierarchy6"/>
    <dgm:cxn modelId="{3B054DB4-60E5-4BAE-B877-C581B2F85870}" type="presParOf" srcId="{507D4B5F-0349-48BE-A02B-9CD617C9B7A0}" destId="{19808C25-3C5F-4CD1-A616-23DEC1C69544}" srcOrd="0" destOrd="0" presId="urn:microsoft.com/office/officeart/2005/8/layout/hierarchy6"/>
    <dgm:cxn modelId="{3AD9FEC0-6C0F-440C-8875-BAA6BC92429F}" type="presParOf" srcId="{507D4B5F-0349-48BE-A02B-9CD617C9B7A0}" destId="{4C0825E2-9974-4D60-9756-913761254693}" srcOrd="1" destOrd="0" presId="urn:microsoft.com/office/officeart/2005/8/layout/hierarchy6"/>
    <dgm:cxn modelId="{937E8A1D-4BE3-43C4-98A7-4E79436BCBCE}" type="presParOf" srcId="{75331921-7FB6-4C64-BCB0-BDAD8203993C}" destId="{C15A26F5-AFA2-498B-BB43-3CE07D50D31F}" srcOrd="4" destOrd="0" presId="urn:microsoft.com/office/officeart/2005/8/layout/hierarchy6"/>
    <dgm:cxn modelId="{E51B3257-05B5-4D9D-B110-C8C2A2728E17}" type="presParOf" srcId="{75331921-7FB6-4C64-BCB0-BDAD8203993C}" destId="{3BF045D8-7C2B-47E3-9C0B-84B39893F500}" srcOrd="5" destOrd="0" presId="urn:microsoft.com/office/officeart/2005/8/layout/hierarchy6"/>
    <dgm:cxn modelId="{476F3BA6-74E3-4A38-B459-146CC8BD4042}" type="presParOf" srcId="{3BF045D8-7C2B-47E3-9C0B-84B39893F500}" destId="{87348AC1-249B-4268-8619-69F3ECA152C7}" srcOrd="0" destOrd="0" presId="urn:microsoft.com/office/officeart/2005/8/layout/hierarchy6"/>
    <dgm:cxn modelId="{7D37A807-D793-43D4-9F93-363E3E040226}" type="presParOf" srcId="{3BF045D8-7C2B-47E3-9C0B-84B39893F500}" destId="{82E7538E-3F64-47A9-9E06-9DD1D587786D}" srcOrd="1" destOrd="0" presId="urn:microsoft.com/office/officeart/2005/8/layout/hierarchy6"/>
    <dgm:cxn modelId="{A6F9F6BF-E938-4A8C-882C-6D46E9CE660C}" type="presParOf" srcId="{82E7538E-3F64-47A9-9E06-9DD1D587786D}" destId="{614052A1-C873-4D6F-B33E-34DDA2469BE4}" srcOrd="0" destOrd="0" presId="urn:microsoft.com/office/officeart/2005/8/layout/hierarchy6"/>
    <dgm:cxn modelId="{DF120B99-12F0-4B3E-8CFD-444596E8D285}" type="presParOf" srcId="{82E7538E-3F64-47A9-9E06-9DD1D587786D}" destId="{3761428C-55C8-42A3-A925-EC540CD83507}" srcOrd="1" destOrd="0" presId="urn:microsoft.com/office/officeart/2005/8/layout/hierarchy6"/>
    <dgm:cxn modelId="{1AE1D4C2-8F49-4796-B019-A76374A6A9F5}" type="presParOf" srcId="{3761428C-55C8-42A3-A925-EC540CD83507}" destId="{A9C9EAAB-E696-4921-B533-98AA54860A7D}" srcOrd="0" destOrd="0" presId="urn:microsoft.com/office/officeart/2005/8/layout/hierarchy6"/>
    <dgm:cxn modelId="{B33CD246-1E74-43CE-BE3A-F0E2EB057FF3}" type="presParOf" srcId="{3761428C-55C8-42A3-A925-EC540CD83507}" destId="{37885FCE-D577-4445-8A00-33EE1132BD35}" srcOrd="1" destOrd="0" presId="urn:microsoft.com/office/officeart/2005/8/layout/hierarchy6"/>
    <dgm:cxn modelId="{F097B37A-FA4B-46A2-962A-10EE1CCB2B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Models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A contract between the data-store and processes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B9BC8CD6-E8CE-4310-95ED-1DE5DE5D7AFB}">
      <dgm:prSet custT="1"/>
      <dgm:spPr/>
      <dgm:t>
        <a:bodyPr/>
        <a:lstStyle/>
        <a:p>
          <a:r>
            <a:rPr lang="en-US" sz="1600" smtClean="0"/>
            <a:t>Types: Data-centric and Client-centric</a:t>
          </a:r>
          <a:endParaRPr lang="en-US" sz="1600" dirty="0" smtClean="0"/>
        </a:p>
      </dgm:t>
    </dgm:pt>
    <dgm:pt modelId="{A8BD3D9D-0E36-4C8E-9DAF-033D2FAFDD88}" type="parTrans" cxnId="{BC5112F7-0259-4239-AE29-72E10B74E91B}">
      <dgm:prSet/>
      <dgm:spPr/>
      <dgm:t>
        <a:bodyPr/>
        <a:lstStyle/>
        <a:p>
          <a:endParaRPr lang="en-US" sz="1400"/>
        </a:p>
      </dgm:t>
    </dgm:pt>
    <dgm:pt modelId="{1A129208-B239-4FA7-96EB-F7C67A164B48}" type="sibTrans" cxnId="{BC5112F7-0259-4239-AE29-72E10B74E91B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DC4E6-74EB-4F66-AEEF-B676F24C4214}" type="presOf" srcId="{E2FD452A-6F6D-4B25-A0B8-9822FA473791}" destId="{2FC79CD1-660B-490E-850B-FFD70423A1FB}" srcOrd="0" destOrd="0" presId="urn:microsoft.com/office/officeart/2005/8/layout/list1"/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E15B9C9A-5271-4817-8C36-23E2EE5EAA9E}" type="presOf" srcId="{19BB3654-9E3F-4119-8E07-4752D0C2F01D}" destId="{EF8F5704-5FE1-49C4-9542-4765F4A737E0}" srcOrd="0" destOrd="0" presId="urn:microsoft.com/office/officeart/2005/8/layout/list1"/>
    <dgm:cxn modelId="{AB5E740C-C1B3-4B67-B84D-26237BF830F8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8AC56384-60EB-4527-85EF-432244FD4A9E}" type="presOf" srcId="{B9BC8CD6-E8CE-4310-95ED-1DE5DE5D7AFB}" destId="{8E077789-B227-463F-9B14-6478B95BCF11}" srcOrd="0" destOrd="1" presId="urn:microsoft.com/office/officeart/2005/8/layout/list1"/>
    <dgm:cxn modelId="{882EE1E7-9367-4887-9AEF-12D54965042F}" type="presOf" srcId="{E2FD452A-6F6D-4B25-A0B8-9822FA473791}" destId="{4F505F68-3D1B-4194-9EBE-EED426DCE66C}" srcOrd="1" destOrd="0" presId="urn:microsoft.com/office/officeart/2005/8/layout/list1"/>
    <dgm:cxn modelId="{BC5112F7-0259-4239-AE29-72E10B74E91B}" srcId="{E2FD452A-6F6D-4B25-A0B8-9822FA473791}" destId="{B9BC8CD6-E8CE-4310-95ED-1DE5DE5D7AFB}" srcOrd="1" destOrd="0" parTransId="{A8BD3D9D-0E36-4C8E-9DAF-033D2FAFDD88}" sibTransId="{1A129208-B239-4FA7-96EB-F7C67A164B48}"/>
    <dgm:cxn modelId="{53A2B7B1-247F-466B-BB0C-97141F3FCB38}" type="presParOf" srcId="{EF8F5704-5FE1-49C4-9542-4765F4A737E0}" destId="{E10D65F4-BF9B-4823-AA52-CCA19B452300}" srcOrd="0" destOrd="0" presId="urn:microsoft.com/office/officeart/2005/8/layout/list1"/>
    <dgm:cxn modelId="{7DADFBE8-11CA-4210-B614-C1376423FB84}" type="presParOf" srcId="{E10D65F4-BF9B-4823-AA52-CCA19B452300}" destId="{2FC79CD1-660B-490E-850B-FFD70423A1FB}" srcOrd="0" destOrd="0" presId="urn:microsoft.com/office/officeart/2005/8/layout/list1"/>
    <dgm:cxn modelId="{FF31D61F-48AA-4D53-9960-55CE744F4EEE}" type="presParOf" srcId="{E10D65F4-BF9B-4823-AA52-CCA19B452300}" destId="{4F505F68-3D1B-4194-9EBE-EED426DCE66C}" srcOrd="1" destOrd="0" presId="urn:microsoft.com/office/officeart/2005/8/layout/list1"/>
    <dgm:cxn modelId="{66CB5911-D817-42EF-A5E1-1293D52E0E82}" type="presParOf" srcId="{EF8F5704-5FE1-49C4-9542-4765F4A737E0}" destId="{F3BD0565-9A01-4228-9A38-1D6C012DA3B4}" srcOrd="1" destOrd="0" presId="urn:microsoft.com/office/officeart/2005/8/layout/list1"/>
    <dgm:cxn modelId="{4D41DAB1-64B6-4626-BD85-373652A24CDD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Replication  Management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6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6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Describes where, when and by whom replicas should be placed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6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600"/>
        </a:p>
      </dgm:t>
    </dgm:pt>
    <dgm:pt modelId="{1B915A51-B2DA-425E-AE7A-9F639191DF35}">
      <dgm:prSet custT="1"/>
      <dgm:spPr/>
      <dgm:t>
        <a:bodyPr/>
        <a:lstStyle/>
        <a:p>
          <a:r>
            <a:rPr lang="en-US" sz="1600" dirty="0" smtClean="0"/>
            <a:t>Types: Replica Server Placement, Content Replication and Placement</a:t>
          </a:r>
        </a:p>
      </dgm:t>
    </dgm:pt>
    <dgm:pt modelId="{376B1124-DF2C-48F1-8CC3-987CB2DC5253}" type="parTrans" cxnId="{1973AA11-2B2E-4090-9EC4-AC88A8D71FEE}">
      <dgm:prSet/>
      <dgm:spPr/>
      <dgm:t>
        <a:bodyPr/>
        <a:lstStyle/>
        <a:p>
          <a:endParaRPr lang="en-US" sz="1600"/>
        </a:p>
      </dgm:t>
    </dgm:pt>
    <dgm:pt modelId="{734A92EE-1B0D-4D2F-92D5-D4F932D5C6EC}" type="sibTrans" cxnId="{1973AA11-2B2E-4090-9EC4-AC88A8D71FEE}">
      <dgm:prSet/>
      <dgm:spPr/>
      <dgm:t>
        <a:bodyPr/>
        <a:lstStyle/>
        <a:p>
          <a:endParaRPr lang="en-US" sz="16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89879D9B-3CBF-4D28-A771-0BF251BB8424}" type="presOf" srcId="{E2FD452A-6F6D-4B25-A0B8-9822FA473791}" destId="{2FC79CD1-660B-490E-850B-FFD70423A1FB}" srcOrd="0" destOrd="0" presId="urn:microsoft.com/office/officeart/2005/8/layout/list1"/>
    <dgm:cxn modelId="{3704868D-59E0-41AB-8C5B-AA1961845585}" type="presOf" srcId="{1B915A51-B2DA-425E-AE7A-9F639191DF35}" destId="{8E077789-B227-463F-9B14-6478B95BCF11}" srcOrd="0" destOrd="1" presId="urn:microsoft.com/office/officeart/2005/8/layout/list1"/>
    <dgm:cxn modelId="{14F974CA-3016-41D8-AEA7-A263C1D8A325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1973AA11-2B2E-4090-9EC4-AC88A8D71FEE}" srcId="{E2FD452A-6F6D-4B25-A0B8-9822FA473791}" destId="{1B915A51-B2DA-425E-AE7A-9F639191DF35}" srcOrd="1" destOrd="0" parTransId="{376B1124-DF2C-48F1-8CC3-987CB2DC5253}" sibTransId="{734A92EE-1B0D-4D2F-92D5-D4F932D5C6EC}"/>
    <dgm:cxn modelId="{E2BF96F0-A6DA-4073-84B1-93DF214D60ED}" type="presOf" srcId="{E2FD452A-6F6D-4B25-A0B8-9822FA473791}" destId="{4F505F68-3D1B-4194-9EBE-EED426DCE66C}" srcOrd="1" destOrd="0" presId="urn:microsoft.com/office/officeart/2005/8/layout/list1"/>
    <dgm:cxn modelId="{B8D0DFD0-C63B-4F95-8BC6-BF0942EC2426}" type="presOf" srcId="{19BB3654-9E3F-4119-8E07-4752D0C2F01D}" destId="{EF8F5704-5FE1-49C4-9542-4765F4A737E0}" srcOrd="0" destOrd="0" presId="urn:microsoft.com/office/officeart/2005/8/layout/list1"/>
    <dgm:cxn modelId="{78D148A3-BDC0-46B5-9C2B-8BECD9ECB58C}" type="presParOf" srcId="{EF8F5704-5FE1-49C4-9542-4765F4A737E0}" destId="{E10D65F4-BF9B-4823-AA52-CCA19B452300}" srcOrd="0" destOrd="0" presId="urn:microsoft.com/office/officeart/2005/8/layout/list1"/>
    <dgm:cxn modelId="{13415883-94AF-4E4D-9F89-2DF6E049FD7F}" type="presParOf" srcId="{E10D65F4-BF9B-4823-AA52-CCA19B452300}" destId="{2FC79CD1-660B-490E-850B-FFD70423A1FB}" srcOrd="0" destOrd="0" presId="urn:microsoft.com/office/officeart/2005/8/layout/list1"/>
    <dgm:cxn modelId="{66B96774-BA3C-4567-8B25-0827A6232844}" type="presParOf" srcId="{E10D65F4-BF9B-4823-AA52-CCA19B452300}" destId="{4F505F68-3D1B-4194-9EBE-EED426DCE66C}" srcOrd="1" destOrd="0" presId="urn:microsoft.com/office/officeart/2005/8/layout/list1"/>
    <dgm:cxn modelId="{6B01FDB1-1DE2-4BA0-9E17-6CD537BB051F}" type="presParOf" srcId="{EF8F5704-5FE1-49C4-9542-4765F4A737E0}" destId="{F3BD0565-9A01-4228-9A38-1D6C012DA3B4}" srcOrd="1" destOrd="0" presId="urn:microsoft.com/office/officeart/2005/8/layout/list1"/>
    <dgm:cxn modelId="{5B4D5BC4-3123-4B08-88BD-0CE714640377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968810" y="0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Models</a:t>
          </a:r>
          <a:endParaRPr lang="en-US" sz="1100" kern="1200" dirty="0"/>
        </a:p>
      </dsp:txBody>
      <dsp:txXfrm>
        <a:off x="2987559" y="18749"/>
        <a:ext cx="922722" cy="602648"/>
      </dsp:txXfrm>
    </dsp:sp>
    <dsp:sp modelId="{CE944FEA-3CDE-4531-AF81-2A8573E4ABC4}">
      <dsp:nvSpPr>
        <dsp:cNvPr id="0" name=""/>
        <dsp:cNvSpPr/>
      </dsp:nvSpPr>
      <dsp:spPr>
        <a:xfrm>
          <a:off x="1420455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2028465" y="0"/>
              </a:moveTo>
              <a:lnTo>
                <a:pt x="2028465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940344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Data-centric</a:t>
          </a:r>
          <a:endParaRPr lang="en-US" sz="1100" kern="1200" dirty="0"/>
        </a:p>
      </dsp:txBody>
      <dsp:txXfrm>
        <a:off x="959093" y="914954"/>
        <a:ext cx="922722" cy="602648"/>
      </dsp:txXfrm>
    </dsp:sp>
    <dsp:sp modelId="{D7E22B88-5C5F-4DF7-AB80-D2ADFA6DD0F0}">
      <dsp:nvSpPr>
        <dsp:cNvPr id="0" name=""/>
        <dsp:cNvSpPr/>
      </dsp:nvSpPr>
      <dsp:spPr>
        <a:xfrm>
          <a:off x="484240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936214" y="0"/>
              </a:moveTo>
              <a:lnTo>
                <a:pt x="936214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412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2878" y="1811160"/>
        <a:ext cx="922722" cy="602648"/>
      </dsp:txXfrm>
    </dsp:sp>
    <dsp:sp modelId="{FC69C917-7D81-4A3B-ABD9-5A567FEC861B}">
      <dsp:nvSpPr>
        <dsp:cNvPr id="0" name=""/>
        <dsp:cNvSpPr/>
      </dsp:nvSpPr>
      <dsp:spPr>
        <a:xfrm>
          <a:off x="438520" y="2432558"/>
          <a:ext cx="91440" cy="2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09852-A541-45AE-AC09-D71C5F964732}">
      <dsp:nvSpPr>
        <dsp:cNvPr id="0" name=""/>
        <dsp:cNvSpPr/>
      </dsp:nvSpPr>
      <dsp:spPr>
        <a:xfrm>
          <a:off x="412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2878" y="2707366"/>
        <a:ext cx="922722" cy="602648"/>
      </dsp:txXfrm>
    </dsp:sp>
    <dsp:sp modelId="{92AFE316-B16A-4A42-9919-4E76AF5C8EBA}">
      <dsp:nvSpPr>
        <dsp:cNvPr id="0" name=""/>
        <dsp:cNvSpPr/>
      </dsp:nvSpPr>
      <dsp:spPr>
        <a:xfrm>
          <a:off x="1420455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936214" y="128029"/>
              </a:lnTo>
              <a:lnTo>
                <a:pt x="936214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187655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1895308" y="1811160"/>
        <a:ext cx="922722" cy="602648"/>
      </dsp:txXfrm>
    </dsp:sp>
    <dsp:sp modelId="{570A6D56-93FD-425D-AB43-E3E8AC5BF4B3}">
      <dsp:nvSpPr>
        <dsp:cNvPr id="0" name=""/>
        <dsp:cNvSpPr/>
      </dsp:nvSpPr>
      <dsp:spPr>
        <a:xfrm>
          <a:off x="173252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A409-DBB4-44B1-AA8A-7FB4A18E81BF}">
      <dsp:nvSpPr>
        <dsp:cNvPr id="0" name=""/>
        <dsp:cNvSpPr/>
      </dsp:nvSpPr>
      <dsp:spPr>
        <a:xfrm>
          <a:off x="125241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271165" y="2707366"/>
        <a:ext cx="922722" cy="602648"/>
      </dsp:txXfrm>
    </dsp:sp>
    <dsp:sp modelId="{B31A4CD7-028A-42DA-A08B-0D8A873B35A7}">
      <dsp:nvSpPr>
        <dsp:cNvPr id="0" name=""/>
        <dsp:cNvSpPr/>
      </dsp:nvSpPr>
      <dsp:spPr>
        <a:xfrm>
          <a:off x="2356670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15B1A-9496-4944-A398-2EF938DEAD3B}">
      <dsp:nvSpPr>
        <dsp:cNvPr id="0" name=""/>
        <dsp:cNvSpPr/>
      </dsp:nvSpPr>
      <dsp:spPr>
        <a:xfrm>
          <a:off x="2500703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519452" y="2707366"/>
        <a:ext cx="922722" cy="602648"/>
      </dsp:txXfrm>
    </dsp:sp>
    <dsp:sp modelId="{054CA2AF-9489-4889-B3F1-E4CC07C803E1}">
      <dsp:nvSpPr>
        <dsp:cNvPr id="0" name=""/>
        <dsp:cNvSpPr/>
      </dsp:nvSpPr>
      <dsp:spPr>
        <a:xfrm>
          <a:off x="3448920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2028465" y="128029"/>
              </a:lnTo>
              <a:lnTo>
                <a:pt x="2028465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997276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Client-centric</a:t>
          </a:r>
          <a:endParaRPr lang="en-US" sz="1100" kern="1200" dirty="0"/>
        </a:p>
      </dsp:txBody>
      <dsp:txXfrm>
        <a:off x="5016025" y="914954"/>
        <a:ext cx="922722" cy="602648"/>
      </dsp:txXfrm>
    </dsp:sp>
    <dsp:sp modelId="{49DDEB47-CE58-490F-BAFA-E24F8D0B6003}">
      <dsp:nvSpPr>
        <dsp:cNvPr id="0" name=""/>
        <dsp:cNvSpPr/>
      </dsp:nvSpPr>
      <dsp:spPr>
        <a:xfrm>
          <a:off x="4853243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8E69-E1C0-47FC-8725-E4610860DCC4}">
      <dsp:nvSpPr>
        <dsp:cNvPr id="0" name=""/>
        <dsp:cNvSpPr/>
      </dsp:nvSpPr>
      <dsp:spPr>
        <a:xfrm>
          <a:off x="4373133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Eventual Consistency</a:t>
          </a:r>
          <a:endParaRPr lang="en-US" sz="1100" kern="1200" dirty="0"/>
        </a:p>
      </dsp:txBody>
      <dsp:txXfrm>
        <a:off x="4391882" y="1811160"/>
        <a:ext cx="922722" cy="602648"/>
      </dsp:txXfrm>
    </dsp:sp>
    <dsp:sp modelId="{EA8C9F16-5D86-4716-BD51-7AA56EB8E440}">
      <dsp:nvSpPr>
        <dsp:cNvPr id="0" name=""/>
        <dsp:cNvSpPr/>
      </dsp:nvSpPr>
      <dsp:spPr>
        <a:xfrm>
          <a:off x="5477386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BF6F4-98E8-4766-952A-196E303C26F7}">
      <dsp:nvSpPr>
        <dsp:cNvPr id="0" name=""/>
        <dsp:cNvSpPr/>
      </dsp:nvSpPr>
      <dsp:spPr>
        <a:xfrm>
          <a:off x="562141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Consistency Guarantees</a:t>
          </a:r>
          <a:endParaRPr lang="en-US" sz="1100" kern="1200" dirty="0"/>
        </a:p>
      </dsp:txBody>
      <dsp:txXfrm>
        <a:off x="5640168" y="1811160"/>
        <a:ext cx="922722" cy="602648"/>
      </dsp:txXfrm>
    </dsp:sp>
    <dsp:sp modelId="{0D66C9B4-A66E-49FC-9A9C-EE6EE2916A02}">
      <dsp:nvSpPr>
        <dsp:cNvPr id="0" name=""/>
        <dsp:cNvSpPr/>
      </dsp:nvSpPr>
      <dsp:spPr>
        <a:xfrm>
          <a:off x="4229100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1872429" y="0"/>
              </a:moveTo>
              <a:lnTo>
                <a:pt x="1872429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B35C-997B-476E-BF91-C8FA290B1A8D}">
      <dsp:nvSpPr>
        <dsp:cNvPr id="0" name=""/>
        <dsp:cNvSpPr/>
      </dsp:nvSpPr>
      <dsp:spPr>
        <a:xfrm>
          <a:off x="374898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  <a:endParaRPr lang="en-US" sz="1100" kern="1200" dirty="0"/>
        </a:p>
      </dsp:txBody>
      <dsp:txXfrm>
        <a:off x="3767738" y="2707366"/>
        <a:ext cx="922722" cy="602648"/>
      </dsp:txXfrm>
    </dsp:sp>
    <dsp:sp modelId="{27E2C687-7BE0-4BC1-90CA-D8932714F339}">
      <dsp:nvSpPr>
        <dsp:cNvPr id="0" name=""/>
        <dsp:cNvSpPr/>
      </dsp:nvSpPr>
      <dsp:spPr>
        <a:xfrm>
          <a:off x="547738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98BC-3FF2-40D0-B00F-10982F2CED4D}">
      <dsp:nvSpPr>
        <dsp:cNvPr id="0" name=""/>
        <dsp:cNvSpPr/>
      </dsp:nvSpPr>
      <dsp:spPr>
        <a:xfrm>
          <a:off x="499727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</a:p>
      </dsp:txBody>
      <dsp:txXfrm>
        <a:off x="5016025" y="2707366"/>
        <a:ext cx="922722" cy="602648"/>
      </dsp:txXfrm>
    </dsp:sp>
    <dsp:sp modelId="{0076C2F0-88B0-4858-A58A-1C710E1EE2A4}">
      <dsp:nvSpPr>
        <dsp:cNvPr id="0" name=""/>
        <dsp:cNvSpPr/>
      </dsp:nvSpPr>
      <dsp:spPr>
        <a:xfrm>
          <a:off x="6101529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3A938-FB92-44D2-96FF-A9AE1D79D010}">
      <dsp:nvSpPr>
        <dsp:cNvPr id="0" name=""/>
        <dsp:cNvSpPr/>
      </dsp:nvSpPr>
      <dsp:spPr>
        <a:xfrm>
          <a:off x="6245562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 your writes</a:t>
          </a:r>
        </a:p>
      </dsp:txBody>
      <dsp:txXfrm>
        <a:off x="6264311" y="2707366"/>
        <a:ext cx="922722" cy="602648"/>
      </dsp:txXfrm>
    </dsp:sp>
    <dsp:sp modelId="{0EC7FDBC-54DD-4FB0-8F9D-00BD45051201}">
      <dsp:nvSpPr>
        <dsp:cNvPr id="0" name=""/>
        <dsp:cNvSpPr/>
      </dsp:nvSpPr>
      <dsp:spPr>
        <a:xfrm>
          <a:off x="6101529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1872429" y="128029"/>
              </a:lnTo>
              <a:lnTo>
                <a:pt x="1872429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E8B36-75AC-4727-A99C-6E19AAAEBC8D}">
      <dsp:nvSpPr>
        <dsp:cNvPr id="0" name=""/>
        <dsp:cNvSpPr/>
      </dsp:nvSpPr>
      <dsp:spPr>
        <a:xfrm>
          <a:off x="749384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Write follow reads</a:t>
          </a:r>
        </a:p>
      </dsp:txBody>
      <dsp:txXfrm>
        <a:off x="7512598" y="2707366"/>
        <a:ext cx="922722" cy="6026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21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 smtClean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IV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14, Oct 28, 2015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Content Replication and </a:t>
            </a:r>
            <a:r>
              <a:rPr lang="en-US" sz="2000" dirty="0" smtClean="0">
                <a:solidFill>
                  <a:srgbClr val="0000FF"/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2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In addition to the server placement, it is important to know:</a:t>
            </a:r>
          </a:p>
          <a:p>
            <a:pPr lvl="1"/>
            <a:r>
              <a:rPr lang="en-US" sz="2000" dirty="0" smtClean="0"/>
              <a:t>how,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43578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Typically, small in number</a:t>
            </a:r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/>
              <a:t>Primary replicas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replicas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/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E.g., Based on the popularity of a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push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which is the closest server to the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number 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For example,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server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40382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 far,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place replica servers and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required </a:t>
            </a:r>
            <a:r>
              <a:rPr lang="en-US" sz="2000" dirty="0"/>
              <a:t>consistency models for applications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10306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4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consistency protocol describes the implementation of a specific consistency model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We are going to study three consistency protocols: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Primary-based protocols</a:t>
            </a:r>
          </a:p>
          <a:p>
            <a:pPr lvl="2"/>
            <a:r>
              <a:rPr lang="en-US" sz="1800" dirty="0" smtClean="0"/>
              <a:t>One primary coordinator is elected to control replication across multiple replicas</a:t>
            </a:r>
          </a:p>
          <a:p>
            <a:pPr lvl="8"/>
            <a:endParaRPr lang="en-US" sz="5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Replicated-write protocols</a:t>
            </a:r>
          </a:p>
          <a:p>
            <a:pPr lvl="2"/>
            <a:r>
              <a:rPr lang="en-US" sz="1800" dirty="0" smtClean="0"/>
              <a:t>Multiple replicas coordinate together to provide consistency guarantees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Cache-coherence protocols</a:t>
            </a:r>
          </a:p>
          <a:p>
            <a:pPr lvl="2"/>
            <a:r>
              <a:rPr lang="en-US" sz="1800" dirty="0" smtClean="0"/>
              <a:t>A special case of client-controlled replication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IV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 &amp; Consistency Protocols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is due on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Sunday,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Nov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Your virtual clusters will be ready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by tomorrow-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we will show you how to login and run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sample </a:t>
            </a:r>
            <a:r>
              <a:rPr lang="en-US" sz="2000" dirty="0" smtClean="0">
                <a:solidFill>
                  <a:srgbClr val="FF0000"/>
                </a:solidFill>
              </a:rPr>
              <a:t>MPI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MapReduce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programs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over them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tomorrow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during the recitation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Primary-based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 sz="2400" dirty="0" smtClean="0"/>
              <a:t>In Primary-based protocols, a simple centralized design is used to implement consistency models</a:t>
            </a:r>
          </a:p>
          <a:p>
            <a:pPr lvl="1"/>
            <a:r>
              <a:rPr lang="en-US" sz="2000" dirty="0"/>
              <a:t>Each data-item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has </a:t>
            </a:r>
            <a:r>
              <a:rPr lang="en-US" sz="2000" dirty="0"/>
              <a:t>an associated </a:t>
            </a:r>
            <a:r>
              <a:rPr lang="en-US" sz="2000" dirty="0" smtClean="0"/>
              <a:t>“</a:t>
            </a:r>
            <a:r>
              <a:rPr lang="en-US" sz="2000" i="1" dirty="0" smtClean="0"/>
              <a:t>Primary Replica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 smtClean="0"/>
              <a:t>The primary </a:t>
            </a:r>
            <a:r>
              <a:rPr lang="en-US" sz="2000" dirty="0"/>
              <a:t>replica </a:t>
            </a:r>
            <a:r>
              <a:rPr lang="en-US" sz="2000" dirty="0" smtClean="0"/>
              <a:t>is </a:t>
            </a:r>
            <a:r>
              <a:rPr lang="en-US" sz="2000" dirty="0"/>
              <a:t>responsible for coordinating write </a:t>
            </a:r>
            <a:r>
              <a:rPr lang="en-US" sz="2000" dirty="0" smtClean="0"/>
              <a:t>operations</a:t>
            </a:r>
          </a:p>
          <a:p>
            <a:pPr lvl="5"/>
            <a:endParaRPr lang="en-US" sz="1200" dirty="0" smtClean="0"/>
          </a:p>
          <a:p>
            <a:pPr lvl="5"/>
            <a:endParaRPr lang="en-US" sz="1200" dirty="0" smtClean="0"/>
          </a:p>
          <a:p>
            <a:pPr lvl="5"/>
            <a:endParaRPr lang="en-US" sz="400" dirty="0" smtClean="0"/>
          </a:p>
          <a:p>
            <a:r>
              <a:rPr lang="en-US" sz="2400" dirty="0" smtClean="0"/>
              <a:t>We will study one example of Primary-based protocols that implements Sequential Consistency Model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Remote-Write </a:t>
            </a:r>
            <a:r>
              <a:rPr lang="en-US" sz="2000" dirty="0" smtClean="0">
                <a:solidFill>
                  <a:srgbClr val="0000FF"/>
                </a:solidFill>
              </a:rPr>
              <a:t>Protocol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248400" y="48058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Rules:</a:t>
            </a:r>
          </a:p>
          <a:p>
            <a:pPr lvl="1"/>
            <a:r>
              <a:rPr lang="en-US" sz="2000" dirty="0" smtClean="0"/>
              <a:t>All write operations are forwarded to the primary replica</a:t>
            </a:r>
          </a:p>
          <a:p>
            <a:pPr lvl="1"/>
            <a:r>
              <a:rPr lang="en-US" sz="2000" dirty="0" smtClean="0"/>
              <a:t>Read operations are carried out locally at each replica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Approach for write ops: (</a:t>
            </a:r>
            <a:r>
              <a:rPr lang="en-US" sz="2400" dirty="0" err="1" smtClean="0"/>
              <a:t>Budhiraja</a:t>
            </a:r>
            <a:r>
              <a:rPr lang="en-US" sz="2400" dirty="0" smtClean="0"/>
              <a:t> </a:t>
            </a:r>
            <a:r>
              <a:rPr lang="en-US" sz="2400" i="1" dirty="0" smtClean="0"/>
              <a:t>et al. </a:t>
            </a:r>
            <a:r>
              <a:rPr lang="en-US" sz="2400" dirty="0" smtClean="0"/>
              <a:t>1993)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1242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Client connects to some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en-US" sz="2000" dirty="0" smtClean="0"/>
              <a:t>If the client issues write operation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forwards the request to the primary replica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updates its local value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1600" dirty="0" smtClean="0"/>
              <a:t>forwards the update to other replicas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 smtClean="0"/>
          </a:p>
          <a:p>
            <a:pPr marL="461963" lvl="1"/>
            <a:r>
              <a:rPr lang="en-US" sz="1600" dirty="0" smtClean="0"/>
              <a:t>Other replicas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/>
              <a:t>update, and send an ACK back 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r>
              <a:rPr lang="en-US" sz="2000" dirty="0" smtClean="0"/>
              <a:t>After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 receives all ACKs, it informs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that the write operation is completed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acknowledges the client, which in return completes the write operation</a:t>
            </a:r>
            <a:endParaRPr lang="en-US" sz="1800" dirty="0"/>
          </a:p>
        </p:txBody>
      </p:sp>
      <p:sp>
        <p:nvSpPr>
          <p:cNvPr id="6" name="Can 5"/>
          <p:cNvSpPr/>
          <p:nvPr/>
        </p:nvSpPr>
        <p:spPr>
          <a:xfrm>
            <a:off x="8396649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6597580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7543800" y="5011848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3374" y="4322837"/>
            <a:ext cx="1251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Primary </a:t>
            </a:r>
            <a:r>
              <a:rPr lang="en-US" sz="1200" dirty="0"/>
              <a:t>server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7766955" y="4599836"/>
            <a:ext cx="141932" cy="412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4947" y="374770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x+=5</a:t>
            </a:r>
            <a:endParaRPr lang="en-US" sz="105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43889" y="52578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18588" y="40093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5600" y="44167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97580" y="54421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543800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8412144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6" name="Rectangle 45"/>
          <p:cNvSpPr/>
          <p:nvPr/>
        </p:nvSpPr>
        <p:spPr>
          <a:xfrm>
            <a:off x="7553848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043889" y="5174295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000158" y="518160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03440" y="544034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1</a:t>
            </a:r>
            <a:r>
              <a:rPr lang="en-US" sz="900" dirty="0" smtClean="0"/>
              <a:t>=5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8418851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3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50592" y="535996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000158" y="537210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043890" y="501184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934200" y="44167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62800" y="57912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3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Remote-Write Protocol </a:t>
            </a:r>
            <a:r>
              <a:rPr lang="en-US" sz="3600" dirty="0" smtClean="0"/>
              <a:t>–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sz="2400" dirty="0" smtClean="0"/>
              <a:t>The Remote-Write protocol provides </a:t>
            </a:r>
          </a:p>
          <a:p>
            <a:pPr lvl="1"/>
            <a:r>
              <a:rPr lang="en-US" sz="2000" dirty="0" smtClean="0"/>
              <a:t>A simple way to implement sequential consistency</a:t>
            </a:r>
          </a:p>
          <a:p>
            <a:pPr lvl="1"/>
            <a:r>
              <a:rPr lang="en-US" sz="2000" dirty="0" smtClean="0"/>
              <a:t>Guarantees that clients see the most recent write operations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However, latency is high in Remote-Write Protocols</a:t>
            </a:r>
            <a:endParaRPr lang="en-US" sz="2400" dirty="0"/>
          </a:p>
          <a:p>
            <a:pPr lvl="1"/>
            <a:r>
              <a:rPr lang="en-US" sz="2000" dirty="0" smtClean="0"/>
              <a:t>Clients block </a:t>
            </a:r>
            <a:r>
              <a:rPr lang="en-US" sz="2000" dirty="0"/>
              <a:t>until all the replicas are </a:t>
            </a:r>
            <a:r>
              <a:rPr lang="en-US" sz="2000" dirty="0" smtClean="0"/>
              <a:t>updated</a:t>
            </a:r>
          </a:p>
          <a:p>
            <a:pPr lvl="1"/>
            <a:r>
              <a:rPr lang="en-US" sz="2000" dirty="0" smtClean="0"/>
              <a:t>Can a non-blocking strategy be applied?</a:t>
            </a:r>
            <a:endParaRPr lang="en-US" sz="2000" dirty="0"/>
          </a:p>
          <a:p>
            <a:pPr lvl="5"/>
            <a:endParaRPr lang="en-US" sz="1200" dirty="0" smtClean="0"/>
          </a:p>
          <a:p>
            <a:r>
              <a:rPr lang="en-US" sz="2400" dirty="0" smtClean="0"/>
              <a:t>Remote-Write Protocols are applied to distributed databases and file systems that require fault-tolerance</a:t>
            </a:r>
          </a:p>
          <a:p>
            <a:pPr lvl="1"/>
            <a:r>
              <a:rPr lang="en-US" sz="2000" dirty="0" smtClean="0"/>
              <a:t>Replicas are placed on the same LAN to reduce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3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 replicated-write protocol, updates can be carried out at multiple replicas</a:t>
            </a:r>
          </a:p>
          <a:p>
            <a:pPr lvl="4"/>
            <a:endParaRPr lang="en-US" sz="1200" dirty="0"/>
          </a:p>
          <a:p>
            <a:r>
              <a:rPr lang="en-US" sz="2400" dirty="0" smtClean="0"/>
              <a:t>We will study one example on replicated-write protocols called </a:t>
            </a:r>
            <a:r>
              <a:rPr lang="en-US" sz="2400" dirty="0" smtClean="0">
                <a:solidFill>
                  <a:srgbClr val="0000FF"/>
                </a:solidFill>
              </a:rPr>
              <a:t>Active Replication Protocol</a:t>
            </a:r>
          </a:p>
          <a:p>
            <a:pPr lvl="1"/>
            <a:r>
              <a:rPr lang="en-US" sz="2000" dirty="0" smtClean="0"/>
              <a:t>Here, clients write at </a:t>
            </a:r>
            <a:r>
              <a:rPr lang="en-US" sz="2000" i="1" dirty="0" smtClean="0"/>
              <a:t>any</a:t>
            </a:r>
            <a:r>
              <a:rPr lang="en-US" sz="2000" dirty="0" smtClean="0"/>
              <a:t> replica</a:t>
            </a:r>
          </a:p>
          <a:p>
            <a:pPr lvl="1"/>
            <a:r>
              <a:rPr lang="en-US" sz="2000" dirty="0" smtClean="0"/>
              <a:t>The modified replica will propagate updates to other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When a client writes at a replica, the replica will send the write </a:t>
            </a:r>
            <a:r>
              <a:rPr lang="en-US" sz="2400" dirty="0"/>
              <a:t>o</a:t>
            </a:r>
            <a:r>
              <a:rPr lang="en-US" sz="2400" dirty="0" smtClean="0"/>
              <a:t>peration updates to all other replicas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Challenges with Active Replication</a:t>
            </a:r>
          </a:p>
          <a:p>
            <a:pPr lvl="1"/>
            <a:r>
              <a:rPr lang="en-US" sz="2000" dirty="0" smtClean="0"/>
              <a:t>Ordering of operations cannot be guaranteed across the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215049" y="551328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1415980" y="54690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6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15980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362200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3230544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52600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200" y="62484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1353437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+=2</a:t>
            </a:r>
            <a:endParaRPr lang="en-US" sz="1050" dirty="0"/>
          </a:p>
        </p:txBody>
      </p:sp>
      <p:sp>
        <p:nvSpPr>
          <p:cNvPr id="21" name="Can 20"/>
          <p:cNvSpPr/>
          <p:nvPr/>
        </p:nvSpPr>
        <p:spPr>
          <a:xfrm>
            <a:off x="2362200" y="5505176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62289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8149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8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26840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55440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92856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*=3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>
          <a:xfrm>
            <a:off x="1426027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2363043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323138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323306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=6</a:t>
            </a:r>
            <a:endParaRPr lang="en-US" sz="900" dirty="0"/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2809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868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1521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=6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1427707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=6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72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/>
                <a:t>x</a:t>
              </a:r>
              <a:r>
                <a:rPr lang="en-US" sz="1050" dirty="0" smtClean="0"/>
                <a:t>+=2</a:t>
              </a:r>
              <a:endParaRPr lang="en-US" sz="105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 smtClean="0"/>
                <a:t>x*=3</a:t>
              </a:r>
              <a:endParaRPr lang="en-US" sz="105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Centralized Active Replication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610600" cy="4525963"/>
          </a:xfrm>
        </p:spPr>
        <p:txBody>
          <a:bodyPr/>
          <a:lstStyle/>
          <a:p>
            <a:r>
              <a:rPr lang="en-US" sz="2400" dirty="0" smtClean="0"/>
              <a:t>Approach</a:t>
            </a:r>
          </a:p>
          <a:p>
            <a:pPr marL="574675"/>
            <a:r>
              <a:rPr lang="en-US" sz="2000" dirty="0" smtClean="0"/>
              <a:t>There is a centralized coordinator called the </a:t>
            </a:r>
            <a:r>
              <a:rPr lang="en-US" sz="2000" i="1" u="sng" dirty="0" smtClean="0"/>
              <a:t>sequencer </a:t>
            </a:r>
            <a:r>
              <a:rPr lang="en-US" sz="2000" dirty="0" smtClean="0"/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/>
              <a:t>)</a:t>
            </a:r>
          </a:p>
          <a:p>
            <a:pPr marL="574675"/>
            <a:r>
              <a:rPr lang="en-US" sz="2000" dirty="0" smtClean="0"/>
              <a:t>When a client connects to a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 and issues a </a:t>
            </a:r>
            <a:br>
              <a:rPr lang="en-US" sz="2000" dirty="0" smtClean="0"/>
            </a:br>
            <a:r>
              <a:rPr lang="en-US" sz="2000" dirty="0" smtClean="0"/>
              <a:t>write operation</a:t>
            </a:r>
          </a:p>
          <a:p>
            <a:pPr marL="974725" lvl="1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 smtClean="0"/>
              <a:t>forwards the update to the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/>
              <a:t> </a:t>
            </a:r>
            <a:r>
              <a:rPr lang="en-US" sz="1800" dirty="0" smtClean="0"/>
              <a:t>assigns a sequence number to the update operation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propagates the sequence number and the operation to other replicas</a:t>
            </a:r>
          </a:p>
          <a:p>
            <a:pPr marL="574675"/>
            <a:r>
              <a:rPr lang="en-US" sz="2000" dirty="0" smtClean="0"/>
              <a:t>Operations are carried out at all the replicas in the order defined by the sequencer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53470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129893" y="55729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3330824" y="55286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1832" y="4837824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24753" y="52578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40478" y="64587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277027" y="458434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16" name="Can 15"/>
          <p:cNvSpPr/>
          <p:nvPr/>
        </p:nvSpPr>
        <p:spPr>
          <a:xfrm>
            <a:off x="4277044" y="55647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84709" y="5743817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2889" y="4850384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73956" y="52452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7700" y="457890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sp>
        <p:nvSpPr>
          <p:cNvPr id="31" name="Can 30"/>
          <p:cNvSpPr/>
          <p:nvPr/>
        </p:nvSpPr>
        <p:spPr>
          <a:xfrm>
            <a:off x="2286000" y="5532479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84709" y="55729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64612" y="534706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42920" y="60486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3335746" y="606021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45" name="Rectangle 44"/>
          <p:cNvSpPr/>
          <p:nvPr/>
        </p:nvSpPr>
        <p:spPr>
          <a:xfrm>
            <a:off x="5328475" y="605678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884709" y="5989679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915697" y="5859824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23353" y="560867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60457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245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9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3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0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Cache Coherence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Caches are special types of replicas</a:t>
            </a:r>
          </a:p>
          <a:p>
            <a:pPr lvl="1"/>
            <a:r>
              <a:rPr lang="en-US" sz="2000" dirty="0" smtClean="0"/>
              <a:t>Typically, caches are client-controlled replicas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Cache </a:t>
            </a:r>
            <a:r>
              <a:rPr lang="en-US" sz="2400" dirty="0"/>
              <a:t>coherence </a:t>
            </a:r>
            <a:r>
              <a:rPr lang="en-US" sz="2400" dirty="0" smtClean="0"/>
              <a:t>refers </a:t>
            </a:r>
            <a:r>
              <a:rPr lang="en-US" sz="2400" dirty="0"/>
              <a:t>to the consistency of data stored in </a:t>
            </a:r>
            <a:r>
              <a:rPr lang="en-US" sz="2400" dirty="0" smtClean="0"/>
              <a:t>caches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How are the cache coherence protocols in shared-memory multiprocessor (SMP) systems different from those in Distributed Systems?</a:t>
            </a:r>
          </a:p>
          <a:p>
            <a:pPr lvl="1"/>
            <a:r>
              <a:rPr lang="en-US" sz="2000" dirty="0" smtClean="0"/>
              <a:t>Coherence protocols in SMP assume cache states can be broadcasted efficiently</a:t>
            </a:r>
          </a:p>
          <a:p>
            <a:pPr lvl="1"/>
            <a:r>
              <a:rPr lang="en-US" sz="2000" dirty="0"/>
              <a:t>In DS, this is </a:t>
            </a:r>
            <a:r>
              <a:rPr lang="en-US" sz="2000" dirty="0" smtClean="0"/>
              <a:t>difficult because caches may reside on different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11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Cache Coherence </a:t>
            </a:r>
            <a:r>
              <a:rPr lang="en-US" sz="3200" dirty="0"/>
              <a:t>Protocols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r>
              <a:rPr lang="en-US" sz="2400" dirty="0" smtClean="0"/>
              <a:t>Cache Coherence protocols determine </a:t>
            </a:r>
            <a:r>
              <a:rPr lang="en-US" sz="2400" u="sng" dirty="0" smtClean="0"/>
              <a:t>how</a:t>
            </a:r>
            <a:r>
              <a:rPr lang="en-US" sz="2400" dirty="0" smtClean="0"/>
              <a:t> caches are kept consistent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Caches may become inconsistent when a data item </a:t>
            </a:r>
            <a:br>
              <a:rPr lang="en-US" sz="2400" dirty="0" smtClean="0"/>
            </a:br>
            <a:r>
              <a:rPr lang="en-US" sz="2400" dirty="0" smtClean="0"/>
              <a:t>is modified: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server replicas,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Server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 for enforcing coherence: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Server-initiated invalidation</a:t>
            </a:r>
          </a:p>
          <a:p>
            <a:pPr lvl="2"/>
            <a:r>
              <a:rPr lang="en-US" dirty="0"/>
              <a:t>Here, server sends all caches an invalidation message </a:t>
            </a:r>
            <a:r>
              <a:rPr lang="en-US" dirty="0" smtClean="0"/>
              <a:t>(when data </a:t>
            </a:r>
            <a:r>
              <a:rPr lang="en-US" dirty="0"/>
              <a:t>item is </a:t>
            </a:r>
            <a:r>
              <a:rPr lang="en-US" dirty="0" smtClean="0"/>
              <a:t>modified)</a:t>
            </a:r>
          </a:p>
          <a:p>
            <a:pPr lvl="6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Server updates the cache</a:t>
            </a:r>
            <a:endParaRPr lang="en-US" dirty="0"/>
          </a:p>
          <a:p>
            <a:pPr lvl="2"/>
            <a:r>
              <a:rPr lang="en-US" dirty="0"/>
              <a:t>Server will propagate the update to the </a:t>
            </a:r>
            <a:r>
              <a:rPr lang="en-US" dirty="0" smtClean="0"/>
              <a:t>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Cache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enforcement protocol may use one of three techniques: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Read-only cache</a:t>
            </a:r>
          </a:p>
          <a:p>
            <a:pPr lvl="2"/>
            <a:r>
              <a:rPr lang="en-US" sz="1800" dirty="0" smtClean="0"/>
              <a:t>The cache does not modify the data in the cache</a:t>
            </a:r>
          </a:p>
          <a:p>
            <a:pPr lvl="2"/>
            <a:r>
              <a:rPr lang="en-US" sz="1800" dirty="0" smtClean="0"/>
              <a:t>The update is propagated to the server replica</a:t>
            </a:r>
          </a:p>
          <a:p>
            <a:pPr lvl="5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Write-through cache</a:t>
            </a:r>
          </a:p>
          <a:p>
            <a:pPr lvl="2"/>
            <a:r>
              <a:rPr lang="en-US" sz="1800" dirty="0" smtClean="0"/>
              <a:t>Directly modify the cache, and forward the update to the server</a:t>
            </a:r>
          </a:p>
          <a:p>
            <a:pPr lvl="6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Write-back cache</a:t>
            </a:r>
          </a:p>
          <a:p>
            <a:pPr lvl="2"/>
            <a:r>
              <a:rPr lang="en-US" sz="1800" dirty="0" smtClean="0"/>
              <a:t>The client allows multiple writes to take place at the cache</a:t>
            </a:r>
          </a:p>
          <a:p>
            <a:pPr lvl="2"/>
            <a:r>
              <a:rPr lang="en-US" sz="1800" dirty="0" smtClean="0"/>
              <a:t>The client batches a set of writes, and will send the batched write updates to the server replica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Protocols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304800" y="16764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8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Consistency and Replication – </a:t>
            </a:r>
            <a:br>
              <a:rPr lang="en-US" sz="3600" dirty="0" smtClean="0"/>
            </a:br>
            <a:r>
              <a:rPr lang="en-US" sz="3600" dirty="0" smtClean="0"/>
              <a:t>Brief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/>
              <a:t>Replication </a:t>
            </a:r>
            <a:r>
              <a:rPr lang="en-US" sz="2400" dirty="0" smtClean="0"/>
              <a:t>improves performance and fault-tolerance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However, replicas have to be kept reasonably consistent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706734" y="28956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706734" y="41910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706734" y="54864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733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Programming Models- 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59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Summary of </a:t>
            </a: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5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servers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3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</a:t>
            </a:r>
            <a:r>
              <a:rPr lang="en-US" sz="1600" dirty="0" smtClean="0"/>
              <a:t>them </a:t>
            </a:r>
            <a:r>
              <a:rPr lang="en-US" sz="1600" dirty="0"/>
              <a:t>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Qiu </a:t>
            </a:r>
            <a:r>
              <a:rPr lang="en-US" sz="2400" i="1" dirty="0" smtClean="0"/>
              <a:t>et al. </a:t>
            </a:r>
            <a:r>
              <a:rPr lang="en-US" sz="2400" dirty="0" smtClean="0"/>
              <a:t>[2] suggested a Greedy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228600" y="3276601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 the second iteration, search for a second replica site which, in conjunction with the already selected site, yields the lowest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Iterate steps 2,3 and 4 until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/>
              <a:t> replicas are chosen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31851</TotalTime>
  <Words>2002</Words>
  <Application>Microsoft Office PowerPoint</Application>
  <PresentationFormat>On-screen Show (4:3)</PresentationFormat>
  <Paragraphs>467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</vt:lpstr>
      <vt:lpstr>Summary of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Overview</vt:lpstr>
      <vt:lpstr>Consistency Protocols</vt:lpstr>
      <vt:lpstr>Overview of Consistency Protocols</vt:lpstr>
      <vt:lpstr>Primary-based protocols</vt:lpstr>
      <vt:lpstr>Remote-Write Protocol</vt:lpstr>
      <vt:lpstr>Remote-Write Protocol – Discussion</vt:lpstr>
      <vt:lpstr>Overview of Consistency Protocols</vt:lpstr>
      <vt:lpstr>Replicated-Write Protocol</vt:lpstr>
      <vt:lpstr>Active Replication Protocol</vt:lpstr>
      <vt:lpstr>Centralized Active Replication Protocol</vt:lpstr>
      <vt:lpstr>Overview of Consistency Protocols</vt:lpstr>
      <vt:lpstr>Cache Coherence Protocols</vt:lpstr>
      <vt:lpstr>Cache Coherence Protocols (Cont’d)</vt:lpstr>
      <vt:lpstr>When Data is Modified at the Server</vt:lpstr>
      <vt:lpstr>When Data is Modified at the Cache</vt:lpstr>
      <vt:lpstr>Summary of Consistency Protocols</vt:lpstr>
      <vt:lpstr>Consistency and Replication –  Brief Summary</vt:lpstr>
      <vt:lpstr>Next Class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3044</cp:revision>
  <dcterms:created xsi:type="dcterms:W3CDTF">2008-11-03T12:44:07Z</dcterms:created>
  <dcterms:modified xsi:type="dcterms:W3CDTF">2015-10-27T15:18:26Z</dcterms:modified>
</cp:coreProperties>
</file>