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421" r:id="rId2"/>
    <p:sldId id="567" r:id="rId3"/>
    <p:sldId id="693" r:id="rId4"/>
    <p:sldId id="696" r:id="rId5"/>
    <p:sldId id="697" r:id="rId6"/>
    <p:sldId id="698" r:id="rId7"/>
    <p:sldId id="699" r:id="rId8"/>
    <p:sldId id="700" r:id="rId9"/>
    <p:sldId id="701" r:id="rId10"/>
    <p:sldId id="702" r:id="rId11"/>
    <p:sldId id="703" r:id="rId12"/>
    <p:sldId id="704" r:id="rId13"/>
    <p:sldId id="705" r:id="rId14"/>
    <p:sldId id="706" r:id="rId15"/>
    <p:sldId id="707" r:id="rId16"/>
    <p:sldId id="708" r:id="rId17"/>
    <p:sldId id="709" r:id="rId18"/>
    <p:sldId id="710" r:id="rId19"/>
    <p:sldId id="711" r:id="rId20"/>
    <p:sldId id="712" r:id="rId21"/>
    <p:sldId id="713" r:id="rId22"/>
    <p:sldId id="714" r:id="rId23"/>
    <p:sldId id="715" r:id="rId24"/>
    <p:sldId id="716" r:id="rId25"/>
    <p:sldId id="683" r:id="rId26"/>
    <p:sldId id="684" r:id="rId27"/>
    <p:sldId id="685" r:id="rId28"/>
    <p:sldId id="686" r:id="rId29"/>
    <p:sldId id="687" r:id="rId30"/>
    <p:sldId id="688" r:id="rId31"/>
    <p:sldId id="689" r:id="rId32"/>
    <p:sldId id="690" r:id="rId33"/>
    <p:sldId id="691" r:id="rId34"/>
    <p:sldId id="670" r:id="rId35"/>
    <p:sldId id="618" r:id="rId36"/>
    <p:sldId id="621" r:id="rId37"/>
    <p:sldId id="620" r:id="rId38"/>
    <p:sldId id="622" r:id="rId39"/>
    <p:sldId id="623" r:id="rId40"/>
    <p:sldId id="563" r:id="rId41"/>
    <p:sldId id="71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DDEF5AD-5790-4A22-8DA3-CFCECC01CC94}" type="presOf" srcId="{75DA2ABE-C5B6-4A42-AF8E-5374C99AF117}" destId="{92AFE316-B16A-4A42-9919-4E76AF5C8EBA}" srcOrd="0" destOrd="0" presId="urn:microsoft.com/office/officeart/2005/8/layout/hierarchy6"/>
    <dgm:cxn modelId="{A8280FDE-2BF4-48C9-A175-9B548233FB69}" type="presOf" srcId="{146FA7C0-DF8B-4C6F-9E2B-2203CC52B815}" destId="{304A5C93-92D3-4855-95E3-9BB61EC17E22}" srcOrd="0" destOrd="0" presId="urn:microsoft.com/office/officeart/2005/8/layout/hierarchy6"/>
    <dgm:cxn modelId="{9E8824FC-AB80-442E-933D-3348A9D2324A}" type="presOf" srcId="{C0609198-DBB0-4C7C-926E-81A4BB747846}" destId="{C9ABDF54-BF46-4FBC-832B-8CF970A3DF83}" srcOrd="0" destOrd="0" presId="urn:microsoft.com/office/officeart/2005/8/layout/hierarchy6"/>
    <dgm:cxn modelId="{7D9E7718-2336-4829-B388-C32452DDACED}" type="presOf" srcId="{7F328A5F-2348-4D27-A6D3-B3D50A25AA0F}" destId="{D7E22B88-5C5F-4DF7-AB80-D2ADFA6DD0F0}" srcOrd="0" destOrd="0" presId="urn:microsoft.com/office/officeart/2005/8/layout/hierarchy6"/>
    <dgm:cxn modelId="{790172ED-7CD7-4F90-BD19-942F04334E52}" type="presOf" srcId="{42E5A021-FE46-40E8-A443-A00A676CD8E6}" destId="{375CD66A-611D-437B-B136-9B0227FC56D2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100F3336-28EF-4D00-8E4B-1FC006F3B65B}" type="presOf" srcId="{CC3C27A0-EBEB-4065-A3FE-C99E3AFD5646}" destId="{EDCBD860-D9E4-48F2-9D2D-4EC440C141F2}" srcOrd="0" destOrd="0" presId="urn:microsoft.com/office/officeart/2005/8/layout/hierarchy6"/>
    <dgm:cxn modelId="{45CEE106-9785-4A6B-AFF4-3818070AE89F}" type="presOf" srcId="{CC5DFE14-976C-4E28-8879-B27666E5B5B9}" destId="{CD5AE11E-7090-4D64-A04F-8E82F9704695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0DD723FB-6D7E-4A3A-9FE5-5AD30D9D8795}" type="presOf" srcId="{0D8A6E39-C6A3-49F6-BDD2-1729F83218F4}" destId="{1BC43283-5B3C-4A1D-A0E2-42902AF4A3C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3C505C2A-2045-4F28-BF09-F45333840A5B}" type="presOf" srcId="{EB69C481-99A0-4747-8C2C-3FD9E9FAB567}" destId="{1F8136D1-7A89-499F-A2F6-B57FE5DE6BBB}" srcOrd="0" destOrd="0" presId="urn:microsoft.com/office/officeart/2005/8/layout/hierarchy6"/>
    <dgm:cxn modelId="{24E07B61-7CA3-4861-92EE-F3ED12F52DD2}" type="presOf" srcId="{A0A6122D-5F66-4A29-9323-A155E2A56919}" destId="{A085F302-6AA1-4068-A16B-212F7654A522}" srcOrd="0" destOrd="0" presId="urn:microsoft.com/office/officeart/2005/8/layout/hierarchy6"/>
    <dgm:cxn modelId="{30B096A3-5CAB-43BD-A10C-3C3C2F577FEE}" type="presOf" srcId="{87648758-DDA4-4C46-B67A-3ADF52126FE4}" destId="{2E3E6614-5347-46EB-B132-D50D3EA77A7D}" srcOrd="0" destOrd="0" presId="urn:microsoft.com/office/officeart/2005/8/layout/hierarchy6"/>
    <dgm:cxn modelId="{5C59780E-6BBD-4075-AAAB-D4808E22C39A}" type="presOf" srcId="{169EFB09-C31E-4421-8BDD-99D1F39EAA69}" destId="{1C2712CB-5FBD-4537-93C3-5E107B2473EE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21A41F84-4F20-4841-B22A-96D7B007FB22}" type="presParOf" srcId="{304A5C93-92D3-4855-95E3-9BB61EC17E22}" destId="{23F63988-28F5-4D7B-9EDB-73C41FDA5EF8}" srcOrd="0" destOrd="0" presId="urn:microsoft.com/office/officeart/2005/8/layout/hierarchy6"/>
    <dgm:cxn modelId="{DF527B04-EB81-4089-9ED0-5D1E4964B809}" type="presParOf" srcId="{23F63988-28F5-4D7B-9EDB-73C41FDA5EF8}" destId="{42239927-D3F6-4898-BCEC-C5883EDCAB31}" srcOrd="0" destOrd="0" presId="urn:microsoft.com/office/officeart/2005/8/layout/hierarchy6"/>
    <dgm:cxn modelId="{ED63DB8B-08CC-45C0-9B43-7A5D182BD198}" type="presParOf" srcId="{42239927-D3F6-4898-BCEC-C5883EDCAB31}" destId="{D20BCF8D-37CC-436B-981F-1029B5231592}" srcOrd="0" destOrd="0" presId="urn:microsoft.com/office/officeart/2005/8/layout/hierarchy6"/>
    <dgm:cxn modelId="{9A16ECBB-DAFC-4285-972D-2DA8EEF55857}" type="presParOf" srcId="{D20BCF8D-37CC-436B-981F-1029B5231592}" destId="{2E3E6614-5347-46EB-B132-D50D3EA77A7D}" srcOrd="0" destOrd="0" presId="urn:microsoft.com/office/officeart/2005/8/layout/hierarchy6"/>
    <dgm:cxn modelId="{B2D722D8-A445-4383-B565-7BB5B0781851}" type="presParOf" srcId="{D20BCF8D-37CC-436B-981F-1029B5231592}" destId="{0D049680-C003-4DD8-BEF9-316AB4FD0355}" srcOrd="1" destOrd="0" presId="urn:microsoft.com/office/officeart/2005/8/layout/hierarchy6"/>
    <dgm:cxn modelId="{6A1B0B93-E290-4975-88DF-4A9B9B0B3214}" type="presParOf" srcId="{0D049680-C003-4DD8-BEF9-316AB4FD0355}" destId="{D7E22B88-5C5F-4DF7-AB80-D2ADFA6DD0F0}" srcOrd="0" destOrd="0" presId="urn:microsoft.com/office/officeart/2005/8/layout/hierarchy6"/>
    <dgm:cxn modelId="{588D9027-9349-4FEA-98ED-0C7F16701B4A}" type="presParOf" srcId="{0D049680-C003-4DD8-BEF9-316AB4FD0355}" destId="{096E4B15-94C8-4298-963F-1928A3353C8E}" srcOrd="1" destOrd="0" presId="urn:microsoft.com/office/officeart/2005/8/layout/hierarchy6"/>
    <dgm:cxn modelId="{A5748CB5-5E37-4F5B-AA90-BDBB0B76D1F7}" type="presParOf" srcId="{096E4B15-94C8-4298-963F-1928A3353C8E}" destId="{EDCBD860-D9E4-48F2-9D2D-4EC440C141F2}" srcOrd="0" destOrd="0" presId="urn:microsoft.com/office/officeart/2005/8/layout/hierarchy6"/>
    <dgm:cxn modelId="{AAA4B5C5-E169-4004-B6A0-B0CD034592CB}" type="presParOf" srcId="{096E4B15-94C8-4298-963F-1928A3353C8E}" destId="{D49ECC47-A1CA-4745-A018-E887B8471E70}" srcOrd="1" destOrd="0" presId="urn:microsoft.com/office/officeart/2005/8/layout/hierarchy6"/>
    <dgm:cxn modelId="{9B735073-ECB9-4C22-805A-89F086B2EAFF}" type="presParOf" srcId="{D49ECC47-A1CA-4745-A018-E887B8471E70}" destId="{1BC43283-5B3C-4A1D-A0E2-42902AF4A3CD}" srcOrd="0" destOrd="0" presId="urn:microsoft.com/office/officeart/2005/8/layout/hierarchy6"/>
    <dgm:cxn modelId="{F9D8359C-85AA-4866-ABB8-16625764B1BA}" type="presParOf" srcId="{D49ECC47-A1CA-4745-A018-E887B8471E70}" destId="{C8719DA2-503B-4E25-A072-0B8F7E9FE84F}" srcOrd="1" destOrd="0" presId="urn:microsoft.com/office/officeart/2005/8/layout/hierarchy6"/>
    <dgm:cxn modelId="{3ABE6B74-38A2-400B-B92B-70154FC9DF0D}" type="presParOf" srcId="{C8719DA2-503B-4E25-A072-0B8F7E9FE84F}" destId="{A085F302-6AA1-4068-A16B-212F7654A522}" srcOrd="0" destOrd="0" presId="urn:microsoft.com/office/officeart/2005/8/layout/hierarchy6"/>
    <dgm:cxn modelId="{6B115C21-039C-4DBC-9C06-A13A38DE9772}" type="presParOf" srcId="{C8719DA2-503B-4E25-A072-0B8F7E9FE84F}" destId="{D9923675-6684-43DB-8873-71A68295C0EC}" srcOrd="1" destOrd="0" presId="urn:microsoft.com/office/officeart/2005/8/layout/hierarchy6"/>
    <dgm:cxn modelId="{D6522162-681D-4728-95E8-9BCE89A884F4}" type="presParOf" srcId="{0D049680-C003-4DD8-BEF9-316AB4FD0355}" destId="{92AFE316-B16A-4A42-9919-4E76AF5C8EBA}" srcOrd="2" destOrd="0" presId="urn:microsoft.com/office/officeart/2005/8/layout/hierarchy6"/>
    <dgm:cxn modelId="{CDC8A899-A63C-4542-ACCC-EAD12D71298F}" type="presParOf" srcId="{0D049680-C003-4DD8-BEF9-316AB4FD0355}" destId="{8BD213B8-03FB-4941-8F1B-B544727EE443}" srcOrd="3" destOrd="0" presId="urn:microsoft.com/office/officeart/2005/8/layout/hierarchy6"/>
    <dgm:cxn modelId="{602B5C49-C80C-4B82-87D7-D7ADF3065E8E}" type="presParOf" srcId="{8BD213B8-03FB-4941-8F1B-B544727EE443}" destId="{CD5AE11E-7090-4D64-A04F-8E82F9704695}" srcOrd="0" destOrd="0" presId="urn:microsoft.com/office/officeart/2005/8/layout/hierarchy6"/>
    <dgm:cxn modelId="{C4593A3E-FCA0-4BDB-AC65-A654665317B1}" type="presParOf" srcId="{8BD213B8-03FB-4941-8F1B-B544727EE443}" destId="{2F791427-9BBD-4E43-BF62-E394AB9B5AB0}" srcOrd="1" destOrd="0" presId="urn:microsoft.com/office/officeart/2005/8/layout/hierarchy6"/>
    <dgm:cxn modelId="{7F537499-A4A2-403C-BDDE-30EE4678FDCF}" type="presParOf" srcId="{2F791427-9BBD-4E43-BF62-E394AB9B5AB0}" destId="{C9ABDF54-BF46-4FBC-832B-8CF970A3DF83}" srcOrd="0" destOrd="0" presId="urn:microsoft.com/office/officeart/2005/8/layout/hierarchy6"/>
    <dgm:cxn modelId="{B91C2292-C1FB-468F-BF05-BB6F1BD0DDF3}" type="presParOf" srcId="{2F791427-9BBD-4E43-BF62-E394AB9B5AB0}" destId="{F3D4E2AE-B723-4BDD-8265-8278660E1136}" srcOrd="1" destOrd="0" presId="urn:microsoft.com/office/officeart/2005/8/layout/hierarchy6"/>
    <dgm:cxn modelId="{EE1CE0A9-B680-4DAB-97D7-C3674AB3EF37}" type="presParOf" srcId="{F3D4E2AE-B723-4BDD-8265-8278660E1136}" destId="{1C2712CB-5FBD-4537-93C3-5E107B2473EE}" srcOrd="0" destOrd="0" presId="urn:microsoft.com/office/officeart/2005/8/layout/hierarchy6"/>
    <dgm:cxn modelId="{156FACA5-211E-461A-8D67-58F798AE1178}" type="presParOf" srcId="{F3D4E2AE-B723-4BDD-8265-8278660E1136}" destId="{BAC63079-40F3-4192-9255-D1DB1FBCB275}" srcOrd="1" destOrd="0" presId="urn:microsoft.com/office/officeart/2005/8/layout/hierarchy6"/>
    <dgm:cxn modelId="{A2E9D412-EC84-4A04-945D-303C24378856}" type="presParOf" srcId="{2F791427-9BBD-4E43-BF62-E394AB9B5AB0}" destId="{1F8136D1-7A89-499F-A2F6-B57FE5DE6BBB}" srcOrd="2" destOrd="0" presId="urn:microsoft.com/office/officeart/2005/8/layout/hierarchy6"/>
    <dgm:cxn modelId="{8A820F51-C106-40FE-B6C3-08F854550BAD}" type="presParOf" srcId="{2F791427-9BBD-4E43-BF62-E394AB9B5AB0}" destId="{8D26DB3A-F0B9-44AF-BF0D-0435E62B75D3}" srcOrd="3" destOrd="0" presId="urn:microsoft.com/office/officeart/2005/8/layout/hierarchy6"/>
    <dgm:cxn modelId="{5DF6F31C-E49F-408B-AE0D-9F2B80E59015}" type="presParOf" srcId="{8D26DB3A-F0B9-44AF-BF0D-0435E62B75D3}" destId="{375CD66A-611D-437B-B136-9B0227FC56D2}" srcOrd="0" destOrd="0" presId="urn:microsoft.com/office/officeart/2005/8/layout/hierarchy6"/>
    <dgm:cxn modelId="{F8AA2553-2437-4A91-885D-6E294E686A37}" type="presParOf" srcId="{8D26DB3A-F0B9-44AF-BF0D-0435E62B75D3}" destId="{89AF66B8-62D2-45FA-ABEA-E7E680CE63D5}" srcOrd="1" destOrd="0" presId="urn:microsoft.com/office/officeart/2005/8/layout/hierarchy6"/>
    <dgm:cxn modelId="{ADD2D611-CA44-4A4F-A38A-B14DE6C11E22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D6FB162C-C586-4AE8-BED9-01D5C02BC5EF}" type="presOf" srcId="{927F4FF5-FFAD-4A5B-81C2-E96FB5D32072}" destId="{CE944FEA-3CDE-4531-AF81-2A8573E4ABC4}" srcOrd="0" destOrd="0" presId="urn:microsoft.com/office/officeart/2005/8/layout/hierarchy6"/>
    <dgm:cxn modelId="{92B4EFB7-78C2-4CF3-95FC-F5C366387752}" type="presOf" srcId="{EB69C481-99A0-4747-8C2C-3FD9E9FAB567}" destId="{1F8136D1-7A89-499F-A2F6-B57FE5DE6BBB}" srcOrd="0" destOrd="0" presId="urn:microsoft.com/office/officeart/2005/8/layout/hierarchy6"/>
    <dgm:cxn modelId="{959A1E11-0662-40E1-B66C-EDAC23200EF1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41AC440C-8687-4E9B-B092-3280A57965AC}" type="presOf" srcId="{2DF9427A-C2A6-4F2D-82D8-BEA671BBD0EA}" destId="{5C389ABA-E21B-4F87-8EF6-80DB5B6EDC3C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097CF16-0C5A-4C61-A532-814025ECA70B}" type="presOf" srcId="{146FA7C0-DF8B-4C6F-9E2B-2203CC52B815}" destId="{304A5C93-92D3-4855-95E3-9BB61EC17E22}" srcOrd="0" destOrd="0" presId="urn:microsoft.com/office/officeart/2005/8/layout/hierarchy6"/>
    <dgm:cxn modelId="{E1C307E3-AC76-44D9-8D64-4FDD37BCDDDE}" type="presOf" srcId="{CC3C27A0-EBEB-4065-A3FE-C99E3AFD5646}" destId="{EDCBD860-D9E4-48F2-9D2D-4EC440C141F2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D80BC0B3-5684-49E9-8C50-34E2CD43DA29}" type="presOf" srcId="{0D8A6E39-C6A3-49F6-BDD2-1729F83218F4}" destId="{1BC43283-5B3C-4A1D-A0E2-42902AF4A3CD}" srcOrd="0" destOrd="0" presId="urn:microsoft.com/office/officeart/2005/8/layout/hierarchy6"/>
    <dgm:cxn modelId="{70F1FF03-56A1-4574-8524-9D76121A7BBC}" type="presOf" srcId="{31D999FF-1965-4707-B6F5-F54DB0628182}" destId="{A6616D9C-C7D1-4ED8-A7D6-AB433D528A9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92F0A6C-121E-4CA4-8718-D4C88D387F0A}" type="presOf" srcId="{8A9CFF30-92E9-4A1E-A335-D03C771A5904}" destId="{90B896FE-C43B-4227-A4A4-4EF6E4ED88DB}" srcOrd="0" destOrd="0" presId="urn:microsoft.com/office/officeart/2005/8/layout/hierarchy6"/>
    <dgm:cxn modelId="{4EFECD9C-B838-4460-A907-0A29D8EAD7A9}" type="presOf" srcId="{75DA2ABE-C5B6-4A42-AF8E-5374C99AF117}" destId="{92AFE316-B16A-4A42-9919-4E76AF5C8EBA}" srcOrd="0" destOrd="0" presId="urn:microsoft.com/office/officeart/2005/8/layout/hierarchy6"/>
    <dgm:cxn modelId="{E50D9FA7-9D14-47B6-8539-E2E47D24284D}" type="presOf" srcId="{C0609198-DBB0-4C7C-926E-81A4BB747846}" destId="{C9ABDF54-BF46-4FBC-832B-8CF970A3DF83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C928C9A6-E0F0-49E1-977E-F1DF5CC3D515}" type="presOf" srcId="{42E5A021-FE46-40E8-A443-A00A676CD8E6}" destId="{375CD66A-611D-437B-B136-9B0227FC56D2}" srcOrd="0" destOrd="0" presId="urn:microsoft.com/office/officeart/2005/8/layout/hierarchy6"/>
    <dgm:cxn modelId="{67986DA4-259E-4466-8A8E-F019575E9595}" type="presOf" srcId="{F9ABE344-681E-4535-8A25-4C84F23CF998}" destId="{054CA2AF-9489-4889-B3F1-E4CC07C803E1}" srcOrd="0" destOrd="0" presId="urn:microsoft.com/office/officeart/2005/8/layout/hierarchy6"/>
    <dgm:cxn modelId="{ADC8EA2B-14A5-47FF-9EA0-15799CD289FE}" type="presOf" srcId="{AD246D3C-2B84-4B50-9D20-F505BBFD69DE}" destId="{0E0586EC-0116-4B57-AC25-8E00A2B2A32F}" srcOrd="0" destOrd="0" presId="urn:microsoft.com/office/officeart/2005/8/layout/hierarchy6"/>
    <dgm:cxn modelId="{1C42A1C9-31DA-44BD-A767-DABD9CDB30A4}" type="presOf" srcId="{F2625492-FA4D-41F9-A9A5-53802914F5A3}" destId="{9A684018-8B53-4434-A1EF-9EE37405D995}" srcOrd="0" destOrd="0" presId="urn:microsoft.com/office/officeart/2005/8/layout/hierarchy6"/>
    <dgm:cxn modelId="{02D1044C-1FB6-418A-A7C9-5E8D51614973}" type="presOf" srcId="{E1D5BAB9-1722-4DA9-8DB5-FD87F4BA0CD0}" destId="{5C90082F-6F01-4698-B5FD-27C3F78EA7C9}" srcOrd="0" destOrd="0" presId="urn:microsoft.com/office/officeart/2005/8/layout/hierarchy6"/>
    <dgm:cxn modelId="{B7883B84-8F72-4AE0-9587-0E5C2F9187F1}" type="presOf" srcId="{7F328A5F-2348-4D27-A6D3-B3D50A25AA0F}" destId="{D7E22B88-5C5F-4DF7-AB80-D2ADFA6DD0F0}" srcOrd="0" destOrd="0" presId="urn:microsoft.com/office/officeart/2005/8/layout/hierarchy6"/>
    <dgm:cxn modelId="{D319607E-F0C6-407C-AB74-A890EAFC8309}" type="presOf" srcId="{CC5DFE14-976C-4E28-8879-B27666E5B5B9}" destId="{CD5AE11E-7090-4D64-A04F-8E82F9704695}" srcOrd="0" destOrd="0" presId="urn:microsoft.com/office/officeart/2005/8/layout/hierarchy6"/>
    <dgm:cxn modelId="{EDE52536-7240-4445-93F3-56A99182EB5D}" type="presOf" srcId="{169EFB09-C31E-4421-8BDD-99D1F39EAA69}" destId="{1C2712CB-5FBD-4537-93C3-5E107B2473EE}" srcOrd="0" destOrd="0" presId="urn:microsoft.com/office/officeart/2005/8/layout/hierarchy6"/>
    <dgm:cxn modelId="{A1811C04-BF3B-4018-ABE9-F35E191F3DA2}" type="presOf" srcId="{A0A6122D-5F66-4A29-9323-A155E2A56919}" destId="{A085F302-6AA1-4068-A16B-212F7654A522}" srcOrd="0" destOrd="0" presId="urn:microsoft.com/office/officeart/2005/8/layout/hierarchy6"/>
    <dgm:cxn modelId="{1621568D-F86E-4666-8DF4-CA3A0E38C7D5}" type="presParOf" srcId="{304A5C93-92D3-4855-95E3-9BB61EC17E22}" destId="{23F63988-28F5-4D7B-9EDB-73C41FDA5EF8}" srcOrd="0" destOrd="0" presId="urn:microsoft.com/office/officeart/2005/8/layout/hierarchy6"/>
    <dgm:cxn modelId="{53706FE4-CF02-4DDD-BC1D-F70C65E72403}" type="presParOf" srcId="{23F63988-28F5-4D7B-9EDB-73C41FDA5EF8}" destId="{42239927-D3F6-4898-BCEC-C5883EDCAB31}" srcOrd="0" destOrd="0" presId="urn:microsoft.com/office/officeart/2005/8/layout/hierarchy6"/>
    <dgm:cxn modelId="{D4211817-147B-4824-8678-384871167E15}" type="presParOf" srcId="{42239927-D3F6-4898-BCEC-C5883EDCAB31}" destId="{22F2432B-2E0D-4AEC-949A-3E55EA0307F5}" srcOrd="0" destOrd="0" presId="urn:microsoft.com/office/officeart/2005/8/layout/hierarchy6"/>
    <dgm:cxn modelId="{C5959561-D332-45A5-AAEE-4A9BFE90B215}" type="presParOf" srcId="{22F2432B-2E0D-4AEC-949A-3E55EA0307F5}" destId="{5C90082F-6F01-4698-B5FD-27C3F78EA7C9}" srcOrd="0" destOrd="0" presId="urn:microsoft.com/office/officeart/2005/8/layout/hierarchy6"/>
    <dgm:cxn modelId="{0AB11356-5DBD-456B-B90F-A4AA45DC5702}" type="presParOf" srcId="{22F2432B-2E0D-4AEC-949A-3E55EA0307F5}" destId="{75331921-7FB6-4C64-BCB0-BDAD8203993C}" srcOrd="1" destOrd="0" presId="urn:microsoft.com/office/officeart/2005/8/layout/hierarchy6"/>
    <dgm:cxn modelId="{462E16E6-781E-4531-9D60-4087BBC0A189}" type="presParOf" srcId="{75331921-7FB6-4C64-BCB0-BDAD8203993C}" destId="{CE944FEA-3CDE-4531-AF81-2A8573E4ABC4}" srcOrd="0" destOrd="0" presId="urn:microsoft.com/office/officeart/2005/8/layout/hierarchy6"/>
    <dgm:cxn modelId="{23824228-A98E-4552-9FCF-8A6C9DFA4786}" type="presParOf" srcId="{75331921-7FB6-4C64-BCB0-BDAD8203993C}" destId="{0A76B77F-58A9-4DA9-9B3F-773A8A984E3E}" srcOrd="1" destOrd="0" presId="urn:microsoft.com/office/officeart/2005/8/layout/hierarchy6"/>
    <dgm:cxn modelId="{B14BE559-FA59-468B-BEDF-B443EA2FF7DA}" type="presParOf" srcId="{0A76B77F-58A9-4DA9-9B3F-773A8A984E3E}" destId="{3F7BD4C7-E46F-4323-9C1A-8C33739CAC9B}" srcOrd="0" destOrd="0" presId="urn:microsoft.com/office/officeart/2005/8/layout/hierarchy6"/>
    <dgm:cxn modelId="{3D43F356-57D1-4663-A2BB-10751E6C333A}" type="presParOf" srcId="{0A76B77F-58A9-4DA9-9B3F-773A8A984E3E}" destId="{9BB2A62F-B48D-4660-811A-7724EBCCD163}" srcOrd="1" destOrd="0" presId="urn:microsoft.com/office/officeart/2005/8/layout/hierarchy6"/>
    <dgm:cxn modelId="{F72BCEE2-1125-4373-B20A-5347D9C742AA}" type="presParOf" srcId="{9BB2A62F-B48D-4660-811A-7724EBCCD163}" destId="{D7E22B88-5C5F-4DF7-AB80-D2ADFA6DD0F0}" srcOrd="0" destOrd="0" presId="urn:microsoft.com/office/officeart/2005/8/layout/hierarchy6"/>
    <dgm:cxn modelId="{7825A890-9013-4007-A144-2C13C0983F67}" type="presParOf" srcId="{9BB2A62F-B48D-4660-811A-7724EBCCD163}" destId="{096E4B15-94C8-4298-963F-1928A3353C8E}" srcOrd="1" destOrd="0" presId="urn:microsoft.com/office/officeart/2005/8/layout/hierarchy6"/>
    <dgm:cxn modelId="{4FE9AC60-38F1-4297-B4B9-CF5AC34D0F99}" type="presParOf" srcId="{096E4B15-94C8-4298-963F-1928A3353C8E}" destId="{EDCBD860-D9E4-48F2-9D2D-4EC440C141F2}" srcOrd="0" destOrd="0" presId="urn:microsoft.com/office/officeart/2005/8/layout/hierarchy6"/>
    <dgm:cxn modelId="{DE975113-6418-4275-85CA-3CFEA6848779}" type="presParOf" srcId="{096E4B15-94C8-4298-963F-1928A3353C8E}" destId="{D49ECC47-A1CA-4745-A018-E887B8471E70}" srcOrd="1" destOrd="0" presId="urn:microsoft.com/office/officeart/2005/8/layout/hierarchy6"/>
    <dgm:cxn modelId="{278EBA2D-579F-4595-85BC-25EE3926A52E}" type="presParOf" srcId="{D49ECC47-A1CA-4745-A018-E887B8471E70}" destId="{1BC43283-5B3C-4A1D-A0E2-42902AF4A3CD}" srcOrd="0" destOrd="0" presId="urn:microsoft.com/office/officeart/2005/8/layout/hierarchy6"/>
    <dgm:cxn modelId="{9749D1AA-E698-4CB9-9706-EE8E04147CD3}" type="presParOf" srcId="{D49ECC47-A1CA-4745-A018-E887B8471E70}" destId="{C8719DA2-503B-4E25-A072-0B8F7E9FE84F}" srcOrd="1" destOrd="0" presId="urn:microsoft.com/office/officeart/2005/8/layout/hierarchy6"/>
    <dgm:cxn modelId="{0D659777-D691-4A15-9C85-6785D0254DA4}" type="presParOf" srcId="{C8719DA2-503B-4E25-A072-0B8F7E9FE84F}" destId="{A085F302-6AA1-4068-A16B-212F7654A522}" srcOrd="0" destOrd="0" presId="urn:microsoft.com/office/officeart/2005/8/layout/hierarchy6"/>
    <dgm:cxn modelId="{48FDEF18-93B1-448B-9EBF-039EA592F4FD}" type="presParOf" srcId="{C8719DA2-503B-4E25-A072-0B8F7E9FE84F}" destId="{D9923675-6684-43DB-8873-71A68295C0EC}" srcOrd="1" destOrd="0" presId="urn:microsoft.com/office/officeart/2005/8/layout/hierarchy6"/>
    <dgm:cxn modelId="{1959771D-AB55-4EBE-86A2-CAACB0994A8E}" type="presParOf" srcId="{9BB2A62F-B48D-4660-811A-7724EBCCD163}" destId="{92AFE316-B16A-4A42-9919-4E76AF5C8EBA}" srcOrd="2" destOrd="0" presId="urn:microsoft.com/office/officeart/2005/8/layout/hierarchy6"/>
    <dgm:cxn modelId="{61C02F7C-8CE0-4466-9674-63F255586746}" type="presParOf" srcId="{9BB2A62F-B48D-4660-811A-7724EBCCD163}" destId="{8BD213B8-03FB-4941-8F1B-B544727EE443}" srcOrd="3" destOrd="0" presId="urn:microsoft.com/office/officeart/2005/8/layout/hierarchy6"/>
    <dgm:cxn modelId="{37FCFC56-9532-486A-86CF-7DAAA352B4D3}" type="presParOf" srcId="{8BD213B8-03FB-4941-8F1B-B544727EE443}" destId="{CD5AE11E-7090-4D64-A04F-8E82F9704695}" srcOrd="0" destOrd="0" presId="urn:microsoft.com/office/officeart/2005/8/layout/hierarchy6"/>
    <dgm:cxn modelId="{F17A0A02-6238-437A-88B8-E5EF0A7D9847}" type="presParOf" srcId="{8BD213B8-03FB-4941-8F1B-B544727EE443}" destId="{2F791427-9BBD-4E43-BF62-E394AB9B5AB0}" srcOrd="1" destOrd="0" presId="urn:microsoft.com/office/officeart/2005/8/layout/hierarchy6"/>
    <dgm:cxn modelId="{0AEEDBB6-E140-4234-9189-95060A76C732}" type="presParOf" srcId="{2F791427-9BBD-4E43-BF62-E394AB9B5AB0}" destId="{C9ABDF54-BF46-4FBC-832B-8CF970A3DF83}" srcOrd="0" destOrd="0" presId="urn:microsoft.com/office/officeart/2005/8/layout/hierarchy6"/>
    <dgm:cxn modelId="{C88373EE-C35D-4D48-90BB-A3B8836DD1DE}" type="presParOf" srcId="{2F791427-9BBD-4E43-BF62-E394AB9B5AB0}" destId="{F3D4E2AE-B723-4BDD-8265-8278660E1136}" srcOrd="1" destOrd="0" presId="urn:microsoft.com/office/officeart/2005/8/layout/hierarchy6"/>
    <dgm:cxn modelId="{94BA96C6-8983-4D2C-8BCE-3DF6C5F2AAE9}" type="presParOf" srcId="{F3D4E2AE-B723-4BDD-8265-8278660E1136}" destId="{1C2712CB-5FBD-4537-93C3-5E107B2473EE}" srcOrd="0" destOrd="0" presId="urn:microsoft.com/office/officeart/2005/8/layout/hierarchy6"/>
    <dgm:cxn modelId="{6ED5B95F-ECB6-43A8-8323-782DE3796A97}" type="presParOf" srcId="{F3D4E2AE-B723-4BDD-8265-8278660E1136}" destId="{BAC63079-40F3-4192-9255-D1DB1FBCB275}" srcOrd="1" destOrd="0" presId="urn:microsoft.com/office/officeart/2005/8/layout/hierarchy6"/>
    <dgm:cxn modelId="{BF50F370-7A83-4547-8E54-DEA49538CC6A}" type="presParOf" srcId="{2F791427-9BBD-4E43-BF62-E394AB9B5AB0}" destId="{1F8136D1-7A89-499F-A2F6-B57FE5DE6BBB}" srcOrd="2" destOrd="0" presId="urn:microsoft.com/office/officeart/2005/8/layout/hierarchy6"/>
    <dgm:cxn modelId="{918920D5-E7DB-4CBE-989D-2489361AA137}" type="presParOf" srcId="{2F791427-9BBD-4E43-BF62-E394AB9B5AB0}" destId="{8D26DB3A-F0B9-44AF-BF0D-0435E62B75D3}" srcOrd="3" destOrd="0" presId="urn:microsoft.com/office/officeart/2005/8/layout/hierarchy6"/>
    <dgm:cxn modelId="{C24EA607-7C81-4BCB-8DFB-6F13C7AF0E93}" type="presParOf" srcId="{8D26DB3A-F0B9-44AF-BF0D-0435E62B75D3}" destId="{375CD66A-611D-437B-B136-9B0227FC56D2}" srcOrd="0" destOrd="0" presId="urn:microsoft.com/office/officeart/2005/8/layout/hierarchy6"/>
    <dgm:cxn modelId="{D1BD8CFC-A99E-43B6-99BA-4EB5F9457177}" type="presParOf" srcId="{8D26DB3A-F0B9-44AF-BF0D-0435E62B75D3}" destId="{89AF66B8-62D2-45FA-ABEA-E7E680CE63D5}" srcOrd="1" destOrd="0" presId="urn:microsoft.com/office/officeart/2005/8/layout/hierarchy6"/>
    <dgm:cxn modelId="{B54B705C-A30B-45F5-BF01-877422DABEE5}" type="presParOf" srcId="{75331921-7FB6-4C64-BCB0-BDAD8203993C}" destId="{054CA2AF-9489-4889-B3F1-E4CC07C803E1}" srcOrd="2" destOrd="0" presId="urn:microsoft.com/office/officeart/2005/8/layout/hierarchy6"/>
    <dgm:cxn modelId="{C8A9E73A-4452-42D1-8043-407133580E08}" type="presParOf" srcId="{75331921-7FB6-4C64-BCB0-BDAD8203993C}" destId="{346AF084-DA03-4849-AD9D-21E4843FD9ED}" srcOrd="3" destOrd="0" presId="urn:microsoft.com/office/officeart/2005/8/layout/hierarchy6"/>
    <dgm:cxn modelId="{53ADA823-058F-4152-9C01-D4E0D7447D1A}" type="presParOf" srcId="{346AF084-DA03-4849-AD9D-21E4843FD9ED}" destId="{90B896FE-C43B-4227-A4A4-4EF6E4ED88DB}" srcOrd="0" destOrd="0" presId="urn:microsoft.com/office/officeart/2005/8/layout/hierarchy6"/>
    <dgm:cxn modelId="{B1AE1036-2016-49B0-8228-28A896C9DA7B}" type="presParOf" srcId="{346AF084-DA03-4849-AD9D-21E4843FD9ED}" destId="{3D6356CE-CF8A-489D-8A99-4A39F5E13CE5}" srcOrd="1" destOrd="0" presId="urn:microsoft.com/office/officeart/2005/8/layout/hierarchy6"/>
    <dgm:cxn modelId="{D2D7C1FF-2E8F-473D-A61D-65A4B30ACAD7}" type="presParOf" srcId="{3D6356CE-CF8A-489D-8A99-4A39F5E13CE5}" destId="{0E0586EC-0116-4B57-AC25-8E00A2B2A32F}" srcOrd="0" destOrd="0" presId="urn:microsoft.com/office/officeart/2005/8/layout/hierarchy6"/>
    <dgm:cxn modelId="{A1D94620-65E8-4A03-B32F-10AD8A8D1A09}" type="presParOf" srcId="{3D6356CE-CF8A-489D-8A99-4A39F5E13CE5}" destId="{72B37C64-D12E-4AAC-9E01-1C32136278ED}" srcOrd="1" destOrd="0" presId="urn:microsoft.com/office/officeart/2005/8/layout/hierarchy6"/>
    <dgm:cxn modelId="{ABD010E6-2D80-4A89-A575-B9531EF61FBC}" type="presParOf" srcId="{72B37C64-D12E-4AAC-9E01-1C32136278ED}" destId="{A6616D9C-C7D1-4ED8-A7D6-AB433D528A94}" srcOrd="0" destOrd="0" presId="urn:microsoft.com/office/officeart/2005/8/layout/hierarchy6"/>
    <dgm:cxn modelId="{292D1EFB-BEDD-4D92-B74E-4EF22142AD0A}" type="presParOf" srcId="{72B37C64-D12E-4AAC-9E01-1C32136278ED}" destId="{9B4634DD-7944-42D3-8547-39499AB58186}" srcOrd="1" destOrd="0" presId="urn:microsoft.com/office/officeart/2005/8/layout/hierarchy6"/>
    <dgm:cxn modelId="{15414A7B-86DF-45B2-B1F1-E67567C921DF}" type="presParOf" srcId="{3D6356CE-CF8A-489D-8A99-4A39F5E13CE5}" destId="{9A684018-8B53-4434-A1EF-9EE37405D995}" srcOrd="2" destOrd="0" presId="urn:microsoft.com/office/officeart/2005/8/layout/hierarchy6"/>
    <dgm:cxn modelId="{7FA1CB76-79AA-42B0-8975-C87CD12F68BE}" type="presParOf" srcId="{3D6356CE-CF8A-489D-8A99-4A39F5E13CE5}" destId="{F3F7A443-0809-4A97-A516-18EBC82EEFAC}" srcOrd="3" destOrd="0" presId="urn:microsoft.com/office/officeart/2005/8/layout/hierarchy6"/>
    <dgm:cxn modelId="{910E1E36-6660-49A2-A402-8A27814AD936}" type="presParOf" srcId="{F3F7A443-0809-4A97-A516-18EBC82EEFAC}" destId="{5C389ABA-E21B-4F87-8EF6-80DB5B6EDC3C}" srcOrd="0" destOrd="0" presId="urn:microsoft.com/office/officeart/2005/8/layout/hierarchy6"/>
    <dgm:cxn modelId="{2BFA8191-78A7-4737-8486-A0601B2E705D}" type="presParOf" srcId="{F3F7A443-0809-4A97-A516-18EBC82EEFAC}" destId="{5953DA8D-489E-4B03-8B52-47548DC8A435}" srcOrd="1" destOrd="0" presId="urn:microsoft.com/office/officeart/2005/8/layout/hierarchy6"/>
    <dgm:cxn modelId="{197E41DD-A712-4E5B-9755-567E51093BF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209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901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12, Oct 21, 2015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203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2(3)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3(4)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7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Models for Consistent Ordering of </a:t>
            </a:r>
            <a:r>
              <a:rPr lang="en-US" sz="1800" dirty="0" smtClean="0">
                <a:solidFill>
                  <a:srgbClr val="0000FF"/>
                </a:solidFill>
              </a:rPr>
              <a:t>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14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data-store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 how inconsistency is measured</a:t>
            </a:r>
          </a:p>
          <a:p>
            <a:pPr lvl="1"/>
            <a:r>
              <a:rPr lang="en-US" sz="1600" dirty="0" smtClean="0"/>
              <a:t>However, the models do not provide any indication about the order in which the data are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6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Consistent Ordering of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400" dirty="0" smtClean="0"/>
              <a:t>Besides continuous consistency, we need to express the </a:t>
            </a:r>
            <a:r>
              <a:rPr lang="en-US" sz="2400" i="1" dirty="0" smtClean="0"/>
              <a:t>semantics</a:t>
            </a:r>
            <a:r>
              <a:rPr lang="en-US" sz="2400" dirty="0" smtClean="0"/>
              <a:t> of parallel accesses when shared resources are replicated</a:t>
            </a:r>
          </a:p>
          <a:p>
            <a:endParaRPr lang="en-US" sz="2400" dirty="0"/>
          </a:p>
          <a:p>
            <a:r>
              <a:rPr lang="en-US" sz="2400" dirty="0" smtClean="0"/>
              <a:t>Before updates at replicas are committed, all replicas shall reach </a:t>
            </a:r>
            <a:r>
              <a:rPr lang="en-US" sz="2400" i="1" dirty="0" smtClean="0"/>
              <a:t>an agreement</a:t>
            </a:r>
            <a:r>
              <a:rPr lang="en-US" sz="2400" dirty="0" smtClean="0"/>
              <a:t> </a:t>
            </a:r>
            <a:r>
              <a:rPr lang="en-US" sz="2400" i="1" dirty="0" smtClean="0"/>
              <a:t>on a global ordering</a:t>
            </a:r>
            <a:r>
              <a:rPr lang="en-US" sz="2400" dirty="0" smtClean="0"/>
              <a:t> of the updates</a:t>
            </a:r>
          </a:p>
          <a:p>
            <a:pPr lvl="1"/>
            <a:r>
              <a:rPr lang="en-US" sz="2000" dirty="0" smtClean="0"/>
              <a:t>Replicas in shared data-stores should agree on a consistent ordering of updates</a:t>
            </a:r>
          </a:p>
          <a:p>
            <a:pPr lvl="4"/>
            <a:endParaRPr lang="en-US" sz="1100" dirty="0" smtClean="0"/>
          </a:p>
          <a:p>
            <a:r>
              <a:rPr lang="en-US" sz="2400" dirty="0" smtClean="0"/>
              <a:t>What consistent ordering of updates can replicas </a:t>
            </a:r>
            <a:br>
              <a:rPr lang="en-US" sz="2400" dirty="0" smtClean="0"/>
            </a:br>
            <a:r>
              <a:rPr lang="en-US" sz="2400" dirty="0" smtClean="0"/>
              <a:t>agree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We will study three types of orderings, which can be utilized by consistency models to agree upon and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refer to replica updates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cs typeface="Courier New" pitchFamily="49" charset="0"/>
              </a:rPr>
              <a:t>and</a:t>
            </a:r>
            <a:endParaRPr lang="en-US" sz="1200" dirty="0"/>
          </a:p>
          <a:p>
            <a:pPr lvl="1">
              <a:defRPr/>
            </a:pP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or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 smtClean="0"/>
              <a:t>or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 smtClean="0"/>
              <a:t>delivers 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/>
              <a:t>before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791200" y="42672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8077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7390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6629400" y="4254205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6436660" y="38862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7162800" y="3886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7924800" y="38862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6606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8247530" y="4343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8038643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6680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54210" y="4648200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7432198" y="4476427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4800600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6670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4652685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6680950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6521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8100109" y="4468905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6620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2375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Replication- Part I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just" eaLnBrk="1" hangingPunct="1">
              <a:buNone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Continuous and 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PS3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is due on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Sunday Oct 25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P2 is due on Sunday Nov 1 by midnight</a:t>
            </a:r>
          </a:p>
          <a:p>
            <a:pPr marL="457200" lvl="1" indent="0" algn="just" eaLnBrk="1" hangingPunct="1"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7391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Sequential Consistency Model entails that all update operations are executed at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5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53415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</a:t>
            </a:r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</a:t>
            </a:r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000110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4876800" y="609006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A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9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Causal relation between two events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/>
              <a:t>are </a:t>
            </a:r>
            <a:r>
              <a:rPr lang="en-US" dirty="0"/>
              <a:t>two events </a:t>
            </a:r>
            <a:r>
              <a:rPr lang="en-US" dirty="0" smtClean="0">
                <a:sym typeface="Wingdings" pitchFamily="2" charset="2"/>
              </a:rPr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happened-before b</a:t>
            </a:r>
            <a:r>
              <a:rPr lang="en-US" dirty="0" smtClean="0">
                <a:sym typeface="Wingdings" pitchFamily="2" charset="2"/>
              </a:rPr>
              <a:t> (i.e.,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), </a:t>
            </a:r>
            <a:r>
              <a:rPr lang="en-US" dirty="0" smtClean="0">
                <a:sym typeface="Wingdings" pitchFamily="2" charset="2"/>
              </a:rPr>
              <a:t>and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If the (logical) times when events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occur at a process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ym typeface="Wingdings" pitchFamily="2" charset="2"/>
              </a:rPr>
              <a:t> are denoted as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</a:p>
          <a:p>
            <a:pPr marL="742950" lvl="2" indent="-342900"/>
            <a:r>
              <a:rPr lang="en-US" dirty="0" smtClean="0"/>
              <a:t>Then, if we can infer that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ab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by observing that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are </a:t>
            </a:r>
            <a:r>
              <a:rPr lang="en-US" i="1" dirty="0" smtClean="0">
                <a:solidFill>
                  <a:srgbClr val="0000FF"/>
                </a:solidFill>
                <a:sym typeface="Wingdings" pitchFamily="2" charset="2"/>
              </a:rPr>
              <a:t>causally</a:t>
            </a:r>
            <a:r>
              <a:rPr lang="en-US" dirty="0" smtClean="0">
                <a:sym typeface="Wingdings" pitchFamily="2" charset="2"/>
              </a:rPr>
              <a:t> related</a:t>
            </a:r>
          </a:p>
          <a:p>
            <a:pPr marL="3028950" lvl="7" indent="-342900"/>
            <a:endParaRPr lang="en-US" dirty="0" smtClean="0"/>
          </a:p>
          <a:p>
            <a:r>
              <a:rPr lang="en-US" sz="2800" dirty="0" smtClean="0"/>
              <a:t>Causality can be implemented using </a:t>
            </a:r>
            <a:r>
              <a:rPr lang="en-US" sz="2800" i="1" u="sng" dirty="0" smtClean="0">
                <a:solidFill>
                  <a:srgbClr val="00B050"/>
                </a:solidFill>
              </a:rPr>
              <a:t>Vector </a:t>
            </a:r>
            <a:r>
              <a:rPr lang="en-US" sz="2800" i="1" u="sng" dirty="0">
                <a:solidFill>
                  <a:srgbClr val="00B050"/>
                </a:solidFill>
              </a:rPr>
              <a:t>C</a:t>
            </a:r>
            <a:r>
              <a:rPr lang="en-US" sz="2800" i="1" u="sng" dirty="0" smtClean="0">
                <a:solidFill>
                  <a:srgbClr val="00B050"/>
                </a:solidFill>
              </a:rPr>
              <a:t>locks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vs.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an interaction between processes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/>
              <a:t>and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48799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25650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1485900" y="3124200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1828800" y="3629799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4700826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are causally related</a:t>
            </a:r>
          </a:p>
          <a:p>
            <a:r>
              <a:rPr lang="en-US" dirty="0" smtClean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may have depended on the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written </a:t>
            </a:r>
            <a:r>
              <a:rPr lang="en-US" sz="1600" dirty="0"/>
              <a:t>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46482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</a:t>
            </a:r>
            <a:r>
              <a:rPr lang="en-US" dirty="0" smtClean="0"/>
              <a:t>not causally related</a:t>
            </a:r>
            <a:endParaRPr lang="en-US" dirty="0"/>
          </a:p>
          <a:p>
            <a:r>
              <a:rPr lang="en-US" dirty="0" smtClean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at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/>
              <a:t> does not depend on the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</a:t>
            </a:r>
            <a:r>
              <a:rPr lang="en-US" sz="1600" dirty="0" smtClean="0"/>
              <a:t>written by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18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5943600" y="3649895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5829300" y="3124200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43000" y="3170256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0200" y="3697792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8496" y="370365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370784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01896" y="370952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6448" y="3180304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7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43000"/>
            <a:ext cx="5380036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Causal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/>
              <a:t>(operator ‘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dirty="0" smtClean="0">
                <a:sym typeface="Wingdings" pitchFamily="2" charset="2"/>
              </a:rPr>
              <a:t>’</a:t>
            </a:r>
            <a:r>
              <a:rPr lang="it-IT" sz="2000" dirty="0" smtClean="0"/>
              <a:t> is Lamport’s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000" dirty="0" smtClean="0"/>
              <a:t>  relation) then any correct process that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will deliver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200" dirty="0" smtClean="0"/>
          </a:p>
          <a:p>
            <a:pPr marL="342900" lvl="2" indent="-342900">
              <a:defRPr/>
            </a:pPr>
            <a:r>
              <a:rPr lang="en-US" sz="1800" dirty="0" smtClean="0"/>
              <a:t>In Ex1:</a:t>
            </a:r>
          </a:p>
          <a:p>
            <a:pPr marL="800100" lvl="3" indent="-342900">
              <a:defRPr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 smtClean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1800" dirty="0" smtClean="0"/>
              <a:t> are in Causal Order</a:t>
            </a:r>
          </a:p>
          <a:p>
            <a:pPr marL="800100" lvl="3" indent="-342900">
              <a:defRPr/>
            </a:pPr>
            <a:r>
              <a:rPr lang="en-US" sz="1800" dirty="0" smtClean="0"/>
              <a:t>and 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1800" dirty="0" smtClean="0"/>
              <a:t> </a:t>
            </a:r>
            <a:r>
              <a:rPr lang="en-US" sz="1800" dirty="0"/>
              <a:t>are in Causal Order</a:t>
            </a:r>
          </a:p>
          <a:p>
            <a:pPr marL="800100" lvl="3" indent="-342900">
              <a:defRPr/>
            </a:pPr>
            <a:endParaRPr lang="en-US" sz="1800" dirty="0" smtClean="0"/>
          </a:p>
          <a:p>
            <a:pPr lvl="4">
              <a:defRPr/>
            </a:pPr>
            <a:endParaRPr lang="en-US" sz="12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5791200" y="1524000"/>
            <a:ext cx="3048000" cy="2362200"/>
            <a:chOff x="5791200" y="1524000"/>
            <a:chExt cx="3048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62200"/>
              <a:chOff x="5791200" y="1524000"/>
              <a:chExt cx="3048000" cy="236220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62200"/>
                <a:chOff x="5943600" y="1524000"/>
                <a:chExt cx="3048000" cy="23622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5052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Valid Causal Orders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5791200" y="45720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5791200" y="48866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80772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73914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6294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64366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71628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79248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6606990" y="4648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594450" y="49970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8229600" y="4724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038643" y="4876800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6680950" y="46863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7354210" y="51034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6656026" y="50637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44395" y="57551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7432198" y="49374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50092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61722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Causal Order</a:t>
            </a:r>
            <a:endParaRPr lang="en-US" sz="1600" dirty="0"/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6670198" y="49374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58352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8036403" y="56828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6680950" y="4686300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6656026" y="5063791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6521825" y="46863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521825" y="48387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521825" y="46863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512860" y="50292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512860" y="51816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6512860" y="50292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8113060" y="493507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06967" y="5083227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8198225" y="4935070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8032375" y="5038165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6611470" y="480956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6620435" y="515022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data-store is causally consistent if:</a:t>
            </a:r>
          </a:p>
          <a:p>
            <a:pPr lvl="1"/>
            <a:r>
              <a:rPr lang="en-US" sz="2400" dirty="0" smtClean="0"/>
              <a:t>Writes that are potentially causally related must be seen by all the processes in the same order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Concurrent writes may be seen in a different order on different machines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Recap: Trade-offs in </a:t>
            </a:r>
            <a:br>
              <a:rPr lang="en-US" sz="4000" dirty="0" smtClean="0"/>
            </a:br>
            <a:r>
              <a:rPr lang="en-US" sz="4000" dirty="0" smtClean="0"/>
              <a:t>Maintaining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/>
          <a:lstStyle/>
          <a:p>
            <a:r>
              <a:rPr lang="en-US" sz="2400" dirty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much </a:t>
            </a:r>
            <a:r>
              <a:rPr lang="en-US" sz="2000" dirty="0" smtClean="0"/>
              <a:t>consistency is “good-enough” depends </a:t>
            </a:r>
            <a:r>
              <a:rPr lang="en-US" sz="2000" dirty="0"/>
              <a:t>on </a:t>
            </a:r>
            <a:r>
              <a:rPr lang="en-US" sz="2000" dirty="0" smtClean="0"/>
              <a:t>the application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914400" y="40018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4801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4684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52210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813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04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00700" y="36637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of a Causally Consistent Data-store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47999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694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581399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3228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4114799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7616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4724399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28800" y="43712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27073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2282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058048" y="37616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058048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7606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62400" y="32204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257800" y="27071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7912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056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7912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7056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2705100" y="29843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2705100" y="29843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2705100" y="2984339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4305300" y="34974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4305300" y="34974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5600700" y="29841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5600700" y="29841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3733800" y="33589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3743848" y="3899194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6477000" y="3902443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5257800" y="4481899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973936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Causally Consistent Data-Store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876800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not a Sequentially Consistent Data-Store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800600" y="22083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438650" y="25160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5334000" y="2516087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2057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2819400" y="2362199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2667000" y="23651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5257800" y="38991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3743848" y="4481899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6477000" y="4481899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of adopting a Causally Consistent Data-store for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Processes have to keep track of which processes have seen which writes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requires maintaining a dependency graph between write and read operations</a:t>
            </a:r>
          </a:p>
          <a:p>
            <a:pPr lvl="1"/>
            <a:r>
              <a:rPr lang="en-US" sz="2000" dirty="0" smtClean="0"/>
              <a:t>Vector clocks provides a way to maintain causally consistent data-base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843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17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7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majority operations are reads, and </a:t>
            </a:r>
          </a:p>
          <a:p>
            <a:pPr lvl="1"/>
            <a:r>
              <a:rPr lang="en-US" sz="1800" dirty="0"/>
              <a:t>U</a:t>
            </a:r>
            <a:r>
              <a:rPr lang="en-US" sz="1800" dirty="0" smtClean="0"/>
              <a:t>pdates </a:t>
            </a:r>
            <a:r>
              <a:rPr lang="en-US" sz="1800" dirty="0"/>
              <a:t>occur </a:t>
            </a:r>
            <a:r>
              <a:rPr lang="en-US" sz="1800" dirty="0" smtClean="0"/>
              <a:t>infrequently</a:t>
            </a:r>
            <a:r>
              <a:rPr lang="en-US" sz="1800" dirty="0"/>
              <a:t>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/>
              <a:t>All 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a final </a:t>
            </a:r>
            <a:r>
              <a:rPr lang="en-US" sz="1800" dirty="0" smtClean="0"/>
              <a:t>value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/>
              <a:t>A client should be guaranteed some level of consistency while accessing different replicas at different times</a:t>
            </a:r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mappings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conflicts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altLang="en-US" sz="2400" smtClean="0"/>
              <a:t>A consistency model is a contract between </a:t>
            </a:r>
          </a:p>
          <a:p>
            <a:pPr lvl="1"/>
            <a:r>
              <a:rPr lang="en-US" altLang="en-US" sz="2000" smtClean="0"/>
              <a:t>the process that wants to use the data, and </a:t>
            </a:r>
          </a:p>
          <a:p>
            <a:pPr lvl="1"/>
            <a:r>
              <a:rPr lang="en-US" altLang="en-US" sz="2000" smtClean="0"/>
              <a:t>the replicated data repository (or data-store)</a:t>
            </a:r>
          </a:p>
          <a:p>
            <a:pPr lvl="4"/>
            <a:endParaRPr lang="en-US" altLang="en-US" sz="1200" smtClean="0"/>
          </a:p>
          <a:p>
            <a:r>
              <a:rPr lang="en-US" altLang="en-US" sz="2400" smtClean="0"/>
              <a:t>A consistency model states the level of consistency provided by the </a:t>
            </a:r>
            <a:r>
              <a:rPr lang="en-US" altLang="en-US" sz="2400" i="1" smtClean="0"/>
              <a:t>data-store</a:t>
            </a:r>
            <a:r>
              <a:rPr lang="en-US" altLang="en-US" sz="2400" smtClean="0"/>
              <a:t> to the processes while reading and writing the data</a:t>
            </a:r>
          </a:p>
          <a:p>
            <a:pPr lvl="4"/>
            <a:endParaRPr lang="en-US" altLang="en-US" sz="120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8F982D-737A-48D5-93D0-649AFDD80B35}" type="slidenum">
              <a:rPr lang="en-US" altLang="en-US" smtClean="0">
                <a:solidFill>
                  <a:schemeClr val="bg2"/>
                </a:solidFill>
              </a:rPr>
              <a:pPr/>
              <a:t>4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+ Client-Centric Consistency Models (</a:t>
            </a:r>
            <a:r>
              <a:rPr lang="en-US" sz="2800" i="1" dirty="0" smtClean="0"/>
              <a:t>Continue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/>
              <a:t>Replica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sz="2800" dirty="0" smtClean="0"/>
              <a:t>Consistency Protocols</a:t>
            </a:r>
          </a:p>
          <a:p>
            <a:pPr lvl="1"/>
            <a:r>
              <a:rPr lang="en-US" dirty="0" smtClean="0"/>
              <a:t>We study “how” consistency is enforced in distributed systems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35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  <a:extLst/>
        </p:spPr>
        <p:txBody>
          <a:bodyPr/>
          <a:lstStyle/>
          <a:p>
            <a:pPr>
              <a:defRPr/>
            </a:pPr>
            <a:r>
              <a:rPr lang="en-US" sz="2400" dirty="0" smtClean="0"/>
              <a:t>Consistency models can be divided into two types:</a:t>
            </a:r>
          </a:p>
          <a:p>
            <a:pPr lvl="5">
              <a:defRPr/>
            </a:pPr>
            <a:endParaRPr lang="en-US" sz="1200" dirty="0" smtClean="0"/>
          </a:p>
          <a:p>
            <a:pPr lvl="1">
              <a:defRPr/>
            </a:pPr>
            <a:r>
              <a:rPr lang="en-US" sz="2000" dirty="0" smtClean="0"/>
              <a:t>Data-Centric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>
              <a:defRPr/>
            </a:pPr>
            <a:endParaRPr lang="en-US" sz="1400" dirty="0" smtClean="0"/>
          </a:p>
          <a:p>
            <a:pPr lvl="1">
              <a:defRPr/>
            </a:pPr>
            <a:r>
              <a:rPr lang="en-US" sz="2000" dirty="0" smtClean="0"/>
              <a:t>Client-Centric Consistency Models</a:t>
            </a:r>
          </a:p>
          <a:p>
            <a:pPr lvl="2">
              <a:defRPr/>
            </a:pPr>
            <a:r>
              <a:rPr lang="en-US" sz="1800" dirty="0" smtClean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1800" dirty="0" smtClean="0"/>
              <a:t>The models ensure that whenever a client connects to a replica, the replica is brought up to date with the replica that the client accessed  previously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712F54-2FCB-490C-BF27-911902D81CAA}" type="slidenum">
              <a:rPr lang="en-US" altLang="en-US" smtClean="0">
                <a:solidFill>
                  <a:schemeClr val="bg2"/>
                </a:solidFill>
              </a:rPr>
              <a:pPr/>
              <a:t>5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6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processes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can be tolerated by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30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1800" dirty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Models for Consistent Ordering of </a:t>
            </a: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Operations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B7989-3762-440F-A0C2-00A86E649027}" type="slidenum">
              <a:rPr lang="en-US" altLang="en-US" smtClean="0">
                <a:solidFill>
                  <a:schemeClr val="bg2"/>
                </a:solidFill>
              </a:rPr>
              <a:pPr/>
              <a:t>8</a:t>
            </a:fld>
            <a:endParaRPr lang="en-US" alt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</a:t>
            </a:r>
            <a:br>
              <a:rPr lang="en-US" sz="1800" dirty="0" smtClean="0"/>
            </a:br>
            <a:r>
              <a:rPr lang="en-US" sz="1800" dirty="0" smtClean="0"/>
              <a:t>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30696</TotalTime>
  <Words>2787</Words>
  <Application>Microsoft Office PowerPoint</Application>
  <PresentationFormat>On-screen Show (4:3)</PresentationFormat>
  <Paragraphs>675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Arial</vt:lpstr>
      <vt:lpstr>Calibri</vt:lpstr>
      <vt:lpstr>Cambria Math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Recap: Trade-offs in 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Types of Ordering</vt:lpstr>
      <vt:lpstr>Causality (Recap)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Topics Covered in Data-centric Consistency Models</vt:lpstr>
      <vt:lpstr>Applications that Can Use  Data-centric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Next Class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3042</cp:revision>
  <dcterms:created xsi:type="dcterms:W3CDTF">2008-11-03T12:44:07Z</dcterms:created>
  <dcterms:modified xsi:type="dcterms:W3CDTF">2015-11-07T09:38:12Z</dcterms:modified>
</cp:coreProperties>
</file>