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56" r:id="rId2"/>
    <p:sldId id="1120" r:id="rId3"/>
    <p:sldId id="1199" r:id="rId4"/>
    <p:sldId id="1203" r:id="rId5"/>
    <p:sldId id="1204" r:id="rId6"/>
    <p:sldId id="1205" r:id="rId7"/>
    <p:sldId id="1206" r:id="rId8"/>
    <p:sldId id="1207" r:id="rId9"/>
    <p:sldId id="1208" r:id="rId10"/>
    <p:sldId id="1209" r:id="rId11"/>
    <p:sldId id="1210" r:id="rId12"/>
    <p:sldId id="1211" r:id="rId13"/>
    <p:sldId id="1212" r:id="rId14"/>
    <p:sldId id="1213" r:id="rId15"/>
    <p:sldId id="1214" r:id="rId16"/>
    <p:sldId id="1215" r:id="rId17"/>
    <p:sldId id="1216" r:id="rId18"/>
    <p:sldId id="1217" r:id="rId19"/>
    <p:sldId id="1218" r:id="rId20"/>
    <p:sldId id="1219" r:id="rId21"/>
    <p:sldId id="1220" r:id="rId22"/>
    <p:sldId id="1221" r:id="rId23"/>
    <p:sldId id="1222" r:id="rId24"/>
    <p:sldId id="1223" r:id="rId25"/>
    <p:sldId id="1224" r:id="rId26"/>
    <p:sldId id="1195" r:id="rId27"/>
    <p:sldId id="1196" r:id="rId28"/>
    <p:sldId id="1197" r:id="rId29"/>
    <p:sldId id="1198" r:id="rId30"/>
    <p:sldId id="780" r:id="rId31"/>
    <p:sldId id="1163" r:id="rId32"/>
    <p:sldId id="1156" r:id="rId33"/>
    <p:sldId id="1157" r:id="rId34"/>
    <p:sldId id="1164" r:id="rId35"/>
    <p:sldId id="1167" r:id="rId36"/>
    <p:sldId id="1097" r:id="rId37"/>
    <p:sldId id="1121" r:id="rId38"/>
    <p:sldId id="1122" r:id="rId39"/>
    <p:sldId id="1123" r:id="rId40"/>
    <p:sldId id="1124" r:id="rId41"/>
    <p:sldId id="1125" r:id="rId42"/>
    <p:sldId id="1126" r:id="rId43"/>
    <p:sldId id="1127" r:id="rId44"/>
    <p:sldId id="1168" r:id="rId45"/>
    <p:sldId id="1128" r:id="rId46"/>
    <p:sldId id="1169" r:id="rId47"/>
    <p:sldId id="1170" r:id="rId48"/>
    <p:sldId id="1130" r:id="rId49"/>
    <p:sldId id="1200" r:id="rId50"/>
    <p:sldId id="1158" r:id="rId51"/>
    <p:sldId id="1131" r:id="rId52"/>
    <p:sldId id="1160" r:id="rId53"/>
    <p:sldId id="1171" r:id="rId54"/>
    <p:sldId id="1161" r:id="rId55"/>
    <p:sldId id="1201" r:id="rId56"/>
    <p:sldId id="1202" r:id="rId57"/>
    <p:sldId id="1165" r:id="rId58"/>
    <p:sldId id="1135" r:id="rId59"/>
    <p:sldId id="1172" r:id="rId60"/>
    <p:sldId id="1136" r:id="rId61"/>
    <p:sldId id="1137" r:id="rId62"/>
    <p:sldId id="1138" r:id="rId63"/>
    <p:sldId id="1139" r:id="rId64"/>
    <p:sldId id="1173" r:id="rId65"/>
    <p:sldId id="1140" r:id="rId66"/>
    <p:sldId id="1141" r:id="rId67"/>
    <p:sldId id="1142" r:id="rId68"/>
    <p:sldId id="1143" r:id="rId69"/>
    <p:sldId id="1144" r:id="rId70"/>
    <p:sldId id="1145" r:id="rId71"/>
    <p:sldId id="1146" r:id="rId72"/>
    <p:sldId id="993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9" d="100"/>
          <a:sy n="159" d="100"/>
        </p:scale>
        <p:origin x="165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AA8A7D5F-224C-44CA-BA9B-231A8050B5BA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40CEBFE9-5050-4C3B-8593-FFC88AF625CE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72D7E51B-E051-4E0B-B15A-62B77C2AA10D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7572F137-0F19-4CA6-BE8A-A608B9BB96DF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B0B9E5BB-18C1-4D5C-BB78-6AED43F0AF81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CDB092B7-1DDD-485B-BE1E-4C87ACC336C3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9BFD70C2-BFC5-4B8A-A222-6E1BE8C8308D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85324A68-035B-41B4-8522-8D902873B1D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7397380B-FF32-4C85-8491-34A691497FA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185F705E-983B-4F80-A771-8AD8C6DE20D2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A12BA256-42F6-4BE0-8F3F-157C6E2C8F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31AB07A8-948C-42AD-9DB4-049A676D6E2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68166107-C40E-4FEB-BEDD-092D11AE4D8F}" type="presOf" srcId="{26894F22-714D-4787-870C-2571D04C9DF2}" destId="{A12BA256-42F6-4BE0-8F3F-157C6E2C8F84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A15D4C18-36D2-4F88-8BA0-8C05C0843719}" type="presOf" srcId="{C4797427-72CE-41EC-9F4E-A308E1F1C0A5}" destId="{B0B9E5BB-18C1-4D5C-BB78-6AED43F0AF81}" srcOrd="0" destOrd="0" presId="urn:microsoft.com/office/officeart/2008/layout/VerticalCurvedList"/>
    <dgm:cxn modelId="{6004C864-5AAC-495B-8DBD-62DFB400BD37}" type="presOf" srcId="{BE1645D6-1611-4DF4-8DF3-EEC32D8C4F8A}" destId="{8D4BB782-D1CB-4178-BD6C-378E667E109F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242BBF7B-886C-4AA7-BADD-219E101140EF}" type="presOf" srcId="{AA42DE05-6490-401A-BD66-0A89C7CADE75}" destId="{C56633DC-E658-46D8-BE63-7CB1CCD3C8DC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6831BF8E-8A5C-4B6B-A7F1-8EC55C9DB721}" type="presOf" srcId="{AA56095E-17EA-4DC1-A4F9-7534E1841256}" destId="{AA8A7D5F-224C-44CA-BA9B-231A8050B5BA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48A91CBD-D56D-4E50-88ED-DBC207D94B1A}" type="presOf" srcId="{594BF85D-E9BC-439A-80D6-0EB4896FAE66}" destId="{9BFD70C2-BFC5-4B8A-A222-6E1BE8C8308D}" srcOrd="0" destOrd="0" presId="urn:microsoft.com/office/officeart/2008/layout/VerticalCurvedList"/>
    <dgm:cxn modelId="{6026BECE-6B1B-4137-A0B5-85388B907B2C}" type="presOf" srcId="{B490C752-C9CA-4075-9727-BE4AA742E7F5}" destId="{72D7E51B-E051-4E0B-B15A-62B77C2AA10D}" srcOrd="0" destOrd="0" presId="urn:microsoft.com/office/officeart/2008/layout/VerticalCurvedList"/>
    <dgm:cxn modelId="{A83AF8D9-34D3-4979-9947-47789C18B1E4}" type="presOf" srcId="{1639CA94-34C3-4B9C-92E1-C13864A4BA19}" destId="{7397380B-FF32-4C85-8491-34A691497FA8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62E5EB7-62D6-4B25-8245-552E009EC44F}" type="presParOf" srcId="{8D4BB782-D1CB-4178-BD6C-378E667E109F}" destId="{30E5EA73-69FE-4C99-B7E6-D2785DA2F8C5}" srcOrd="0" destOrd="0" presId="urn:microsoft.com/office/officeart/2008/layout/VerticalCurvedList"/>
    <dgm:cxn modelId="{303BEE64-B4FC-4D2A-AA09-4AD3D6C4C262}" type="presParOf" srcId="{30E5EA73-69FE-4C99-B7E6-D2785DA2F8C5}" destId="{147482D8-F793-4B63-AC92-2D2E108DBAA0}" srcOrd="0" destOrd="0" presId="urn:microsoft.com/office/officeart/2008/layout/VerticalCurvedList"/>
    <dgm:cxn modelId="{B9829B8B-A804-4268-B810-5C2943B45A64}" type="presParOf" srcId="{147482D8-F793-4B63-AC92-2D2E108DBAA0}" destId="{F2410933-DB5E-4543-A714-4AF5A203C95C}" srcOrd="0" destOrd="0" presId="urn:microsoft.com/office/officeart/2008/layout/VerticalCurvedList"/>
    <dgm:cxn modelId="{8262C913-AFFD-4CA9-B1CA-02DAE38053C0}" type="presParOf" srcId="{147482D8-F793-4B63-AC92-2D2E108DBAA0}" destId="{C56633DC-E658-46D8-BE63-7CB1CCD3C8DC}" srcOrd="1" destOrd="0" presId="urn:microsoft.com/office/officeart/2008/layout/VerticalCurvedList"/>
    <dgm:cxn modelId="{9D77C1CD-0877-4485-B241-7E8BC5E8BD43}" type="presParOf" srcId="{147482D8-F793-4B63-AC92-2D2E108DBAA0}" destId="{82F03708-A2AD-459B-AB59-7BBD9EB44E67}" srcOrd="2" destOrd="0" presId="urn:microsoft.com/office/officeart/2008/layout/VerticalCurvedList"/>
    <dgm:cxn modelId="{99D0FB90-F6A1-4B2B-A983-5FAEAA1C693F}" type="presParOf" srcId="{147482D8-F793-4B63-AC92-2D2E108DBAA0}" destId="{9C6C1869-E7B2-4FB9-A22B-16BADC04A189}" srcOrd="3" destOrd="0" presId="urn:microsoft.com/office/officeart/2008/layout/VerticalCurvedList"/>
    <dgm:cxn modelId="{EEFBEE9F-E047-4431-9A72-3BDED4DE7B61}" type="presParOf" srcId="{30E5EA73-69FE-4C99-B7E6-D2785DA2F8C5}" destId="{AA8A7D5F-224C-44CA-BA9B-231A8050B5BA}" srcOrd="1" destOrd="0" presId="urn:microsoft.com/office/officeart/2008/layout/VerticalCurvedList"/>
    <dgm:cxn modelId="{683A4839-86BD-4986-B75C-6F625EF8BB73}" type="presParOf" srcId="{30E5EA73-69FE-4C99-B7E6-D2785DA2F8C5}" destId="{40CEBFE9-5050-4C3B-8593-FFC88AF625CE}" srcOrd="2" destOrd="0" presId="urn:microsoft.com/office/officeart/2008/layout/VerticalCurvedList"/>
    <dgm:cxn modelId="{343C533E-409D-43F2-B875-EB27A2C5B588}" type="presParOf" srcId="{40CEBFE9-5050-4C3B-8593-FFC88AF625CE}" destId="{A0D53F8D-5A57-48D3-B589-B8459855BEDA}" srcOrd="0" destOrd="0" presId="urn:microsoft.com/office/officeart/2008/layout/VerticalCurvedList"/>
    <dgm:cxn modelId="{63954C19-E48D-4432-8593-ABDFB5664358}" type="presParOf" srcId="{30E5EA73-69FE-4C99-B7E6-D2785DA2F8C5}" destId="{72D7E51B-E051-4E0B-B15A-62B77C2AA10D}" srcOrd="3" destOrd="0" presId="urn:microsoft.com/office/officeart/2008/layout/VerticalCurvedList"/>
    <dgm:cxn modelId="{A52B9E30-6774-4F75-9B93-B634A1D5405B}" type="presParOf" srcId="{30E5EA73-69FE-4C99-B7E6-D2785DA2F8C5}" destId="{7572F137-0F19-4CA6-BE8A-A608B9BB96DF}" srcOrd="4" destOrd="0" presId="urn:microsoft.com/office/officeart/2008/layout/VerticalCurvedList"/>
    <dgm:cxn modelId="{E461A53F-9446-4207-A432-5C2E48DCFF21}" type="presParOf" srcId="{7572F137-0F19-4CA6-BE8A-A608B9BB96DF}" destId="{5A5545A9-4864-4CB0-B4C5-F499246CB525}" srcOrd="0" destOrd="0" presId="urn:microsoft.com/office/officeart/2008/layout/VerticalCurvedList"/>
    <dgm:cxn modelId="{407BD3DB-E209-4313-A23D-55E52D488C37}" type="presParOf" srcId="{30E5EA73-69FE-4C99-B7E6-D2785DA2F8C5}" destId="{B0B9E5BB-18C1-4D5C-BB78-6AED43F0AF81}" srcOrd="5" destOrd="0" presId="urn:microsoft.com/office/officeart/2008/layout/VerticalCurvedList"/>
    <dgm:cxn modelId="{C22B3492-18DF-4F11-A63D-1E2EE3EA8E9F}" type="presParOf" srcId="{30E5EA73-69FE-4C99-B7E6-D2785DA2F8C5}" destId="{CDB092B7-1DDD-485B-BE1E-4C87ACC336C3}" srcOrd="6" destOrd="0" presId="urn:microsoft.com/office/officeart/2008/layout/VerticalCurvedList"/>
    <dgm:cxn modelId="{2A5D59B8-4BCC-4115-93B8-ADDB7B244166}" type="presParOf" srcId="{CDB092B7-1DDD-485B-BE1E-4C87ACC336C3}" destId="{1D9B0BA2-0AB2-4427-AE28-98650EADD147}" srcOrd="0" destOrd="0" presId="urn:microsoft.com/office/officeart/2008/layout/VerticalCurvedList"/>
    <dgm:cxn modelId="{4B23962A-2150-4DAC-98A5-CF3BA4585B6E}" type="presParOf" srcId="{30E5EA73-69FE-4C99-B7E6-D2785DA2F8C5}" destId="{9BFD70C2-BFC5-4B8A-A222-6E1BE8C8308D}" srcOrd="7" destOrd="0" presId="urn:microsoft.com/office/officeart/2008/layout/VerticalCurvedList"/>
    <dgm:cxn modelId="{735A77D9-9EBB-4F26-AAE7-D0C49D4E060E}" type="presParOf" srcId="{30E5EA73-69FE-4C99-B7E6-D2785DA2F8C5}" destId="{85324A68-035B-41B4-8522-8D902873B1D3}" srcOrd="8" destOrd="0" presId="urn:microsoft.com/office/officeart/2008/layout/VerticalCurvedList"/>
    <dgm:cxn modelId="{AF029FAE-836B-4FDC-A75B-2EF17686AAE7}" type="presParOf" srcId="{85324A68-035B-41B4-8522-8D902873B1D3}" destId="{58A99791-976C-4270-ABCC-A15CE6943D6C}" srcOrd="0" destOrd="0" presId="urn:microsoft.com/office/officeart/2008/layout/VerticalCurvedList"/>
    <dgm:cxn modelId="{87E94F33-4D41-4B15-B390-A52331628944}" type="presParOf" srcId="{30E5EA73-69FE-4C99-B7E6-D2785DA2F8C5}" destId="{7397380B-FF32-4C85-8491-34A691497FA8}" srcOrd="9" destOrd="0" presId="urn:microsoft.com/office/officeart/2008/layout/VerticalCurvedList"/>
    <dgm:cxn modelId="{BD2F520C-BCDC-4BD5-B5DF-D9FBA8828925}" type="presParOf" srcId="{30E5EA73-69FE-4C99-B7E6-D2785DA2F8C5}" destId="{185F705E-983B-4F80-A771-8AD8C6DE20D2}" srcOrd="10" destOrd="0" presId="urn:microsoft.com/office/officeart/2008/layout/VerticalCurvedList"/>
    <dgm:cxn modelId="{B05DA26B-B6C2-4144-A944-A7FBE4B9153B}" type="presParOf" srcId="{185F705E-983B-4F80-A771-8AD8C6DE20D2}" destId="{485F26A9-AA94-4ADA-AC54-FB58E0E0ED28}" srcOrd="0" destOrd="0" presId="urn:microsoft.com/office/officeart/2008/layout/VerticalCurvedList"/>
    <dgm:cxn modelId="{88E91B32-C82F-4C16-903B-5DCBEE9BC564}" type="presParOf" srcId="{30E5EA73-69FE-4C99-B7E6-D2785DA2F8C5}" destId="{A12BA256-42F6-4BE0-8F3F-157C6E2C8F84}" srcOrd="11" destOrd="0" presId="urn:microsoft.com/office/officeart/2008/layout/VerticalCurvedList"/>
    <dgm:cxn modelId="{CD05BE8C-DA73-463C-9DC7-48314F608987}" type="presParOf" srcId="{30E5EA73-69FE-4C99-B7E6-D2785DA2F8C5}" destId="{31AB07A8-948C-42AD-9DB4-049A676D6E2F}" srcOrd="12" destOrd="0" presId="urn:microsoft.com/office/officeart/2008/layout/VerticalCurvedList"/>
    <dgm:cxn modelId="{53ACD427-47FB-4CAF-921B-A84D289C8F16}" type="presParOf" srcId="{31AB07A8-948C-42AD-9DB4-049A676D6E2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348F5EBF-099D-476C-944C-78E4AF6F9A80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C8AF3B32-4C81-40C6-AD4B-CD257213991A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EB362C8E-49DA-4231-A7D0-63DCEDBF3B48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01A4D9EC-F41F-4EC8-A551-AF8B0FE64F5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20615A73-FCBF-433F-92CF-32BD30742BA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301CC175-89A2-4B07-8EA6-923665906A42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361F007E-A3C2-4FC7-8574-0640894EF3E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CEF84B25-D15A-41A0-A4F5-9CC8C3C9F894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87BABBAC-7A6D-4571-A0C5-EA9F404EAE5F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9A1D7A9E-9D7D-4E81-9C16-0ACBBA2C6548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008D0436-F3E9-4853-B536-E92455861BC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FD5C5C60-E35C-4073-8A8D-049D58C360E0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9762195E-FED4-4F4D-9F54-0D68FC04BD4F}" type="presOf" srcId="{594BF85D-E9BC-439A-80D6-0EB4896FAE66}" destId="{361F007E-A3C2-4FC7-8574-0640894EF3E2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90AE276-D9DC-4CDD-BD4F-2A5FCB05E72C}" type="presOf" srcId="{B490C752-C9CA-4075-9727-BE4AA742E7F5}" destId="{EB362C8E-49DA-4231-A7D0-63DCEDBF3B48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11C91E9A-F57E-4A46-98DB-26A1786396BD}" type="presOf" srcId="{26894F22-714D-4787-870C-2571D04C9DF2}" destId="{008D0436-F3E9-4853-B536-E92455861BC4}" srcOrd="0" destOrd="0" presId="urn:microsoft.com/office/officeart/2008/layout/VerticalCurvedList"/>
    <dgm:cxn modelId="{B5AA8BA5-C8F9-42CC-AC3C-365580FBCBC2}" type="presOf" srcId="{AA56095E-17EA-4DC1-A4F9-7534E1841256}" destId="{348F5EBF-099D-476C-944C-78E4AF6F9A80}" srcOrd="0" destOrd="0" presId="urn:microsoft.com/office/officeart/2008/layout/VerticalCurvedList"/>
    <dgm:cxn modelId="{B4CD5FAB-B026-4C87-A5E8-6C98D53734F3}" type="presOf" srcId="{C4797427-72CE-41EC-9F4E-A308E1F1C0A5}" destId="{20615A73-FCBF-433F-92CF-32BD30742BA9}" srcOrd="0" destOrd="0" presId="urn:microsoft.com/office/officeart/2008/layout/VerticalCurvedList"/>
    <dgm:cxn modelId="{805276B0-1B72-4509-ADEC-CDC837719B45}" type="presOf" srcId="{1639CA94-34C3-4B9C-92E1-C13864A4BA19}" destId="{87BABBAC-7A6D-4571-A0C5-EA9F404EAE5F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5985D3CC-0806-4283-A9FD-68245E78B685}" type="presOf" srcId="{BE1645D6-1611-4DF4-8DF3-EEC32D8C4F8A}" destId="{8D4BB782-D1CB-4178-BD6C-378E667E109F}" srcOrd="0" destOrd="0" presId="urn:microsoft.com/office/officeart/2008/layout/VerticalCurvedList"/>
    <dgm:cxn modelId="{34996ACE-7FAC-468A-887E-0894ECB16BBF}" type="presOf" srcId="{AA42DE05-6490-401A-BD66-0A89C7CADE75}" destId="{C56633DC-E658-46D8-BE63-7CB1CCD3C8DC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D21D97C4-9129-4C27-8E78-B1137714DA44}" type="presParOf" srcId="{8D4BB782-D1CB-4178-BD6C-378E667E109F}" destId="{30E5EA73-69FE-4C99-B7E6-D2785DA2F8C5}" srcOrd="0" destOrd="0" presId="urn:microsoft.com/office/officeart/2008/layout/VerticalCurvedList"/>
    <dgm:cxn modelId="{DEB57695-4226-489D-96A9-F5C419FD2A75}" type="presParOf" srcId="{30E5EA73-69FE-4C99-B7E6-D2785DA2F8C5}" destId="{147482D8-F793-4B63-AC92-2D2E108DBAA0}" srcOrd="0" destOrd="0" presId="urn:microsoft.com/office/officeart/2008/layout/VerticalCurvedList"/>
    <dgm:cxn modelId="{50C0DA64-4129-4E99-A360-F176DE0EBA39}" type="presParOf" srcId="{147482D8-F793-4B63-AC92-2D2E108DBAA0}" destId="{F2410933-DB5E-4543-A714-4AF5A203C95C}" srcOrd="0" destOrd="0" presId="urn:microsoft.com/office/officeart/2008/layout/VerticalCurvedList"/>
    <dgm:cxn modelId="{5810DFD0-1A31-4FEE-87C1-48281A145BED}" type="presParOf" srcId="{147482D8-F793-4B63-AC92-2D2E108DBAA0}" destId="{C56633DC-E658-46D8-BE63-7CB1CCD3C8DC}" srcOrd="1" destOrd="0" presId="urn:microsoft.com/office/officeart/2008/layout/VerticalCurvedList"/>
    <dgm:cxn modelId="{0D5D8A6D-D8C9-4749-8B89-FFE819AA0E60}" type="presParOf" srcId="{147482D8-F793-4B63-AC92-2D2E108DBAA0}" destId="{82F03708-A2AD-459B-AB59-7BBD9EB44E67}" srcOrd="2" destOrd="0" presId="urn:microsoft.com/office/officeart/2008/layout/VerticalCurvedList"/>
    <dgm:cxn modelId="{B13310C3-DC9C-4B55-9129-4D03B948F84A}" type="presParOf" srcId="{147482D8-F793-4B63-AC92-2D2E108DBAA0}" destId="{9C6C1869-E7B2-4FB9-A22B-16BADC04A189}" srcOrd="3" destOrd="0" presId="urn:microsoft.com/office/officeart/2008/layout/VerticalCurvedList"/>
    <dgm:cxn modelId="{6E34ACAD-30BC-4AC9-A7EB-477B45F60D3A}" type="presParOf" srcId="{30E5EA73-69FE-4C99-B7E6-D2785DA2F8C5}" destId="{348F5EBF-099D-476C-944C-78E4AF6F9A80}" srcOrd="1" destOrd="0" presId="urn:microsoft.com/office/officeart/2008/layout/VerticalCurvedList"/>
    <dgm:cxn modelId="{01D81BDD-9024-4E53-A5A8-8B1E903B4F25}" type="presParOf" srcId="{30E5EA73-69FE-4C99-B7E6-D2785DA2F8C5}" destId="{C8AF3B32-4C81-40C6-AD4B-CD257213991A}" srcOrd="2" destOrd="0" presId="urn:microsoft.com/office/officeart/2008/layout/VerticalCurvedList"/>
    <dgm:cxn modelId="{84A95CFD-5B99-455B-BCB7-05182CEAC56A}" type="presParOf" srcId="{C8AF3B32-4C81-40C6-AD4B-CD257213991A}" destId="{A0D53F8D-5A57-48D3-B589-B8459855BEDA}" srcOrd="0" destOrd="0" presId="urn:microsoft.com/office/officeart/2008/layout/VerticalCurvedList"/>
    <dgm:cxn modelId="{1BA31B5E-9679-4845-AC77-8CBC80174B67}" type="presParOf" srcId="{30E5EA73-69FE-4C99-B7E6-D2785DA2F8C5}" destId="{EB362C8E-49DA-4231-A7D0-63DCEDBF3B48}" srcOrd="3" destOrd="0" presId="urn:microsoft.com/office/officeart/2008/layout/VerticalCurvedList"/>
    <dgm:cxn modelId="{03E1EC11-B35D-48F4-B305-0B886A505EEF}" type="presParOf" srcId="{30E5EA73-69FE-4C99-B7E6-D2785DA2F8C5}" destId="{01A4D9EC-F41F-4EC8-A551-AF8B0FE64F56}" srcOrd="4" destOrd="0" presId="urn:microsoft.com/office/officeart/2008/layout/VerticalCurvedList"/>
    <dgm:cxn modelId="{5101BBC7-D9C8-41C6-9346-CD545CAD4D12}" type="presParOf" srcId="{01A4D9EC-F41F-4EC8-A551-AF8B0FE64F56}" destId="{5A5545A9-4864-4CB0-B4C5-F499246CB525}" srcOrd="0" destOrd="0" presId="urn:microsoft.com/office/officeart/2008/layout/VerticalCurvedList"/>
    <dgm:cxn modelId="{83C7D6CE-EC5D-48F0-A1B8-30CCFAD3B1B2}" type="presParOf" srcId="{30E5EA73-69FE-4C99-B7E6-D2785DA2F8C5}" destId="{20615A73-FCBF-433F-92CF-32BD30742BA9}" srcOrd="5" destOrd="0" presId="urn:microsoft.com/office/officeart/2008/layout/VerticalCurvedList"/>
    <dgm:cxn modelId="{B243BD5B-C07D-4086-9A44-53793428018B}" type="presParOf" srcId="{30E5EA73-69FE-4C99-B7E6-D2785DA2F8C5}" destId="{301CC175-89A2-4B07-8EA6-923665906A42}" srcOrd="6" destOrd="0" presId="urn:microsoft.com/office/officeart/2008/layout/VerticalCurvedList"/>
    <dgm:cxn modelId="{679AD599-8541-4E48-B69D-2F62F9FF85D3}" type="presParOf" srcId="{301CC175-89A2-4B07-8EA6-923665906A42}" destId="{1D9B0BA2-0AB2-4427-AE28-98650EADD147}" srcOrd="0" destOrd="0" presId="urn:microsoft.com/office/officeart/2008/layout/VerticalCurvedList"/>
    <dgm:cxn modelId="{DF8018BA-7ED2-400D-9245-24817F963CBF}" type="presParOf" srcId="{30E5EA73-69FE-4C99-B7E6-D2785DA2F8C5}" destId="{361F007E-A3C2-4FC7-8574-0640894EF3E2}" srcOrd="7" destOrd="0" presId="urn:microsoft.com/office/officeart/2008/layout/VerticalCurvedList"/>
    <dgm:cxn modelId="{0F2FDBF5-AB0D-4641-A9E3-DC297C7FF0F1}" type="presParOf" srcId="{30E5EA73-69FE-4C99-B7E6-D2785DA2F8C5}" destId="{CEF84B25-D15A-41A0-A4F5-9CC8C3C9F894}" srcOrd="8" destOrd="0" presId="urn:microsoft.com/office/officeart/2008/layout/VerticalCurvedList"/>
    <dgm:cxn modelId="{185173AA-49F4-4C40-8F58-4F4CAFE59BC6}" type="presParOf" srcId="{CEF84B25-D15A-41A0-A4F5-9CC8C3C9F894}" destId="{58A99791-976C-4270-ABCC-A15CE6943D6C}" srcOrd="0" destOrd="0" presId="urn:microsoft.com/office/officeart/2008/layout/VerticalCurvedList"/>
    <dgm:cxn modelId="{C4F32E57-669B-44EB-83DF-8ECF1A53A22E}" type="presParOf" srcId="{30E5EA73-69FE-4C99-B7E6-D2785DA2F8C5}" destId="{87BABBAC-7A6D-4571-A0C5-EA9F404EAE5F}" srcOrd="9" destOrd="0" presId="urn:microsoft.com/office/officeart/2008/layout/VerticalCurvedList"/>
    <dgm:cxn modelId="{8181F656-C0B2-4B1D-8FA8-669B5B14549C}" type="presParOf" srcId="{30E5EA73-69FE-4C99-B7E6-D2785DA2F8C5}" destId="{9A1D7A9E-9D7D-4E81-9C16-0ACBBA2C6548}" srcOrd="10" destOrd="0" presId="urn:microsoft.com/office/officeart/2008/layout/VerticalCurvedList"/>
    <dgm:cxn modelId="{01045C6D-C5B1-4392-8E25-2A7542FD1A61}" type="presParOf" srcId="{9A1D7A9E-9D7D-4E81-9C16-0ACBBA2C6548}" destId="{485F26A9-AA94-4ADA-AC54-FB58E0E0ED28}" srcOrd="0" destOrd="0" presId="urn:microsoft.com/office/officeart/2008/layout/VerticalCurvedList"/>
    <dgm:cxn modelId="{909052C0-09AE-459D-A199-D00A346222DA}" type="presParOf" srcId="{30E5EA73-69FE-4C99-B7E6-D2785DA2F8C5}" destId="{008D0436-F3E9-4853-B536-E92455861BC4}" srcOrd="11" destOrd="0" presId="urn:microsoft.com/office/officeart/2008/layout/VerticalCurvedList"/>
    <dgm:cxn modelId="{D9ACF746-1D68-41BA-97A5-5B184D7A86C5}" type="presParOf" srcId="{30E5EA73-69FE-4C99-B7E6-D2785DA2F8C5}" destId="{FD5C5C60-E35C-4073-8A8D-049D58C360E0}" srcOrd="12" destOrd="0" presId="urn:microsoft.com/office/officeart/2008/layout/VerticalCurvedList"/>
    <dgm:cxn modelId="{0A4EE272-B405-46D3-8895-890C4C2DB1B2}" type="presParOf" srcId="{FD5C5C60-E35C-4073-8A8D-049D58C360E0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4B3FA494-6C76-4AD8-B39B-5563DF55E0EB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C59754F8-AFC8-409B-A0BB-8A9A961D1761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016D1E98-C60B-4D40-B57F-611DB4E39B3E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06C50BD6-401F-4159-AF46-426B61559629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A2AF1BB8-E5EF-42AB-B28C-ACF081A2C0C6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66F761DF-5891-4BDE-A6F2-644B4CB3D2B7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58F1A37B-369F-4CE5-B12E-330755A1E10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D7AF886D-7045-4724-85A9-9D02ABBA10C5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AE0CF393-424F-4196-9931-32C859877EFA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F42A9E0D-C2A5-4F9A-B8A8-A3FE96613C04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A2A13E18-0D34-46E1-AC39-857883A433D5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D0BDCD28-8D6B-46BD-9898-34C86A9D8E1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113A1612-F232-4246-80E5-95DE107AAD6C}" type="presOf" srcId="{AA56095E-17EA-4DC1-A4F9-7534E1841256}" destId="{4B3FA494-6C76-4AD8-B39B-5563DF55E0EB}" srcOrd="0" destOrd="0" presId="urn:microsoft.com/office/officeart/2008/layout/VerticalCurvedList"/>
    <dgm:cxn modelId="{6B5C621B-B31C-4CD6-82EE-F0B175E258A4}" type="presOf" srcId="{1639CA94-34C3-4B9C-92E1-C13864A4BA19}" destId="{AE0CF393-424F-4196-9931-32C859877EFA}" srcOrd="0" destOrd="0" presId="urn:microsoft.com/office/officeart/2008/layout/VerticalCurvedList"/>
    <dgm:cxn modelId="{FE3C2D26-B988-409C-B389-1A431BF80AC7}" type="presOf" srcId="{AA42DE05-6490-401A-BD66-0A89C7CADE75}" destId="{C56633DC-E658-46D8-BE63-7CB1CCD3C8DC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D86AE057-A049-4046-91FE-04D75FDA08B7}" type="presOf" srcId="{594BF85D-E9BC-439A-80D6-0EB4896FAE66}" destId="{58F1A37B-369F-4CE5-B12E-330755A1E102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92CB7AB3-97D8-4A0E-89B9-399600177404}" type="presOf" srcId="{26894F22-714D-4787-870C-2571D04C9DF2}" destId="{A2A13E18-0D34-46E1-AC39-857883A433D5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58615BBE-3F84-4214-8490-63132E92AAC7}" type="presOf" srcId="{C4797427-72CE-41EC-9F4E-A308E1F1C0A5}" destId="{A2AF1BB8-E5EF-42AB-B28C-ACF081A2C0C6}" srcOrd="0" destOrd="0" presId="urn:microsoft.com/office/officeart/2008/layout/VerticalCurvedList"/>
    <dgm:cxn modelId="{6FA26DC8-732D-406C-88E3-135F3F0C9537}" type="presOf" srcId="{B490C752-C9CA-4075-9727-BE4AA742E7F5}" destId="{016D1E98-C60B-4D40-B57F-611DB4E39B3E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FA34B4DE-AFD7-47D2-AEF8-4460148F8CF4}" type="presOf" srcId="{BE1645D6-1611-4DF4-8DF3-EEC32D8C4F8A}" destId="{8D4BB782-D1CB-4178-BD6C-378E667E109F}" srcOrd="0" destOrd="0" presId="urn:microsoft.com/office/officeart/2008/layout/VerticalCurvedList"/>
    <dgm:cxn modelId="{2432C56B-5014-46CF-BE42-A9037ABDEBAB}" type="presParOf" srcId="{8D4BB782-D1CB-4178-BD6C-378E667E109F}" destId="{30E5EA73-69FE-4C99-B7E6-D2785DA2F8C5}" srcOrd="0" destOrd="0" presId="urn:microsoft.com/office/officeart/2008/layout/VerticalCurvedList"/>
    <dgm:cxn modelId="{F9B90CA4-EC24-47D3-A7A4-D17AA3A4287D}" type="presParOf" srcId="{30E5EA73-69FE-4C99-B7E6-D2785DA2F8C5}" destId="{147482D8-F793-4B63-AC92-2D2E108DBAA0}" srcOrd="0" destOrd="0" presId="urn:microsoft.com/office/officeart/2008/layout/VerticalCurvedList"/>
    <dgm:cxn modelId="{02A11EA1-6BE1-4E7F-84CC-681B7B5D1EA4}" type="presParOf" srcId="{147482D8-F793-4B63-AC92-2D2E108DBAA0}" destId="{F2410933-DB5E-4543-A714-4AF5A203C95C}" srcOrd="0" destOrd="0" presId="urn:microsoft.com/office/officeart/2008/layout/VerticalCurvedList"/>
    <dgm:cxn modelId="{8118D234-4386-4B8A-92D2-3976E411553A}" type="presParOf" srcId="{147482D8-F793-4B63-AC92-2D2E108DBAA0}" destId="{C56633DC-E658-46D8-BE63-7CB1CCD3C8DC}" srcOrd="1" destOrd="0" presId="urn:microsoft.com/office/officeart/2008/layout/VerticalCurvedList"/>
    <dgm:cxn modelId="{276109A3-D621-444A-9905-F63280FB7BE9}" type="presParOf" srcId="{147482D8-F793-4B63-AC92-2D2E108DBAA0}" destId="{82F03708-A2AD-459B-AB59-7BBD9EB44E67}" srcOrd="2" destOrd="0" presId="urn:microsoft.com/office/officeart/2008/layout/VerticalCurvedList"/>
    <dgm:cxn modelId="{304350AF-6E63-4261-BE6C-4B6090161D9C}" type="presParOf" srcId="{147482D8-F793-4B63-AC92-2D2E108DBAA0}" destId="{9C6C1869-E7B2-4FB9-A22B-16BADC04A189}" srcOrd="3" destOrd="0" presId="urn:microsoft.com/office/officeart/2008/layout/VerticalCurvedList"/>
    <dgm:cxn modelId="{9C2D14E6-54F9-4614-9C78-60339D94A29E}" type="presParOf" srcId="{30E5EA73-69FE-4C99-B7E6-D2785DA2F8C5}" destId="{4B3FA494-6C76-4AD8-B39B-5563DF55E0EB}" srcOrd="1" destOrd="0" presId="urn:microsoft.com/office/officeart/2008/layout/VerticalCurvedList"/>
    <dgm:cxn modelId="{878D733E-7347-48EE-A290-1FF39CD311A0}" type="presParOf" srcId="{30E5EA73-69FE-4C99-B7E6-D2785DA2F8C5}" destId="{C59754F8-AFC8-409B-A0BB-8A9A961D1761}" srcOrd="2" destOrd="0" presId="urn:microsoft.com/office/officeart/2008/layout/VerticalCurvedList"/>
    <dgm:cxn modelId="{20E5F079-C73D-4CE0-AFBB-F2B6C6841AF9}" type="presParOf" srcId="{C59754F8-AFC8-409B-A0BB-8A9A961D1761}" destId="{A0D53F8D-5A57-48D3-B589-B8459855BEDA}" srcOrd="0" destOrd="0" presId="urn:microsoft.com/office/officeart/2008/layout/VerticalCurvedList"/>
    <dgm:cxn modelId="{A5A4E654-148D-4900-9854-1A910235E70F}" type="presParOf" srcId="{30E5EA73-69FE-4C99-B7E6-D2785DA2F8C5}" destId="{016D1E98-C60B-4D40-B57F-611DB4E39B3E}" srcOrd="3" destOrd="0" presId="urn:microsoft.com/office/officeart/2008/layout/VerticalCurvedList"/>
    <dgm:cxn modelId="{E81BA6FA-3BE1-4D7E-BE97-3ED9DF534CD4}" type="presParOf" srcId="{30E5EA73-69FE-4C99-B7E6-D2785DA2F8C5}" destId="{06C50BD6-401F-4159-AF46-426B61559629}" srcOrd="4" destOrd="0" presId="urn:microsoft.com/office/officeart/2008/layout/VerticalCurvedList"/>
    <dgm:cxn modelId="{22BE6643-4A39-43EA-974B-56F1D9322DDF}" type="presParOf" srcId="{06C50BD6-401F-4159-AF46-426B61559629}" destId="{5A5545A9-4864-4CB0-B4C5-F499246CB525}" srcOrd="0" destOrd="0" presId="urn:microsoft.com/office/officeart/2008/layout/VerticalCurvedList"/>
    <dgm:cxn modelId="{55C16DD2-6803-41C6-8637-DB315778F407}" type="presParOf" srcId="{30E5EA73-69FE-4C99-B7E6-D2785DA2F8C5}" destId="{A2AF1BB8-E5EF-42AB-B28C-ACF081A2C0C6}" srcOrd="5" destOrd="0" presId="urn:microsoft.com/office/officeart/2008/layout/VerticalCurvedList"/>
    <dgm:cxn modelId="{5F72A43B-9C88-4AC1-9F0C-61B0C8DB77E1}" type="presParOf" srcId="{30E5EA73-69FE-4C99-B7E6-D2785DA2F8C5}" destId="{66F761DF-5891-4BDE-A6F2-644B4CB3D2B7}" srcOrd="6" destOrd="0" presId="urn:microsoft.com/office/officeart/2008/layout/VerticalCurvedList"/>
    <dgm:cxn modelId="{8EEA4DC5-B225-43C7-945C-3120F9FAC507}" type="presParOf" srcId="{66F761DF-5891-4BDE-A6F2-644B4CB3D2B7}" destId="{1D9B0BA2-0AB2-4427-AE28-98650EADD147}" srcOrd="0" destOrd="0" presId="urn:microsoft.com/office/officeart/2008/layout/VerticalCurvedList"/>
    <dgm:cxn modelId="{F3682B27-485F-4165-A66B-BE4589C5AF37}" type="presParOf" srcId="{30E5EA73-69FE-4C99-B7E6-D2785DA2F8C5}" destId="{58F1A37B-369F-4CE5-B12E-330755A1E102}" srcOrd="7" destOrd="0" presId="urn:microsoft.com/office/officeart/2008/layout/VerticalCurvedList"/>
    <dgm:cxn modelId="{0C0052DB-0560-4E63-92C3-2C62418A5AAA}" type="presParOf" srcId="{30E5EA73-69FE-4C99-B7E6-D2785DA2F8C5}" destId="{D7AF886D-7045-4724-85A9-9D02ABBA10C5}" srcOrd="8" destOrd="0" presId="urn:microsoft.com/office/officeart/2008/layout/VerticalCurvedList"/>
    <dgm:cxn modelId="{0A93DBCD-00EC-4BBB-9453-BF236953E6E1}" type="presParOf" srcId="{D7AF886D-7045-4724-85A9-9D02ABBA10C5}" destId="{58A99791-976C-4270-ABCC-A15CE6943D6C}" srcOrd="0" destOrd="0" presId="urn:microsoft.com/office/officeart/2008/layout/VerticalCurvedList"/>
    <dgm:cxn modelId="{BA8790BA-37FD-4B6C-B7AC-CF550FDD357A}" type="presParOf" srcId="{30E5EA73-69FE-4C99-B7E6-D2785DA2F8C5}" destId="{AE0CF393-424F-4196-9931-32C859877EFA}" srcOrd="9" destOrd="0" presId="urn:microsoft.com/office/officeart/2008/layout/VerticalCurvedList"/>
    <dgm:cxn modelId="{2D7F756E-1167-4560-A72E-E2AE9BA85C6E}" type="presParOf" srcId="{30E5EA73-69FE-4C99-B7E6-D2785DA2F8C5}" destId="{F42A9E0D-C2A5-4F9A-B8A8-A3FE96613C04}" srcOrd="10" destOrd="0" presId="urn:microsoft.com/office/officeart/2008/layout/VerticalCurvedList"/>
    <dgm:cxn modelId="{60F4C1FE-A6A3-4B40-B7FB-5FA9D6FA16F5}" type="presParOf" srcId="{F42A9E0D-C2A5-4F9A-B8A8-A3FE96613C04}" destId="{485F26A9-AA94-4ADA-AC54-FB58E0E0ED28}" srcOrd="0" destOrd="0" presId="urn:microsoft.com/office/officeart/2008/layout/VerticalCurvedList"/>
    <dgm:cxn modelId="{B71D539D-6CC7-4C78-AC41-374FF767CC5B}" type="presParOf" srcId="{30E5EA73-69FE-4C99-B7E6-D2785DA2F8C5}" destId="{A2A13E18-0D34-46E1-AC39-857883A433D5}" srcOrd="11" destOrd="0" presId="urn:microsoft.com/office/officeart/2008/layout/VerticalCurvedList"/>
    <dgm:cxn modelId="{A43C0472-4708-400F-81B6-25FA04E303DF}" type="presParOf" srcId="{30E5EA73-69FE-4C99-B7E6-D2785DA2F8C5}" destId="{D0BDCD28-8D6B-46BD-9898-34C86A9D8E1F}" srcOrd="12" destOrd="0" presId="urn:microsoft.com/office/officeart/2008/layout/VerticalCurvedList"/>
    <dgm:cxn modelId="{B2CD7ABA-59A7-4F33-ADC1-2FC87E461E61}" type="presParOf" srcId="{D0BDCD28-8D6B-46BD-9898-34C86A9D8E1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72F17EAF-20CA-4523-85A4-BCAB578E4167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BA82A4E7-8372-4649-B8AD-39E84D60DDC9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31A07275-8FE2-4F95-99E9-B69E78543907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C39023CA-BD98-443C-860F-DC3EF56D086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2CBBA120-6C8C-4064-AFD4-A844052F14F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EC9AF6F2-80EE-475B-8A67-CDBADA38B5DA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08509C0A-65C3-44A7-9D73-C4AAA8E6A0DC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D36CFCF2-354B-4856-AB62-A95B2E10A84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F9B05A0F-E388-44D7-83C6-074EA684FDE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EF285042-CDEF-4564-88EF-661E0F2347D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D00352A6-4AC8-402B-9E57-1BC0B9C619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2D07C31F-A84E-459B-848B-87084FE5F942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28A8915-5402-4794-9A03-774A0F591380}" type="presOf" srcId="{AA42DE05-6490-401A-BD66-0A89C7CADE75}" destId="{C56633DC-E658-46D8-BE63-7CB1CCD3C8DC}" srcOrd="0" destOrd="0" presId="urn:microsoft.com/office/officeart/2008/layout/VerticalCurvedList"/>
    <dgm:cxn modelId="{6D8BC35F-5FB4-48E7-9B78-277A1DC53CF8}" type="presOf" srcId="{B490C752-C9CA-4075-9727-BE4AA742E7F5}" destId="{31A07275-8FE2-4F95-99E9-B69E78543907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578F072-7C14-401C-A31B-6BF1BB23EDB2}" type="presOf" srcId="{26894F22-714D-4787-870C-2571D04C9DF2}" destId="{D00352A6-4AC8-402B-9E57-1BC0B9C61984}" srcOrd="0" destOrd="0" presId="urn:microsoft.com/office/officeart/2008/layout/VerticalCurvedList"/>
    <dgm:cxn modelId="{3A13025A-B00B-4410-AB8C-4CA7E50189E7}" type="presOf" srcId="{AA56095E-17EA-4DC1-A4F9-7534E1841256}" destId="{72F17EAF-20CA-4523-85A4-BCAB578E4167}" srcOrd="0" destOrd="0" presId="urn:microsoft.com/office/officeart/2008/layout/VerticalCurvedList"/>
    <dgm:cxn modelId="{1C26D880-8153-4F0F-B6AF-62FFA2226E47}" type="presOf" srcId="{594BF85D-E9BC-439A-80D6-0EB4896FAE66}" destId="{08509C0A-65C3-44A7-9D73-C4AAA8E6A0DC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0968E49C-7C1B-421D-9B1B-106E5EC8C1DF}" type="presOf" srcId="{1639CA94-34C3-4B9C-92E1-C13864A4BA19}" destId="{F9B05A0F-E388-44D7-83C6-074EA684FDE8}" srcOrd="0" destOrd="0" presId="urn:microsoft.com/office/officeart/2008/layout/VerticalCurvedList"/>
    <dgm:cxn modelId="{61042FA2-0EA1-4255-ABD7-7ED5CF9E43F0}" type="presOf" srcId="{C4797427-72CE-41EC-9F4E-A308E1F1C0A5}" destId="{2CBBA120-6C8C-4064-AFD4-A844052F14F9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7F00DDBF-42BA-431F-8C28-B16AEFBE165C}" type="presOf" srcId="{BE1645D6-1611-4DF4-8DF3-EEC32D8C4F8A}" destId="{8D4BB782-D1CB-4178-BD6C-378E667E109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5FAFC887-069A-4B48-921D-7AAE3FC93EBD}" type="presParOf" srcId="{8D4BB782-D1CB-4178-BD6C-378E667E109F}" destId="{30E5EA73-69FE-4C99-B7E6-D2785DA2F8C5}" srcOrd="0" destOrd="0" presId="urn:microsoft.com/office/officeart/2008/layout/VerticalCurvedList"/>
    <dgm:cxn modelId="{BDCD4E88-3E50-4D3A-8A5A-9B670FFCDE0C}" type="presParOf" srcId="{30E5EA73-69FE-4C99-B7E6-D2785DA2F8C5}" destId="{147482D8-F793-4B63-AC92-2D2E108DBAA0}" srcOrd="0" destOrd="0" presId="urn:microsoft.com/office/officeart/2008/layout/VerticalCurvedList"/>
    <dgm:cxn modelId="{EDA795D6-D65D-4BAB-9434-20D8290A00A0}" type="presParOf" srcId="{147482D8-F793-4B63-AC92-2D2E108DBAA0}" destId="{F2410933-DB5E-4543-A714-4AF5A203C95C}" srcOrd="0" destOrd="0" presId="urn:microsoft.com/office/officeart/2008/layout/VerticalCurvedList"/>
    <dgm:cxn modelId="{B753F8C8-46F9-4DA3-A70F-23BFDCA5E2C4}" type="presParOf" srcId="{147482D8-F793-4B63-AC92-2D2E108DBAA0}" destId="{C56633DC-E658-46D8-BE63-7CB1CCD3C8DC}" srcOrd="1" destOrd="0" presId="urn:microsoft.com/office/officeart/2008/layout/VerticalCurvedList"/>
    <dgm:cxn modelId="{9E0928CB-F194-4FF5-A30A-3BEB20B4C057}" type="presParOf" srcId="{147482D8-F793-4B63-AC92-2D2E108DBAA0}" destId="{82F03708-A2AD-459B-AB59-7BBD9EB44E67}" srcOrd="2" destOrd="0" presId="urn:microsoft.com/office/officeart/2008/layout/VerticalCurvedList"/>
    <dgm:cxn modelId="{75E14C83-2E64-43E6-B56A-2A6391BB0745}" type="presParOf" srcId="{147482D8-F793-4B63-AC92-2D2E108DBAA0}" destId="{9C6C1869-E7B2-4FB9-A22B-16BADC04A189}" srcOrd="3" destOrd="0" presId="urn:microsoft.com/office/officeart/2008/layout/VerticalCurvedList"/>
    <dgm:cxn modelId="{D2587353-947F-467B-80C3-605AC3749113}" type="presParOf" srcId="{30E5EA73-69FE-4C99-B7E6-D2785DA2F8C5}" destId="{72F17EAF-20CA-4523-85A4-BCAB578E4167}" srcOrd="1" destOrd="0" presId="urn:microsoft.com/office/officeart/2008/layout/VerticalCurvedList"/>
    <dgm:cxn modelId="{4978492E-F7C9-4727-8C1A-274A1B83B988}" type="presParOf" srcId="{30E5EA73-69FE-4C99-B7E6-D2785DA2F8C5}" destId="{BA82A4E7-8372-4649-B8AD-39E84D60DDC9}" srcOrd="2" destOrd="0" presId="urn:microsoft.com/office/officeart/2008/layout/VerticalCurvedList"/>
    <dgm:cxn modelId="{25DD867E-5F2D-4E0F-9195-35979FBA7D6D}" type="presParOf" srcId="{BA82A4E7-8372-4649-B8AD-39E84D60DDC9}" destId="{A0D53F8D-5A57-48D3-B589-B8459855BEDA}" srcOrd="0" destOrd="0" presId="urn:microsoft.com/office/officeart/2008/layout/VerticalCurvedList"/>
    <dgm:cxn modelId="{FF5D62F1-594B-4F28-8163-C5D8AD4CA64A}" type="presParOf" srcId="{30E5EA73-69FE-4C99-B7E6-D2785DA2F8C5}" destId="{31A07275-8FE2-4F95-99E9-B69E78543907}" srcOrd="3" destOrd="0" presId="urn:microsoft.com/office/officeart/2008/layout/VerticalCurvedList"/>
    <dgm:cxn modelId="{8B3D4A2C-336F-4B8D-B789-704488996C7F}" type="presParOf" srcId="{30E5EA73-69FE-4C99-B7E6-D2785DA2F8C5}" destId="{C39023CA-BD98-443C-860F-DC3EF56D0866}" srcOrd="4" destOrd="0" presId="urn:microsoft.com/office/officeart/2008/layout/VerticalCurvedList"/>
    <dgm:cxn modelId="{AC1548F2-5349-412C-BE85-2E7442212FE9}" type="presParOf" srcId="{C39023CA-BD98-443C-860F-DC3EF56D0866}" destId="{5A5545A9-4864-4CB0-B4C5-F499246CB525}" srcOrd="0" destOrd="0" presId="urn:microsoft.com/office/officeart/2008/layout/VerticalCurvedList"/>
    <dgm:cxn modelId="{21BE3CE5-89EF-47B4-8D42-CD8A7A834A56}" type="presParOf" srcId="{30E5EA73-69FE-4C99-B7E6-D2785DA2F8C5}" destId="{2CBBA120-6C8C-4064-AFD4-A844052F14F9}" srcOrd="5" destOrd="0" presId="urn:microsoft.com/office/officeart/2008/layout/VerticalCurvedList"/>
    <dgm:cxn modelId="{E015720A-019E-40DC-B6B4-A243787C9D4F}" type="presParOf" srcId="{30E5EA73-69FE-4C99-B7E6-D2785DA2F8C5}" destId="{EC9AF6F2-80EE-475B-8A67-CDBADA38B5DA}" srcOrd="6" destOrd="0" presId="urn:microsoft.com/office/officeart/2008/layout/VerticalCurvedList"/>
    <dgm:cxn modelId="{3B7E2140-C8A0-4104-8C0F-45F523D01529}" type="presParOf" srcId="{EC9AF6F2-80EE-475B-8A67-CDBADA38B5DA}" destId="{1D9B0BA2-0AB2-4427-AE28-98650EADD147}" srcOrd="0" destOrd="0" presId="urn:microsoft.com/office/officeart/2008/layout/VerticalCurvedList"/>
    <dgm:cxn modelId="{F72CD2BE-6A8F-4920-A7DC-219F8EB30F72}" type="presParOf" srcId="{30E5EA73-69FE-4C99-B7E6-D2785DA2F8C5}" destId="{08509C0A-65C3-44A7-9D73-C4AAA8E6A0DC}" srcOrd="7" destOrd="0" presId="urn:microsoft.com/office/officeart/2008/layout/VerticalCurvedList"/>
    <dgm:cxn modelId="{CB5C1878-C81A-4F4E-89C6-6C057D848B2E}" type="presParOf" srcId="{30E5EA73-69FE-4C99-B7E6-D2785DA2F8C5}" destId="{D36CFCF2-354B-4856-AB62-A95B2E10A843}" srcOrd="8" destOrd="0" presId="urn:microsoft.com/office/officeart/2008/layout/VerticalCurvedList"/>
    <dgm:cxn modelId="{B26B994A-DB75-4088-B30E-1B4E9846F03C}" type="presParOf" srcId="{D36CFCF2-354B-4856-AB62-A95B2E10A843}" destId="{58A99791-976C-4270-ABCC-A15CE6943D6C}" srcOrd="0" destOrd="0" presId="urn:microsoft.com/office/officeart/2008/layout/VerticalCurvedList"/>
    <dgm:cxn modelId="{C10AB8C7-1A83-48E5-81BB-159108983DC3}" type="presParOf" srcId="{30E5EA73-69FE-4C99-B7E6-D2785DA2F8C5}" destId="{F9B05A0F-E388-44D7-83C6-074EA684FDE8}" srcOrd="9" destOrd="0" presId="urn:microsoft.com/office/officeart/2008/layout/VerticalCurvedList"/>
    <dgm:cxn modelId="{08C0F4A2-FF6F-443D-91DE-3BC01419455C}" type="presParOf" srcId="{30E5EA73-69FE-4C99-B7E6-D2785DA2F8C5}" destId="{EF285042-CDEF-4564-88EF-661E0F2347D3}" srcOrd="10" destOrd="0" presId="urn:microsoft.com/office/officeart/2008/layout/VerticalCurvedList"/>
    <dgm:cxn modelId="{6F29FB2B-5845-4200-A26A-56E39F9ACC90}" type="presParOf" srcId="{EF285042-CDEF-4564-88EF-661E0F2347D3}" destId="{485F26A9-AA94-4ADA-AC54-FB58E0E0ED28}" srcOrd="0" destOrd="0" presId="urn:microsoft.com/office/officeart/2008/layout/VerticalCurvedList"/>
    <dgm:cxn modelId="{4A86E5B0-2EC0-432B-B81D-772AC191F24E}" type="presParOf" srcId="{30E5EA73-69FE-4C99-B7E6-D2785DA2F8C5}" destId="{D00352A6-4AC8-402B-9E57-1BC0B9C61984}" srcOrd="11" destOrd="0" presId="urn:microsoft.com/office/officeart/2008/layout/VerticalCurvedList"/>
    <dgm:cxn modelId="{725903D2-7E94-4070-8182-30AE52323540}" type="presParOf" srcId="{30E5EA73-69FE-4C99-B7E6-D2785DA2F8C5}" destId="{2D07C31F-A84E-459B-848B-87084FE5F942}" srcOrd="12" destOrd="0" presId="urn:microsoft.com/office/officeart/2008/layout/VerticalCurvedList"/>
    <dgm:cxn modelId="{7EEC5822-EBFA-4D34-BFC5-D13A3304E09A}" type="presParOf" srcId="{2D07C31F-A84E-459B-848B-87084FE5F942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F0D96907-967B-47D6-8CBC-FB3A7E5E6773}" type="presOf" srcId="{28B79A80-DFE9-4DA9-B338-5A3F20975ABB}" destId="{58C1AF61-83DA-4C1D-AB86-12CF6B57BCC5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B7073247-80B4-4C51-B050-FEAAD62D70B0}" type="presOf" srcId="{BE1645D6-1611-4DF4-8DF3-EEC32D8C4F8A}" destId="{8D4BB782-D1CB-4178-BD6C-378E667E109F}" srcOrd="0" destOrd="0" presId="urn:microsoft.com/office/officeart/2008/layout/VerticalCurvedList"/>
    <dgm:cxn modelId="{4F09574E-9BE5-4EB7-97DC-5DFAF837918B}" type="presOf" srcId="{B490C752-C9CA-4075-9727-BE4AA742E7F5}" destId="{7BD67296-9B9C-4E5A-8D96-0527826AE180}" srcOrd="0" destOrd="0" presId="urn:microsoft.com/office/officeart/2008/layout/VerticalCurvedList"/>
    <dgm:cxn modelId="{EF7E9C54-7E86-439C-90E9-28F6E54B8C92}" type="presOf" srcId="{6746164B-1731-47FB-B64F-C58BACAB2281}" destId="{C56633DC-E658-46D8-BE63-7CB1CCD3C8DC}" srcOrd="0" destOrd="0" presId="urn:microsoft.com/office/officeart/2008/layout/VerticalCurvedList"/>
    <dgm:cxn modelId="{6FFDB083-91A8-422D-BAD1-A3222B710761}" type="presOf" srcId="{C4797427-72CE-41EC-9F4E-A308E1F1C0A5}" destId="{599AE00A-E511-4896-AA74-F6E900B4198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C34909B3-4D6B-4866-824F-30162356A94D}" type="presParOf" srcId="{8D4BB782-D1CB-4178-BD6C-378E667E109F}" destId="{30E5EA73-69FE-4C99-B7E6-D2785DA2F8C5}" srcOrd="0" destOrd="0" presId="urn:microsoft.com/office/officeart/2008/layout/VerticalCurvedList"/>
    <dgm:cxn modelId="{0632D350-177E-4EC5-BE43-73307A259163}" type="presParOf" srcId="{30E5EA73-69FE-4C99-B7E6-D2785DA2F8C5}" destId="{147482D8-F793-4B63-AC92-2D2E108DBAA0}" srcOrd="0" destOrd="0" presId="urn:microsoft.com/office/officeart/2008/layout/VerticalCurvedList"/>
    <dgm:cxn modelId="{3D18A3D0-EB6D-40FA-8050-7F63451A40A7}" type="presParOf" srcId="{147482D8-F793-4B63-AC92-2D2E108DBAA0}" destId="{F2410933-DB5E-4543-A714-4AF5A203C95C}" srcOrd="0" destOrd="0" presId="urn:microsoft.com/office/officeart/2008/layout/VerticalCurvedList"/>
    <dgm:cxn modelId="{DC0B3EBD-7D8C-49A7-B8CB-6830D984DBC6}" type="presParOf" srcId="{147482D8-F793-4B63-AC92-2D2E108DBAA0}" destId="{C56633DC-E658-46D8-BE63-7CB1CCD3C8DC}" srcOrd="1" destOrd="0" presId="urn:microsoft.com/office/officeart/2008/layout/VerticalCurvedList"/>
    <dgm:cxn modelId="{E8FE0D1F-EF0D-430C-AA33-072176B9C625}" type="presParOf" srcId="{147482D8-F793-4B63-AC92-2D2E108DBAA0}" destId="{82F03708-A2AD-459B-AB59-7BBD9EB44E67}" srcOrd="2" destOrd="0" presId="urn:microsoft.com/office/officeart/2008/layout/VerticalCurvedList"/>
    <dgm:cxn modelId="{F4EBAA07-0937-4B35-92E1-81ED2B8A5D57}" type="presParOf" srcId="{147482D8-F793-4B63-AC92-2D2E108DBAA0}" destId="{9C6C1869-E7B2-4FB9-A22B-16BADC04A189}" srcOrd="3" destOrd="0" presId="urn:microsoft.com/office/officeart/2008/layout/VerticalCurvedList"/>
    <dgm:cxn modelId="{C1652EB4-B22C-4C6A-9C7D-DBFF29DB5483}" type="presParOf" srcId="{30E5EA73-69FE-4C99-B7E6-D2785DA2F8C5}" destId="{58C1AF61-83DA-4C1D-AB86-12CF6B57BCC5}" srcOrd="1" destOrd="0" presId="urn:microsoft.com/office/officeart/2008/layout/VerticalCurvedList"/>
    <dgm:cxn modelId="{5D7CCB4F-9199-44B9-B02D-023EFE4C2C6B}" type="presParOf" srcId="{30E5EA73-69FE-4C99-B7E6-D2785DA2F8C5}" destId="{8F6F2BC9-C9E1-4BE2-B05C-C2439D8BCAA9}" srcOrd="2" destOrd="0" presId="urn:microsoft.com/office/officeart/2008/layout/VerticalCurvedList"/>
    <dgm:cxn modelId="{8C734880-811F-4411-A222-113DD42073E2}" type="presParOf" srcId="{8F6F2BC9-C9E1-4BE2-B05C-C2439D8BCAA9}" destId="{B754EC0E-654C-4EF0-9D56-C89787A35FDD}" srcOrd="0" destOrd="0" presId="urn:microsoft.com/office/officeart/2008/layout/VerticalCurvedList"/>
    <dgm:cxn modelId="{10224AE5-340F-421A-8D69-05E26C94CDD4}" type="presParOf" srcId="{30E5EA73-69FE-4C99-B7E6-D2785DA2F8C5}" destId="{7BD67296-9B9C-4E5A-8D96-0527826AE180}" srcOrd="3" destOrd="0" presId="urn:microsoft.com/office/officeart/2008/layout/VerticalCurvedList"/>
    <dgm:cxn modelId="{852C8689-6CC5-480A-9F43-293EEF4FCCBA}" type="presParOf" srcId="{30E5EA73-69FE-4C99-B7E6-D2785DA2F8C5}" destId="{D8B848BE-10D8-4E69-B32C-5A25293D14A7}" srcOrd="4" destOrd="0" presId="urn:microsoft.com/office/officeart/2008/layout/VerticalCurvedList"/>
    <dgm:cxn modelId="{CDFB2576-7540-4256-8BD0-8093E05F496C}" type="presParOf" srcId="{D8B848BE-10D8-4E69-B32C-5A25293D14A7}" destId="{5A5545A9-4864-4CB0-B4C5-F499246CB525}" srcOrd="0" destOrd="0" presId="urn:microsoft.com/office/officeart/2008/layout/VerticalCurvedList"/>
    <dgm:cxn modelId="{2B6974FD-13C3-4AA1-B415-8A80D38679AD}" type="presParOf" srcId="{30E5EA73-69FE-4C99-B7E6-D2785DA2F8C5}" destId="{599AE00A-E511-4896-AA74-F6E900B41983}" srcOrd="5" destOrd="0" presId="urn:microsoft.com/office/officeart/2008/layout/VerticalCurvedList"/>
    <dgm:cxn modelId="{B3C8159A-9D2C-4D5B-8A49-ABAC455AE802}" type="presParOf" srcId="{30E5EA73-69FE-4C99-B7E6-D2785DA2F8C5}" destId="{FC7DDA2D-C904-46F2-9AA5-90E50E52BBB1}" srcOrd="6" destOrd="0" presId="urn:microsoft.com/office/officeart/2008/layout/VerticalCurvedList"/>
    <dgm:cxn modelId="{2648EA20-32BB-400D-A3AB-BD6C7A206E8F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664E3235-0C92-4E1C-A14D-B8ED69C50DFF}" type="presOf" srcId="{BE1645D6-1611-4DF4-8DF3-EEC32D8C4F8A}" destId="{8D4BB782-D1CB-4178-BD6C-378E667E109F}" srcOrd="0" destOrd="0" presId="urn:microsoft.com/office/officeart/2008/layout/VerticalCurvedList"/>
    <dgm:cxn modelId="{6FAC393A-3CF6-4068-AEB1-3DC6FC38D09F}" type="presOf" srcId="{28B79A80-DFE9-4DA9-B338-5A3F20975ABB}" destId="{58C1AF61-83DA-4C1D-AB86-12CF6B57BCC5}" srcOrd="0" destOrd="0" presId="urn:microsoft.com/office/officeart/2008/layout/VerticalCurvedList"/>
    <dgm:cxn modelId="{0BF4D263-9AAD-4705-973C-C4FF35204DD0}" type="presOf" srcId="{B490C752-C9CA-4075-9727-BE4AA742E7F5}" destId="{7BD67296-9B9C-4E5A-8D96-0527826AE180}" srcOrd="0" destOrd="0" presId="urn:microsoft.com/office/officeart/2008/layout/VerticalCurvedList"/>
    <dgm:cxn modelId="{21FD336C-95CA-461A-8FA8-CA10989A761A}" type="presOf" srcId="{C4797427-72CE-41EC-9F4E-A308E1F1C0A5}" destId="{599AE00A-E511-4896-AA74-F6E900B41983}" srcOrd="0" destOrd="0" presId="urn:microsoft.com/office/officeart/2008/layout/VerticalCurvedList"/>
    <dgm:cxn modelId="{82764399-F16E-45E0-9A0C-0B0335EE7AB3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AEB9FF3A-A0DA-40E5-AB0C-16DB8F280A0D}" type="presParOf" srcId="{8D4BB782-D1CB-4178-BD6C-378E667E109F}" destId="{30E5EA73-69FE-4C99-B7E6-D2785DA2F8C5}" srcOrd="0" destOrd="0" presId="urn:microsoft.com/office/officeart/2008/layout/VerticalCurvedList"/>
    <dgm:cxn modelId="{D12BBAA9-0ACC-476F-ADCC-E5913DBE5925}" type="presParOf" srcId="{30E5EA73-69FE-4C99-B7E6-D2785DA2F8C5}" destId="{147482D8-F793-4B63-AC92-2D2E108DBAA0}" srcOrd="0" destOrd="0" presId="urn:microsoft.com/office/officeart/2008/layout/VerticalCurvedList"/>
    <dgm:cxn modelId="{195843FB-EBA0-48C2-A829-62C4AF0D59A1}" type="presParOf" srcId="{147482D8-F793-4B63-AC92-2D2E108DBAA0}" destId="{F2410933-DB5E-4543-A714-4AF5A203C95C}" srcOrd="0" destOrd="0" presId="urn:microsoft.com/office/officeart/2008/layout/VerticalCurvedList"/>
    <dgm:cxn modelId="{99641E36-BEEC-4F83-9EF6-41BB3E4ABEE5}" type="presParOf" srcId="{147482D8-F793-4B63-AC92-2D2E108DBAA0}" destId="{C56633DC-E658-46D8-BE63-7CB1CCD3C8DC}" srcOrd="1" destOrd="0" presId="urn:microsoft.com/office/officeart/2008/layout/VerticalCurvedList"/>
    <dgm:cxn modelId="{6A4E8C4A-70DB-4EEE-A028-04530E8226E2}" type="presParOf" srcId="{147482D8-F793-4B63-AC92-2D2E108DBAA0}" destId="{82F03708-A2AD-459B-AB59-7BBD9EB44E67}" srcOrd="2" destOrd="0" presId="urn:microsoft.com/office/officeart/2008/layout/VerticalCurvedList"/>
    <dgm:cxn modelId="{5CD91FA6-E34D-4395-A446-37B6BCF90816}" type="presParOf" srcId="{147482D8-F793-4B63-AC92-2D2E108DBAA0}" destId="{9C6C1869-E7B2-4FB9-A22B-16BADC04A189}" srcOrd="3" destOrd="0" presId="urn:microsoft.com/office/officeart/2008/layout/VerticalCurvedList"/>
    <dgm:cxn modelId="{53700FA7-B5D4-4545-B354-397B138982C7}" type="presParOf" srcId="{30E5EA73-69FE-4C99-B7E6-D2785DA2F8C5}" destId="{58C1AF61-83DA-4C1D-AB86-12CF6B57BCC5}" srcOrd="1" destOrd="0" presId="urn:microsoft.com/office/officeart/2008/layout/VerticalCurvedList"/>
    <dgm:cxn modelId="{8D8EFE0C-946C-4D18-A4F5-EAB98DF81ADB}" type="presParOf" srcId="{30E5EA73-69FE-4C99-B7E6-D2785DA2F8C5}" destId="{8F6F2BC9-C9E1-4BE2-B05C-C2439D8BCAA9}" srcOrd="2" destOrd="0" presId="urn:microsoft.com/office/officeart/2008/layout/VerticalCurvedList"/>
    <dgm:cxn modelId="{9A29113B-CB72-4D86-B0B8-6DEA694509D7}" type="presParOf" srcId="{8F6F2BC9-C9E1-4BE2-B05C-C2439D8BCAA9}" destId="{B754EC0E-654C-4EF0-9D56-C89787A35FDD}" srcOrd="0" destOrd="0" presId="urn:microsoft.com/office/officeart/2008/layout/VerticalCurvedList"/>
    <dgm:cxn modelId="{E6A52F64-C2DD-4B33-94BE-FF02695AC4FE}" type="presParOf" srcId="{30E5EA73-69FE-4C99-B7E6-D2785DA2F8C5}" destId="{7BD67296-9B9C-4E5A-8D96-0527826AE180}" srcOrd="3" destOrd="0" presId="urn:microsoft.com/office/officeart/2008/layout/VerticalCurvedList"/>
    <dgm:cxn modelId="{E916D3CE-7C44-4E1A-BD12-683E721157F1}" type="presParOf" srcId="{30E5EA73-69FE-4C99-B7E6-D2785DA2F8C5}" destId="{D8B848BE-10D8-4E69-B32C-5A25293D14A7}" srcOrd="4" destOrd="0" presId="urn:microsoft.com/office/officeart/2008/layout/VerticalCurvedList"/>
    <dgm:cxn modelId="{BA9B3DDC-09C1-4312-BF21-6210FEE1EC82}" type="presParOf" srcId="{D8B848BE-10D8-4E69-B32C-5A25293D14A7}" destId="{5A5545A9-4864-4CB0-B4C5-F499246CB525}" srcOrd="0" destOrd="0" presId="urn:microsoft.com/office/officeart/2008/layout/VerticalCurvedList"/>
    <dgm:cxn modelId="{BD6712DA-DE0D-48CF-8EC4-6BC75AC20681}" type="presParOf" srcId="{30E5EA73-69FE-4C99-B7E6-D2785DA2F8C5}" destId="{599AE00A-E511-4896-AA74-F6E900B41983}" srcOrd="5" destOrd="0" presId="urn:microsoft.com/office/officeart/2008/layout/VerticalCurvedList"/>
    <dgm:cxn modelId="{6397EE55-9B10-435C-A5DE-18D8EE527FE7}" type="presParOf" srcId="{30E5EA73-69FE-4C99-B7E6-D2785DA2F8C5}" destId="{FC7DDA2D-C904-46F2-9AA5-90E50E52BBB1}" srcOrd="6" destOrd="0" presId="urn:microsoft.com/office/officeart/2008/layout/VerticalCurvedList"/>
    <dgm:cxn modelId="{5249C746-7FD0-4F7E-A13C-332362E98A38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5B7A8211-DF15-4C9D-AC25-7E81DB477470}" type="presOf" srcId="{C4797427-72CE-41EC-9F4E-A308E1F1C0A5}" destId="{599AE00A-E511-4896-AA74-F6E900B41983}" srcOrd="0" destOrd="0" presId="urn:microsoft.com/office/officeart/2008/layout/VerticalCurvedList"/>
    <dgm:cxn modelId="{CE303763-3733-41C3-B1C7-64D70E5A3B59}" type="presOf" srcId="{BE1645D6-1611-4DF4-8DF3-EEC32D8C4F8A}" destId="{8D4BB782-D1CB-4178-BD6C-378E667E109F}" srcOrd="0" destOrd="0" presId="urn:microsoft.com/office/officeart/2008/layout/VerticalCurvedList"/>
    <dgm:cxn modelId="{AFAD8769-6780-40B3-9D74-7952377DE69E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C6817BE8-AF9A-4AD3-85B3-AC775404229C}" type="presOf" srcId="{28B79A80-DFE9-4DA9-B338-5A3F20975ABB}" destId="{58C1AF61-83DA-4C1D-AB86-12CF6B57BCC5}" srcOrd="0" destOrd="0" presId="urn:microsoft.com/office/officeart/2008/layout/VerticalCurvedList"/>
    <dgm:cxn modelId="{9E82BAF9-C271-4EA8-B4B0-DDFAC575B3F5}" type="presOf" srcId="{B490C752-C9CA-4075-9727-BE4AA742E7F5}" destId="{7BD67296-9B9C-4E5A-8D96-0527826AE180}" srcOrd="0" destOrd="0" presId="urn:microsoft.com/office/officeart/2008/layout/VerticalCurvedList"/>
    <dgm:cxn modelId="{8592AAD9-2873-4A3F-B1E1-2E978B0B1EB8}" type="presParOf" srcId="{8D4BB782-D1CB-4178-BD6C-378E667E109F}" destId="{30E5EA73-69FE-4C99-B7E6-D2785DA2F8C5}" srcOrd="0" destOrd="0" presId="urn:microsoft.com/office/officeart/2008/layout/VerticalCurvedList"/>
    <dgm:cxn modelId="{D4C7945E-3560-4FF8-874A-8FD5074509C5}" type="presParOf" srcId="{30E5EA73-69FE-4C99-B7E6-D2785DA2F8C5}" destId="{147482D8-F793-4B63-AC92-2D2E108DBAA0}" srcOrd="0" destOrd="0" presId="urn:microsoft.com/office/officeart/2008/layout/VerticalCurvedList"/>
    <dgm:cxn modelId="{5DAD9066-907D-4DE1-8283-932112441A3A}" type="presParOf" srcId="{147482D8-F793-4B63-AC92-2D2E108DBAA0}" destId="{F2410933-DB5E-4543-A714-4AF5A203C95C}" srcOrd="0" destOrd="0" presId="urn:microsoft.com/office/officeart/2008/layout/VerticalCurvedList"/>
    <dgm:cxn modelId="{B4676305-D8FB-44E6-89F6-735609A719C8}" type="presParOf" srcId="{147482D8-F793-4B63-AC92-2D2E108DBAA0}" destId="{C56633DC-E658-46D8-BE63-7CB1CCD3C8DC}" srcOrd="1" destOrd="0" presId="urn:microsoft.com/office/officeart/2008/layout/VerticalCurvedList"/>
    <dgm:cxn modelId="{A7654D1B-732D-4195-A4AB-8538AD85C509}" type="presParOf" srcId="{147482D8-F793-4B63-AC92-2D2E108DBAA0}" destId="{82F03708-A2AD-459B-AB59-7BBD9EB44E67}" srcOrd="2" destOrd="0" presId="urn:microsoft.com/office/officeart/2008/layout/VerticalCurvedList"/>
    <dgm:cxn modelId="{33E0CDCD-B85C-4A3D-89BB-B861B6DE12B5}" type="presParOf" srcId="{147482D8-F793-4B63-AC92-2D2E108DBAA0}" destId="{9C6C1869-E7B2-4FB9-A22B-16BADC04A189}" srcOrd="3" destOrd="0" presId="urn:microsoft.com/office/officeart/2008/layout/VerticalCurvedList"/>
    <dgm:cxn modelId="{B4695CAF-17E3-47EC-9F84-D5E72DAD7F19}" type="presParOf" srcId="{30E5EA73-69FE-4C99-B7E6-D2785DA2F8C5}" destId="{58C1AF61-83DA-4C1D-AB86-12CF6B57BCC5}" srcOrd="1" destOrd="0" presId="urn:microsoft.com/office/officeart/2008/layout/VerticalCurvedList"/>
    <dgm:cxn modelId="{01ACCBEE-3EBF-4996-A110-4EE48740FDBE}" type="presParOf" srcId="{30E5EA73-69FE-4C99-B7E6-D2785DA2F8C5}" destId="{8F6F2BC9-C9E1-4BE2-B05C-C2439D8BCAA9}" srcOrd="2" destOrd="0" presId="urn:microsoft.com/office/officeart/2008/layout/VerticalCurvedList"/>
    <dgm:cxn modelId="{E0DB2650-1070-4065-8645-104BE23AF918}" type="presParOf" srcId="{8F6F2BC9-C9E1-4BE2-B05C-C2439D8BCAA9}" destId="{B754EC0E-654C-4EF0-9D56-C89787A35FDD}" srcOrd="0" destOrd="0" presId="urn:microsoft.com/office/officeart/2008/layout/VerticalCurvedList"/>
    <dgm:cxn modelId="{F3EC48F5-0D24-4267-8A58-30F0E472EEAA}" type="presParOf" srcId="{30E5EA73-69FE-4C99-B7E6-D2785DA2F8C5}" destId="{7BD67296-9B9C-4E5A-8D96-0527826AE180}" srcOrd="3" destOrd="0" presId="urn:microsoft.com/office/officeart/2008/layout/VerticalCurvedList"/>
    <dgm:cxn modelId="{14085347-8222-425A-9661-C34F8B50046B}" type="presParOf" srcId="{30E5EA73-69FE-4C99-B7E6-D2785DA2F8C5}" destId="{D8B848BE-10D8-4E69-B32C-5A25293D14A7}" srcOrd="4" destOrd="0" presId="urn:microsoft.com/office/officeart/2008/layout/VerticalCurvedList"/>
    <dgm:cxn modelId="{D72C2059-20B8-447A-91DC-C9D42B660CDC}" type="presParOf" srcId="{D8B848BE-10D8-4E69-B32C-5A25293D14A7}" destId="{5A5545A9-4864-4CB0-B4C5-F499246CB525}" srcOrd="0" destOrd="0" presId="urn:microsoft.com/office/officeart/2008/layout/VerticalCurvedList"/>
    <dgm:cxn modelId="{2C6F9F62-9D6A-472A-8AB5-0FDBCD326E16}" type="presParOf" srcId="{30E5EA73-69FE-4C99-B7E6-D2785DA2F8C5}" destId="{599AE00A-E511-4896-AA74-F6E900B41983}" srcOrd="5" destOrd="0" presId="urn:microsoft.com/office/officeart/2008/layout/VerticalCurvedList"/>
    <dgm:cxn modelId="{B3CC7DCB-1ACF-4142-9CE8-6CC08480A35E}" type="presParOf" srcId="{30E5EA73-69FE-4C99-B7E6-D2785DA2F8C5}" destId="{FC7DDA2D-C904-46F2-9AA5-90E50E52BBB1}" srcOrd="6" destOrd="0" presId="urn:microsoft.com/office/officeart/2008/layout/VerticalCurvedList"/>
    <dgm:cxn modelId="{BA109FD1-FE00-4BE1-9975-CCC259233371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A7D5F-224C-44CA-BA9B-231A8050B5BA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7E51B-E051-4E0B-B15A-62B77C2AA10D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9E5BB-18C1-4D5C-BB78-6AED43F0AF81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D70C2-BFC5-4B8A-A222-6E1BE8C8308D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7380B-FF32-4C85-8491-34A691497FA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BA256-42F6-4BE0-8F3F-157C6E2C8F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F5EBF-099D-476C-944C-78E4AF6F9A80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62C8E-49DA-4231-A7D0-63DCEDBF3B48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15A73-FCBF-433F-92CF-32BD30742BA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F007E-A3C2-4FC7-8574-0640894EF3E2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ABBAC-7A6D-4571-A0C5-EA9F404EAE5F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D0436-F3E9-4853-B536-E92455861BC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3FA494-6C76-4AD8-B39B-5563DF55E0EB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6D1E98-C60B-4D40-B57F-611DB4E39B3E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F1BB8-E5EF-42AB-B28C-ACF081A2C0C6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1A37B-369F-4CE5-B12E-330755A1E102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CF393-424F-4196-9931-32C859877EFA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13E18-0D34-46E1-AC39-857883A433D5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7EAF-20CA-4523-85A4-BCAB578E4167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07275-8FE2-4F95-99E9-B69E78543907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BBA120-6C8C-4064-AFD4-A844052F14F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509C0A-65C3-44A7-9D73-C4AAA8E6A0DC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05A0F-E388-44D7-83C6-074EA684FDE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352A6-4AC8-402B-9E57-1BC0B9C619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25/Mar/18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25/Mar/18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We can minimize I/O cost by maximizing run sizes!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35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12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58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35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333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selective</a:t>
            </a:r>
            <a:r>
              <a:rPr lang="en-US" baseline="0" dirty="0"/>
              <a:t> access path = </a:t>
            </a:r>
            <a:r>
              <a:rPr lang="en-US" dirty="0"/>
              <a:t>An index or file scan that we estimate will require the fewest page I/</a:t>
            </a:r>
            <a:r>
              <a:rPr lang="en-US" dirty="0" err="1"/>
              <a:t>Os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773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44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076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695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59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150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71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64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89668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42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55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each run into an</a:t>
            </a:r>
            <a:r>
              <a:rPr lang="en-US" baseline="0" dirty="0"/>
              <a:t> input buffer, ONE page at a time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66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115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16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29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52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255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25/Mar/18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25/Mar/18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25/Mar/18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25/Mar/18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25/Mar/18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25/Mar/18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25/Mar/18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25/Mar/18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25/Mar/18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25/Mar/18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25/Mar/18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25/Mar/18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jpeg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6.wmf"/><Relationship Id="rId3" Type="http://schemas.openxmlformats.org/officeDocument/2006/relationships/image" Target="../media/image1.jpe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5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VI</a:t>
            </a:r>
            <a:br>
              <a:rPr lang="en-US" dirty="0"/>
            </a:br>
            <a:r>
              <a:rPr lang="en-US" dirty="0"/>
              <a:t>Lecture 18, Mar 25, 2018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2-Way Merge Sort: 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486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If the number of pages in the input file is 2</a:t>
            </a:r>
            <a:r>
              <a:rPr lang="en-US" sz="2800" baseline="30000" dirty="0"/>
              <a:t>k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0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  </a:t>
            </a:r>
            <a:r>
              <a:rPr lang="en-US" dirty="0">
                <a:solidFill>
                  <a:srgbClr val="0070C0"/>
                </a:solidFill>
              </a:rPr>
              <a:t>1-page runs</a:t>
            </a:r>
            <a:endParaRPr lang="en-US" baseline="300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1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k-1  </a:t>
            </a:r>
            <a:r>
              <a:rPr lang="en-US" dirty="0">
                <a:solidFill>
                  <a:srgbClr val="0070C0"/>
                </a:solidFill>
              </a:rPr>
              <a:t>2-page runs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2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k-2 </a:t>
            </a:r>
            <a:r>
              <a:rPr lang="en-US" dirty="0">
                <a:solidFill>
                  <a:srgbClr val="0070C0"/>
                </a:solidFill>
              </a:rPr>
              <a:t>4-page runs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k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k-k 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>
                <a:solidFill>
                  <a:srgbClr val="0070C0"/>
                </a:solidFill>
              </a:rPr>
              <a:t>-page runs (or 1 run of size 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For </a:t>
            </a:r>
            <a:r>
              <a:rPr lang="en-US" sz="2400" i="1" dirty="0"/>
              <a:t>N</a:t>
            </a:r>
            <a:r>
              <a:rPr lang="en-US" sz="2400" dirty="0"/>
              <a:t> number of pages, how many passes are incurred?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pages do we read and write in each pass?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2</a:t>
            </a:r>
            <a:r>
              <a:rPr lang="en-US" i="1" dirty="0"/>
              <a:t>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/>
              <a:t>What is the overall cost?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2">
              <a:buFont typeface="Wingdings" pitchFamily="2" charset="2"/>
              <a:buChar char="§"/>
            </a:pPr>
            <a:r>
              <a:rPr lang="en-US" sz="2200" dirty="0"/>
              <a:t> 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676400" y="4741492"/>
          <a:ext cx="1219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3" imgW="749160" imgH="228600" progId="Equation.3">
                  <p:embed/>
                </p:oleObj>
              </mc:Choice>
              <mc:Fallback>
                <p:oleObj name="Equation" r:id="rId3" imgW="749160" imgH="228600" progId="Equation.3">
                  <p:embed/>
                  <p:pic>
                    <p:nvPicPr>
                      <p:cNvPr id="2" name="Object 1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41492"/>
                        <a:ext cx="1219200" cy="381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609725" y="6061075"/>
          <a:ext cx="24288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5" imgW="1218960" imgH="355320" progId="Equation.3">
                  <p:embed/>
                </p:oleObj>
              </mc:Choice>
              <mc:Fallback>
                <p:oleObj name="Equation" r:id="rId5" imgW="1218960" imgH="355320" progId="Equation.3">
                  <p:embed/>
                  <p:pic>
                    <p:nvPicPr>
                      <p:cNvPr id="3" name="Object 2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6061075"/>
                        <a:ext cx="2428875" cy="6699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23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953702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File</a:t>
            </a: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941002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1-Page Runs</a:t>
            </a: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953702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2-Page Runs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953702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4-Page Runs</a:t>
            </a: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039427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8-Page Runs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2021472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2029596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2031272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075677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3162752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36374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41136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45899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50661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554241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601866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6493327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3399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3399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43517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43517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5304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5304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6256790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6256790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875540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875540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875540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778952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778952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778952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778952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828040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828040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828040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828040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828040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828040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828040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828040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842327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36374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41136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45899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50661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554241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601866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6493327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3162752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312465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591377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0676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45438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50201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54963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6042477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115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5020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359137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40676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455340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5486852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6031365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3343727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3353252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4305752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429622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5278890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526777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6269490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829502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829502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839027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829502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736090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736090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815465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782002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782002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782002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782002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782002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782002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875540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3054802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3054802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3126240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3126240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333737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7612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42565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7502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52455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566941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61631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66584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32675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355010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425654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453911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524555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55281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616312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644570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3550102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4115252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5456690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6021840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4043815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5032827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989465" y="4949825"/>
            <a:ext cx="3306762" cy="166131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tx1"/>
                </a:solidFill>
              </a:rPr>
              <a:t>Formula Check: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             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= (2 × 8) × (3 + 1) = 64 I/</a:t>
            </a:r>
            <a:r>
              <a:rPr lang="en-US" dirty="0" err="1">
                <a:solidFill>
                  <a:schemeClr val="tx1"/>
                </a:solidFill>
              </a:rPr>
              <a:t>Os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Correct!</a:t>
            </a:r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1627188" y="5308600"/>
          <a:ext cx="19843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Equation" r:id="rId3" imgW="1218960" imgH="342720" progId="Equation.3">
                  <p:embed/>
                </p:oleObj>
              </mc:Choice>
              <mc:Fallback>
                <p:oleObj name="Equation" r:id="rId3" imgW="1218960" imgH="342720" progId="Equation.3">
                  <p:embed/>
                  <p:pic>
                    <p:nvPicPr>
                      <p:cNvPr id="3" name="Object 2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5308600"/>
                        <a:ext cx="1984375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eft Brace 3"/>
          <p:cNvSpPr/>
          <p:nvPr/>
        </p:nvSpPr>
        <p:spPr>
          <a:xfrm>
            <a:off x="1675265" y="1765300"/>
            <a:ext cx="346207" cy="293052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431458" y="2952750"/>
          <a:ext cx="1116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Equation" r:id="rId5" imgW="685800" imgH="228600" progId="Equation.3">
                  <p:embed/>
                </p:oleObj>
              </mc:Choice>
              <mc:Fallback>
                <p:oleObj name="Equation" r:id="rId5" imgW="685800" imgH="228600" progId="Equation.3">
                  <p:embed/>
                  <p:pic>
                    <p:nvPicPr>
                      <p:cNvPr id="5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58" y="2952750"/>
                        <a:ext cx="11160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437" y="3346728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4 passes</a:t>
            </a:r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07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4572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ea typeface="ＭＳ Ｐゴシック" pitchFamily="34" charset="-128"/>
              </a:rPr>
              <a:t>B</a:t>
            </a:r>
            <a:r>
              <a:rPr lang="en-US" dirty="0">
                <a:ea typeface="ＭＳ Ｐゴシック" pitchFamily="34" charset="-128"/>
              </a:rPr>
              <a:t>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492" y="1600200"/>
            <a:ext cx="8915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How can we sort a file with </a:t>
            </a:r>
            <a:r>
              <a:rPr lang="en-US" sz="2800" i="1" dirty="0"/>
              <a:t>N</a:t>
            </a:r>
            <a:r>
              <a:rPr lang="en-US" sz="2800" dirty="0"/>
              <a:t> pages using </a:t>
            </a:r>
            <a:r>
              <a:rPr lang="en-US" sz="2800" b="1" i="1" u="sng" dirty="0"/>
              <a:t>B</a:t>
            </a:r>
            <a:r>
              <a:rPr lang="en-US" sz="2800" dirty="0"/>
              <a:t> buffer pages?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0: </a:t>
            </a:r>
            <a:r>
              <a:rPr lang="en-US" sz="2600" dirty="0"/>
              <a:t>use </a:t>
            </a:r>
            <a:r>
              <a:rPr lang="en-US" sz="2600" i="1" dirty="0"/>
              <a:t>B </a:t>
            </a:r>
            <a:r>
              <a:rPr lang="en-US" sz="2600" dirty="0"/>
              <a:t>buffer pages and sort internally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This will produce                 sorted B-page runs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Passes 1, 2, …: </a:t>
            </a:r>
            <a:r>
              <a:rPr lang="en-US" sz="2600" dirty="0"/>
              <a:t>use B – 1 buffer pages for input and the remaining page for output; do (B-1)-way merge in each run</a:t>
            </a:r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571081" y="2614613"/>
          <a:ext cx="20018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3" imgW="1999953" imgH="724230" progId="Equation.3">
                  <p:embed/>
                </p:oleObj>
              </mc:Choice>
              <mc:Fallback>
                <p:oleObj name="Equation" r:id="rId3" imgW="1999953" imgH="724230" progId="Equation.3">
                  <p:embed/>
                  <p:pic>
                    <p:nvPicPr>
                      <p:cNvPr id="2" name="Object 1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081" y="2614613"/>
                        <a:ext cx="20018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reeform 7"/>
          <p:cNvSpPr>
            <a:spLocks/>
          </p:cNvSpPr>
          <p:nvPr/>
        </p:nvSpPr>
        <p:spPr bwMode="auto">
          <a:xfrm>
            <a:off x="6837363" y="4249738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1198563" y="4638675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1198563" y="56388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1052513" y="4284663"/>
            <a:ext cx="1387475" cy="265112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327400" y="6223000"/>
            <a:ext cx="30654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1" name="Freeform 12"/>
          <p:cNvSpPr>
            <a:spLocks/>
          </p:cNvSpPr>
          <p:nvPr/>
        </p:nvSpPr>
        <p:spPr bwMode="auto">
          <a:xfrm>
            <a:off x="6953250" y="4724400"/>
            <a:ext cx="1119188" cy="157163"/>
          </a:xfrm>
          <a:custGeom>
            <a:avLst/>
            <a:gdLst>
              <a:gd name="T0" fmla="*/ 0 w 705"/>
              <a:gd name="T1" fmla="*/ 98 h 99"/>
              <a:gd name="T2" fmla="*/ 0 w 705"/>
              <a:gd name="T3" fmla="*/ 0 h 99"/>
              <a:gd name="T4" fmla="*/ 704 w 705"/>
              <a:gd name="T5" fmla="*/ 0 h 99"/>
              <a:gd name="T6" fmla="*/ 704 w 705"/>
              <a:gd name="T7" fmla="*/ 98 h 99"/>
              <a:gd name="T8" fmla="*/ 0 w 705"/>
              <a:gd name="T9" fmla="*/ 98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3"/>
          <p:cNvSpPr>
            <a:spLocks/>
          </p:cNvSpPr>
          <p:nvPr/>
        </p:nvSpPr>
        <p:spPr bwMode="auto">
          <a:xfrm>
            <a:off x="6967538" y="5005388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4"/>
          <p:cNvSpPr>
            <a:spLocks/>
          </p:cNvSpPr>
          <p:nvPr/>
        </p:nvSpPr>
        <p:spPr bwMode="auto">
          <a:xfrm>
            <a:off x="3321050" y="4146550"/>
            <a:ext cx="1189038" cy="538163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5"/>
          <p:cNvSpPr>
            <a:spLocks/>
          </p:cNvSpPr>
          <p:nvPr/>
        </p:nvSpPr>
        <p:spPr bwMode="auto">
          <a:xfrm>
            <a:off x="5170488" y="5000625"/>
            <a:ext cx="1058862" cy="436563"/>
          </a:xfrm>
          <a:custGeom>
            <a:avLst/>
            <a:gdLst>
              <a:gd name="T0" fmla="*/ 0 w 667"/>
              <a:gd name="T1" fmla="*/ 274 h 275"/>
              <a:gd name="T2" fmla="*/ 0 w 667"/>
              <a:gd name="T3" fmla="*/ 0 h 275"/>
              <a:gd name="T4" fmla="*/ 666 w 667"/>
              <a:gd name="T5" fmla="*/ 0 h 275"/>
              <a:gd name="T6" fmla="*/ 666 w 667"/>
              <a:gd name="T7" fmla="*/ 274 h 275"/>
              <a:gd name="T8" fmla="*/ 0 w 667"/>
              <a:gd name="T9" fmla="*/ 27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6"/>
          <p:cNvSpPr>
            <a:spLocks/>
          </p:cNvSpPr>
          <p:nvPr/>
        </p:nvSpPr>
        <p:spPr bwMode="auto">
          <a:xfrm>
            <a:off x="3292475" y="5722938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7"/>
          <p:cNvSpPr>
            <a:spLocks/>
          </p:cNvSpPr>
          <p:nvPr/>
        </p:nvSpPr>
        <p:spPr bwMode="auto">
          <a:xfrm>
            <a:off x="2787650" y="4038600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3303588" y="4202113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224213" y="5780088"/>
            <a:ext cx="12620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5122863" y="5024438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7245350" y="608330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1382713" y="611505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1068388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>
            <a:off x="2435225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1071563" y="5884863"/>
            <a:ext cx="1363662" cy="190500"/>
            <a:chOff x="675" y="3611"/>
            <a:chExt cx="859" cy="120"/>
          </a:xfrm>
        </p:grpSpPr>
        <p:sp>
          <p:nvSpPr>
            <p:cNvPr id="55" name="Arc 25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G0" fmla="+- 21600 0 0"/>
                <a:gd name="G1" fmla="+- 744 0 0"/>
                <a:gd name="G2" fmla="+- 21600 0 0"/>
                <a:gd name="T0" fmla="*/ 21457 w 21600"/>
                <a:gd name="T1" fmla="*/ 22344 h 22344"/>
                <a:gd name="T2" fmla="*/ 13 w 21600"/>
                <a:gd name="T3" fmla="*/ 0 h 22344"/>
                <a:gd name="T4" fmla="*/ 21600 w 21600"/>
                <a:gd name="T5" fmla="*/ 744 h 22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rc 26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G0" fmla="+- 0 0 0"/>
                <a:gd name="G1" fmla="+- 187 0 0"/>
                <a:gd name="G2" fmla="+- 21600 0 0"/>
                <a:gd name="T0" fmla="*/ 21599 w 21600"/>
                <a:gd name="T1" fmla="*/ 0 h 21787"/>
                <a:gd name="T2" fmla="*/ 0 w 21600"/>
                <a:gd name="T3" fmla="*/ 21787 h 21787"/>
                <a:gd name="T4" fmla="*/ 0 w 21600"/>
                <a:gd name="T5" fmla="*/ 187 h 2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30"/>
          <p:cNvGrpSpPr>
            <a:grpSpLocks/>
          </p:cNvGrpSpPr>
          <p:nvPr/>
        </p:nvGrpSpPr>
        <p:grpSpPr bwMode="auto">
          <a:xfrm>
            <a:off x="6858000" y="5808663"/>
            <a:ext cx="1370013" cy="179387"/>
            <a:chOff x="4320" y="3563"/>
            <a:chExt cx="863" cy="113"/>
          </a:xfrm>
        </p:grpSpPr>
        <p:sp>
          <p:nvSpPr>
            <p:cNvPr id="58" name="Arc 28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G0" fmla="+- 21600 0 0"/>
                <a:gd name="G1" fmla="+- 589 0 0"/>
                <a:gd name="G2" fmla="+- 21600 0 0"/>
                <a:gd name="T0" fmla="*/ 21457 w 21600"/>
                <a:gd name="T1" fmla="*/ 22189 h 22189"/>
                <a:gd name="T2" fmla="*/ 8 w 21600"/>
                <a:gd name="T3" fmla="*/ 0 h 22189"/>
                <a:gd name="T4" fmla="*/ 21600 w 21600"/>
                <a:gd name="T5" fmla="*/ 589 h 22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rc 29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G0" fmla="+- 0 0 0"/>
                <a:gd name="G1" fmla="+- 197 0 0"/>
                <a:gd name="G2" fmla="+- 21600 0 0"/>
                <a:gd name="T0" fmla="*/ 21599 w 21600"/>
                <a:gd name="T1" fmla="*/ 0 h 21797"/>
                <a:gd name="T2" fmla="*/ 0 w 21600"/>
                <a:gd name="T3" fmla="*/ 21797 h 21797"/>
                <a:gd name="T4" fmla="*/ 0 w 21600"/>
                <a:gd name="T5" fmla="*/ 197 h 2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Line 31"/>
          <p:cNvSpPr>
            <a:spLocks noChangeShapeType="1"/>
          </p:cNvSpPr>
          <p:nvPr/>
        </p:nvSpPr>
        <p:spPr bwMode="auto">
          <a:xfrm>
            <a:off x="6861175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8228013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3"/>
          <p:cNvSpPr>
            <a:spLocks noChangeShapeType="1"/>
          </p:cNvSpPr>
          <p:nvPr/>
        </p:nvSpPr>
        <p:spPr bwMode="auto">
          <a:xfrm flipV="1">
            <a:off x="2270125" y="44989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>
            <a:off x="2274888" y="50530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5"/>
          <p:cNvSpPr>
            <a:spLocks noChangeShapeType="1"/>
          </p:cNvSpPr>
          <p:nvPr/>
        </p:nvSpPr>
        <p:spPr bwMode="auto">
          <a:xfrm>
            <a:off x="4527550" y="46831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V="1">
            <a:off x="4522788" y="53308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7"/>
          <p:cNvSpPr>
            <a:spLocks noChangeShapeType="1"/>
          </p:cNvSpPr>
          <p:nvPr/>
        </p:nvSpPr>
        <p:spPr bwMode="auto">
          <a:xfrm>
            <a:off x="6216650" y="52371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3321050" y="4792663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9"/>
          <p:cNvSpPr>
            <a:spLocks noChangeArrowheads="1"/>
          </p:cNvSpPr>
          <p:nvPr/>
        </p:nvSpPr>
        <p:spPr bwMode="auto">
          <a:xfrm>
            <a:off x="3303588" y="4848225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69" name="Rectangle 40"/>
          <p:cNvSpPr>
            <a:spLocks noChangeArrowheads="1"/>
          </p:cNvSpPr>
          <p:nvPr/>
        </p:nvSpPr>
        <p:spPr bwMode="auto">
          <a:xfrm>
            <a:off x="3471863" y="4916488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0" name="Freeform 41"/>
          <p:cNvSpPr>
            <a:spLocks/>
          </p:cNvSpPr>
          <p:nvPr/>
        </p:nvSpPr>
        <p:spPr bwMode="auto">
          <a:xfrm>
            <a:off x="1198563" y="49164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2"/>
          <p:cNvSpPr>
            <a:spLocks noChangeShapeType="1"/>
          </p:cNvSpPr>
          <p:nvPr/>
        </p:nvSpPr>
        <p:spPr bwMode="auto">
          <a:xfrm>
            <a:off x="2355850" y="56991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43"/>
          <p:cNvSpPr>
            <a:spLocks noChangeShapeType="1"/>
          </p:cNvSpPr>
          <p:nvPr/>
        </p:nvSpPr>
        <p:spPr bwMode="auto">
          <a:xfrm>
            <a:off x="4527550" y="50530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ectangle 44"/>
          <p:cNvSpPr>
            <a:spLocks noChangeArrowheads="1"/>
          </p:cNvSpPr>
          <p:nvPr/>
        </p:nvSpPr>
        <p:spPr bwMode="auto">
          <a:xfrm>
            <a:off x="7088188" y="4824413"/>
            <a:ext cx="8318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Freeform 45"/>
          <p:cNvSpPr>
            <a:spLocks/>
          </p:cNvSpPr>
          <p:nvPr/>
        </p:nvSpPr>
        <p:spPr bwMode="auto">
          <a:xfrm>
            <a:off x="6967538" y="5559425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6"/>
          <p:cNvSpPr>
            <a:spLocks noChangeArrowheads="1"/>
          </p:cNvSpPr>
          <p:nvPr/>
        </p:nvSpPr>
        <p:spPr bwMode="auto">
          <a:xfrm>
            <a:off x="1298575" y="4824413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92304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B-Way Merge Sort: 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I/O cost = 2N × Number of passes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Number of passes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Assume the previous example (i.e., 8 pages), </a:t>
            </a:r>
            <a:r>
              <a:rPr lang="en-US" sz="2800" i="1" dirty="0"/>
              <a:t>but</a:t>
            </a:r>
            <a:r>
              <a:rPr lang="en-US" sz="2800" dirty="0"/>
              <a:t> using 5 buffer pages (instead of 3)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I/O cost =  32 (</a:t>
            </a:r>
            <a:r>
              <a:rPr lang="en-US" sz="2600" i="1" dirty="0"/>
              <a:t>as opposed to 64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Therefore, increasing the number of buffer pages minimizes the number of passes and accordingly the I/O cost!</a:t>
            </a:r>
          </a:p>
          <a:p>
            <a:endParaRPr lang="en-US" sz="28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3886200" y="2243984"/>
          <a:ext cx="449738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3" imgW="4498975" imgH="928688" progId="Equation.3">
                  <p:embed/>
                </p:oleObj>
              </mc:Choice>
              <mc:Fallback>
                <p:oleObj name="Equation" r:id="rId3" imgW="4498975" imgH="928688" progId="Equation.3">
                  <p:embed/>
                  <p:pic>
                    <p:nvPicPr>
                      <p:cNvPr id="4" name="Object 3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43984"/>
                        <a:ext cx="4497388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3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Number of Passes of B-Way Sort</a:t>
            </a:r>
            <a:endParaRPr lang="en-US" dirty="0">
              <a:ea typeface="ＭＳ Ｐゴシック" pitchFamily="34" charset="-128"/>
            </a:endParaRP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/>
          </p:nvPr>
        </p:nvGraphicFramePr>
        <p:xfrm>
          <a:off x="228600" y="1447800"/>
          <a:ext cx="8640762" cy="449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Document" r:id="rId3" imgW="8641080" imgH="4494276" progId="Word.Document.8">
                  <p:embed/>
                </p:oleObj>
              </mc:Choice>
              <mc:Fallback>
                <p:oleObj name="Document" r:id="rId3" imgW="8641080" imgH="4494276" progId="Word.Document.8">
                  <p:embed/>
                  <p:pic>
                    <p:nvPicPr>
                      <p:cNvPr id="5" name="Object 4">
                        <a:hlinkClick r:id="" action="ppaction://ole?verb=0"/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8640762" cy="449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143000" y="5815057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High Fan-in during merging is crucial!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43000" y="6348456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How else can we minimize I/O cost?</a:t>
            </a:r>
          </a:p>
        </p:txBody>
      </p:sp>
    </p:spTree>
    <p:extLst>
      <p:ext uri="{BB962C8B-B14F-4D97-AF65-F5344CB8AC3E}">
        <p14:creationId xmlns:p14="http://schemas.microsoft.com/office/powerpoint/2010/main" val="328059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0481" y="54071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5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With a more aggressive implementation of B-way sort, we can write out runs of 2×B (on average) internally 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is referred to as </a:t>
            </a:r>
            <a:r>
              <a:rPr lang="en-US" sz="2600" dirty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12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SET</a:t>
            </a: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2</a:t>
            </a:r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IDEA: Pick the tuple in the </a:t>
            </a:r>
            <a:r>
              <a:rPr lang="en-US" i="1" dirty="0">
                <a:solidFill>
                  <a:schemeClr val="tx1"/>
                </a:solidFill>
              </a:rPr>
              <a:t>current set </a:t>
            </a:r>
            <a:r>
              <a:rPr lang="en-US" dirty="0">
                <a:solidFill>
                  <a:schemeClr val="tx1"/>
                </a:solidFill>
              </a:rPr>
              <a:t>with the smallest value that is greater than the largest value in the </a:t>
            </a:r>
            <a:r>
              <a:rPr lang="en-US" i="1" dirty="0">
                <a:solidFill>
                  <a:schemeClr val="tx1"/>
                </a:solidFill>
              </a:rPr>
              <a:t>output buffer</a:t>
            </a:r>
            <a:r>
              <a:rPr lang="en-US" dirty="0">
                <a:solidFill>
                  <a:schemeClr val="tx1"/>
                </a:solidFill>
              </a:rPr>
              <a:t> and append it to the </a:t>
            </a:r>
            <a:r>
              <a:rPr lang="en-US" i="1" dirty="0">
                <a:solidFill>
                  <a:schemeClr val="tx1"/>
                </a:solidFill>
              </a:rPr>
              <a:t>output buffer</a:t>
            </a:r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8" grpId="0" animBg="1"/>
      <p:bldP spid="3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7" grpId="0" animBg="1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With a more aggressive implementation of B-way sort, we can write out runs of 2×B (on average) internally 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is referred to as </a:t>
            </a:r>
            <a:r>
              <a:rPr lang="en-US" sz="2600" dirty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12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8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SET</a:t>
            </a:r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2</a:t>
            </a:r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3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</a:t>
            </a:r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When do we terminate the current </a:t>
            </a:r>
            <a:r>
              <a:rPr lang="en-US" sz="2400" i="1" dirty="0">
                <a:solidFill>
                  <a:schemeClr val="tx1"/>
                </a:solidFill>
              </a:rPr>
              <a:t>run</a:t>
            </a:r>
            <a:r>
              <a:rPr lang="en-US" sz="2400" dirty="0">
                <a:solidFill>
                  <a:schemeClr val="tx1"/>
                </a:solidFill>
              </a:rPr>
              <a:t> and start a new one?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96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 and 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So far, we assumed random </a:t>
            </a:r>
            <a:r>
              <a:rPr lang="en-US" sz="2800"/>
              <a:t>disk accesses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Would cost change if we assume that reads and writes are done sequentially?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Yes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How can we incorporate this fact into our </a:t>
            </a:r>
            <a:br>
              <a:rPr lang="en-US" dirty="0"/>
            </a:br>
            <a:r>
              <a:rPr lang="en-US" dirty="0"/>
              <a:t>cost model?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Use bigger units (this is referred to as </a:t>
            </a:r>
            <a:r>
              <a:rPr lang="en-US" dirty="0">
                <a:solidFill>
                  <a:srgbClr val="0070C0"/>
                </a:solidFill>
              </a:rPr>
              <a:t>Blocked I/O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Mask I/O delays through pre-fetching (this is referred to as </a:t>
            </a:r>
            <a:r>
              <a:rPr lang="en-US" dirty="0">
                <a:solidFill>
                  <a:srgbClr val="0070C0"/>
                </a:solidFill>
              </a:rPr>
              <a:t>double buffering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81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External Sorting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VI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External Sorting (</a:t>
            </a:r>
            <a:r>
              <a:rPr lang="en-US" sz="2600" i="1" dirty="0">
                <a:latin typeface="+mj-lt"/>
              </a:rPr>
              <a:t>Cont’d</a:t>
            </a:r>
            <a:r>
              <a:rPr lang="en-US" sz="2600" dirty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Algorithms for Relational Operations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 15.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6837363" y="4325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198563" y="4714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198563" y="5715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052513" y="4360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953250" y="4800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7538" y="5081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321050" y="4222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170488" y="5076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3292475" y="5799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2787650" y="4114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303588" y="4278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224213" y="5856288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5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122863" y="5100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245350" y="6159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382713" y="6191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1068388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435225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073150" y="5961063"/>
            <a:ext cx="1362075" cy="190500"/>
            <a:chOff x="676" y="3611"/>
            <a:chExt cx="858" cy="120"/>
          </a:xfrm>
        </p:grpSpPr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6"/>
          <p:cNvGrpSpPr>
            <a:grpSpLocks/>
          </p:cNvGrpSpPr>
          <p:nvPr/>
        </p:nvGrpSpPr>
        <p:grpSpPr bwMode="auto">
          <a:xfrm>
            <a:off x="6859588" y="5884863"/>
            <a:ext cx="1368425" cy="179387"/>
            <a:chOff x="4321" y="3563"/>
            <a:chExt cx="862" cy="113"/>
          </a:xfrm>
        </p:grpSpPr>
        <p:sp>
          <p:nvSpPr>
            <p:cNvPr id="2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861175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8228013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2270125" y="4575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274888" y="5129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527550" y="4759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4522788" y="5407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216650" y="5313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6"/>
          <p:cNvSpPr>
            <a:spLocks/>
          </p:cNvSpPr>
          <p:nvPr/>
        </p:nvSpPr>
        <p:spPr bwMode="auto">
          <a:xfrm>
            <a:off x="3321050" y="4868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3303588" y="4924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3471863" y="4992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7" name="Freeform 39"/>
          <p:cNvSpPr>
            <a:spLocks/>
          </p:cNvSpPr>
          <p:nvPr/>
        </p:nvSpPr>
        <p:spPr bwMode="auto">
          <a:xfrm>
            <a:off x="1198563" y="4992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355850" y="5775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4527550" y="5129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7088188" y="4900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41" name="Freeform 43"/>
          <p:cNvSpPr>
            <a:spLocks/>
          </p:cNvSpPr>
          <p:nvPr/>
        </p:nvSpPr>
        <p:spPr bwMode="auto">
          <a:xfrm>
            <a:off x="6967538" y="5635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1298575" y="4900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5751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let us go with </a:t>
            </a:r>
            <a:r>
              <a:rPr lang="en-US" sz="2800" i="1" dirty="0"/>
              <a:t>B/b</a:t>
            </a:r>
            <a:r>
              <a:rPr lang="en-US" sz="2800" dirty="0"/>
              <a:t> 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pages</a:t>
            </a:r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12"/>
          <p:cNvSpPr>
            <a:spLocks/>
          </p:cNvSpPr>
          <p:nvPr/>
        </p:nvSpPr>
        <p:spPr bwMode="auto">
          <a:xfrm>
            <a:off x="5180012" y="46148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12"/>
          <p:cNvSpPr>
            <a:spLocks/>
          </p:cNvSpPr>
          <p:nvPr/>
        </p:nvSpPr>
        <p:spPr bwMode="auto">
          <a:xfrm>
            <a:off x="3305175" y="5148262"/>
            <a:ext cx="1189037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5"/>
          <p:cNvSpPr>
            <a:spLocks/>
          </p:cNvSpPr>
          <p:nvPr/>
        </p:nvSpPr>
        <p:spPr bwMode="auto">
          <a:xfrm>
            <a:off x="6835775" y="4216400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1196975" y="4605337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7"/>
          <p:cNvSpPr>
            <a:spLocks/>
          </p:cNvSpPr>
          <p:nvPr/>
        </p:nvSpPr>
        <p:spPr bwMode="auto">
          <a:xfrm>
            <a:off x="1196975" y="5605462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1050925" y="4251325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3325812" y="6189662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b="1" dirty="0">
                <a:latin typeface="Bookman Old Style" pitchFamily="18" charset="0"/>
              </a:rPr>
              <a:t>3</a:t>
            </a:r>
            <a:r>
              <a:rPr lang="en-US" sz="1800" b="1" dirty="0">
                <a:solidFill>
                  <a:schemeClr val="tx1"/>
                </a:solidFill>
                <a:latin typeface="Bookman Old Style" pitchFamily="18" charset="0"/>
              </a:rPr>
              <a:t> Main memory buffers</a:t>
            </a:r>
          </a:p>
        </p:txBody>
      </p:sp>
      <p:sp>
        <p:nvSpPr>
          <p:cNvPr id="50" name="Freeform 10"/>
          <p:cNvSpPr>
            <a:spLocks/>
          </p:cNvSpPr>
          <p:nvPr/>
        </p:nvSpPr>
        <p:spPr bwMode="auto">
          <a:xfrm>
            <a:off x="6951662" y="4691062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1"/>
          <p:cNvSpPr>
            <a:spLocks/>
          </p:cNvSpPr>
          <p:nvPr/>
        </p:nvSpPr>
        <p:spPr bwMode="auto">
          <a:xfrm>
            <a:off x="6965950" y="4972050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2"/>
          <p:cNvSpPr>
            <a:spLocks/>
          </p:cNvSpPr>
          <p:nvPr/>
        </p:nvSpPr>
        <p:spPr bwMode="auto">
          <a:xfrm>
            <a:off x="3319462" y="35480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6062" y="2709862"/>
            <a:ext cx="3625850" cy="3787775"/>
          </a:xfrm>
          <a:custGeom>
            <a:avLst/>
            <a:gdLst>
              <a:gd name="T0" fmla="*/ 0 w 2284"/>
              <a:gd name="T1" fmla="*/ 3785362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3785362 h 1570"/>
              <a:gd name="T8" fmla="*/ 0 w 2284"/>
              <a:gd name="T9" fmla="*/ 3785362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427412" y="3167062"/>
            <a:ext cx="1046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89300" y="4767262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80012" y="4233862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3762" y="604996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1125" y="608171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6800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3637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1562" y="5851525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8000" y="5775325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59587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6425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68537" y="4465637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3"/>
          <p:cNvSpPr>
            <a:spLocks noChangeShapeType="1"/>
          </p:cNvSpPr>
          <p:nvPr/>
        </p:nvSpPr>
        <p:spPr bwMode="auto">
          <a:xfrm>
            <a:off x="4525962" y="4649787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 flipV="1">
            <a:off x="4521200" y="5297487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 flipV="1">
            <a:off x="6399212" y="5203825"/>
            <a:ext cx="460375" cy="20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39"/>
          <p:cNvSpPr>
            <a:spLocks/>
          </p:cNvSpPr>
          <p:nvPr/>
        </p:nvSpPr>
        <p:spPr bwMode="auto">
          <a:xfrm>
            <a:off x="1196975" y="4883150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2354262" y="5665787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2"/>
          <p:cNvSpPr>
            <a:spLocks noChangeArrowheads="1"/>
          </p:cNvSpPr>
          <p:nvPr/>
        </p:nvSpPr>
        <p:spPr bwMode="auto">
          <a:xfrm>
            <a:off x="7086600" y="4791075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6" name="Freeform 43"/>
          <p:cNvSpPr>
            <a:spLocks/>
          </p:cNvSpPr>
          <p:nvPr/>
        </p:nvSpPr>
        <p:spPr bwMode="auto">
          <a:xfrm>
            <a:off x="6965950" y="5526087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7" name="Rectangle 44"/>
          <p:cNvSpPr>
            <a:spLocks noChangeArrowheads="1"/>
          </p:cNvSpPr>
          <p:nvPr/>
        </p:nvSpPr>
        <p:spPr bwMode="auto">
          <a:xfrm>
            <a:off x="1296987" y="4791075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3351212" y="40814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180012" y="5222875"/>
            <a:ext cx="1143000" cy="15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3351212" y="56816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39108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let us go with </a:t>
            </a:r>
            <a:r>
              <a:rPr lang="en-US" sz="2800" i="1" dirty="0"/>
              <a:t>B/b</a:t>
            </a:r>
            <a:r>
              <a:rPr lang="en-US" sz="2800" dirty="0"/>
              <a:t> 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pages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>
                <a:solidFill>
                  <a:srgbClr val="0070C0"/>
                </a:solidFill>
              </a:rPr>
              <a:t>What is the main 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/>
              <a:t>Fewer random accesses (as some of the pages will be arranged sequentially!)</a:t>
            </a:r>
          </a:p>
          <a:p>
            <a:pPr lvl="1">
              <a:buFont typeface="Wingdings" pitchFamily="2" charset="2"/>
              <a:buChar char="§"/>
            </a:pPr>
            <a:endParaRPr lang="en-US" altLang="ja-JP" sz="24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>
                <a:solidFill>
                  <a:srgbClr val="0070C0"/>
                </a:solidFill>
              </a:rPr>
              <a:t>What is the main disadvantage?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/>
              <a:t>Smaller fan-in and accordingly larger number of passes! 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6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when, say </a:t>
            </a:r>
            <a:r>
              <a:rPr lang="ja-JP" altLang="en-US" sz="2800" dirty="0"/>
              <a:t>‘</a:t>
            </a:r>
            <a:r>
              <a:rPr lang="en-US" altLang="ja-JP" sz="2800" dirty="0"/>
              <a:t>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is exhausted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issue a </a:t>
            </a:r>
            <a:r>
              <a:rPr lang="ja-JP" altLang="en-US" dirty="0"/>
              <a:t>‘</a:t>
            </a:r>
            <a:r>
              <a:rPr lang="en-US" altLang="ja-JP" dirty="0"/>
              <a:t>read</a:t>
            </a:r>
            <a:r>
              <a:rPr lang="ja-JP" altLang="en-US" dirty="0"/>
              <a:t>’</a:t>
            </a:r>
            <a:r>
              <a:rPr lang="en-US" altLang="ja-JP" dirty="0"/>
              <a:t> request and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wait …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5"/>
          <p:cNvSpPr>
            <a:spLocks/>
          </p:cNvSpPr>
          <p:nvPr/>
        </p:nvSpPr>
        <p:spPr bwMode="auto">
          <a:xfrm>
            <a:off x="6837363" y="3944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6"/>
          <p:cNvSpPr>
            <a:spLocks/>
          </p:cNvSpPr>
          <p:nvPr/>
        </p:nvSpPr>
        <p:spPr bwMode="auto">
          <a:xfrm>
            <a:off x="1198563" y="4333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7"/>
          <p:cNvSpPr>
            <a:spLocks/>
          </p:cNvSpPr>
          <p:nvPr/>
        </p:nvSpPr>
        <p:spPr bwMode="auto">
          <a:xfrm>
            <a:off x="1198563" y="5334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>
            <a:off x="1052513" y="3979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327400" y="5918200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8" name="Freeform 10"/>
          <p:cNvSpPr>
            <a:spLocks/>
          </p:cNvSpPr>
          <p:nvPr/>
        </p:nvSpPr>
        <p:spPr bwMode="auto">
          <a:xfrm>
            <a:off x="6953250" y="4419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11"/>
          <p:cNvSpPr>
            <a:spLocks/>
          </p:cNvSpPr>
          <p:nvPr/>
        </p:nvSpPr>
        <p:spPr bwMode="auto">
          <a:xfrm>
            <a:off x="6967538" y="4700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12"/>
          <p:cNvSpPr>
            <a:spLocks/>
          </p:cNvSpPr>
          <p:nvPr/>
        </p:nvSpPr>
        <p:spPr bwMode="auto">
          <a:xfrm>
            <a:off x="3321050" y="3841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5170488" y="4695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3292475" y="5418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7650" y="3733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303588" y="3897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24213" y="5475288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22863" y="4719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5350" y="5778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2713" y="5810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8388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5225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3150" y="5580063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9588" y="5503863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61175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8013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70125" y="4194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>
            <a:off x="2274888" y="4748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4527550" y="4378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4"/>
          <p:cNvSpPr>
            <a:spLocks noChangeShapeType="1"/>
          </p:cNvSpPr>
          <p:nvPr/>
        </p:nvSpPr>
        <p:spPr bwMode="auto">
          <a:xfrm flipV="1">
            <a:off x="4522788" y="5026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>
            <a:off x="6216650" y="4932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36"/>
          <p:cNvSpPr>
            <a:spLocks/>
          </p:cNvSpPr>
          <p:nvPr/>
        </p:nvSpPr>
        <p:spPr bwMode="auto">
          <a:xfrm>
            <a:off x="3321050" y="4487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3303588" y="4543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3471863" y="4611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7" name="Freeform 39"/>
          <p:cNvSpPr>
            <a:spLocks/>
          </p:cNvSpPr>
          <p:nvPr/>
        </p:nvSpPr>
        <p:spPr bwMode="auto">
          <a:xfrm>
            <a:off x="1198563" y="4611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40"/>
          <p:cNvSpPr>
            <a:spLocks noChangeShapeType="1"/>
          </p:cNvSpPr>
          <p:nvPr/>
        </p:nvSpPr>
        <p:spPr bwMode="auto">
          <a:xfrm>
            <a:off x="2355850" y="5394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41"/>
          <p:cNvSpPr>
            <a:spLocks noChangeShapeType="1"/>
          </p:cNvSpPr>
          <p:nvPr/>
        </p:nvSpPr>
        <p:spPr bwMode="auto">
          <a:xfrm>
            <a:off x="4527550" y="4748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42"/>
          <p:cNvSpPr>
            <a:spLocks noChangeArrowheads="1"/>
          </p:cNvSpPr>
          <p:nvPr/>
        </p:nvSpPr>
        <p:spPr bwMode="auto">
          <a:xfrm>
            <a:off x="7088188" y="4519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81" name="Freeform 43"/>
          <p:cNvSpPr>
            <a:spLocks/>
          </p:cNvSpPr>
          <p:nvPr/>
        </p:nvSpPr>
        <p:spPr bwMode="auto">
          <a:xfrm>
            <a:off x="6967538" y="5254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44"/>
          <p:cNvSpPr>
            <a:spLocks noChangeArrowheads="1"/>
          </p:cNvSpPr>
          <p:nvPr/>
        </p:nvSpPr>
        <p:spPr bwMode="auto">
          <a:xfrm>
            <a:off x="1298575" y="4519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pic>
        <p:nvPicPr>
          <p:cNvPr id="8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889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INSTEAD: </a:t>
            </a:r>
            <a:r>
              <a:rPr lang="en-US" sz="2800" i="1" dirty="0">
                <a:solidFill>
                  <a:schemeClr val="tx2"/>
                </a:solidFill>
              </a:rPr>
              <a:t>pre-fetch</a:t>
            </a:r>
            <a:r>
              <a:rPr lang="en-US" sz="2800" dirty="0"/>
              <a:t> 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into a `</a:t>
            </a:r>
            <a:r>
              <a:rPr lang="en-US" altLang="ja-JP" sz="2800" i="1" dirty="0">
                <a:solidFill>
                  <a:schemeClr val="tx2"/>
                </a:solidFill>
              </a:rPr>
              <a:t>shadow block</a:t>
            </a:r>
            <a:r>
              <a:rPr lang="ja-JP" altLang="en-US" sz="2800" dirty="0"/>
              <a:t>’</a:t>
            </a:r>
            <a:endParaRPr lang="en-US" altLang="ja-JP" sz="2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When INPUT1 is exhausted, issue a </a:t>
            </a:r>
            <a:r>
              <a:rPr lang="ja-JP" altLang="en-US" sz="2400" dirty="0"/>
              <a:t>‘</a:t>
            </a:r>
            <a:r>
              <a:rPr lang="en-US" altLang="ja-JP" sz="2400" dirty="0"/>
              <a:t>read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BUT, also proceed with INPUT1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Thus, the CPU can never go idle!</a:t>
            </a:r>
          </a:p>
          <a:p>
            <a:pPr lvl="1"/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00" name="Freeform 6"/>
          <p:cNvSpPr>
            <a:spLocks/>
          </p:cNvSpPr>
          <p:nvPr/>
        </p:nvSpPr>
        <p:spPr bwMode="auto">
          <a:xfrm>
            <a:off x="5000625" y="4429125"/>
            <a:ext cx="715963" cy="258762"/>
          </a:xfrm>
          <a:custGeom>
            <a:avLst/>
            <a:gdLst>
              <a:gd name="T0" fmla="*/ 0 w 451"/>
              <a:gd name="T1" fmla="*/ 162 h 163"/>
              <a:gd name="T2" fmla="*/ 0 w 451"/>
              <a:gd name="T3" fmla="*/ 0 h 163"/>
              <a:gd name="T4" fmla="*/ 450 w 451"/>
              <a:gd name="T5" fmla="*/ 0 h 163"/>
              <a:gd name="T6" fmla="*/ 450 w 451"/>
              <a:gd name="T7" fmla="*/ 162 h 163"/>
              <a:gd name="T8" fmla="*/ 0 w 45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163">
                <a:moveTo>
                  <a:pt x="0" y="162"/>
                </a:moveTo>
                <a:lnTo>
                  <a:pt x="0" y="0"/>
                </a:lnTo>
                <a:lnTo>
                  <a:pt x="450" y="0"/>
                </a:lnTo>
                <a:lnTo>
                  <a:pt x="450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Rectangle 7"/>
          <p:cNvSpPr>
            <a:spLocks noChangeArrowheads="1"/>
          </p:cNvSpPr>
          <p:nvPr/>
        </p:nvSpPr>
        <p:spPr bwMode="auto">
          <a:xfrm>
            <a:off x="4979988" y="4459287"/>
            <a:ext cx="8080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</a:t>
            </a:r>
          </a:p>
        </p:txBody>
      </p:sp>
      <p:sp>
        <p:nvSpPr>
          <p:cNvPr id="202" name="Freeform 8"/>
          <p:cNvSpPr>
            <a:spLocks/>
          </p:cNvSpPr>
          <p:nvPr/>
        </p:nvSpPr>
        <p:spPr bwMode="auto">
          <a:xfrm>
            <a:off x="4989513" y="4757737"/>
            <a:ext cx="727075" cy="258763"/>
          </a:xfrm>
          <a:custGeom>
            <a:avLst/>
            <a:gdLst>
              <a:gd name="T0" fmla="*/ 0 w 458"/>
              <a:gd name="T1" fmla="*/ 162 h 163"/>
              <a:gd name="T2" fmla="*/ 0 w 458"/>
              <a:gd name="T3" fmla="*/ 0 h 163"/>
              <a:gd name="T4" fmla="*/ 457 w 458"/>
              <a:gd name="T5" fmla="*/ 0 h 163"/>
              <a:gd name="T6" fmla="*/ 457 w 458"/>
              <a:gd name="T7" fmla="*/ 162 h 163"/>
              <a:gd name="T8" fmla="*/ 0 w 45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8" h="163">
                <a:moveTo>
                  <a:pt x="0" y="162"/>
                </a:moveTo>
                <a:lnTo>
                  <a:pt x="0" y="0"/>
                </a:lnTo>
                <a:lnTo>
                  <a:pt x="457" y="0"/>
                </a:lnTo>
                <a:lnTo>
                  <a:pt x="457" y="162"/>
                </a:lnTo>
                <a:lnTo>
                  <a:pt x="0" y="162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Rectangle 9"/>
          <p:cNvSpPr>
            <a:spLocks noChangeArrowheads="1"/>
          </p:cNvSpPr>
          <p:nvPr/>
        </p:nvSpPr>
        <p:spPr bwMode="auto">
          <a:xfrm>
            <a:off x="4927600" y="4786312"/>
            <a:ext cx="8429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OUTPUT'</a:t>
            </a:r>
          </a:p>
        </p:txBody>
      </p:sp>
      <p:sp>
        <p:nvSpPr>
          <p:cNvPr id="204" name="Freeform 10"/>
          <p:cNvSpPr>
            <a:spLocks/>
          </p:cNvSpPr>
          <p:nvPr/>
        </p:nvSpPr>
        <p:spPr bwMode="auto">
          <a:xfrm>
            <a:off x="1524000" y="4119562"/>
            <a:ext cx="1163638" cy="171450"/>
          </a:xfrm>
          <a:custGeom>
            <a:avLst/>
            <a:gdLst>
              <a:gd name="T0" fmla="*/ 732 w 733"/>
              <a:gd name="T1" fmla="*/ 54 h 108"/>
              <a:gd name="T2" fmla="*/ 703 w 733"/>
              <a:gd name="T3" fmla="*/ 33 h 108"/>
              <a:gd name="T4" fmla="*/ 625 w 733"/>
              <a:gd name="T5" fmla="*/ 15 h 108"/>
              <a:gd name="T6" fmla="*/ 366 w 733"/>
              <a:gd name="T7" fmla="*/ 0 h 108"/>
              <a:gd name="T8" fmla="*/ 107 w 733"/>
              <a:gd name="T9" fmla="*/ 15 h 108"/>
              <a:gd name="T10" fmla="*/ 29 w 733"/>
              <a:gd name="T11" fmla="*/ 33 h 108"/>
              <a:gd name="T12" fmla="*/ 0 w 733"/>
              <a:gd name="T13" fmla="*/ 54 h 108"/>
              <a:gd name="T14" fmla="*/ 29 w 733"/>
              <a:gd name="T15" fmla="*/ 74 h 108"/>
              <a:gd name="T16" fmla="*/ 107 w 733"/>
              <a:gd name="T17" fmla="*/ 91 h 108"/>
              <a:gd name="T18" fmla="*/ 366 w 733"/>
              <a:gd name="T19" fmla="*/ 107 h 108"/>
              <a:gd name="T20" fmla="*/ 625 w 733"/>
              <a:gd name="T21" fmla="*/ 91 h 108"/>
              <a:gd name="T22" fmla="*/ 703 w 733"/>
              <a:gd name="T23" fmla="*/ 74 h 108"/>
              <a:gd name="T24" fmla="*/ 732 w 733"/>
              <a:gd name="T25" fmla="*/ 5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3" h="108">
                <a:moveTo>
                  <a:pt x="732" y="54"/>
                </a:moveTo>
                <a:lnTo>
                  <a:pt x="703" y="33"/>
                </a:lnTo>
                <a:lnTo>
                  <a:pt x="625" y="15"/>
                </a:lnTo>
                <a:lnTo>
                  <a:pt x="366" y="0"/>
                </a:lnTo>
                <a:lnTo>
                  <a:pt x="107" y="15"/>
                </a:lnTo>
                <a:lnTo>
                  <a:pt x="29" y="33"/>
                </a:lnTo>
                <a:lnTo>
                  <a:pt x="0" y="54"/>
                </a:lnTo>
                <a:lnTo>
                  <a:pt x="29" y="74"/>
                </a:lnTo>
                <a:lnTo>
                  <a:pt x="107" y="91"/>
                </a:lnTo>
                <a:lnTo>
                  <a:pt x="366" y="107"/>
                </a:lnTo>
                <a:lnTo>
                  <a:pt x="625" y="91"/>
                </a:lnTo>
                <a:lnTo>
                  <a:pt x="703" y="74"/>
                </a:lnTo>
                <a:lnTo>
                  <a:pt x="732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1"/>
          <p:cNvSpPr>
            <a:spLocks/>
          </p:cNvSpPr>
          <p:nvPr/>
        </p:nvSpPr>
        <p:spPr bwMode="auto">
          <a:xfrm>
            <a:off x="1524000" y="5308600"/>
            <a:ext cx="1163638" cy="90487"/>
          </a:xfrm>
          <a:custGeom>
            <a:avLst/>
            <a:gdLst>
              <a:gd name="T0" fmla="*/ 0 w 733"/>
              <a:gd name="T1" fmla="*/ 0 h 57"/>
              <a:gd name="T2" fmla="*/ 10 w 733"/>
              <a:gd name="T3" fmla="*/ 4 h 57"/>
              <a:gd name="T4" fmla="*/ 66 w 733"/>
              <a:gd name="T5" fmla="*/ 25 h 57"/>
              <a:gd name="T6" fmla="*/ 194 w 733"/>
              <a:gd name="T7" fmla="*/ 46 h 57"/>
              <a:gd name="T8" fmla="*/ 373 w 733"/>
              <a:gd name="T9" fmla="*/ 56 h 57"/>
              <a:gd name="T10" fmla="*/ 551 w 733"/>
              <a:gd name="T11" fmla="*/ 44 h 57"/>
              <a:gd name="T12" fmla="*/ 684 w 733"/>
              <a:gd name="T13" fmla="*/ 21 h 57"/>
              <a:gd name="T14" fmla="*/ 728 w 733"/>
              <a:gd name="T15" fmla="*/ 3 h 57"/>
              <a:gd name="T16" fmla="*/ 732 w 733"/>
              <a:gd name="T17" fmla="*/ 0 h 57"/>
              <a:gd name="T18" fmla="*/ 0 w 733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3" h="57">
                <a:moveTo>
                  <a:pt x="0" y="0"/>
                </a:moveTo>
                <a:lnTo>
                  <a:pt x="10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4" y="21"/>
                </a:lnTo>
                <a:lnTo>
                  <a:pt x="728" y="3"/>
                </a:lnTo>
                <a:lnTo>
                  <a:pt x="732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12"/>
          <p:cNvSpPr>
            <a:spLocks/>
          </p:cNvSpPr>
          <p:nvPr/>
        </p:nvSpPr>
        <p:spPr bwMode="auto">
          <a:xfrm>
            <a:off x="152400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13"/>
          <p:cNvSpPr>
            <a:spLocks/>
          </p:cNvSpPr>
          <p:nvPr/>
        </p:nvSpPr>
        <p:spPr bwMode="auto">
          <a:xfrm>
            <a:off x="6380163" y="4098925"/>
            <a:ext cx="1165225" cy="173037"/>
          </a:xfrm>
          <a:custGeom>
            <a:avLst/>
            <a:gdLst>
              <a:gd name="T0" fmla="*/ 733 w 734"/>
              <a:gd name="T1" fmla="*/ 54 h 109"/>
              <a:gd name="T2" fmla="*/ 705 w 734"/>
              <a:gd name="T3" fmla="*/ 33 h 109"/>
              <a:gd name="T4" fmla="*/ 626 w 734"/>
              <a:gd name="T5" fmla="*/ 16 h 109"/>
              <a:gd name="T6" fmla="*/ 367 w 734"/>
              <a:gd name="T7" fmla="*/ 0 h 109"/>
              <a:gd name="T8" fmla="*/ 108 w 734"/>
              <a:gd name="T9" fmla="*/ 16 h 109"/>
              <a:gd name="T10" fmla="*/ 29 w 734"/>
              <a:gd name="T11" fmla="*/ 33 h 109"/>
              <a:gd name="T12" fmla="*/ 0 w 734"/>
              <a:gd name="T13" fmla="*/ 54 h 109"/>
              <a:gd name="T14" fmla="*/ 29 w 734"/>
              <a:gd name="T15" fmla="*/ 75 h 109"/>
              <a:gd name="T16" fmla="*/ 108 w 734"/>
              <a:gd name="T17" fmla="*/ 92 h 109"/>
              <a:gd name="T18" fmla="*/ 367 w 734"/>
              <a:gd name="T19" fmla="*/ 108 h 109"/>
              <a:gd name="T20" fmla="*/ 626 w 734"/>
              <a:gd name="T21" fmla="*/ 92 h 109"/>
              <a:gd name="T22" fmla="*/ 705 w 734"/>
              <a:gd name="T23" fmla="*/ 75 h 109"/>
              <a:gd name="T24" fmla="*/ 733 w 734"/>
              <a:gd name="T25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4" h="109">
                <a:moveTo>
                  <a:pt x="733" y="54"/>
                </a:moveTo>
                <a:lnTo>
                  <a:pt x="705" y="33"/>
                </a:lnTo>
                <a:lnTo>
                  <a:pt x="626" y="16"/>
                </a:lnTo>
                <a:lnTo>
                  <a:pt x="367" y="0"/>
                </a:lnTo>
                <a:lnTo>
                  <a:pt x="108" y="16"/>
                </a:lnTo>
                <a:lnTo>
                  <a:pt x="29" y="33"/>
                </a:lnTo>
                <a:lnTo>
                  <a:pt x="0" y="54"/>
                </a:lnTo>
                <a:lnTo>
                  <a:pt x="29" y="75"/>
                </a:lnTo>
                <a:lnTo>
                  <a:pt x="108" y="92"/>
                </a:lnTo>
                <a:lnTo>
                  <a:pt x="367" y="108"/>
                </a:lnTo>
                <a:lnTo>
                  <a:pt x="626" y="92"/>
                </a:lnTo>
                <a:lnTo>
                  <a:pt x="705" y="75"/>
                </a:lnTo>
                <a:lnTo>
                  <a:pt x="733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14"/>
          <p:cNvSpPr>
            <a:spLocks/>
          </p:cNvSpPr>
          <p:nvPr/>
        </p:nvSpPr>
        <p:spPr bwMode="auto">
          <a:xfrm>
            <a:off x="6380163" y="5367337"/>
            <a:ext cx="1165225" cy="90488"/>
          </a:xfrm>
          <a:custGeom>
            <a:avLst/>
            <a:gdLst>
              <a:gd name="T0" fmla="*/ 0 w 734"/>
              <a:gd name="T1" fmla="*/ 0 h 57"/>
              <a:gd name="T2" fmla="*/ 9 w 734"/>
              <a:gd name="T3" fmla="*/ 4 h 57"/>
              <a:gd name="T4" fmla="*/ 66 w 734"/>
              <a:gd name="T5" fmla="*/ 25 h 57"/>
              <a:gd name="T6" fmla="*/ 194 w 734"/>
              <a:gd name="T7" fmla="*/ 46 h 57"/>
              <a:gd name="T8" fmla="*/ 373 w 734"/>
              <a:gd name="T9" fmla="*/ 56 h 57"/>
              <a:gd name="T10" fmla="*/ 551 w 734"/>
              <a:gd name="T11" fmla="*/ 44 h 57"/>
              <a:gd name="T12" fmla="*/ 683 w 734"/>
              <a:gd name="T13" fmla="*/ 21 h 57"/>
              <a:gd name="T14" fmla="*/ 728 w 734"/>
              <a:gd name="T15" fmla="*/ 3 h 57"/>
              <a:gd name="T16" fmla="*/ 733 w 734"/>
              <a:gd name="T17" fmla="*/ 0 h 57"/>
              <a:gd name="T18" fmla="*/ 0 w 734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4" h="57">
                <a:moveTo>
                  <a:pt x="0" y="0"/>
                </a:moveTo>
                <a:lnTo>
                  <a:pt x="9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3" y="21"/>
                </a:lnTo>
                <a:lnTo>
                  <a:pt x="728" y="3"/>
                </a:lnTo>
                <a:lnTo>
                  <a:pt x="733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15"/>
          <p:cNvSpPr>
            <a:spLocks/>
          </p:cNvSpPr>
          <p:nvPr/>
        </p:nvSpPr>
        <p:spPr bwMode="auto">
          <a:xfrm>
            <a:off x="7543800" y="4205287"/>
            <a:ext cx="1588" cy="1155700"/>
          </a:xfrm>
          <a:custGeom>
            <a:avLst/>
            <a:gdLst>
              <a:gd name="T0" fmla="*/ 0 w 1"/>
              <a:gd name="T1" fmla="*/ 0 h 728"/>
              <a:gd name="T2" fmla="*/ 0 w 1"/>
              <a:gd name="T3" fmla="*/ 727 h 728"/>
              <a:gd name="T4" fmla="*/ 0 w 1"/>
              <a:gd name="T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28">
                <a:moveTo>
                  <a:pt x="0" y="0"/>
                </a:moveTo>
                <a:lnTo>
                  <a:pt x="0" y="72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6"/>
          <p:cNvSpPr>
            <a:spLocks/>
          </p:cNvSpPr>
          <p:nvPr/>
        </p:nvSpPr>
        <p:spPr bwMode="auto">
          <a:xfrm>
            <a:off x="6380163" y="4241800"/>
            <a:ext cx="1587" cy="1117600"/>
          </a:xfrm>
          <a:custGeom>
            <a:avLst/>
            <a:gdLst>
              <a:gd name="T0" fmla="*/ 0 w 1"/>
              <a:gd name="T1" fmla="*/ 0 h 704"/>
              <a:gd name="T2" fmla="*/ 0 w 1"/>
              <a:gd name="T3" fmla="*/ 703 h 704"/>
              <a:gd name="T4" fmla="*/ 0 w 1"/>
              <a:gd name="T5" fmla="*/ 0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04">
                <a:moveTo>
                  <a:pt x="0" y="0"/>
                </a:moveTo>
                <a:lnTo>
                  <a:pt x="0" y="70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7"/>
          <p:cNvSpPr>
            <a:spLocks/>
          </p:cNvSpPr>
          <p:nvPr/>
        </p:nvSpPr>
        <p:spPr bwMode="auto">
          <a:xfrm>
            <a:off x="1646238" y="5041900"/>
            <a:ext cx="946150" cy="109537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8"/>
          <p:cNvSpPr>
            <a:spLocks/>
          </p:cNvSpPr>
          <p:nvPr/>
        </p:nvSpPr>
        <p:spPr bwMode="auto">
          <a:xfrm>
            <a:off x="6478588" y="4559300"/>
            <a:ext cx="933450" cy="109537"/>
          </a:xfrm>
          <a:custGeom>
            <a:avLst/>
            <a:gdLst>
              <a:gd name="T0" fmla="*/ 0 w 588"/>
              <a:gd name="T1" fmla="*/ 68 h 69"/>
              <a:gd name="T2" fmla="*/ 0 w 588"/>
              <a:gd name="T3" fmla="*/ 0 h 69"/>
              <a:gd name="T4" fmla="*/ 587 w 588"/>
              <a:gd name="T5" fmla="*/ 0 h 69"/>
              <a:gd name="T6" fmla="*/ 587 w 588"/>
              <a:gd name="T7" fmla="*/ 68 h 69"/>
              <a:gd name="T8" fmla="*/ 0 w 588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9">
                <a:moveTo>
                  <a:pt x="0" y="68"/>
                </a:moveTo>
                <a:lnTo>
                  <a:pt x="0" y="0"/>
                </a:lnTo>
                <a:lnTo>
                  <a:pt x="587" y="0"/>
                </a:lnTo>
                <a:lnTo>
                  <a:pt x="587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9"/>
          <p:cNvSpPr>
            <a:spLocks/>
          </p:cNvSpPr>
          <p:nvPr/>
        </p:nvSpPr>
        <p:spPr bwMode="auto">
          <a:xfrm>
            <a:off x="6491288" y="4997450"/>
            <a:ext cx="933450" cy="100012"/>
          </a:xfrm>
          <a:custGeom>
            <a:avLst/>
            <a:gdLst>
              <a:gd name="T0" fmla="*/ 0 w 588"/>
              <a:gd name="T1" fmla="*/ 62 h 63"/>
              <a:gd name="T2" fmla="*/ 0 w 588"/>
              <a:gd name="T3" fmla="*/ 0 h 63"/>
              <a:gd name="T4" fmla="*/ 587 w 588"/>
              <a:gd name="T5" fmla="*/ 0 h 63"/>
              <a:gd name="T6" fmla="*/ 587 w 588"/>
              <a:gd name="T7" fmla="*/ 62 h 63"/>
              <a:gd name="T8" fmla="*/ 0 w 588"/>
              <a:gd name="T9" fmla="*/ 62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3">
                <a:moveTo>
                  <a:pt x="0" y="62"/>
                </a:moveTo>
                <a:lnTo>
                  <a:pt x="0" y="0"/>
                </a:lnTo>
                <a:lnTo>
                  <a:pt x="587" y="0"/>
                </a:lnTo>
                <a:lnTo>
                  <a:pt x="587" y="62"/>
                </a:lnTo>
                <a:lnTo>
                  <a:pt x="0" y="62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0"/>
          <p:cNvSpPr>
            <a:spLocks/>
          </p:cNvSpPr>
          <p:nvPr/>
        </p:nvSpPr>
        <p:spPr bwMode="auto">
          <a:xfrm>
            <a:off x="1646238" y="4611687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21"/>
          <p:cNvSpPr>
            <a:spLocks/>
          </p:cNvSpPr>
          <p:nvPr/>
        </p:nvSpPr>
        <p:spPr bwMode="auto">
          <a:xfrm>
            <a:off x="1646238" y="4354512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22"/>
          <p:cNvSpPr>
            <a:spLocks/>
          </p:cNvSpPr>
          <p:nvPr/>
        </p:nvSpPr>
        <p:spPr bwMode="auto">
          <a:xfrm>
            <a:off x="6491288" y="4354512"/>
            <a:ext cx="944562" cy="109538"/>
          </a:xfrm>
          <a:custGeom>
            <a:avLst/>
            <a:gdLst>
              <a:gd name="T0" fmla="*/ 0 w 595"/>
              <a:gd name="T1" fmla="*/ 68 h 69"/>
              <a:gd name="T2" fmla="*/ 0 w 595"/>
              <a:gd name="T3" fmla="*/ 0 h 69"/>
              <a:gd name="T4" fmla="*/ 594 w 595"/>
              <a:gd name="T5" fmla="*/ 0 h 69"/>
              <a:gd name="T6" fmla="*/ 594 w 595"/>
              <a:gd name="T7" fmla="*/ 68 h 69"/>
              <a:gd name="T8" fmla="*/ 0 w 595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5" h="69">
                <a:moveTo>
                  <a:pt x="0" y="68"/>
                </a:moveTo>
                <a:lnTo>
                  <a:pt x="0" y="0"/>
                </a:lnTo>
                <a:lnTo>
                  <a:pt x="594" y="0"/>
                </a:lnTo>
                <a:lnTo>
                  <a:pt x="594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23"/>
          <p:cNvSpPr>
            <a:spLocks/>
          </p:cNvSpPr>
          <p:nvPr/>
        </p:nvSpPr>
        <p:spPr bwMode="auto">
          <a:xfrm>
            <a:off x="6756400" y="4783137"/>
            <a:ext cx="49213" cy="66675"/>
          </a:xfrm>
          <a:custGeom>
            <a:avLst/>
            <a:gdLst>
              <a:gd name="T0" fmla="*/ 30 w 31"/>
              <a:gd name="T1" fmla="*/ 21 h 42"/>
              <a:gd name="T2" fmla="*/ 15 w 31"/>
              <a:gd name="T3" fmla="*/ 0 h 42"/>
              <a:gd name="T4" fmla="*/ 0 w 31"/>
              <a:gd name="T5" fmla="*/ 21 h 42"/>
              <a:gd name="T6" fmla="*/ 15 w 31"/>
              <a:gd name="T7" fmla="*/ 41 h 42"/>
              <a:gd name="T8" fmla="*/ 30 w 31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42">
                <a:moveTo>
                  <a:pt x="30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0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24"/>
          <p:cNvSpPr>
            <a:spLocks/>
          </p:cNvSpPr>
          <p:nvPr/>
        </p:nvSpPr>
        <p:spPr bwMode="auto">
          <a:xfrm>
            <a:off x="6924675" y="4783137"/>
            <a:ext cx="52388" cy="66675"/>
          </a:xfrm>
          <a:custGeom>
            <a:avLst/>
            <a:gdLst>
              <a:gd name="T0" fmla="*/ 32 w 33"/>
              <a:gd name="T1" fmla="*/ 21 h 42"/>
              <a:gd name="T2" fmla="*/ 16 w 33"/>
              <a:gd name="T3" fmla="*/ 0 h 42"/>
              <a:gd name="T4" fmla="*/ 0 w 33"/>
              <a:gd name="T5" fmla="*/ 21 h 42"/>
              <a:gd name="T6" fmla="*/ 16 w 33"/>
              <a:gd name="T7" fmla="*/ 41 h 42"/>
              <a:gd name="T8" fmla="*/ 32 w 33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42">
                <a:moveTo>
                  <a:pt x="32" y="21"/>
                </a:moveTo>
                <a:lnTo>
                  <a:pt x="16" y="0"/>
                </a:lnTo>
                <a:lnTo>
                  <a:pt x="0" y="21"/>
                </a:lnTo>
                <a:lnTo>
                  <a:pt x="16" y="41"/>
                </a:lnTo>
                <a:lnTo>
                  <a:pt x="32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25"/>
          <p:cNvSpPr>
            <a:spLocks/>
          </p:cNvSpPr>
          <p:nvPr/>
        </p:nvSpPr>
        <p:spPr bwMode="auto">
          <a:xfrm>
            <a:off x="7107238" y="4783137"/>
            <a:ext cx="50800" cy="66675"/>
          </a:xfrm>
          <a:custGeom>
            <a:avLst/>
            <a:gdLst>
              <a:gd name="T0" fmla="*/ 31 w 32"/>
              <a:gd name="T1" fmla="*/ 21 h 42"/>
              <a:gd name="T2" fmla="*/ 15 w 32"/>
              <a:gd name="T3" fmla="*/ 0 h 42"/>
              <a:gd name="T4" fmla="*/ 0 w 32"/>
              <a:gd name="T5" fmla="*/ 21 h 42"/>
              <a:gd name="T6" fmla="*/ 15 w 32"/>
              <a:gd name="T7" fmla="*/ 41 h 42"/>
              <a:gd name="T8" fmla="*/ 31 w 32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2">
                <a:moveTo>
                  <a:pt x="31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1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0" name="Group 29"/>
          <p:cNvGrpSpPr>
            <a:grpSpLocks/>
          </p:cNvGrpSpPr>
          <p:nvPr/>
        </p:nvGrpSpPr>
        <p:grpSpPr bwMode="auto">
          <a:xfrm>
            <a:off x="3494088" y="5157787"/>
            <a:ext cx="403225" cy="65088"/>
            <a:chOff x="2297" y="3192"/>
            <a:chExt cx="254" cy="41"/>
          </a:xfrm>
        </p:grpSpPr>
        <p:sp>
          <p:nvSpPr>
            <p:cNvPr id="221" name="Freeform 26"/>
            <p:cNvSpPr>
              <a:spLocks/>
            </p:cNvSpPr>
            <p:nvPr/>
          </p:nvSpPr>
          <p:spPr bwMode="auto">
            <a:xfrm>
              <a:off x="2297" y="3192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27"/>
            <p:cNvSpPr>
              <a:spLocks/>
            </p:cNvSpPr>
            <p:nvPr/>
          </p:nvSpPr>
          <p:spPr bwMode="auto">
            <a:xfrm>
              <a:off x="2405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28"/>
            <p:cNvSpPr>
              <a:spLocks/>
            </p:cNvSpPr>
            <p:nvPr/>
          </p:nvSpPr>
          <p:spPr bwMode="auto">
            <a:xfrm>
              <a:off x="2520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" name="Freeform 30"/>
          <p:cNvSpPr>
            <a:spLocks/>
          </p:cNvSpPr>
          <p:nvPr/>
        </p:nvSpPr>
        <p:spPr bwMode="auto">
          <a:xfrm>
            <a:off x="3378200" y="3563937"/>
            <a:ext cx="752475" cy="280988"/>
          </a:xfrm>
          <a:custGeom>
            <a:avLst/>
            <a:gdLst>
              <a:gd name="T0" fmla="*/ 0 w 474"/>
              <a:gd name="T1" fmla="*/ 176 h 177"/>
              <a:gd name="T2" fmla="*/ 0 w 474"/>
              <a:gd name="T3" fmla="*/ 0 h 177"/>
              <a:gd name="T4" fmla="*/ 473 w 474"/>
              <a:gd name="T5" fmla="*/ 0 h 177"/>
              <a:gd name="T6" fmla="*/ 473 w 474"/>
              <a:gd name="T7" fmla="*/ 176 h 177"/>
              <a:gd name="T8" fmla="*/ 0 w 474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4" h="177">
                <a:moveTo>
                  <a:pt x="0" y="176"/>
                </a:moveTo>
                <a:lnTo>
                  <a:pt x="0" y="0"/>
                </a:lnTo>
                <a:lnTo>
                  <a:pt x="473" y="0"/>
                </a:lnTo>
                <a:lnTo>
                  <a:pt x="473" y="176"/>
                </a:lnTo>
                <a:lnTo>
                  <a:pt x="0" y="176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31"/>
          <p:cNvSpPr>
            <a:spLocks/>
          </p:cNvSpPr>
          <p:nvPr/>
        </p:nvSpPr>
        <p:spPr bwMode="auto">
          <a:xfrm>
            <a:off x="3382963" y="3898900"/>
            <a:ext cx="750887" cy="280987"/>
          </a:xfrm>
          <a:custGeom>
            <a:avLst/>
            <a:gdLst>
              <a:gd name="T0" fmla="*/ 0 w 473"/>
              <a:gd name="T1" fmla="*/ 176 h 177"/>
              <a:gd name="T2" fmla="*/ 0 w 473"/>
              <a:gd name="T3" fmla="*/ 0 h 177"/>
              <a:gd name="T4" fmla="*/ 472 w 473"/>
              <a:gd name="T5" fmla="*/ 0 h 177"/>
              <a:gd name="T6" fmla="*/ 472 w 473"/>
              <a:gd name="T7" fmla="*/ 176 h 177"/>
              <a:gd name="T8" fmla="*/ 0 w 473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" h="177">
                <a:moveTo>
                  <a:pt x="0" y="176"/>
                </a:moveTo>
                <a:lnTo>
                  <a:pt x="0" y="0"/>
                </a:lnTo>
                <a:lnTo>
                  <a:pt x="472" y="0"/>
                </a:lnTo>
                <a:lnTo>
                  <a:pt x="472" y="176"/>
                </a:lnTo>
                <a:lnTo>
                  <a:pt x="0" y="176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32"/>
          <p:cNvSpPr>
            <a:spLocks/>
          </p:cNvSpPr>
          <p:nvPr/>
        </p:nvSpPr>
        <p:spPr bwMode="auto">
          <a:xfrm>
            <a:off x="3387725" y="5435600"/>
            <a:ext cx="774700" cy="258762"/>
          </a:xfrm>
          <a:custGeom>
            <a:avLst/>
            <a:gdLst>
              <a:gd name="T0" fmla="*/ 0 w 488"/>
              <a:gd name="T1" fmla="*/ 162 h 163"/>
              <a:gd name="T2" fmla="*/ 0 w 488"/>
              <a:gd name="T3" fmla="*/ 0 h 163"/>
              <a:gd name="T4" fmla="*/ 487 w 488"/>
              <a:gd name="T5" fmla="*/ 0 h 163"/>
              <a:gd name="T6" fmla="*/ 487 w 488"/>
              <a:gd name="T7" fmla="*/ 162 h 163"/>
              <a:gd name="T8" fmla="*/ 0 w 48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8" h="163">
                <a:moveTo>
                  <a:pt x="0" y="162"/>
                </a:moveTo>
                <a:lnTo>
                  <a:pt x="0" y="0"/>
                </a:lnTo>
                <a:lnTo>
                  <a:pt x="487" y="0"/>
                </a:lnTo>
                <a:lnTo>
                  <a:pt x="487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33"/>
          <p:cNvSpPr>
            <a:spLocks/>
          </p:cNvSpPr>
          <p:nvPr/>
        </p:nvSpPr>
        <p:spPr bwMode="auto">
          <a:xfrm>
            <a:off x="3400425" y="5754687"/>
            <a:ext cx="776288" cy="257175"/>
          </a:xfrm>
          <a:custGeom>
            <a:avLst/>
            <a:gdLst>
              <a:gd name="T0" fmla="*/ 0 w 489"/>
              <a:gd name="T1" fmla="*/ 161 h 162"/>
              <a:gd name="T2" fmla="*/ 0 w 489"/>
              <a:gd name="T3" fmla="*/ 0 h 162"/>
              <a:gd name="T4" fmla="*/ 488 w 489"/>
              <a:gd name="T5" fmla="*/ 0 h 162"/>
              <a:gd name="T6" fmla="*/ 488 w 489"/>
              <a:gd name="T7" fmla="*/ 161 h 162"/>
              <a:gd name="T8" fmla="*/ 0 w 489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" h="162">
                <a:moveTo>
                  <a:pt x="0" y="161"/>
                </a:moveTo>
                <a:lnTo>
                  <a:pt x="0" y="0"/>
                </a:lnTo>
                <a:lnTo>
                  <a:pt x="488" y="0"/>
                </a:lnTo>
                <a:lnTo>
                  <a:pt x="488" y="161"/>
                </a:lnTo>
                <a:lnTo>
                  <a:pt x="0" y="161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34"/>
          <p:cNvSpPr>
            <a:spLocks/>
          </p:cNvSpPr>
          <p:nvPr/>
        </p:nvSpPr>
        <p:spPr bwMode="auto">
          <a:xfrm>
            <a:off x="2971800" y="3443287"/>
            <a:ext cx="3068638" cy="2714625"/>
          </a:xfrm>
          <a:custGeom>
            <a:avLst/>
            <a:gdLst>
              <a:gd name="T0" fmla="*/ 0 w 1933"/>
              <a:gd name="T1" fmla="*/ 0 h 1710"/>
              <a:gd name="T2" fmla="*/ 1932 w 1933"/>
              <a:gd name="T3" fmla="*/ 0 h 1710"/>
              <a:gd name="T4" fmla="*/ 1932 w 1933"/>
              <a:gd name="T5" fmla="*/ 1709 h 1710"/>
              <a:gd name="T6" fmla="*/ 0 w 1933"/>
              <a:gd name="T7" fmla="*/ 1709 h 1710"/>
              <a:gd name="T8" fmla="*/ 0 w 1933"/>
              <a:gd name="T9" fmla="*/ 0 h 1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3" h="1710">
                <a:moveTo>
                  <a:pt x="0" y="0"/>
                </a:moveTo>
                <a:lnTo>
                  <a:pt x="1932" y="0"/>
                </a:lnTo>
                <a:lnTo>
                  <a:pt x="1932" y="1709"/>
                </a:lnTo>
                <a:lnTo>
                  <a:pt x="0" y="1709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35"/>
          <p:cNvSpPr>
            <a:spLocks/>
          </p:cNvSpPr>
          <p:nvPr/>
        </p:nvSpPr>
        <p:spPr bwMode="auto">
          <a:xfrm>
            <a:off x="3370263" y="4330700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36"/>
          <p:cNvSpPr>
            <a:spLocks/>
          </p:cNvSpPr>
          <p:nvPr/>
        </p:nvSpPr>
        <p:spPr bwMode="auto">
          <a:xfrm>
            <a:off x="3371850" y="4646612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1" name="Group 43"/>
          <p:cNvGrpSpPr>
            <a:grpSpLocks/>
          </p:cNvGrpSpPr>
          <p:nvPr/>
        </p:nvGrpSpPr>
        <p:grpSpPr bwMode="auto">
          <a:xfrm>
            <a:off x="4214813" y="3873500"/>
            <a:ext cx="617537" cy="1820862"/>
            <a:chOff x="2751" y="2383"/>
            <a:chExt cx="389" cy="1147"/>
          </a:xfrm>
        </p:grpSpPr>
        <p:sp>
          <p:nvSpPr>
            <p:cNvPr id="232" name="Freeform 37"/>
            <p:cNvSpPr>
              <a:spLocks/>
            </p:cNvSpPr>
            <p:nvPr/>
          </p:nvSpPr>
          <p:spPr bwMode="auto">
            <a:xfrm>
              <a:off x="2751" y="2956"/>
              <a:ext cx="389" cy="574"/>
            </a:xfrm>
            <a:custGeom>
              <a:avLst/>
              <a:gdLst>
                <a:gd name="T0" fmla="*/ 0 w 389"/>
                <a:gd name="T1" fmla="*/ 573 h 574"/>
                <a:gd name="T2" fmla="*/ 388 w 389"/>
                <a:gd name="T3" fmla="*/ 0 h 574"/>
                <a:gd name="T4" fmla="*/ 0 w 389"/>
                <a:gd name="T5" fmla="*/ 573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574">
                  <a:moveTo>
                    <a:pt x="0" y="573"/>
                  </a:moveTo>
                  <a:lnTo>
                    <a:pt x="388" y="0"/>
                  </a:lnTo>
                  <a:lnTo>
                    <a:pt x="0" y="573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38"/>
            <p:cNvSpPr>
              <a:spLocks/>
            </p:cNvSpPr>
            <p:nvPr/>
          </p:nvSpPr>
          <p:spPr bwMode="auto">
            <a:xfrm>
              <a:off x="3038" y="2956"/>
              <a:ext cx="102" cy="122"/>
            </a:xfrm>
            <a:custGeom>
              <a:avLst/>
              <a:gdLst>
                <a:gd name="T0" fmla="*/ 0 w 102"/>
                <a:gd name="T1" fmla="*/ 89 h 122"/>
                <a:gd name="T2" fmla="*/ 101 w 102"/>
                <a:gd name="T3" fmla="*/ 0 h 122"/>
                <a:gd name="T4" fmla="*/ 60 w 102"/>
                <a:gd name="T5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" h="122">
                  <a:moveTo>
                    <a:pt x="0" y="89"/>
                  </a:moveTo>
                  <a:lnTo>
                    <a:pt x="101" y="0"/>
                  </a:lnTo>
                  <a:lnTo>
                    <a:pt x="60" y="12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39"/>
            <p:cNvSpPr>
              <a:spLocks/>
            </p:cNvSpPr>
            <p:nvPr/>
          </p:nvSpPr>
          <p:spPr bwMode="auto">
            <a:xfrm>
              <a:off x="2751" y="2383"/>
              <a:ext cx="389" cy="422"/>
            </a:xfrm>
            <a:custGeom>
              <a:avLst/>
              <a:gdLst>
                <a:gd name="T0" fmla="*/ 0 w 389"/>
                <a:gd name="T1" fmla="*/ 0 h 422"/>
                <a:gd name="T2" fmla="*/ 388 w 389"/>
                <a:gd name="T3" fmla="*/ 421 h 422"/>
                <a:gd name="T4" fmla="*/ 0 w 389"/>
                <a:gd name="T5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22">
                  <a:moveTo>
                    <a:pt x="0" y="0"/>
                  </a:moveTo>
                  <a:lnTo>
                    <a:pt x="388" y="42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40"/>
            <p:cNvSpPr>
              <a:spLocks/>
            </p:cNvSpPr>
            <p:nvPr/>
          </p:nvSpPr>
          <p:spPr bwMode="auto">
            <a:xfrm>
              <a:off x="3025" y="2689"/>
              <a:ext cx="115" cy="116"/>
            </a:xfrm>
            <a:custGeom>
              <a:avLst/>
              <a:gdLst>
                <a:gd name="T0" fmla="*/ 54 w 115"/>
                <a:gd name="T1" fmla="*/ 0 h 116"/>
                <a:gd name="T2" fmla="*/ 114 w 115"/>
                <a:gd name="T3" fmla="*/ 115 h 116"/>
                <a:gd name="T4" fmla="*/ 0 w 115"/>
                <a:gd name="T5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116">
                  <a:moveTo>
                    <a:pt x="54" y="0"/>
                  </a:moveTo>
                  <a:lnTo>
                    <a:pt x="114" y="115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41"/>
            <p:cNvSpPr>
              <a:spLocks/>
            </p:cNvSpPr>
            <p:nvPr/>
          </p:nvSpPr>
          <p:spPr bwMode="auto">
            <a:xfrm>
              <a:off x="2751" y="2842"/>
              <a:ext cx="389" cy="40"/>
            </a:xfrm>
            <a:custGeom>
              <a:avLst/>
              <a:gdLst>
                <a:gd name="T0" fmla="*/ 0 w 389"/>
                <a:gd name="T1" fmla="*/ 0 h 40"/>
                <a:gd name="T2" fmla="*/ 388 w 389"/>
                <a:gd name="T3" fmla="*/ 39 h 40"/>
                <a:gd name="T4" fmla="*/ 0 w 389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0">
                  <a:moveTo>
                    <a:pt x="0" y="0"/>
                  </a:moveTo>
                  <a:lnTo>
                    <a:pt x="388" y="39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42"/>
            <p:cNvSpPr>
              <a:spLocks/>
            </p:cNvSpPr>
            <p:nvPr/>
          </p:nvSpPr>
          <p:spPr bwMode="auto">
            <a:xfrm>
              <a:off x="2999" y="2837"/>
              <a:ext cx="141" cy="62"/>
            </a:xfrm>
            <a:custGeom>
              <a:avLst/>
              <a:gdLst>
                <a:gd name="T0" fmla="*/ 8 w 141"/>
                <a:gd name="T1" fmla="*/ 0 h 62"/>
                <a:gd name="T2" fmla="*/ 140 w 141"/>
                <a:gd name="T3" fmla="*/ 44 h 62"/>
                <a:gd name="T4" fmla="*/ 0 w 141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62">
                  <a:moveTo>
                    <a:pt x="8" y="0"/>
                  </a:moveTo>
                  <a:lnTo>
                    <a:pt x="140" y="44"/>
                  </a:lnTo>
                  <a:lnTo>
                    <a:pt x="0" y="6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8" name="Freeform 44"/>
          <p:cNvSpPr>
            <a:spLocks/>
          </p:cNvSpPr>
          <p:nvPr/>
        </p:nvSpPr>
        <p:spPr bwMode="auto">
          <a:xfrm>
            <a:off x="4968875" y="5124450"/>
            <a:ext cx="111125" cy="49212"/>
          </a:xfrm>
          <a:custGeom>
            <a:avLst/>
            <a:gdLst>
              <a:gd name="T0" fmla="*/ 69 w 70"/>
              <a:gd name="T1" fmla="*/ 30 h 31"/>
              <a:gd name="T2" fmla="*/ 0 w 70"/>
              <a:gd name="T3" fmla="*/ 15 h 31"/>
              <a:gd name="T4" fmla="*/ 69 w 70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69" y="30"/>
                </a:moveTo>
                <a:lnTo>
                  <a:pt x="0" y="15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45"/>
          <p:cNvSpPr>
            <a:spLocks/>
          </p:cNvSpPr>
          <p:nvPr/>
        </p:nvSpPr>
        <p:spPr bwMode="auto">
          <a:xfrm>
            <a:off x="4968875" y="5148262"/>
            <a:ext cx="684213" cy="1588"/>
          </a:xfrm>
          <a:custGeom>
            <a:avLst/>
            <a:gdLst>
              <a:gd name="T0" fmla="*/ 0 w 431"/>
              <a:gd name="T1" fmla="*/ 0 h 1"/>
              <a:gd name="T2" fmla="*/ 430 w 431"/>
              <a:gd name="T3" fmla="*/ 0 h 1"/>
              <a:gd name="T4" fmla="*/ 0 w 43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" h="1">
                <a:moveTo>
                  <a:pt x="0" y="0"/>
                </a:moveTo>
                <a:lnTo>
                  <a:pt x="43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46"/>
          <p:cNvSpPr>
            <a:spLocks/>
          </p:cNvSpPr>
          <p:nvPr/>
        </p:nvSpPr>
        <p:spPr bwMode="auto">
          <a:xfrm>
            <a:off x="5541963" y="5124450"/>
            <a:ext cx="111125" cy="49212"/>
          </a:xfrm>
          <a:custGeom>
            <a:avLst/>
            <a:gdLst>
              <a:gd name="T0" fmla="*/ 0 w 70"/>
              <a:gd name="T1" fmla="*/ 0 h 31"/>
              <a:gd name="T2" fmla="*/ 69 w 70"/>
              <a:gd name="T3" fmla="*/ 15 h 31"/>
              <a:gd name="T4" fmla="*/ 0 w 70"/>
              <a:gd name="T5" fmla="*/ 3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0" y="0"/>
                </a:moveTo>
                <a:lnTo>
                  <a:pt x="69" y="15"/>
                </a:lnTo>
                <a:lnTo>
                  <a:pt x="0" y="3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1782763" y="5443537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6623050" y="5503862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3389313" y="36147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3413125" y="5476875"/>
            <a:ext cx="7651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3378200" y="43640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3338513" y="3941762"/>
            <a:ext cx="80168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1'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3328988" y="4689475"/>
            <a:ext cx="801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2'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3336925" y="5776912"/>
            <a:ext cx="8016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k'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4878388" y="5341937"/>
            <a:ext cx="10302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block size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5219700" y="5138737"/>
            <a:ext cx="304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Arial" pitchFamily="34" charset="0"/>
              </a:rPr>
              <a:t>b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2894013" y="6251575"/>
            <a:ext cx="33432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 main memory buffers, k-way merge</a:t>
            </a:r>
          </a:p>
        </p:txBody>
      </p:sp>
      <p:sp>
        <p:nvSpPr>
          <p:cNvPr id="252" name="Freeform 58"/>
          <p:cNvSpPr>
            <a:spLocks/>
          </p:cNvSpPr>
          <p:nvPr/>
        </p:nvSpPr>
        <p:spPr bwMode="auto">
          <a:xfrm>
            <a:off x="271145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3" name="Group 62"/>
          <p:cNvGrpSpPr>
            <a:grpSpLocks/>
          </p:cNvGrpSpPr>
          <p:nvPr/>
        </p:nvGrpSpPr>
        <p:grpSpPr bwMode="auto">
          <a:xfrm>
            <a:off x="1909763" y="4838700"/>
            <a:ext cx="403225" cy="65087"/>
            <a:chOff x="1299" y="2991"/>
            <a:chExt cx="254" cy="41"/>
          </a:xfrm>
        </p:grpSpPr>
        <p:sp>
          <p:nvSpPr>
            <p:cNvPr id="254" name="Freeform 59"/>
            <p:cNvSpPr>
              <a:spLocks/>
            </p:cNvSpPr>
            <p:nvPr/>
          </p:nvSpPr>
          <p:spPr bwMode="auto">
            <a:xfrm>
              <a:off x="1299" y="2991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60"/>
            <p:cNvSpPr>
              <a:spLocks/>
            </p:cNvSpPr>
            <p:nvPr/>
          </p:nvSpPr>
          <p:spPr bwMode="auto">
            <a:xfrm>
              <a:off x="1407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61"/>
            <p:cNvSpPr>
              <a:spLocks/>
            </p:cNvSpPr>
            <p:nvPr/>
          </p:nvSpPr>
          <p:spPr bwMode="auto">
            <a:xfrm>
              <a:off x="1522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7" name="Line 63"/>
          <p:cNvSpPr>
            <a:spLocks noChangeShapeType="1"/>
          </p:cNvSpPr>
          <p:nvPr/>
        </p:nvSpPr>
        <p:spPr bwMode="auto">
          <a:xfrm flipV="1">
            <a:off x="2628900" y="3841750"/>
            <a:ext cx="712788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64"/>
          <p:cNvSpPr>
            <a:spLocks noChangeShapeType="1"/>
          </p:cNvSpPr>
          <p:nvPr/>
        </p:nvSpPr>
        <p:spPr bwMode="auto">
          <a:xfrm>
            <a:off x="2633663" y="4640262"/>
            <a:ext cx="7127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65"/>
          <p:cNvSpPr>
            <a:spLocks noChangeShapeType="1"/>
          </p:cNvSpPr>
          <p:nvPr/>
        </p:nvSpPr>
        <p:spPr bwMode="auto">
          <a:xfrm>
            <a:off x="2633663" y="5119687"/>
            <a:ext cx="712787" cy="6381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5721350" y="4719637"/>
            <a:ext cx="635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0604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B+ Trees for External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Scenario</a:t>
            </a:r>
            <a:r>
              <a:rPr lang="en-US" sz="3000" dirty="0"/>
              <a:t>: the relation to be sorted has a B+ tree index on its primary key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IDEA</a:t>
            </a:r>
            <a:r>
              <a:rPr lang="en-US" sz="3000" dirty="0"/>
              <a:t>:</a:t>
            </a:r>
            <a:r>
              <a:rPr lang="en-US" sz="3000" dirty="0">
                <a:solidFill>
                  <a:schemeClr val="folHlink"/>
                </a:solidFill>
              </a:rPr>
              <a:t> </a:t>
            </a:r>
            <a:r>
              <a:rPr lang="en-US" sz="3000" dirty="0"/>
              <a:t>retrieve records in order by traversing </a:t>
            </a:r>
            <a:br>
              <a:rPr lang="en-US" sz="3000" dirty="0"/>
            </a:br>
            <a:r>
              <a:rPr lang="en-US" sz="3000" dirty="0"/>
              <a:t>leaf pages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Is this a good idea?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What if the B+ tree is clustered?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What if the B+ tree in un-clustered?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56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Clustered B+ Trees for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2774268" y="39131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3387043" y="39131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4001406" y="39131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4615768" y="3913188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228543" y="39131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841318" y="39131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2558368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2558368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2558368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558368" y="29495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583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5758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25932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26091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6266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6440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6615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26774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26948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27123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27298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27456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27631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27806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7980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8139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28314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28488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28663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28822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28996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2917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29346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9504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29679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2"/>
          <p:cNvSpPr>
            <a:spLocks noChangeShapeType="1"/>
          </p:cNvSpPr>
          <p:nvPr/>
        </p:nvSpPr>
        <p:spPr bwMode="auto">
          <a:xfrm>
            <a:off x="29854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>
            <a:off x="30028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4"/>
          <p:cNvSpPr>
            <a:spLocks noChangeShapeType="1"/>
          </p:cNvSpPr>
          <p:nvPr/>
        </p:nvSpPr>
        <p:spPr bwMode="auto">
          <a:xfrm>
            <a:off x="30187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5"/>
          <p:cNvSpPr>
            <a:spLocks noChangeShapeType="1"/>
          </p:cNvSpPr>
          <p:nvPr/>
        </p:nvSpPr>
        <p:spPr bwMode="auto">
          <a:xfrm>
            <a:off x="30362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6"/>
          <p:cNvSpPr>
            <a:spLocks noChangeShapeType="1"/>
          </p:cNvSpPr>
          <p:nvPr/>
        </p:nvSpPr>
        <p:spPr bwMode="auto">
          <a:xfrm>
            <a:off x="30536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>
            <a:off x="30711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8"/>
          <p:cNvSpPr>
            <a:spLocks noChangeShapeType="1"/>
          </p:cNvSpPr>
          <p:nvPr/>
        </p:nvSpPr>
        <p:spPr bwMode="auto">
          <a:xfrm>
            <a:off x="30870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49"/>
          <p:cNvSpPr>
            <a:spLocks noChangeShapeType="1"/>
          </p:cNvSpPr>
          <p:nvPr/>
        </p:nvSpPr>
        <p:spPr bwMode="auto">
          <a:xfrm>
            <a:off x="3099706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0"/>
          <p:cNvSpPr>
            <a:spLocks noChangeShapeType="1"/>
          </p:cNvSpPr>
          <p:nvPr/>
        </p:nvSpPr>
        <p:spPr bwMode="auto">
          <a:xfrm>
            <a:off x="3099706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1"/>
          <p:cNvSpPr>
            <a:spLocks noChangeShapeType="1"/>
          </p:cNvSpPr>
          <p:nvPr/>
        </p:nvSpPr>
        <p:spPr bwMode="auto">
          <a:xfrm>
            <a:off x="3099706" y="29876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3099706" y="30035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3"/>
          <p:cNvSpPr>
            <a:spLocks noChangeShapeType="1"/>
          </p:cNvSpPr>
          <p:nvPr/>
        </p:nvSpPr>
        <p:spPr bwMode="auto">
          <a:xfrm>
            <a:off x="3099706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4"/>
          <p:cNvSpPr>
            <a:spLocks noChangeShapeType="1"/>
          </p:cNvSpPr>
          <p:nvPr/>
        </p:nvSpPr>
        <p:spPr bwMode="auto">
          <a:xfrm>
            <a:off x="3099706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5"/>
          <p:cNvSpPr>
            <a:spLocks noChangeShapeType="1"/>
          </p:cNvSpPr>
          <p:nvPr/>
        </p:nvSpPr>
        <p:spPr bwMode="auto">
          <a:xfrm>
            <a:off x="3099706" y="30559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6"/>
          <p:cNvSpPr>
            <a:spLocks noChangeShapeType="1"/>
          </p:cNvSpPr>
          <p:nvPr/>
        </p:nvSpPr>
        <p:spPr bwMode="auto">
          <a:xfrm>
            <a:off x="3099706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>
            <a:off x="3099706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8"/>
          <p:cNvSpPr>
            <a:spLocks noChangeShapeType="1"/>
          </p:cNvSpPr>
          <p:nvPr/>
        </p:nvSpPr>
        <p:spPr bwMode="auto">
          <a:xfrm>
            <a:off x="3099706" y="3106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59"/>
          <p:cNvSpPr>
            <a:spLocks noChangeShapeType="1"/>
          </p:cNvSpPr>
          <p:nvPr/>
        </p:nvSpPr>
        <p:spPr bwMode="auto">
          <a:xfrm>
            <a:off x="3099706" y="3122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60"/>
          <p:cNvSpPr>
            <a:spLocks noChangeShapeType="1"/>
          </p:cNvSpPr>
          <p:nvPr/>
        </p:nvSpPr>
        <p:spPr bwMode="auto">
          <a:xfrm>
            <a:off x="3099706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61"/>
          <p:cNvSpPr>
            <a:spLocks noChangeShapeType="1"/>
          </p:cNvSpPr>
          <p:nvPr/>
        </p:nvSpPr>
        <p:spPr bwMode="auto">
          <a:xfrm>
            <a:off x="3099706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62"/>
          <p:cNvSpPr>
            <a:spLocks noChangeShapeType="1"/>
          </p:cNvSpPr>
          <p:nvPr/>
        </p:nvSpPr>
        <p:spPr bwMode="auto">
          <a:xfrm>
            <a:off x="3099706" y="3175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63"/>
          <p:cNvSpPr>
            <a:spLocks noChangeShapeType="1"/>
          </p:cNvSpPr>
          <p:nvPr/>
        </p:nvSpPr>
        <p:spPr bwMode="auto">
          <a:xfrm>
            <a:off x="3099706" y="3190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4"/>
          <p:cNvSpPr>
            <a:spLocks noChangeShapeType="1"/>
          </p:cNvSpPr>
          <p:nvPr/>
        </p:nvSpPr>
        <p:spPr bwMode="auto">
          <a:xfrm>
            <a:off x="3099706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5"/>
          <p:cNvSpPr>
            <a:spLocks noChangeShapeType="1"/>
          </p:cNvSpPr>
          <p:nvPr/>
        </p:nvSpPr>
        <p:spPr bwMode="auto">
          <a:xfrm>
            <a:off x="3099706" y="3225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66"/>
          <p:cNvSpPr>
            <a:spLocks noChangeShapeType="1"/>
          </p:cNvSpPr>
          <p:nvPr/>
        </p:nvSpPr>
        <p:spPr bwMode="auto">
          <a:xfrm>
            <a:off x="3099706" y="3241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3099706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68"/>
          <p:cNvSpPr>
            <a:spLocks noChangeShapeType="1"/>
          </p:cNvSpPr>
          <p:nvPr/>
        </p:nvSpPr>
        <p:spPr bwMode="auto">
          <a:xfrm>
            <a:off x="3099706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69"/>
          <p:cNvSpPr>
            <a:spLocks noChangeShapeType="1"/>
          </p:cNvSpPr>
          <p:nvPr/>
        </p:nvSpPr>
        <p:spPr bwMode="auto">
          <a:xfrm>
            <a:off x="3099706" y="3294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70"/>
          <p:cNvSpPr>
            <a:spLocks noChangeShapeType="1"/>
          </p:cNvSpPr>
          <p:nvPr/>
        </p:nvSpPr>
        <p:spPr bwMode="auto">
          <a:xfrm>
            <a:off x="3099706" y="3309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71"/>
          <p:cNvSpPr>
            <a:spLocks noChangeShapeType="1"/>
          </p:cNvSpPr>
          <p:nvPr/>
        </p:nvSpPr>
        <p:spPr bwMode="auto">
          <a:xfrm flipH="1">
            <a:off x="30949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 flipH="1">
            <a:off x="30774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73"/>
          <p:cNvSpPr>
            <a:spLocks noChangeShapeType="1"/>
          </p:cNvSpPr>
          <p:nvPr/>
        </p:nvSpPr>
        <p:spPr bwMode="auto">
          <a:xfrm flipH="1">
            <a:off x="30616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74"/>
          <p:cNvSpPr>
            <a:spLocks noChangeShapeType="1"/>
          </p:cNvSpPr>
          <p:nvPr/>
        </p:nvSpPr>
        <p:spPr bwMode="auto">
          <a:xfrm flipH="1">
            <a:off x="30441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75"/>
          <p:cNvSpPr>
            <a:spLocks noChangeShapeType="1"/>
          </p:cNvSpPr>
          <p:nvPr/>
        </p:nvSpPr>
        <p:spPr bwMode="auto">
          <a:xfrm flipH="1">
            <a:off x="30266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76"/>
          <p:cNvSpPr>
            <a:spLocks noChangeShapeType="1"/>
          </p:cNvSpPr>
          <p:nvPr/>
        </p:nvSpPr>
        <p:spPr bwMode="auto">
          <a:xfrm flipH="1">
            <a:off x="30092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77"/>
          <p:cNvSpPr>
            <a:spLocks noChangeShapeType="1"/>
          </p:cNvSpPr>
          <p:nvPr/>
        </p:nvSpPr>
        <p:spPr bwMode="auto">
          <a:xfrm flipH="1">
            <a:off x="29933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78"/>
          <p:cNvSpPr>
            <a:spLocks noChangeShapeType="1"/>
          </p:cNvSpPr>
          <p:nvPr/>
        </p:nvSpPr>
        <p:spPr bwMode="auto">
          <a:xfrm flipH="1">
            <a:off x="29758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79"/>
          <p:cNvSpPr>
            <a:spLocks noChangeShapeType="1"/>
          </p:cNvSpPr>
          <p:nvPr/>
        </p:nvSpPr>
        <p:spPr bwMode="auto">
          <a:xfrm flipH="1">
            <a:off x="29584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80"/>
          <p:cNvSpPr>
            <a:spLocks noChangeShapeType="1"/>
          </p:cNvSpPr>
          <p:nvPr/>
        </p:nvSpPr>
        <p:spPr bwMode="auto">
          <a:xfrm flipH="1">
            <a:off x="29409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81"/>
          <p:cNvSpPr>
            <a:spLocks noChangeShapeType="1"/>
          </p:cNvSpPr>
          <p:nvPr/>
        </p:nvSpPr>
        <p:spPr bwMode="auto">
          <a:xfrm flipH="1">
            <a:off x="292508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82"/>
          <p:cNvSpPr>
            <a:spLocks noChangeShapeType="1"/>
          </p:cNvSpPr>
          <p:nvPr/>
        </p:nvSpPr>
        <p:spPr bwMode="auto">
          <a:xfrm flipH="1">
            <a:off x="29076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83"/>
          <p:cNvSpPr>
            <a:spLocks noChangeShapeType="1"/>
          </p:cNvSpPr>
          <p:nvPr/>
        </p:nvSpPr>
        <p:spPr bwMode="auto">
          <a:xfrm flipH="1">
            <a:off x="28901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84"/>
          <p:cNvSpPr>
            <a:spLocks noChangeShapeType="1"/>
          </p:cNvSpPr>
          <p:nvPr/>
        </p:nvSpPr>
        <p:spPr bwMode="auto">
          <a:xfrm flipH="1">
            <a:off x="28726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85"/>
          <p:cNvSpPr>
            <a:spLocks noChangeShapeType="1"/>
          </p:cNvSpPr>
          <p:nvPr/>
        </p:nvSpPr>
        <p:spPr bwMode="auto">
          <a:xfrm flipH="1">
            <a:off x="28568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86"/>
          <p:cNvSpPr>
            <a:spLocks noChangeShapeType="1"/>
          </p:cNvSpPr>
          <p:nvPr/>
        </p:nvSpPr>
        <p:spPr bwMode="auto">
          <a:xfrm flipH="1">
            <a:off x="28393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87"/>
          <p:cNvSpPr>
            <a:spLocks noChangeShapeType="1"/>
          </p:cNvSpPr>
          <p:nvPr/>
        </p:nvSpPr>
        <p:spPr bwMode="auto">
          <a:xfrm flipH="1">
            <a:off x="28218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88"/>
          <p:cNvSpPr>
            <a:spLocks noChangeShapeType="1"/>
          </p:cNvSpPr>
          <p:nvPr/>
        </p:nvSpPr>
        <p:spPr bwMode="auto">
          <a:xfrm flipH="1">
            <a:off x="28044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89"/>
          <p:cNvSpPr>
            <a:spLocks noChangeShapeType="1"/>
          </p:cNvSpPr>
          <p:nvPr/>
        </p:nvSpPr>
        <p:spPr bwMode="auto">
          <a:xfrm flipH="1">
            <a:off x="27885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90"/>
          <p:cNvSpPr>
            <a:spLocks noChangeShapeType="1"/>
          </p:cNvSpPr>
          <p:nvPr/>
        </p:nvSpPr>
        <p:spPr bwMode="auto">
          <a:xfrm flipH="1">
            <a:off x="27710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91"/>
          <p:cNvSpPr>
            <a:spLocks noChangeShapeType="1"/>
          </p:cNvSpPr>
          <p:nvPr/>
        </p:nvSpPr>
        <p:spPr bwMode="auto">
          <a:xfrm flipH="1">
            <a:off x="27536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92"/>
          <p:cNvSpPr>
            <a:spLocks noChangeShapeType="1"/>
          </p:cNvSpPr>
          <p:nvPr/>
        </p:nvSpPr>
        <p:spPr bwMode="auto">
          <a:xfrm flipH="1">
            <a:off x="27361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93"/>
          <p:cNvSpPr>
            <a:spLocks noChangeShapeType="1"/>
          </p:cNvSpPr>
          <p:nvPr/>
        </p:nvSpPr>
        <p:spPr bwMode="auto">
          <a:xfrm flipH="1">
            <a:off x="27202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94"/>
          <p:cNvSpPr>
            <a:spLocks noChangeShapeType="1"/>
          </p:cNvSpPr>
          <p:nvPr/>
        </p:nvSpPr>
        <p:spPr bwMode="auto">
          <a:xfrm flipH="1">
            <a:off x="27028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95"/>
          <p:cNvSpPr>
            <a:spLocks noChangeShapeType="1"/>
          </p:cNvSpPr>
          <p:nvPr/>
        </p:nvSpPr>
        <p:spPr bwMode="auto">
          <a:xfrm flipH="1">
            <a:off x="26853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96"/>
          <p:cNvSpPr>
            <a:spLocks noChangeShapeType="1"/>
          </p:cNvSpPr>
          <p:nvPr/>
        </p:nvSpPr>
        <p:spPr bwMode="auto">
          <a:xfrm flipH="1">
            <a:off x="26679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97"/>
          <p:cNvSpPr>
            <a:spLocks noChangeShapeType="1"/>
          </p:cNvSpPr>
          <p:nvPr/>
        </p:nvSpPr>
        <p:spPr bwMode="auto">
          <a:xfrm flipH="1">
            <a:off x="26520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98"/>
          <p:cNvSpPr>
            <a:spLocks noChangeShapeType="1"/>
          </p:cNvSpPr>
          <p:nvPr/>
        </p:nvSpPr>
        <p:spPr bwMode="auto">
          <a:xfrm flipH="1">
            <a:off x="26345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 flipH="1">
            <a:off x="26171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100"/>
          <p:cNvSpPr>
            <a:spLocks noChangeShapeType="1"/>
          </p:cNvSpPr>
          <p:nvPr/>
        </p:nvSpPr>
        <p:spPr bwMode="auto">
          <a:xfrm flipH="1">
            <a:off x="25996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101"/>
          <p:cNvSpPr>
            <a:spLocks noChangeShapeType="1"/>
          </p:cNvSpPr>
          <p:nvPr/>
        </p:nvSpPr>
        <p:spPr bwMode="auto">
          <a:xfrm flipH="1">
            <a:off x="25837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Line 102"/>
          <p:cNvSpPr>
            <a:spLocks noChangeShapeType="1"/>
          </p:cNvSpPr>
          <p:nvPr/>
        </p:nvSpPr>
        <p:spPr bwMode="auto">
          <a:xfrm flipH="1">
            <a:off x="25663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Line 103"/>
          <p:cNvSpPr>
            <a:spLocks noChangeShapeType="1"/>
          </p:cNvSpPr>
          <p:nvPr/>
        </p:nvSpPr>
        <p:spPr bwMode="auto">
          <a:xfrm flipV="1">
            <a:off x="2558368" y="3317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104"/>
          <p:cNvSpPr>
            <a:spLocks noChangeShapeType="1"/>
          </p:cNvSpPr>
          <p:nvPr/>
        </p:nvSpPr>
        <p:spPr bwMode="auto">
          <a:xfrm flipV="1">
            <a:off x="2558368" y="32956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105"/>
          <p:cNvSpPr>
            <a:spLocks noChangeShapeType="1"/>
          </p:cNvSpPr>
          <p:nvPr/>
        </p:nvSpPr>
        <p:spPr bwMode="auto">
          <a:xfrm flipV="1">
            <a:off x="2558368" y="3278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06"/>
          <p:cNvSpPr>
            <a:spLocks noChangeShapeType="1"/>
          </p:cNvSpPr>
          <p:nvPr/>
        </p:nvSpPr>
        <p:spPr bwMode="auto">
          <a:xfrm flipV="1">
            <a:off x="2558368" y="3267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07"/>
          <p:cNvSpPr>
            <a:spLocks noChangeShapeType="1"/>
          </p:cNvSpPr>
          <p:nvPr/>
        </p:nvSpPr>
        <p:spPr bwMode="auto">
          <a:xfrm flipV="1">
            <a:off x="2558368" y="32496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2558368" y="3227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09"/>
          <p:cNvSpPr>
            <a:spLocks noChangeShapeType="1"/>
          </p:cNvSpPr>
          <p:nvPr/>
        </p:nvSpPr>
        <p:spPr bwMode="auto">
          <a:xfrm flipV="1">
            <a:off x="2558368" y="3209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0"/>
          <p:cNvSpPr>
            <a:spLocks noChangeShapeType="1"/>
          </p:cNvSpPr>
          <p:nvPr/>
        </p:nvSpPr>
        <p:spPr bwMode="auto">
          <a:xfrm flipV="1">
            <a:off x="2558368" y="31988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1"/>
          <p:cNvSpPr>
            <a:spLocks noChangeShapeType="1"/>
          </p:cNvSpPr>
          <p:nvPr/>
        </p:nvSpPr>
        <p:spPr bwMode="auto">
          <a:xfrm flipV="1">
            <a:off x="2558368" y="3176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12"/>
          <p:cNvSpPr>
            <a:spLocks noChangeShapeType="1"/>
          </p:cNvSpPr>
          <p:nvPr/>
        </p:nvSpPr>
        <p:spPr bwMode="auto">
          <a:xfrm flipV="1">
            <a:off x="2558368" y="31591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13"/>
          <p:cNvSpPr>
            <a:spLocks noChangeShapeType="1"/>
          </p:cNvSpPr>
          <p:nvPr/>
        </p:nvSpPr>
        <p:spPr bwMode="auto">
          <a:xfrm flipV="1">
            <a:off x="2558368" y="3141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14"/>
          <p:cNvSpPr>
            <a:spLocks noChangeShapeType="1"/>
          </p:cNvSpPr>
          <p:nvPr/>
        </p:nvSpPr>
        <p:spPr bwMode="auto">
          <a:xfrm flipV="1">
            <a:off x="2558368" y="31305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15"/>
          <p:cNvSpPr>
            <a:spLocks noChangeShapeType="1"/>
          </p:cNvSpPr>
          <p:nvPr/>
        </p:nvSpPr>
        <p:spPr bwMode="auto">
          <a:xfrm flipV="1">
            <a:off x="2558368" y="3108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16"/>
          <p:cNvSpPr>
            <a:spLocks noChangeShapeType="1"/>
          </p:cNvSpPr>
          <p:nvPr/>
        </p:nvSpPr>
        <p:spPr bwMode="auto">
          <a:xfrm flipV="1">
            <a:off x="2558368" y="3090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17"/>
          <p:cNvSpPr>
            <a:spLocks noChangeShapeType="1"/>
          </p:cNvSpPr>
          <p:nvPr/>
        </p:nvSpPr>
        <p:spPr bwMode="auto">
          <a:xfrm flipV="1">
            <a:off x="2558368" y="30797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18"/>
          <p:cNvSpPr>
            <a:spLocks noChangeShapeType="1"/>
          </p:cNvSpPr>
          <p:nvPr/>
        </p:nvSpPr>
        <p:spPr bwMode="auto">
          <a:xfrm flipV="1">
            <a:off x="2558368" y="3062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19"/>
          <p:cNvSpPr>
            <a:spLocks noChangeShapeType="1"/>
          </p:cNvSpPr>
          <p:nvPr/>
        </p:nvSpPr>
        <p:spPr bwMode="auto">
          <a:xfrm flipV="1">
            <a:off x="2558368" y="3040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20"/>
          <p:cNvSpPr>
            <a:spLocks noChangeShapeType="1"/>
          </p:cNvSpPr>
          <p:nvPr/>
        </p:nvSpPr>
        <p:spPr bwMode="auto">
          <a:xfrm flipV="1">
            <a:off x="2558368" y="3022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21"/>
          <p:cNvSpPr>
            <a:spLocks noChangeShapeType="1"/>
          </p:cNvSpPr>
          <p:nvPr/>
        </p:nvSpPr>
        <p:spPr bwMode="auto">
          <a:xfrm flipV="1">
            <a:off x="2558368" y="30114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22"/>
          <p:cNvSpPr>
            <a:spLocks noChangeShapeType="1"/>
          </p:cNvSpPr>
          <p:nvPr/>
        </p:nvSpPr>
        <p:spPr bwMode="auto">
          <a:xfrm flipV="1">
            <a:off x="2558368" y="2989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123"/>
          <p:cNvSpPr>
            <a:spLocks noChangeShapeType="1"/>
          </p:cNvSpPr>
          <p:nvPr/>
        </p:nvSpPr>
        <p:spPr bwMode="auto">
          <a:xfrm flipV="1">
            <a:off x="2558368" y="2971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124"/>
          <p:cNvSpPr>
            <a:spLocks noChangeShapeType="1"/>
          </p:cNvSpPr>
          <p:nvPr/>
        </p:nvSpPr>
        <p:spPr bwMode="auto">
          <a:xfrm flipV="1">
            <a:off x="2558368" y="2954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25"/>
          <p:cNvSpPr>
            <a:spLocks/>
          </p:cNvSpPr>
          <p:nvPr/>
        </p:nvSpPr>
        <p:spPr bwMode="auto">
          <a:xfrm>
            <a:off x="3425143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26"/>
          <p:cNvSpPr>
            <a:spLocks/>
          </p:cNvSpPr>
          <p:nvPr/>
        </p:nvSpPr>
        <p:spPr bwMode="auto">
          <a:xfrm>
            <a:off x="3425143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127"/>
          <p:cNvSpPr>
            <a:spLocks noChangeShapeType="1"/>
          </p:cNvSpPr>
          <p:nvPr/>
        </p:nvSpPr>
        <p:spPr bwMode="auto">
          <a:xfrm flipV="1">
            <a:off x="3425143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128"/>
          <p:cNvSpPr>
            <a:spLocks noChangeShapeType="1"/>
          </p:cNvSpPr>
          <p:nvPr/>
        </p:nvSpPr>
        <p:spPr bwMode="auto">
          <a:xfrm>
            <a:off x="3425143" y="29495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129"/>
          <p:cNvSpPr>
            <a:spLocks noChangeShapeType="1"/>
          </p:cNvSpPr>
          <p:nvPr/>
        </p:nvSpPr>
        <p:spPr bwMode="auto">
          <a:xfrm>
            <a:off x="3425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30"/>
          <p:cNvSpPr>
            <a:spLocks noChangeShapeType="1"/>
          </p:cNvSpPr>
          <p:nvPr/>
        </p:nvSpPr>
        <p:spPr bwMode="auto">
          <a:xfrm>
            <a:off x="34426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31"/>
          <p:cNvSpPr>
            <a:spLocks noChangeShapeType="1"/>
          </p:cNvSpPr>
          <p:nvPr/>
        </p:nvSpPr>
        <p:spPr bwMode="auto">
          <a:xfrm>
            <a:off x="34600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32"/>
          <p:cNvSpPr>
            <a:spLocks noChangeShapeType="1"/>
          </p:cNvSpPr>
          <p:nvPr/>
        </p:nvSpPr>
        <p:spPr bwMode="auto">
          <a:xfrm>
            <a:off x="34759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33"/>
          <p:cNvSpPr>
            <a:spLocks noChangeShapeType="1"/>
          </p:cNvSpPr>
          <p:nvPr/>
        </p:nvSpPr>
        <p:spPr bwMode="auto">
          <a:xfrm>
            <a:off x="34934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34"/>
          <p:cNvSpPr>
            <a:spLocks noChangeShapeType="1"/>
          </p:cNvSpPr>
          <p:nvPr/>
        </p:nvSpPr>
        <p:spPr bwMode="auto">
          <a:xfrm>
            <a:off x="35108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35"/>
          <p:cNvSpPr>
            <a:spLocks noChangeShapeType="1"/>
          </p:cNvSpPr>
          <p:nvPr/>
        </p:nvSpPr>
        <p:spPr bwMode="auto">
          <a:xfrm>
            <a:off x="35283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36"/>
          <p:cNvSpPr>
            <a:spLocks noChangeShapeType="1"/>
          </p:cNvSpPr>
          <p:nvPr/>
        </p:nvSpPr>
        <p:spPr bwMode="auto">
          <a:xfrm>
            <a:off x="35442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37"/>
          <p:cNvSpPr>
            <a:spLocks noChangeShapeType="1"/>
          </p:cNvSpPr>
          <p:nvPr/>
        </p:nvSpPr>
        <p:spPr bwMode="auto">
          <a:xfrm>
            <a:off x="35616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38"/>
          <p:cNvSpPr>
            <a:spLocks noChangeShapeType="1"/>
          </p:cNvSpPr>
          <p:nvPr/>
        </p:nvSpPr>
        <p:spPr bwMode="auto">
          <a:xfrm>
            <a:off x="35791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39"/>
          <p:cNvSpPr>
            <a:spLocks noChangeShapeType="1"/>
          </p:cNvSpPr>
          <p:nvPr/>
        </p:nvSpPr>
        <p:spPr bwMode="auto">
          <a:xfrm>
            <a:off x="35965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40"/>
          <p:cNvSpPr>
            <a:spLocks noChangeShapeType="1"/>
          </p:cNvSpPr>
          <p:nvPr/>
        </p:nvSpPr>
        <p:spPr bwMode="auto">
          <a:xfrm>
            <a:off x="36124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41"/>
          <p:cNvSpPr>
            <a:spLocks noChangeShapeType="1"/>
          </p:cNvSpPr>
          <p:nvPr/>
        </p:nvSpPr>
        <p:spPr bwMode="auto">
          <a:xfrm>
            <a:off x="36299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42"/>
          <p:cNvSpPr>
            <a:spLocks noChangeShapeType="1"/>
          </p:cNvSpPr>
          <p:nvPr/>
        </p:nvSpPr>
        <p:spPr bwMode="auto">
          <a:xfrm>
            <a:off x="36473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43"/>
          <p:cNvSpPr>
            <a:spLocks noChangeShapeType="1"/>
          </p:cNvSpPr>
          <p:nvPr/>
        </p:nvSpPr>
        <p:spPr bwMode="auto">
          <a:xfrm>
            <a:off x="36648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44"/>
          <p:cNvSpPr>
            <a:spLocks noChangeShapeType="1"/>
          </p:cNvSpPr>
          <p:nvPr/>
        </p:nvSpPr>
        <p:spPr bwMode="auto">
          <a:xfrm>
            <a:off x="36807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45"/>
          <p:cNvSpPr>
            <a:spLocks noChangeShapeType="1"/>
          </p:cNvSpPr>
          <p:nvPr/>
        </p:nvSpPr>
        <p:spPr bwMode="auto">
          <a:xfrm>
            <a:off x="36981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46"/>
          <p:cNvSpPr>
            <a:spLocks noChangeShapeType="1"/>
          </p:cNvSpPr>
          <p:nvPr/>
        </p:nvSpPr>
        <p:spPr bwMode="auto">
          <a:xfrm>
            <a:off x="37156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47"/>
          <p:cNvSpPr>
            <a:spLocks noChangeShapeType="1"/>
          </p:cNvSpPr>
          <p:nvPr/>
        </p:nvSpPr>
        <p:spPr bwMode="auto">
          <a:xfrm>
            <a:off x="37331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Line 148"/>
          <p:cNvSpPr>
            <a:spLocks noChangeShapeType="1"/>
          </p:cNvSpPr>
          <p:nvPr/>
        </p:nvSpPr>
        <p:spPr bwMode="auto">
          <a:xfrm>
            <a:off x="37489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Line 149"/>
          <p:cNvSpPr>
            <a:spLocks noChangeShapeType="1"/>
          </p:cNvSpPr>
          <p:nvPr/>
        </p:nvSpPr>
        <p:spPr bwMode="auto">
          <a:xfrm>
            <a:off x="37664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Line 150"/>
          <p:cNvSpPr>
            <a:spLocks noChangeShapeType="1"/>
          </p:cNvSpPr>
          <p:nvPr/>
        </p:nvSpPr>
        <p:spPr bwMode="auto">
          <a:xfrm>
            <a:off x="37839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Line 151"/>
          <p:cNvSpPr>
            <a:spLocks noChangeShapeType="1"/>
          </p:cNvSpPr>
          <p:nvPr/>
        </p:nvSpPr>
        <p:spPr bwMode="auto">
          <a:xfrm>
            <a:off x="38013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Line 152"/>
          <p:cNvSpPr>
            <a:spLocks noChangeShapeType="1"/>
          </p:cNvSpPr>
          <p:nvPr/>
        </p:nvSpPr>
        <p:spPr bwMode="auto">
          <a:xfrm>
            <a:off x="38172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Line 153"/>
          <p:cNvSpPr>
            <a:spLocks noChangeShapeType="1"/>
          </p:cNvSpPr>
          <p:nvPr/>
        </p:nvSpPr>
        <p:spPr bwMode="auto">
          <a:xfrm>
            <a:off x="38347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Line 154"/>
          <p:cNvSpPr>
            <a:spLocks noChangeShapeType="1"/>
          </p:cNvSpPr>
          <p:nvPr/>
        </p:nvSpPr>
        <p:spPr bwMode="auto">
          <a:xfrm>
            <a:off x="38521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Line 155"/>
          <p:cNvSpPr>
            <a:spLocks noChangeShapeType="1"/>
          </p:cNvSpPr>
          <p:nvPr/>
        </p:nvSpPr>
        <p:spPr bwMode="auto">
          <a:xfrm>
            <a:off x="38680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Line 156"/>
          <p:cNvSpPr>
            <a:spLocks noChangeShapeType="1"/>
          </p:cNvSpPr>
          <p:nvPr/>
        </p:nvSpPr>
        <p:spPr bwMode="auto">
          <a:xfrm>
            <a:off x="38855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>
            <a:off x="39029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Line 158"/>
          <p:cNvSpPr>
            <a:spLocks noChangeShapeType="1"/>
          </p:cNvSpPr>
          <p:nvPr/>
        </p:nvSpPr>
        <p:spPr bwMode="auto">
          <a:xfrm>
            <a:off x="39204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Line 159"/>
          <p:cNvSpPr>
            <a:spLocks noChangeShapeType="1"/>
          </p:cNvSpPr>
          <p:nvPr/>
        </p:nvSpPr>
        <p:spPr bwMode="auto">
          <a:xfrm>
            <a:off x="39363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Line 160"/>
          <p:cNvSpPr>
            <a:spLocks noChangeShapeType="1"/>
          </p:cNvSpPr>
          <p:nvPr/>
        </p:nvSpPr>
        <p:spPr bwMode="auto">
          <a:xfrm>
            <a:off x="39537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Line 161"/>
          <p:cNvSpPr>
            <a:spLocks noChangeShapeType="1"/>
          </p:cNvSpPr>
          <p:nvPr/>
        </p:nvSpPr>
        <p:spPr bwMode="auto">
          <a:xfrm>
            <a:off x="3966481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Line 162"/>
          <p:cNvSpPr>
            <a:spLocks noChangeShapeType="1"/>
          </p:cNvSpPr>
          <p:nvPr/>
        </p:nvSpPr>
        <p:spPr bwMode="auto">
          <a:xfrm>
            <a:off x="3966481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Line 163"/>
          <p:cNvSpPr>
            <a:spLocks noChangeShapeType="1"/>
          </p:cNvSpPr>
          <p:nvPr/>
        </p:nvSpPr>
        <p:spPr bwMode="auto">
          <a:xfrm>
            <a:off x="3966481" y="29876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Line 164"/>
          <p:cNvSpPr>
            <a:spLocks noChangeShapeType="1"/>
          </p:cNvSpPr>
          <p:nvPr/>
        </p:nvSpPr>
        <p:spPr bwMode="auto">
          <a:xfrm>
            <a:off x="3966481" y="30035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65"/>
          <p:cNvSpPr>
            <a:spLocks noChangeShapeType="1"/>
          </p:cNvSpPr>
          <p:nvPr/>
        </p:nvSpPr>
        <p:spPr bwMode="auto">
          <a:xfrm>
            <a:off x="3966481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66"/>
          <p:cNvSpPr>
            <a:spLocks noChangeShapeType="1"/>
          </p:cNvSpPr>
          <p:nvPr/>
        </p:nvSpPr>
        <p:spPr bwMode="auto">
          <a:xfrm>
            <a:off x="3966481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67"/>
          <p:cNvSpPr>
            <a:spLocks noChangeShapeType="1"/>
          </p:cNvSpPr>
          <p:nvPr/>
        </p:nvSpPr>
        <p:spPr bwMode="auto">
          <a:xfrm>
            <a:off x="3966481" y="30559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68"/>
          <p:cNvSpPr>
            <a:spLocks noChangeShapeType="1"/>
          </p:cNvSpPr>
          <p:nvPr/>
        </p:nvSpPr>
        <p:spPr bwMode="auto">
          <a:xfrm>
            <a:off x="3966481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69"/>
          <p:cNvSpPr>
            <a:spLocks noChangeShapeType="1"/>
          </p:cNvSpPr>
          <p:nvPr/>
        </p:nvSpPr>
        <p:spPr bwMode="auto">
          <a:xfrm>
            <a:off x="3966481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70"/>
          <p:cNvSpPr>
            <a:spLocks noChangeShapeType="1"/>
          </p:cNvSpPr>
          <p:nvPr/>
        </p:nvSpPr>
        <p:spPr bwMode="auto">
          <a:xfrm>
            <a:off x="3966481" y="3106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71"/>
          <p:cNvSpPr>
            <a:spLocks noChangeShapeType="1"/>
          </p:cNvSpPr>
          <p:nvPr/>
        </p:nvSpPr>
        <p:spPr bwMode="auto">
          <a:xfrm>
            <a:off x="3966481" y="3122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72"/>
          <p:cNvSpPr>
            <a:spLocks noChangeShapeType="1"/>
          </p:cNvSpPr>
          <p:nvPr/>
        </p:nvSpPr>
        <p:spPr bwMode="auto">
          <a:xfrm>
            <a:off x="3966481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73"/>
          <p:cNvSpPr>
            <a:spLocks noChangeShapeType="1"/>
          </p:cNvSpPr>
          <p:nvPr/>
        </p:nvSpPr>
        <p:spPr bwMode="auto">
          <a:xfrm>
            <a:off x="3966481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74"/>
          <p:cNvSpPr>
            <a:spLocks noChangeShapeType="1"/>
          </p:cNvSpPr>
          <p:nvPr/>
        </p:nvSpPr>
        <p:spPr bwMode="auto">
          <a:xfrm>
            <a:off x="3966481" y="3175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75"/>
          <p:cNvSpPr>
            <a:spLocks noChangeShapeType="1"/>
          </p:cNvSpPr>
          <p:nvPr/>
        </p:nvSpPr>
        <p:spPr bwMode="auto">
          <a:xfrm>
            <a:off x="3966481" y="3190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76"/>
          <p:cNvSpPr>
            <a:spLocks noChangeShapeType="1"/>
          </p:cNvSpPr>
          <p:nvPr/>
        </p:nvSpPr>
        <p:spPr bwMode="auto">
          <a:xfrm>
            <a:off x="3966481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77"/>
          <p:cNvSpPr>
            <a:spLocks noChangeShapeType="1"/>
          </p:cNvSpPr>
          <p:nvPr/>
        </p:nvSpPr>
        <p:spPr bwMode="auto">
          <a:xfrm>
            <a:off x="3966481" y="3225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78"/>
          <p:cNvSpPr>
            <a:spLocks noChangeShapeType="1"/>
          </p:cNvSpPr>
          <p:nvPr/>
        </p:nvSpPr>
        <p:spPr bwMode="auto">
          <a:xfrm>
            <a:off x="3966481" y="3241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79"/>
          <p:cNvSpPr>
            <a:spLocks noChangeShapeType="1"/>
          </p:cNvSpPr>
          <p:nvPr/>
        </p:nvSpPr>
        <p:spPr bwMode="auto">
          <a:xfrm>
            <a:off x="3966481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Line 180"/>
          <p:cNvSpPr>
            <a:spLocks noChangeShapeType="1"/>
          </p:cNvSpPr>
          <p:nvPr/>
        </p:nvSpPr>
        <p:spPr bwMode="auto">
          <a:xfrm>
            <a:off x="3966481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Line 181"/>
          <p:cNvSpPr>
            <a:spLocks noChangeShapeType="1"/>
          </p:cNvSpPr>
          <p:nvPr/>
        </p:nvSpPr>
        <p:spPr bwMode="auto">
          <a:xfrm>
            <a:off x="3966481" y="3294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Line 182"/>
          <p:cNvSpPr>
            <a:spLocks noChangeShapeType="1"/>
          </p:cNvSpPr>
          <p:nvPr/>
        </p:nvSpPr>
        <p:spPr bwMode="auto">
          <a:xfrm>
            <a:off x="3966481" y="3309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Line 183"/>
          <p:cNvSpPr>
            <a:spLocks noChangeShapeType="1"/>
          </p:cNvSpPr>
          <p:nvPr/>
        </p:nvSpPr>
        <p:spPr bwMode="auto">
          <a:xfrm flipH="1">
            <a:off x="39617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Line 184"/>
          <p:cNvSpPr>
            <a:spLocks noChangeShapeType="1"/>
          </p:cNvSpPr>
          <p:nvPr/>
        </p:nvSpPr>
        <p:spPr bwMode="auto">
          <a:xfrm flipH="1">
            <a:off x="39442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Line 185"/>
          <p:cNvSpPr>
            <a:spLocks noChangeShapeType="1"/>
          </p:cNvSpPr>
          <p:nvPr/>
        </p:nvSpPr>
        <p:spPr bwMode="auto">
          <a:xfrm flipH="1">
            <a:off x="392838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Line 186"/>
          <p:cNvSpPr>
            <a:spLocks noChangeShapeType="1"/>
          </p:cNvSpPr>
          <p:nvPr/>
        </p:nvSpPr>
        <p:spPr bwMode="auto">
          <a:xfrm flipH="1">
            <a:off x="39109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Line 187"/>
          <p:cNvSpPr>
            <a:spLocks noChangeShapeType="1"/>
          </p:cNvSpPr>
          <p:nvPr/>
        </p:nvSpPr>
        <p:spPr bwMode="auto">
          <a:xfrm flipH="1">
            <a:off x="38934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Line 188"/>
          <p:cNvSpPr>
            <a:spLocks noChangeShapeType="1"/>
          </p:cNvSpPr>
          <p:nvPr/>
        </p:nvSpPr>
        <p:spPr bwMode="auto">
          <a:xfrm flipH="1">
            <a:off x="38759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Line 189"/>
          <p:cNvSpPr>
            <a:spLocks noChangeShapeType="1"/>
          </p:cNvSpPr>
          <p:nvPr/>
        </p:nvSpPr>
        <p:spPr bwMode="auto">
          <a:xfrm flipH="1">
            <a:off x="38601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Line 190"/>
          <p:cNvSpPr>
            <a:spLocks noChangeShapeType="1"/>
          </p:cNvSpPr>
          <p:nvPr/>
        </p:nvSpPr>
        <p:spPr bwMode="auto">
          <a:xfrm flipH="1">
            <a:off x="38426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Line 191"/>
          <p:cNvSpPr>
            <a:spLocks noChangeShapeType="1"/>
          </p:cNvSpPr>
          <p:nvPr/>
        </p:nvSpPr>
        <p:spPr bwMode="auto">
          <a:xfrm flipH="1">
            <a:off x="38251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Line 192"/>
          <p:cNvSpPr>
            <a:spLocks noChangeShapeType="1"/>
          </p:cNvSpPr>
          <p:nvPr/>
        </p:nvSpPr>
        <p:spPr bwMode="auto">
          <a:xfrm flipH="1">
            <a:off x="38077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Line 193"/>
          <p:cNvSpPr>
            <a:spLocks noChangeShapeType="1"/>
          </p:cNvSpPr>
          <p:nvPr/>
        </p:nvSpPr>
        <p:spPr bwMode="auto">
          <a:xfrm flipH="1">
            <a:off x="37918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Line 194"/>
          <p:cNvSpPr>
            <a:spLocks noChangeShapeType="1"/>
          </p:cNvSpPr>
          <p:nvPr/>
        </p:nvSpPr>
        <p:spPr bwMode="auto">
          <a:xfrm flipH="1">
            <a:off x="37743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Line 195"/>
          <p:cNvSpPr>
            <a:spLocks noChangeShapeType="1"/>
          </p:cNvSpPr>
          <p:nvPr/>
        </p:nvSpPr>
        <p:spPr bwMode="auto">
          <a:xfrm flipH="1">
            <a:off x="37569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Line 196"/>
          <p:cNvSpPr>
            <a:spLocks noChangeShapeType="1"/>
          </p:cNvSpPr>
          <p:nvPr/>
        </p:nvSpPr>
        <p:spPr bwMode="auto">
          <a:xfrm flipH="1">
            <a:off x="37394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Line 197"/>
          <p:cNvSpPr>
            <a:spLocks noChangeShapeType="1"/>
          </p:cNvSpPr>
          <p:nvPr/>
        </p:nvSpPr>
        <p:spPr bwMode="auto">
          <a:xfrm flipH="1">
            <a:off x="37235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Line 198"/>
          <p:cNvSpPr>
            <a:spLocks noChangeShapeType="1"/>
          </p:cNvSpPr>
          <p:nvPr/>
        </p:nvSpPr>
        <p:spPr bwMode="auto">
          <a:xfrm flipH="1">
            <a:off x="37061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Line 199"/>
          <p:cNvSpPr>
            <a:spLocks noChangeShapeType="1"/>
          </p:cNvSpPr>
          <p:nvPr/>
        </p:nvSpPr>
        <p:spPr bwMode="auto">
          <a:xfrm flipH="1">
            <a:off x="36886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Line 200"/>
          <p:cNvSpPr>
            <a:spLocks noChangeShapeType="1"/>
          </p:cNvSpPr>
          <p:nvPr/>
        </p:nvSpPr>
        <p:spPr bwMode="auto">
          <a:xfrm flipH="1">
            <a:off x="36712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Line 201"/>
          <p:cNvSpPr>
            <a:spLocks noChangeShapeType="1"/>
          </p:cNvSpPr>
          <p:nvPr/>
        </p:nvSpPr>
        <p:spPr bwMode="auto">
          <a:xfrm flipH="1">
            <a:off x="36553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Line 202"/>
          <p:cNvSpPr>
            <a:spLocks noChangeShapeType="1"/>
          </p:cNvSpPr>
          <p:nvPr/>
        </p:nvSpPr>
        <p:spPr bwMode="auto">
          <a:xfrm flipH="1">
            <a:off x="36378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Line 203"/>
          <p:cNvSpPr>
            <a:spLocks noChangeShapeType="1"/>
          </p:cNvSpPr>
          <p:nvPr/>
        </p:nvSpPr>
        <p:spPr bwMode="auto">
          <a:xfrm flipH="1">
            <a:off x="36204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Line 204"/>
          <p:cNvSpPr>
            <a:spLocks noChangeShapeType="1"/>
          </p:cNvSpPr>
          <p:nvPr/>
        </p:nvSpPr>
        <p:spPr bwMode="auto">
          <a:xfrm flipH="1">
            <a:off x="36029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Line 205"/>
          <p:cNvSpPr>
            <a:spLocks noChangeShapeType="1"/>
          </p:cNvSpPr>
          <p:nvPr/>
        </p:nvSpPr>
        <p:spPr bwMode="auto">
          <a:xfrm flipH="1">
            <a:off x="35870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Line 206"/>
          <p:cNvSpPr>
            <a:spLocks noChangeShapeType="1"/>
          </p:cNvSpPr>
          <p:nvPr/>
        </p:nvSpPr>
        <p:spPr bwMode="auto">
          <a:xfrm flipH="1">
            <a:off x="35696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Line 207"/>
          <p:cNvSpPr>
            <a:spLocks noChangeShapeType="1"/>
          </p:cNvSpPr>
          <p:nvPr/>
        </p:nvSpPr>
        <p:spPr bwMode="auto">
          <a:xfrm flipH="1">
            <a:off x="35521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Line 208"/>
          <p:cNvSpPr>
            <a:spLocks noChangeShapeType="1"/>
          </p:cNvSpPr>
          <p:nvPr/>
        </p:nvSpPr>
        <p:spPr bwMode="auto">
          <a:xfrm flipH="1">
            <a:off x="35346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Line 209"/>
          <p:cNvSpPr>
            <a:spLocks noChangeShapeType="1"/>
          </p:cNvSpPr>
          <p:nvPr/>
        </p:nvSpPr>
        <p:spPr bwMode="auto">
          <a:xfrm flipH="1">
            <a:off x="35188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Line 210"/>
          <p:cNvSpPr>
            <a:spLocks noChangeShapeType="1"/>
          </p:cNvSpPr>
          <p:nvPr/>
        </p:nvSpPr>
        <p:spPr bwMode="auto">
          <a:xfrm flipH="1">
            <a:off x="35013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Line 211"/>
          <p:cNvSpPr>
            <a:spLocks noChangeShapeType="1"/>
          </p:cNvSpPr>
          <p:nvPr/>
        </p:nvSpPr>
        <p:spPr bwMode="auto">
          <a:xfrm flipH="1">
            <a:off x="34838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Line 212"/>
          <p:cNvSpPr>
            <a:spLocks noChangeShapeType="1"/>
          </p:cNvSpPr>
          <p:nvPr/>
        </p:nvSpPr>
        <p:spPr bwMode="auto">
          <a:xfrm flipH="1">
            <a:off x="34664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Line 213"/>
          <p:cNvSpPr>
            <a:spLocks noChangeShapeType="1"/>
          </p:cNvSpPr>
          <p:nvPr/>
        </p:nvSpPr>
        <p:spPr bwMode="auto">
          <a:xfrm flipH="1">
            <a:off x="34505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Line 214"/>
          <p:cNvSpPr>
            <a:spLocks noChangeShapeType="1"/>
          </p:cNvSpPr>
          <p:nvPr/>
        </p:nvSpPr>
        <p:spPr bwMode="auto">
          <a:xfrm flipH="1">
            <a:off x="34330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Line 215"/>
          <p:cNvSpPr>
            <a:spLocks noChangeShapeType="1"/>
          </p:cNvSpPr>
          <p:nvPr/>
        </p:nvSpPr>
        <p:spPr bwMode="auto">
          <a:xfrm flipV="1">
            <a:off x="3425143" y="3317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Line 216"/>
          <p:cNvSpPr>
            <a:spLocks noChangeShapeType="1"/>
          </p:cNvSpPr>
          <p:nvPr/>
        </p:nvSpPr>
        <p:spPr bwMode="auto">
          <a:xfrm flipV="1">
            <a:off x="3425143" y="32956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217"/>
          <p:cNvSpPr>
            <a:spLocks noChangeShapeType="1"/>
          </p:cNvSpPr>
          <p:nvPr/>
        </p:nvSpPr>
        <p:spPr bwMode="auto">
          <a:xfrm flipV="1">
            <a:off x="3425143" y="3278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218"/>
          <p:cNvSpPr>
            <a:spLocks noChangeShapeType="1"/>
          </p:cNvSpPr>
          <p:nvPr/>
        </p:nvSpPr>
        <p:spPr bwMode="auto">
          <a:xfrm flipV="1">
            <a:off x="3425143" y="3267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Line 219"/>
          <p:cNvSpPr>
            <a:spLocks noChangeShapeType="1"/>
          </p:cNvSpPr>
          <p:nvPr/>
        </p:nvSpPr>
        <p:spPr bwMode="auto">
          <a:xfrm flipV="1">
            <a:off x="3425143" y="32496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Line 220"/>
          <p:cNvSpPr>
            <a:spLocks noChangeShapeType="1"/>
          </p:cNvSpPr>
          <p:nvPr/>
        </p:nvSpPr>
        <p:spPr bwMode="auto">
          <a:xfrm flipV="1">
            <a:off x="3425143" y="3227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Line 221"/>
          <p:cNvSpPr>
            <a:spLocks noChangeShapeType="1"/>
          </p:cNvSpPr>
          <p:nvPr/>
        </p:nvSpPr>
        <p:spPr bwMode="auto">
          <a:xfrm flipV="1">
            <a:off x="3425143" y="3209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Line 222"/>
          <p:cNvSpPr>
            <a:spLocks noChangeShapeType="1"/>
          </p:cNvSpPr>
          <p:nvPr/>
        </p:nvSpPr>
        <p:spPr bwMode="auto">
          <a:xfrm flipV="1">
            <a:off x="3425143" y="31988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Line 223"/>
          <p:cNvSpPr>
            <a:spLocks noChangeShapeType="1"/>
          </p:cNvSpPr>
          <p:nvPr/>
        </p:nvSpPr>
        <p:spPr bwMode="auto">
          <a:xfrm flipV="1">
            <a:off x="3425143" y="3176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Line 224"/>
          <p:cNvSpPr>
            <a:spLocks noChangeShapeType="1"/>
          </p:cNvSpPr>
          <p:nvPr/>
        </p:nvSpPr>
        <p:spPr bwMode="auto">
          <a:xfrm flipV="1">
            <a:off x="3425143" y="31591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Line 225"/>
          <p:cNvSpPr>
            <a:spLocks noChangeShapeType="1"/>
          </p:cNvSpPr>
          <p:nvPr/>
        </p:nvSpPr>
        <p:spPr bwMode="auto">
          <a:xfrm flipV="1">
            <a:off x="3425143" y="3141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Line 226"/>
          <p:cNvSpPr>
            <a:spLocks noChangeShapeType="1"/>
          </p:cNvSpPr>
          <p:nvPr/>
        </p:nvSpPr>
        <p:spPr bwMode="auto">
          <a:xfrm flipV="1">
            <a:off x="3425143" y="31305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Line 227"/>
          <p:cNvSpPr>
            <a:spLocks noChangeShapeType="1"/>
          </p:cNvSpPr>
          <p:nvPr/>
        </p:nvSpPr>
        <p:spPr bwMode="auto">
          <a:xfrm flipV="1">
            <a:off x="3425143" y="3108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Line 228"/>
          <p:cNvSpPr>
            <a:spLocks noChangeShapeType="1"/>
          </p:cNvSpPr>
          <p:nvPr/>
        </p:nvSpPr>
        <p:spPr bwMode="auto">
          <a:xfrm flipV="1">
            <a:off x="3425143" y="3090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Line 229"/>
          <p:cNvSpPr>
            <a:spLocks noChangeShapeType="1"/>
          </p:cNvSpPr>
          <p:nvPr/>
        </p:nvSpPr>
        <p:spPr bwMode="auto">
          <a:xfrm flipV="1">
            <a:off x="3425143" y="30797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Line 230"/>
          <p:cNvSpPr>
            <a:spLocks noChangeShapeType="1"/>
          </p:cNvSpPr>
          <p:nvPr/>
        </p:nvSpPr>
        <p:spPr bwMode="auto">
          <a:xfrm flipV="1">
            <a:off x="3425143" y="3062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Line 231"/>
          <p:cNvSpPr>
            <a:spLocks noChangeShapeType="1"/>
          </p:cNvSpPr>
          <p:nvPr/>
        </p:nvSpPr>
        <p:spPr bwMode="auto">
          <a:xfrm flipV="1">
            <a:off x="3425143" y="3040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Line 232"/>
          <p:cNvSpPr>
            <a:spLocks noChangeShapeType="1"/>
          </p:cNvSpPr>
          <p:nvPr/>
        </p:nvSpPr>
        <p:spPr bwMode="auto">
          <a:xfrm flipV="1">
            <a:off x="3425143" y="3022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Line 233"/>
          <p:cNvSpPr>
            <a:spLocks noChangeShapeType="1"/>
          </p:cNvSpPr>
          <p:nvPr/>
        </p:nvSpPr>
        <p:spPr bwMode="auto">
          <a:xfrm flipV="1">
            <a:off x="3425143" y="30114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Line 234"/>
          <p:cNvSpPr>
            <a:spLocks noChangeShapeType="1"/>
          </p:cNvSpPr>
          <p:nvPr/>
        </p:nvSpPr>
        <p:spPr bwMode="auto">
          <a:xfrm flipV="1">
            <a:off x="3425143" y="2989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Line 235"/>
          <p:cNvSpPr>
            <a:spLocks noChangeShapeType="1"/>
          </p:cNvSpPr>
          <p:nvPr/>
        </p:nvSpPr>
        <p:spPr bwMode="auto">
          <a:xfrm flipV="1">
            <a:off x="3425143" y="2971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Line 236"/>
          <p:cNvSpPr>
            <a:spLocks noChangeShapeType="1"/>
          </p:cNvSpPr>
          <p:nvPr/>
        </p:nvSpPr>
        <p:spPr bwMode="auto">
          <a:xfrm flipV="1">
            <a:off x="3425143" y="2954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237"/>
          <p:cNvSpPr>
            <a:spLocks/>
          </p:cNvSpPr>
          <p:nvPr/>
        </p:nvSpPr>
        <p:spPr bwMode="auto">
          <a:xfrm>
            <a:off x="2159906" y="39131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238"/>
          <p:cNvSpPr>
            <a:spLocks/>
          </p:cNvSpPr>
          <p:nvPr/>
        </p:nvSpPr>
        <p:spPr bwMode="auto">
          <a:xfrm>
            <a:off x="4887231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239"/>
          <p:cNvSpPr>
            <a:spLocks/>
          </p:cNvSpPr>
          <p:nvPr/>
        </p:nvSpPr>
        <p:spPr bwMode="auto">
          <a:xfrm>
            <a:off x="4887231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Line 240"/>
          <p:cNvSpPr>
            <a:spLocks noChangeShapeType="1"/>
          </p:cNvSpPr>
          <p:nvPr/>
        </p:nvSpPr>
        <p:spPr bwMode="auto">
          <a:xfrm flipV="1">
            <a:off x="4887231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Line 241"/>
          <p:cNvSpPr>
            <a:spLocks noChangeShapeType="1"/>
          </p:cNvSpPr>
          <p:nvPr/>
        </p:nvSpPr>
        <p:spPr bwMode="auto">
          <a:xfrm>
            <a:off x="4887231" y="29495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Line 242"/>
          <p:cNvSpPr>
            <a:spLocks noChangeShapeType="1"/>
          </p:cNvSpPr>
          <p:nvPr/>
        </p:nvSpPr>
        <p:spPr bwMode="auto">
          <a:xfrm>
            <a:off x="48872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Line 243"/>
          <p:cNvSpPr>
            <a:spLocks noChangeShapeType="1"/>
          </p:cNvSpPr>
          <p:nvPr/>
        </p:nvSpPr>
        <p:spPr bwMode="auto">
          <a:xfrm>
            <a:off x="49046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Line 244"/>
          <p:cNvSpPr>
            <a:spLocks noChangeShapeType="1"/>
          </p:cNvSpPr>
          <p:nvPr/>
        </p:nvSpPr>
        <p:spPr bwMode="auto">
          <a:xfrm>
            <a:off x="49221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Line 245"/>
          <p:cNvSpPr>
            <a:spLocks noChangeShapeType="1"/>
          </p:cNvSpPr>
          <p:nvPr/>
        </p:nvSpPr>
        <p:spPr bwMode="auto">
          <a:xfrm>
            <a:off x="49380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Line 246"/>
          <p:cNvSpPr>
            <a:spLocks noChangeShapeType="1"/>
          </p:cNvSpPr>
          <p:nvPr/>
        </p:nvSpPr>
        <p:spPr bwMode="auto">
          <a:xfrm>
            <a:off x="49554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Line 247"/>
          <p:cNvSpPr>
            <a:spLocks noChangeShapeType="1"/>
          </p:cNvSpPr>
          <p:nvPr/>
        </p:nvSpPr>
        <p:spPr bwMode="auto">
          <a:xfrm>
            <a:off x="49729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Line 248"/>
          <p:cNvSpPr>
            <a:spLocks noChangeShapeType="1"/>
          </p:cNvSpPr>
          <p:nvPr/>
        </p:nvSpPr>
        <p:spPr bwMode="auto">
          <a:xfrm>
            <a:off x="49904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Line 249"/>
          <p:cNvSpPr>
            <a:spLocks noChangeShapeType="1"/>
          </p:cNvSpPr>
          <p:nvPr/>
        </p:nvSpPr>
        <p:spPr bwMode="auto">
          <a:xfrm>
            <a:off x="50062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Line 250"/>
          <p:cNvSpPr>
            <a:spLocks noChangeShapeType="1"/>
          </p:cNvSpPr>
          <p:nvPr/>
        </p:nvSpPr>
        <p:spPr bwMode="auto">
          <a:xfrm>
            <a:off x="50237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Line 251"/>
          <p:cNvSpPr>
            <a:spLocks noChangeShapeType="1"/>
          </p:cNvSpPr>
          <p:nvPr/>
        </p:nvSpPr>
        <p:spPr bwMode="auto">
          <a:xfrm>
            <a:off x="50412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Line 252"/>
          <p:cNvSpPr>
            <a:spLocks noChangeShapeType="1"/>
          </p:cNvSpPr>
          <p:nvPr/>
        </p:nvSpPr>
        <p:spPr bwMode="auto">
          <a:xfrm>
            <a:off x="50586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Line 253"/>
          <p:cNvSpPr>
            <a:spLocks noChangeShapeType="1"/>
          </p:cNvSpPr>
          <p:nvPr/>
        </p:nvSpPr>
        <p:spPr bwMode="auto">
          <a:xfrm>
            <a:off x="50745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Line 254"/>
          <p:cNvSpPr>
            <a:spLocks noChangeShapeType="1"/>
          </p:cNvSpPr>
          <p:nvPr/>
        </p:nvSpPr>
        <p:spPr bwMode="auto">
          <a:xfrm>
            <a:off x="50920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Line 255"/>
          <p:cNvSpPr>
            <a:spLocks noChangeShapeType="1"/>
          </p:cNvSpPr>
          <p:nvPr/>
        </p:nvSpPr>
        <p:spPr bwMode="auto">
          <a:xfrm>
            <a:off x="51094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Line 256"/>
          <p:cNvSpPr>
            <a:spLocks noChangeShapeType="1"/>
          </p:cNvSpPr>
          <p:nvPr/>
        </p:nvSpPr>
        <p:spPr bwMode="auto">
          <a:xfrm>
            <a:off x="51269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Line 257"/>
          <p:cNvSpPr>
            <a:spLocks noChangeShapeType="1"/>
          </p:cNvSpPr>
          <p:nvPr/>
        </p:nvSpPr>
        <p:spPr bwMode="auto">
          <a:xfrm>
            <a:off x="51428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Line 258"/>
          <p:cNvSpPr>
            <a:spLocks noChangeShapeType="1"/>
          </p:cNvSpPr>
          <p:nvPr/>
        </p:nvSpPr>
        <p:spPr bwMode="auto">
          <a:xfrm>
            <a:off x="51602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Line 259"/>
          <p:cNvSpPr>
            <a:spLocks noChangeShapeType="1"/>
          </p:cNvSpPr>
          <p:nvPr/>
        </p:nvSpPr>
        <p:spPr bwMode="auto">
          <a:xfrm>
            <a:off x="51777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260"/>
          <p:cNvSpPr>
            <a:spLocks noChangeShapeType="1"/>
          </p:cNvSpPr>
          <p:nvPr/>
        </p:nvSpPr>
        <p:spPr bwMode="auto">
          <a:xfrm>
            <a:off x="51952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261"/>
          <p:cNvSpPr>
            <a:spLocks noChangeShapeType="1"/>
          </p:cNvSpPr>
          <p:nvPr/>
        </p:nvSpPr>
        <p:spPr bwMode="auto">
          <a:xfrm>
            <a:off x="52110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262"/>
          <p:cNvSpPr>
            <a:spLocks noChangeShapeType="1"/>
          </p:cNvSpPr>
          <p:nvPr/>
        </p:nvSpPr>
        <p:spPr bwMode="auto">
          <a:xfrm>
            <a:off x="52285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Line 263"/>
          <p:cNvSpPr>
            <a:spLocks noChangeShapeType="1"/>
          </p:cNvSpPr>
          <p:nvPr/>
        </p:nvSpPr>
        <p:spPr bwMode="auto">
          <a:xfrm>
            <a:off x="52460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Line 264"/>
          <p:cNvSpPr>
            <a:spLocks noChangeShapeType="1"/>
          </p:cNvSpPr>
          <p:nvPr/>
        </p:nvSpPr>
        <p:spPr bwMode="auto">
          <a:xfrm>
            <a:off x="52618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Line 265"/>
          <p:cNvSpPr>
            <a:spLocks noChangeShapeType="1"/>
          </p:cNvSpPr>
          <p:nvPr/>
        </p:nvSpPr>
        <p:spPr bwMode="auto">
          <a:xfrm>
            <a:off x="52793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Line 266"/>
          <p:cNvSpPr>
            <a:spLocks noChangeShapeType="1"/>
          </p:cNvSpPr>
          <p:nvPr/>
        </p:nvSpPr>
        <p:spPr bwMode="auto">
          <a:xfrm>
            <a:off x="52968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Line 267"/>
          <p:cNvSpPr>
            <a:spLocks noChangeShapeType="1"/>
          </p:cNvSpPr>
          <p:nvPr/>
        </p:nvSpPr>
        <p:spPr bwMode="auto">
          <a:xfrm>
            <a:off x="53142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Line 268"/>
          <p:cNvSpPr>
            <a:spLocks noChangeShapeType="1"/>
          </p:cNvSpPr>
          <p:nvPr/>
        </p:nvSpPr>
        <p:spPr bwMode="auto">
          <a:xfrm>
            <a:off x="5330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Line 269"/>
          <p:cNvSpPr>
            <a:spLocks noChangeShapeType="1"/>
          </p:cNvSpPr>
          <p:nvPr/>
        </p:nvSpPr>
        <p:spPr bwMode="auto">
          <a:xfrm>
            <a:off x="53476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Line 270"/>
          <p:cNvSpPr>
            <a:spLocks noChangeShapeType="1"/>
          </p:cNvSpPr>
          <p:nvPr/>
        </p:nvSpPr>
        <p:spPr bwMode="auto">
          <a:xfrm>
            <a:off x="53650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Line 271"/>
          <p:cNvSpPr>
            <a:spLocks noChangeShapeType="1"/>
          </p:cNvSpPr>
          <p:nvPr/>
        </p:nvSpPr>
        <p:spPr bwMode="auto">
          <a:xfrm>
            <a:off x="53825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Line 272"/>
          <p:cNvSpPr>
            <a:spLocks noChangeShapeType="1"/>
          </p:cNvSpPr>
          <p:nvPr/>
        </p:nvSpPr>
        <p:spPr bwMode="auto">
          <a:xfrm>
            <a:off x="53984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Line 273"/>
          <p:cNvSpPr>
            <a:spLocks noChangeShapeType="1"/>
          </p:cNvSpPr>
          <p:nvPr/>
        </p:nvSpPr>
        <p:spPr bwMode="auto">
          <a:xfrm>
            <a:off x="54158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274"/>
          <p:cNvSpPr>
            <a:spLocks noChangeShapeType="1"/>
          </p:cNvSpPr>
          <p:nvPr/>
        </p:nvSpPr>
        <p:spPr bwMode="auto">
          <a:xfrm>
            <a:off x="5428568" y="2954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275"/>
          <p:cNvSpPr>
            <a:spLocks noChangeShapeType="1"/>
          </p:cNvSpPr>
          <p:nvPr/>
        </p:nvSpPr>
        <p:spPr bwMode="auto">
          <a:xfrm>
            <a:off x="5428568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276"/>
          <p:cNvSpPr>
            <a:spLocks noChangeShapeType="1"/>
          </p:cNvSpPr>
          <p:nvPr/>
        </p:nvSpPr>
        <p:spPr bwMode="auto">
          <a:xfrm>
            <a:off x="5428568" y="2987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Line 277"/>
          <p:cNvSpPr>
            <a:spLocks noChangeShapeType="1"/>
          </p:cNvSpPr>
          <p:nvPr/>
        </p:nvSpPr>
        <p:spPr bwMode="auto">
          <a:xfrm>
            <a:off x="5428568" y="3005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Line 278"/>
          <p:cNvSpPr>
            <a:spLocks noChangeShapeType="1"/>
          </p:cNvSpPr>
          <p:nvPr/>
        </p:nvSpPr>
        <p:spPr bwMode="auto">
          <a:xfrm>
            <a:off x="5428568" y="30226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Line 279"/>
          <p:cNvSpPr>
            <a:spLocks noChangeShapeType="1"/>
          </p:cNvSpPr>
          <p:nvPr/>
        </p:nvSpPr>
        <p:spPr bwMode="auto">
          <a:xfrm>
            <a:off x="5428568" y="3038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Line 280"/>
          <p:cNvSpPr>
            <a:spLocks noChangeShapeType="1"/>
          </p:cNvSpPr>
          <p:nvPr/>
        </p:nvSpPr>
        <p:spPr bwMode="auto">
          <a:xfrm>
            <a:off x="5428568" y="3055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Line 281"/>
          <p:cNvSpPr>
            <a:spLocks noChangeShapeType="1"/>
          </p:cNvSpPr>
          <p:nvPr/>
        </p:nvSpPr>
        <p:spPr bwMode="auto">
          <a:xfrm>
            <a:off x="5428568" y="3073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Line 282"/>
          <p:cNvSpPr>
            <a:spLocks noChangeShapeType="1"/>
          </p:cNvSpPr>
          <p:nvPr/>
        </p:nvSpPr>
        <p:spPr bwMode="auto">
          <a:xfrm>
            <a:off x="5428568" y="30908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Line 283"/>
          <p:cNvSpPr>
            <a:spLocks noChangeShapeType="1"/>
          </p:cNvSpPr>
          <p:nvPr/>
        </p:nvSpPr>
        <p:spPr bwMode="auto">
          <a:xfrm>
            <a:off x="5428568" y="3106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Line 284"/>
          <p:cNvSpPr>
            <a:spLocks noChangeShapeType="1"/>
          </p:cNvSpPr>
          <p:nvPr/>
        </p:nvSpPr>
        <p:spPr bwMode="auto">
          <a:xfrm>
            <a:off x="5428568" y="3124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Line 285"/>
          <p:cNvSpPr>
            <a:spLocks noChangeShapeType="1"/>
          </p:cNvSpPr>
          <p:nvPr/>
        </p:nvSpPr>
        <p:spPr bwMode="auto">
          <a:xfrm>
            <a:off x="5428568" y="31416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Line 286"/>
          <p:cNvSpPr>
            <a:spLocks noChangeShapeType="1"/>
          </p:cNvSpPr>
          <p:nvPr/>
        </p:nvSpPr>
        <p:spPr bwMode="auto">
          <a:xfrm>
            <a:off x="5428568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Line 287"/>
          <p:cNvSpPr>
            <a:spLocks noChangeShapeType="1"/>
          </p:cNvSpPr>
          <p:nvPr/>
        </p:nvSpPr>
        <p:spPr bwMode="auto">
          <a:xfrm>
            <a:off x="5428568" y="3175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Line 288"/>
          <p:cNvSpPr>
            <a:spLocks noChangeShapeType="1"/>
          </p:cNvSpPr>
          <p:nvPr/>
        </p:nvSpPr>
        <p:spPr bwMode="auto">
          <a:xfrm>
            <a:off x="5428568" y="3192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Line 289"/>
          <p:cNvSpPr>
            <a:spLocks noChangeShapeType="1"/>
          </p:cNvSpPr>
          <p:nvPr/>
        </p:nvSpPr>
        <p:spPr bwMode="auto">
          <a:xfrm>
            <a:off x="5428568" y="32099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Line 290"/>
          <p:cNvSpPr>
            <a:spLocks noChangeShapeType="1"/>
          </p:cNvSpPr>
          <p:nvPr/>
        </p:nvSpPr>
        <p:spPr bwMode="auto">
          <a:xfrm>
            <a:off x="5428568" y="3225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Line 291"/>
          <p:cNvSpPr>
            <a:spLocks noChangeShapeType="1"/>
          </p:cNvSpPr>
          <p:nvPr/>
        </p:nvSpPr>
        <p:spPr bwMode="auto">
          <a:xfrm>
            <a:off x="5428568" y="3243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Line 292"/>
          <p:cNvSpPr>
            <a:spLocks noChangeShapeType="1"/>
          </p:cNvSpPr>
          <p:nvPr/>
        </p:nvSpPr>
        <p:spPr bwMode="auto">
          <a:xfrm>
            <a:off x="5428568" y="32607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Line 293"/>
          <p:cNvSpPr>
            <a:spLocks noChangeShapeType="1"/>
          </p:cNvSpPr>
          <p:nvPr/>
        </p:nvSpPr>
        <p:spPr bwMode="auto">
          <a:xfrm>
            <a:off x="5428568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Line 294"/>
          <p:cNvSpPr>
            <a:spLocks noChangeShapeType="1"/>
          </p:cNvSpPr>
          <p:nvPr/>
        </p:nvSpPr>
        <p:spPr bwMode="auto">
          <a:xfrm>
            <a:off x="5428568" y="3294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Line 295"/>
          <p:cNvSpPr>
            <a:spLocks noChangeShapeType="1"/>
          </p:cNvSpPr>
          <p:nvPr/>
        </p:nvSpPr>
        <p:spPr bwMode="auto">
          <a:xfrm>
            <a:off x="5428568" y="3311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Line 296"/>
          <p:cNvSpPr>
            <a:spLocks noChangeShapeType="1"/>
          </p:cNvSpPr>
          <p:nvPr/>
        </p:nvSpPr>
        <p:spPr bwMode="auto">
          <a:xfrm flipH="1">
            <a:off x="54222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Line 297"/>
          <p:cNvSpPr>
            <a:spLocks noChangeShapeType="1"/>
          </p:cNvSpPr>
          <p:nvPr/>
        </p:nvSpPr>
        <p:spPr bwMode="auto">
          <a:xfrm flipH="1">
            <a:off x="54047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Line 298"/>
          <p:cNvSpPr>
            <a:spLocks noChangeShapeType="1"/>
          </p:cNvSpPr>
          <p:nvPr/>
        </p:nvSpPr>
        <p:spPr bwMode="auto">
          <a:xfrm flipH="1">
            <a:off x="53872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Line 299"/>
          <p:cNvSpPr>
            <a:spLocks noChangeShapeType="1"/>
          </p:cNvSpPr>
          <p:nvPr/>
        </p:nvSpPr>
        <p:spPr bwMode="auto">
          <a:xfrm flipH="1">
            <a:off x="53714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Line 300"/>
          <p:cNvSpPr>
            <a:spLocks noChangeShapeType="1"/>
          </p:cNvSpPr>
          <p:nvPr/>
        </p:nvSpPr>
        <p:spPr bwMode="auto">
          <a:xfrm flipH="1">
            <a:off x="53539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Line 301"/>
          <p:cNvSpPr>
            <a:spLocks noChangeShapeType="1"/>
          </p:cNvSpPr>
          <p:nvPr/>
        </p:nvSpPr>
        <p:spPr bwMode="auto">
          <a:xfrm flipH="1">
            <a:off x="53364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Line 302"/>
          <p:cNvSpPr>
            <a:spLocks noChangeShapeType="1"/>
          </p:cNvSpPr>
          <p:nvPr/>
        </p:nvSpPr>
        <p:spPr bwMode="auto">
          <a:xfrm flipH="1">
            <a:off x="53190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Line 303"/>
          <p:cNvSpPr>
            <a:spLocks noChangeShapeType="1"/>
          </p:cNvSpPr>
          <p:nvPr/>
        </p:nvSpPr>
        <p:spPr bwMode="auto">
          <a:xfrm flipH="1">
            <a:off x="53031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Line 304"/>
          <p:cNvSpPr>
            <a:spLocks noChangeShapeType="1"/>
          </p:cNvSpPr>
          <p:nvPr/>
        </p:nvSpPr>
        <p:spPr bwMode="auto">
          <a:xfrm flipH="1">
            <a:off x="52856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Line 305"/>
          <p:cNvSpPr>
            <a:spLocks noChangeShapeType="1"/>
          </p:cNvSpPr>
          <p:nvPr/>
        </p:nvSpPr>
        <p:spPr bwMode="auto">
          <a:xfrm flipH="1">
            <a:off x="52682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Line 306"/>
          <p:cNvSpPr>
            <a:spLocks noChangeShapeType="1"/>
          </p:cNvSpPr>
          <p:nvPr/>
        </p:nvSpPr>
        <p:spPr bwMode="auto">
          <a:xfrm flipH="1">
            <a:off x="52523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Line 307"/>
          <p:cNvSpPr>
            <a:spLocks noChangeShapeType="1"/>
          </p:cNvSpPr>
          <p:nvPr/>
        </p:nvSpPr>
        <p:spPr bwMode="auto">
          <a:xfrm flipH="1">
            <a:off x="52348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Line 308"/>
          <p:cNvSpPr>
            <a:spLocks noChangeShapeType="1"/>
          </p:cNvSpPr>
          <p:nvPr/>
        </p:nvSpPr>
        <p:spPr bwMode="auto">
          <a:xfrm flipH="1">
            <a:off x="52174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Line 309"/>
          <p:cNvSpPr>
            <a:spLocks noChangeShapeType="1"/>
          </p:cNvSpPr>
          <p:nvPr/>
        </p:nvSpPr>
        <p:spPr bwMode="auto">
          <a:xfrm flipH="1">
            <a:off x="51999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Line 310"/>
          <p:cNvSpPr>
            <a:spLocks noChangeShapeType="1"/>
          </p:cNvSpPr>
          <p:nvPr/>
        </p:nvSpPr>
        <p:spPr bwMode="auto">
          <a:xfrm flipH="1">
            <a:off x="51840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Line 311"/>
          <p:cNvSpPr>
            <a:spLocks noChangeShapeType="1"/>
          </p:cNvSpPr>
          <p:nvPr/>
        </p:nvSpPr>
        <p:spPr bwMode="auto">
          <a:xfrm flipH="1">
            <a:off x="51666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Line 312"/>
          <p:cNvSpPr>
            <a:spLocks noChangeShapeType="1"/>
          </p:cNvSpPr>
          <p:nvPr/>
        </p:nvSpPr>
        <p:spPr bwMode="auto">
          <a:xfrm flipH="1">
            <a:off x="51491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Line 313"/>
          <p:cNvSpPr>
            <a:spLocks noChangeShapeType="1"/>
          </p:cNvSpPr>
          <p:nvPr/>
        </p:nvSpPr>
        <p:spPr bwMode="auto">
          <a:xfrm flipH="1">
            <a:off x="51317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Line 314"/>
          <p:cNvSpPr>
            <a:spLocks noChangeShapeType="1"/>
          </p:cNvSpPr>
          <p:nvPr/>
        </p:nvSpPr>
        <p:spPr bwMode="auto">
          <a:xfrm flipH="1">
            <a:off x="51158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Line 315"/>
          <p:cNvSpPr>
            <a:spLocks noChangeShapeType="1"/>
          </p:cNvSpPr>
          <p:nvPr/>
        </p:nvSpPr>
        <p:spPr bwMode="auto">
          <a:xfrm flipH="1">
            <a:off x="50983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Line 316"/>
          <p:cNvSpPr>
            <a:spLocks noChangeShapeType="1"/>
          </p:cNvSpPr>
          <p:nvPr/>
        </p:nvSpPr>
        <p:spPr bwMode="auto">
          <a:xfrm flipH="1">
            <a:off x="50809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Line 317"/>
          <p:cNvSpPr>
            <a:spLocks noChangeShapeType="1"/>
          </p:cNvSpPr>
          <p:nvPr/>
        </p:nvSpPr>
        <p:spPr bwMode="auto">
          <a:xfrm flipH="1">
            <a:off x="50634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Line 318"/>
          <p:cNvSpPr>
            <a:spLocks noChangeShapeType="1"/>
          </p:cNvSpPr>
          <p:nvPr/>
        </p:nvSpPr>
        <p:spPr bwMode="auto">
          <a:xfrm flipH="1">
            <a:off x="50475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Line 319"/>
          <p:cNvSpPr>
            <a:spLocks noChangeShapeType="1"/>
          </p:cNvSpPr>
          <p:nvPr/>
        </p:nvSpPr>
        <p:spPr bwMode="auto">
          <a:xfrm flipH="1">
            <a:off x="50301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Line 320"/>
          <p:cNvSpPr>
            <a:spLocks noChangeShapeType="1"/>
          </p:cNvSpPr>
          <p:nvPr/>
        </p:nvSpPr>
        <p:spPr bwMode="auto">
          <a:xfrm flipH="1">
            <a:off x="50126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Line 321"/>
          <p:cNvSpPr>
            <a:spLocks noChangeShapeType="1"/>
          </p:cNvSpPr>
          <p:nvPr/>
        </p:nvSpPr>
        <p:spPr bwMode="auto">
          <a:xfrm flipH="1">
            <a:off x="49951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Line 322"/>
          <p:cNvSpPr>
            <a:spLocks noChangeShapeType="1"/>
          </p:cNvSpPr>
          <p:nvPr/>
        </p:nvSpPr>
        <p:spPr bwMode="auto">
          <a:xfrm flipH="1">
            <a:off x="49793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Line 323"/>
          <p:cNvSpPr>
            <a:spLocks noChangeShapeType="1"/>
          </p:cNvSpPr>
          <p:nvPr/>
        </p:nvSpPr>
        <p:spPr bwMode="auto">
          <a:xfrm flipH="1">
            <a:off x="49618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Line 324"/>
          <p:cNvSpPr>
            <a:spLocks noChangeShapeType="1"/>
          </p:cNvSpPr>
          <p:nvPr/>
        </p:nvSpPr>
        <p:spPr bwMode="auto">
          <a:xfrm flipH="1">
            <a:off x="49443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Line 325"/>
          <p:cNvSpPr>
            <a:spLocks noChangeShapeType="1"/>
          </p:cNvSpPr>
          <p:nvPr/>
        </p:nvSpPr>
        <p:spPr bwMode="auto">
          <a:xfrm flipH="1">
            <a:off x="49269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Line 326"/>
          <p:cNvSpPr>
            <a:spLocks noChangeShapeType="1"/>
          </p:cNvSpPr>
          <p:nvPr/>
        </p:nvSpPr>
        <p:spPr bwMode="auto">
          <a:xfrm flipH="1">
            <a:off x="49110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Line 327"/>
          <p:cNvSpPr>
            <a:spLocks noChangeShapeType="1"/>
          </p:cNvSpPr>
          <p:nvPr/>
        </p:nvSpPr>
        <p:spPr bwMode="auto">
          <a:xfrm flipH="1">
            <a:off x="48935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Line 328"/>
          <p:cNvSpPr>
            <a:spLocks noChangeShapeType="1"/>
          </p:cNvSpPr>
          <p:nvPr/>
        </p:nvSpPr>
        <p:spPr bwMode="auto">
          <a:xfrm flipV="1">
            <a:off x="4887231" y="3316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Line 329"/>
          <p:cNvSpPr>
            <a:spLocks noChangeShapeType="1"/>
          </p:cNvSpPr>
          <p:nvPr/>
        </p:nvSpPr>
        <p:spPr bwMode="auto">
          <a:xfrm flipV="1">
            <a:off x="4887231" y="3294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Line 330"/>
          <p:cNvSpPr>
            <a:spLocks noChangeShapeType="1"/>
          </p:cNvSpPr>
          <p:nvPr/>
        </p:nvSpPr>
        <p:spPr bwMode="auto">
          <a:xfrm flipV="1">
            <a:off x="4887231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Line 331"/>
          <p:cNvSpPr>
            <a:spLocks noChangeShapeType="1"/>
          </p:cNvSpPr>
          <p:nvPr/>
        </p:nvSpPr>
        <p:spPr bwMode="auto">
          <a:xfrm flipV="1">
            <a:off x="4887231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Line 332"/>
          <p:cNvSpPr>
            <a:spLocks noChangeShapeType="1"/>
          </p:cNvSpPr>
          <p:nvPr/>
        </p:nvSpPr>
        <p:spPr bwMode="auto">
          <a:xfrm flipV="1">
            <a:off x="4887231" y="32480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Line 333"/>
          <p:cNvSpPr>
            <a:spLocks noChangeShapeType="1"/>
          </p:cNvSpPr>
          <p:nvPr/>
        </p:nvSpPr>
        <p:spPr bwMode="auto">
          <a:xfrm flipV="1">
            <a:off x="4887231" y="3225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Line 334"/>
          <p:cNvSpPr>
            <a:spLocks noChangeShapeType="1"/>
          </p:cNvSpPr>
          <p:nvPr/>
        </p:nvSpPr>
        <p:spPr bwMode="auto">
          <a:xfrm flipV="1">
            <a:off x="4887231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Line 335"/>
          <p:cNvSpPr>
            <a:spLocks noChangeShapeType="1"/>
          </p:cNvSpPr>
          <p:nvPr/>
        </p:nvSpPr>
        <p:spPr bwMode="auto">
          <a:xfrm flipV="1">
            <a:off x="4887231" y="31972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Line 336"/>
          <p:cNvSpPr>
            <a:spLocks noChangeShapeType="1"/>
          </p:cNvSpPr>
          <p:nvPr/>
        </p:nvSpPr>
        <p:spPr bwMode="auto">
          <a:xfrm flipV="1">
            <a:off x="4887231" y="31797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Line 337"/>
          <p:cNvSpPr>
            <a:spLocks noChangeShapeType="1"/>
          </p:cNvSpPr>
          <p:nvPr/>
        </p:nvSpPr>
        <p:spPr bwMode="auto">
          <a:xfrm flipV="1">
            <a:off x="4887231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Line 338"/>
          <p:cNvSpPr>
            <a:spLocks noChangeShapeType="1"/>
          </p:cNvSpPr>
          <p:nvPr/>
        </p:nvSpPr>
        <p:spPr bwMode="auto">
          <a:xfrm flipV="1">
            <a:off x="4887231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Line 339"/>
          <p:cNvSpPr>
            <a:spLocks noChangeShapeType="1"/>
          </p:cNvSpPr>
          <p:nvPr/>
        </p:nvSpPr>
        <p:spPr bwMode="auto">
          <a:xfrm flipV="1">
            <a:off x="4887231" y="31289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Line 340"/>
          <p:cNvSpPr>
            <a:spLocks noChangeShapeType="1"/>
          </p:cNvSpPr>
          <p:nvPr/>
        </p:nvSpPr>
        <p:spPr bwMode="auto">
          <a:xfrm flipV="1">
            <a:off x="4887231" y="3106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Line 341"/>
          <p:cNvSpPr>
            <a:spLocks noChangeShapeType="1"/>
          </p:cNvSpPr>
          <p:nvPr/>
        </p:nvSpPr>
        <p:spPr bwMode="auto">
          <a:xfrm flipV="1">
            <a:off x="4887231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Line 342"/>
          <p:cNvSpPr>
            <a:spLocks noChangeShapeType="1"/>
          </p:cNvSpPr>
          <p:nvPr/>
        </p:nvSpPr>
        <p:spPr bwMode="auto">
          <a:xfrm flipV="1">
            <a:off x="4887231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Line 343"/>
          <p:cNvSpPr>
            <a:spLocks noChangeShapeType="1"/>
          </p:cNvSpPr>
          <p:nvPr/>
        </p:nvSpPr>
        <p:spPr bwMode="auto">
          <a:xfrm flipV="1">
            <a:off x="4887231" y="30607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Line 344"/>
          <p:cNvSpPr>
            <a:spLocks noChangeShapeType="1"/>
          </p:cNvSpPr>
          <p:nvPr/>
        </p:nvSpPr>
        <p:spPr bwMode="auto">
          <a:xfrm flipV="1">
            <a:off x="4887231" y="3038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Line 345"/>
          <p:cNvSpPr>
            <a:spLocks noChangeShapeType="1"/>
          </p:cNvSpPr>
          <p:nvPr/>
        </p:nvSpPr>
        <p:spPr bwMode="auto">
          <a:xfrm flipV="1">
            <a:off x="4887231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Line 346"/>
          <p:cNvSpPr>
            <a:spLocks noChangeShapeType="1"/>
          </p:cNvSpPr>
          <p:nvPr/>
        </p:nvSpPr>
        <p:spPr bwMode="auto">
          <a:xfrm flipV="1">
            <a:off x="4887231" y="30099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Line 347"/>
          <p:cNvSpPr>
            <a:spLocks noChangeShapeType="1"/>
          </p:cNvSpPr>
          <p:nvPr/>
        </p:nvSpPr>
        <p:spPr bwMode="auto">
          <a:xfrm flipV="1">
            <a:off x="4887231" y="2987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Line 348"/>
          <p:cNvSpPr>
            <a:spLocks noChangeShapeType="1"/>
          </p:cNvSpPr>
          <p:nvPr/>
        </p:nvSpPr>
        <p:spPr bwMode="auto">
          <a:xfrm flipV="1">
            <a:off x="4887231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Line 349"/>
          <p:cNvSpPr>
            <a:spLocks noChangeShapeType="1"/>
          </p:cNvSpPr>
          <p:nvPr/>
        </p:nvSpPr>
        <p:spPr bwMode="auto">
          <a:xfrm flipV="1">
            <a:off x="4887231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" name="Rectangle 350"/>
          <p:cNvSpPr>
            <a:spLocks noChangeArrowheads="1"/>
          </p:cNvSpPr>
          <p:nvPr/>
        </p:nvSpPr>
        <p:spPr bwMode="auto">
          <a:xfrm>
            <a:off x="4834843" y="1843088"/>
            <a:ext cx="20367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(Directs search)</a:t>
            </a:r>
          </a:p>
        </p:txBody>
      </p:sp>
      <p:sp>
        <p:nvSpPr>
          <p:cNvPr id="349" name="Rectangle 351"/>
          <p:cNvSpPr>
            <a:spLocks noChangeArrowheads="1"/>
          </p:cNvSpPr>
          <p:nvPr/>
        </p:nvSpPr>
        <p:spPr bwMode="auto">
          <a:xfrm>
            <a:off x="3541031" y="4457700"/>
            <a:ext cx="17621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Records</a:t>
            </a:r>
          </a:p>
        </p:txBody>
      </p:sp>
      <p:sp>
        <p:nvSpPr>
          <p:cNvPr id="350" name="Rectangle 352"/>
          <p:cNvSpPr>
            <a:spLocks noChangeArrowheads="1"/>
          </p:cNvSpPr>
          <p:nvPr/>
        </p:nvSpPr>
        <p:spPr bwMode="auto">
          <a:xfrm>
            <a:off x="4834843" y="1573213"/>
            <a:ext cx="8445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Index</a:t>
            </a:r>
          </a:p>
        </p:txBody>
      </p:sp>
      <p:sp>
        <p:nvSpPr>
          <p:cNvPr id="351" name="Rectangle 353"/>
          <p:cNvSpPr>
            <a:spLocks noChangeArrowheads="1"/>
          </p:cNvSpPr>
          <p:nvPr/>
        </p:nvSpPr>
        <p:spPr bwMode="auto">
          <a:xfrm>
            <a:off x="5446031" y="2740025"/>
            <a:ext cx="16716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Entries</a:t>
            </a:r>
          </a:p>
        </p:txBody>
      </p:sp>
      <p:sp>
        <p:nvSpPr>
          <p:cNvPr id="352" name="Rectangle 354"/>
          <p:cNvSpPr>
            <a:spLocks noChangeArrowheads="1"/>
          </p:cNvSpPr>
          <p:nvPr/>
        </p:nvSpPr>
        <p:spPr bwMode="auto">
          <a:xfrm>
            <a:off x="5447618" y="2954338"/>
            <a:ext cx="17065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353" name="Line 355"/>
          <p:cNvSpPr>
            <a:spLocks noChangeShapeType="1"/>
          </p:cNvSpPr>
          <p:nvPr/>
        </p:nvSpPr>
        <p:spPr bwMode="auto">
          <a:xfrm>
            <a:off x="3672793" y="12192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4" name="Line 356"/>
          <p:cNvSpPr>
            <a:spLocks noChangeShapeType="1"/>
          </p:cNvSpPr>
          <p:nvPr/>
        </p:nvSpPr>
        <p:spPr bwMode="auto">
          <a:xfrm flipH="1">
            <a:off x="2834593" y="26670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357"/>
          <p:cNvSpPr>
            <a:spLocks noChangeShapeType="1"/>
          </p:cNvSpPr>
          <p:nvPr/>
        </p:nvSpPr>
        <p:spPr bwMode="auto">
          <a:xfrm>
            <a:off x="3748993" y="26670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" name="Line 358"/>
          <p:cNvSpPr>
            <a:spLocks noChangeShapeType="1"/>
          </p:cNvSpPr>
          <p:nvPr/>
        </p:nvSpPr>
        <p:spPr bwMode="auto">
          <a:xfrm>
            <a:off x="4891993" y="26670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7" name="Line 359"/>
          <p:cNvSpPr>
            <a:spLocks noChangeShapeType="1"/>
          </p:cNvSpPr>
          <p:nvPr/>
        </p:nvSpPr>
        <p:spPr bwMode="auto">
          <a:xfrm flipH="1">
            <a:off x="2224993" y="33528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" name="Line 360"/>
          <p:cNvSpPr>
            <a:spLocks noChangeShapeType="1"/>
          </p:cNvSpPr>
          <p:nvPr/>
        </p:nvSpPr>
        <p:spPr bwMode="auto">
          <a:xfrm flipH="1">
            <a:off x="2377393" y="33528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" name="Line 361"/>
          <p:cNvSpPr>
            <a:spLocks noChangeShapeType="1"/>
          </p:cNvSpPr>
          <p:nvPr/>
        </p:nvSpPr>
        <p:spPr bwMode="auto">
          <a:xfrm flipH="1">
            <a:off x="2529793" y="32766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" name="Line 362"/>
          <p:cNvSpPr>
            <a:spLocks noChangeShapeType="1"/>
          </p:cNvSpPr>
          <p:nvPr/>
        </p:nvSpPr>
        <p:spPr bwMode="auto">
          <a:xfrm>
            <a:off x="2986993" y="3352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1" name="Line 363"/>
          <p:cNvSpPr>
            <a:spLocks noChangeShapeType="1"/>
          </p:cNvSpPr>
          <p:nvPr/>
        </p:nvSpPr>
        <p:spPr bwMode="auto">
          <a:xfrm flipH="1">
            <a:off x="35203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" name="Line 364"/>
          <p:cNvSpPr>
            <a:spLocks noChangeShapeType="1"/>
          </p:cNvSpPr>
          <p:nvPr/>
        </p:nvSpPr>
        <p:spPr bwMode="auto">
          <a:xfrm flipH="1">
            <a:off x="35965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3" name="Line 365"/>
          <p:cNvSpPr>
            <a:spLocks noChangeShapeType="1"/>
          </p:cNvSpPr>
          <p:nvPr/>
        </p:nvSpPr>
        <p:spPr bwMode="auto">
          <a:xfrm flipH="1">
            <a:off x="36727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" name="Line 366"/>
          <p:cNvSpPr>
            <a:spLocks noChangeShapeType="1"/>
          </p:cNvSpPr>
          <p:nvPr/>
        </p:nvSpPr>
        <p:spPr bwMode="auto">
          <a:xfrm flipH="1">
            <a:off x="37489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" name="Line 367"/>
          <p:cNvSpPr>
            <a:spLocks noChangeShapeType="1"/>
          </p:cNvSpPr>
          <p:nvPr/>
        </p:nvSpPr>
        <p:spPr bwMode="auto">
          <a:xfrm>
            <a:off x="5044393" y="33528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" name="Line 368"/>
          <p:cNvSpPr>
            <a:spLocks noChangeShapeType="1"/>
          </p:cNvSpPr>
          <p:nvPr/>
        </p:nvSpPr>
        <p:spPr bwMode="auto">
          <a:xfrm>
            <a:off x="5120593" y="33528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" name="Line 369"/>
          <p:cNvSpPr>
            <a:spLocks noChangeShapeType="1"/>
          </p:cNvSpPr>
          <p:nvPr/>
        </p:nvSpPr>
        <p:spPr bwMode="auto">
          <a:xfrm>
            <a:off x="5272993" y="33528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" name="Line 370"/>
          <p:cNvSpPr>
            <a:spLocks noChangeShapeType="1"/>
          </p:cNvSpPr>
          <p:nvPr/>
        </p:nvSpPr>
        <p:spPr bwMode="auto">
          <a:xfrm>
            <a:off x="5349193" y="33528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" name="Line 371"/>
          <p:cNvSpPr>
            <a:spLocks noChangeShapeType="1"/>
          </p:cNvSpPr>
          <p:nvPr/>
        </p:nvSpPr>
        <p:spPr bwMode="auto">
          <a:xfrm flipH="1">
            <a:off x="2986993" y="15240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" name="Line 372"/>
          <p:cNvSpPr>
            <a:spLocks noChangeShapeType="1"/>
          </p:cNvSpPr>
          <p:nvPr/>
        </p:nvSpPr>
        <p:spPr bwMode="auto">
          <a:xfrm>
            <a:off x="4129993" y="15240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" name="Line 373"/>
          <p:cNvSpPr>
            <a:spLocks noChangeShapeType="1"/>
          </p:cNvSpPr>
          <p:nvPr/>
        </p:nvSpPr>
        <p:spPr bwMode="auto">
          <a:xfrm>
            <a:off x="2986993" y="26670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" name="Rectangle 3"/>
          <p:cNvSpPr txBox="1">
            <a:spLocks noChangeArrowheads="1"/>
          </p:cNvSpPr>
          <p:nvPr/>
        </p:nvSpPr>
        <p:spPr>
          <a:xfrm>
            <a:off x="457200" y="12954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What if Alternative (1)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Cost:</a:t>
            </a:r>
            <a:r>
              <a:rPr lang="en-US" sz="2400" dirty="0"/>
              <a:t> root to the left-most leaf, then retrieve all leaf pages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What if Alternative (2) or (3)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Cost:</a:t>
            </a:r>
            <a:r>
              <a:rPr lang="en-US" sz="2400" dirty="0"/>
              <a:t> root to the left-most leaf, then fetch each page </a:t>
            </a:r>
            <a:r>
              <a:rPr lang="en-US" sz="2400" u="sng" dirty="0"/>
              <a:t>just once 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2313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Un-clustered B+ Trees for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72" name="Rectangle 3"/>
          <p:cNvSpPr txBox="1">
            <a:spLocks noChangeArrowheads="1"/>
          </p:cNvSpPr>
          <p:nvPr/>
        </p:nvSpPr>
        <p:spPr>
          <a:xfrm>
            <a:off x="457200" y="14478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Is Alternative (1) an option?</a:t>
            </a:r>
            <a:endParaRPr lang="en-US" sz="2400" i="1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No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What if Alternative (2) or (3)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Cost:</a:t>
            </a:r>
            <a:r>
              <a:rPr lang="en-US" sz="2400" dirty="0"/>
              <a:t> root to the left-most leaf, then fetch pages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Worst-case: 1 I/O per each data record!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73" name="Freeform 6"/>
          <p:cNvSpPr>
            <a:spLocks/>
          </p:cNvSpPr>
          <p:nvPr/>
        </p:nvSpPr>
        <p:spPr bwMode="auto">
          <a:xfrm>
            <a:off x="2851944" y="36845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" name="Freeform 7"/>
          <p:cNvSpPr>
            <a:spLocks/>
          </p:cNvSpPr>
          <p:nvPr/>
        </p:nvSpPr>
        <p:spPr bwMode="auto">
          <a:xfrm>
            <a:off x="3464719" y="36845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Freeform 8"/>
          <p:cNvSpPr>
            <a:spLocks/>
          </p:cNvSpPr>
          <p:nvPr/>
        </p:nvSpPr>
        <p:spPr bwMode="auto">
          <a:xfrm>
            <a:off x="4079082" y="36845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" name="Freeform 9"/>
          <p:cNvSpPr>
            <a:spLocks/>
          </p:cNvSpPr>
          <p:nvPr/>
        </p:nvSpPr>
        <p:spPr bwMode="auto">
          <a:xfrm>
            <a:off x="4693444" y="3684588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7" name="Freeform 10"/>
          <p:cNvSpPr>
            <a:spLocks/>
          </p:cNvSpPr>
          <p:nvPr/>
        </p:nvSpPr>
        <p:spPr bwMode="auto">
          <a:xfrm>
            <a:off x="5306219" y="36845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" name="Freeform 11"/>
          <p:cNvSpPr>
            <a:spLocks/>
          </p:cNvSpPr>
          <p:nvPr/>
        </p:nvSpPr>
        <p:spPr bwMode="auto">
          <a:xfrm>
            <a:off x="5918994" y="36845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" name="Freeform 12"/>
          <p:cNvSpPr>
            <a:spLocks/>
          </p:cNvSpPr>
          <p:nvPr/>
        </p:nvSpPr>
        <p:spPr bwMode="auto">
          <a:xfrm>
            <a:off x="2636044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" name="Freeform 13"/>
          <p:cNvSpPr>
            <a:spLocks/>
          </p:cNvSpPr>
          <p:nvPr/>
        </p:nvSpPr>
        <p:spPr bwMode="auto">
          <a:xfrm>
            <a:off x="2636044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" name="Line 14"/>
          <p:cNvSpPr>
            <a:spLocks noChangeShapeType="1"/>
          </p:cNvSpPr>
          <p:nvPr/>
        </p:nvSpPr>
        <p:spPr bwMode="auto">
          <a:xfrm flipV="1">
            <a:off x="2636044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" name="Line 15"/>
          <p:cNvSpPr>
            <a:spLocks noChangeShapeType="1"/>
          </p:cNvSpPr>
          <p:nvPr/>
        </p:nvSpPr>
        <p:spPr bwMode="auto">
          <a:xfrm>
            <a:off x="2636044" y="27209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3" name="Line 16"/>
          <p:cNvSpPr>
            <a:spLocks noChangeShapeType="1"/>
          </p:cNvSpPr>
          <p:nvPr/>
        </p:nvSpPr>
        <p:spPr bwMode="auto">
          <a:xfrm>
            <a:off x="26360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" name="Line 17"/>
          <p:cNvSpPr>
            <a:spLocks noChangeShapeType="1"/>
          </p:cNvSpPr>
          <p:nvPr/>
        </p:nvSpPr>
        <p:spPr bwMode="auto">
          <a:xfrm>
            <a:off x="26535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" name="Line 18"/>
          <p:cNvSpPr>
            <a:spLocks noChangeShapeType="1"/>
          </p:cNvSpPr>
          <p:nvPr/>
        </p:nvSpPr>
        <p:spPr bwMode="auto">
          <a:xfrm>
            <a:off x="26709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" name="Line 19"/>
          <p:cNvSpPr>
            <a:spLocks noChangeShapeType="1"/>
          </p:cNvSpPr>
          <p:nvPr/>
        </p:nvSpPr>
        <p:spPr bwMode="auto">
          <a:xfrm>
            <a:off x="26868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" name="Line 20"/>
          <p:cNvSpPr>
            <a:spLocks noChangeShapeType="1"/>
          </p:cNvSpPr>
          <p:nvPr/>
        </p:nvSpPr>
        <p:spPr bwMode="auto">
          <a:xfrm>
            <a:off x="27043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" name="Line 21"/>
          <p:cNvSpPr>
            <a:spLocks noChangeShapeType="1"/>
          </p:cNvSpPr>
          <p:nvPr/>
        </p:nvSpPr>
        <p:spPr bwMode="auto">
          <a:xfrm>
            <a:off x="27217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" name="Line 22"/>
          <p:cNvSpPr>
            <a:spLocks noChangeShapeType="1"/>
          </p:cNvSpPr>
          <p:nvPr/>
        </p:nvSpPr>
        <p:spPr bwMode="auto">
          <a:xfrm>
            <a:off x="27392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" name="Line 23"/>
          <p:cNvSpPr>
            <a:spLocks noChangeShapeType="1"/>
          </p:cNvSpPr>
          <p:nvPr/>
        </p:nvSpPr>
        <p:spPr bwMode="auto">
          <a:xfrm>
            <a:off x="27551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" name="Line 24"/>
          <p:cNvSpPr>
            <a:spLocks noChangeShapeType="1"/>
          </p:cNvSpPr>
          <p:nvPr/>
        </p:nvSpPr>
        <p:spPr bwMode="auto">
          <a:xfrm>
            <a:off x="27725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" name="Line 25"/>
          <p:cNvSpPr>
            <a:spLocks noChangeShapeType="1"/>
          </p:cNvSpPr>
          <p:nvPr/>
        </p:nvSpPr>
        <p:spPr bwMode="auto">
          <a:xfrm>
            <a:off x="27900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3" name="Line 26"/>
          <p:cNvSpPr>
            <a:spLocks noChangeShapeType="1"/>
          </p:cNvSpPr>
          <p:nvPr/>
        </p:nvSpPr>
        <p:spPr bwMode="auto">
          <a:xfrm>
            <a:off x="28074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4" name="Line 27"/>
          <p:cNvSpPr>
            <a:spLocks noChangeShapeType="1"/>
          </p:cNvSpPr>
          <p:nvPr/>
        </p:nvSpPr>
        <p:spPr bwMode="auto">
          <a:xfrm>
            <a:off x="28233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" name="Line 28"/>
          <p:cNvSpPr>
            <a:spLocks noChangeShapeType="1"/>
          </p:cNvSpPr>
          <p:nvPr/>
        </p:nvSpPr>
        <p:spPr bwMode="auto">
          <a:xfrm>
            <a:off x="28408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6" name="Line 29"/>
          <p:cNvSpPr>
            <a:spLocks noChangeShapeType="1"/>
          </p:cNvSpPr>
          <p:nvPr/>
        </p:nvSpPr>
        <p:spPr bwMode="auto">
          <a:xfrm>
            <a:off x="28582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" name="Line 30"/>
          <p:cNvSpPr>
            <a:spLocks noChangeShapeType="1"/>
          </p:cNvSpPr>
          <p:nvPr/>
        </p:nvSpPr>
        <p:spPr bwMode="auto">
          <a:xfrm>
            <a:off x="28757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" name="Line 31"/>
          <p:cNvSpPr>
            <a:spLocks noChangeShapeType="1"/>
          </p:cNvSpPr>
          <p:nvPr/>
        </p:nvSpPr>
        <p:spPr bwMode="auto">
          <a:xfrm>
            <a:off x="28916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" name="Line 32"/>
          <p:cNvSpPr>
            <a:spLocks noChangeShapeType="1"/>
          </p:cNvSpPr>
          <p:nvPr/>
        </p:nvSpPr>
        <p:spPr bwMode="auto">
          <a:xfrm>
            <a:off x="29090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" name="Line 33"/>
          <p:cNvSpPr>
            <a:spLocks noChangeShapeType="1"/>
          </p:cNvSpPr>
          <p:nvPr/>
        </p:nvSpPr>
        <p:spPr bwMode="auto">
          <a:xfrm>
            <a:off x="29265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" name="Line 34"/>
          <p:cNvSpPr>
            <a:spLocks noChangeShapeType="1"/>
          </p:cNvSpPr>
          <p:nvPr/>
        </p:nvSpPr>
        <p:spPr bwMode="auto">
          <a:xfrm>
            <a:off x="29440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" name="Line 35"/>
          <p:cNvSpPr>
            <a:spLocks noChangeShapeType="1"/>
          </p:cNvSpPr>
          <p:nvPr/>
        </p:nvSpPr>
        <p:spPr bwMode="auto">
          <a:xfrm>
            <a:off x="29598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" name="Line 36"/>
          <p:cNvSpPr>
            <a:spLocks noChangeShapeType="1"/>
          </p:cNvSpPr>
          <p:nvPr/>
        </p:nvSpPr>
        <p:spPr bwMode="auto">
          <a:xfrm>
            <a:off x="29773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" name="Line 37"/>
          <p:cNvSpPr>
            <a:spLocks noChangeShapeType="1"/>
          </p:cNvSpPr>
          <p:nvPr/>
        </p:nvSpPr>
        <p:spPr bwMode="auto">
          <a:xfrm>
            <a:off x="2994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" name="Line 38"/>
          <p:cNvSpPr>
            <a:spLocks noChangeShapeType="1"/>
          </p:cNvSpPr>
          <p:nvPr/>
        </p:nvSpPr>
        <p:spPr bwMode="auto">
          <a:xfrm>
            <a:off x="30122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" name="Line 39"/>
          <p:cNvSpPr>
            <a:spLocks noChangeShapeType="1"/>
          </p:cNvSpPr>
          <p:nvPr/>
        </p:nvSpPr>
        <p:spPr bwMode="auto">
          <a:xfrm>
            <a:off x="30281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" name="Line 40"/>
          <p:cNvSpPr>
            <a:spLocks noChangeShapeType="1"/>
          </p:cNvSpPr>
          <p:nvPr/>
        </p:nvSpPr>
        <p:spPr bwMode="auto">
          <a:xfrm>
            <a:off x="30456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" name="Line 41"/>
          <p:cNvSpPr>
            <a:spLocks noChangeShapeType="1"/>
          </p:cNvSpPr>
          <p:nvPr/>
        </p:nvSpPr>
        <p:spPr bwMode="auto">
          <a:xfrm>
            <a:off x="30630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" name="Line 42"/>
          <p:cNvSpPr>
            <a:spLocks noChangeShapeType="1"/>
          </p:cNvSpPr>
          <p:nvPr/>
        </p:nvSpPr>
        <p:spPr bwMode="auto">
          <a:xfrm>
            <a:off x="30805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" name="Line 43"/>
          <p:cNvSpPr>
            <a:spLocks noChangeShapeType="1"/>
          </p:cNvSpPr>
          <p:nvPr/>
        </p:nvSpPr>
        <p:spPr bwMode="auto">
          <a:xfrm>
            <a:off x="30964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" name="Line 44"/>
          <p:cNvSpPr>
            <a:spLocks noChangeShapeType="1"/>
          </p:cNvSpPr>
          <p:nvPr/>
        </p:nvSpPr>
        <p:spPr bwMode="auto">
          <a:xfrm>
            <a:off x="31138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" name="Line 45"/>
          <p:cNvSpPr>
            <a:spLocks noChangeShapeType="1"/>
          </p:cNvSpPr>
          <p:nvPr/>
        </p:nvSpPr>
        <p:spPr bwMode="auto">
          <a:xfrm>
            <a:off x="31313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" name="Line 46"/>
          <p:cNvSpPr>
            <a:spLocks noChangeShapeType="1"/>
          </p:cNvSpPr>
          <p:nvPr/>
        </p:nvSpPr>
        <p:spPr bwMode="auto">
          <a:xfrm>
            <a:off x="31488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" name="Line 47"/>
          <p:cNvSpPr>
            <a:spLocks noChangeShapeType="1"/>
          </p:cNvSpPr>
          <p:nvPr/>
        </p:nvSpPr>
        <p:spPr bwMode="auto">
          <a:xfrm>
            <a:off x="31646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" name="Line 48"/>
          <p:cNvSpPr>
            <a:spLocks noChangeShapeType="1"/>
          </p:cNvSpPr>
          <p:nvPr/>
        </p:nvSpPr>
        <p:spPr bwMode="auto">
          <a:xfrm>
            <a:off x="3177382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" name="Line 49"/>
          <p:cNvSpPr>
            <a:spLocks noChangeShapeType="1"/>
          </p:cNvSpPr>
          <p:nvPr/>
        </p:nvSpPr>
        <p:spPr bwMode="auto">
          <a:xfrm>
            <a:off x="3177382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" name="Line 50"/>
          <p:cNvSpPr>
            <a:spLocks noChangeShapeType="1"/>
          </p:cNvSpPr>
          <p:nvPr/>
        </p:nvSpPr>
        <p:spPr bwMode="auto">
          <a:xfrm>
            <a:off x="3177382" y="2759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" name="Line 51"/>
          <p:cNvSpPr>
            <a:spLocks noChangeShapeType="1"/>
          </p:cNvSpPr>
          <p:nvPr/>
        </p:nvSpPr>
        <p:spPr bwMode="auto">
          <a:xfrm>
            <a:off x="3177382" y="27749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" name="Line 52"/>
          <p:cNvSpPr>
            <a:spLocks noChangeShapeType="1"/>
          </p:cNvSpPr>
          <p:nvPr/>
        </p:nvSpPr>
        <p:spPr bwMode="auto">
          <a:xfrm>
            <a:off x="3177382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" name="Line 53"/>
          <p:cNvSpPr>
            <a:spLocks noChangeShapeType="1"/>
          </p:cNvSpPr>
          <p:nvPr/>
        </p:nvSpPr>
        <p:spPr bwMode="auto">
          <a:xfrm>
            <a:off x="3177382" y="2809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" name="Line 54"/>
          <p:cNvSpPr>
            <a:spLocks noChangeShapeType="1"/>
          </p:cNvSpPr>
          <p:nvPr/>
        </p:nvSpPr>
        <p:spPr bwMode="auto">
          <a:xfrm>
            <a:off x="3177382" y="2827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" name="Line 55"/>
          <p:cNvSpPr>
            <a:spLocks noChangeShapeType="1"/>
          </p:cNvSpPr>
          <p:nvPr/>
        </p:nvSpPr>
        <p:spPr bwMode="auto">
          <a:xfrm>
            <a:off x="3177382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3" name="Line 56"/>
          <p:cNvSpPr>
            <a:spLocks noChangeShapeType="1"/>
          </p:cNvSpPr>
          <p:nvPr/>
        </p:nvSpPr>
        <p:spPr bwMode="auto">
          <a:xfrm>
            <a:off x="3177382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4" name="Line 57"/>
          <p:cNvSpPr>
            <a:spLocks noChangeShapeType="1"/>
          </p:cNvSpPr>
          <p:nvPr/>
        </p:nvSpPr>
        <p:spPr bwMode="auto">
          <a:xfrm>
            <a:off x="3177382" y="28781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" name="Line 58"/>
          <p:cNvSpPr>
            <a:spLocks noChangeShapeType="1"/>
          </p:cNvSpPr>
          <p:nvPr/>
        </p:nvSpPr>
        <p:spPr bwMode="auto">
          <a:xfrm>
            <a:off x="3177382" y="2894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" name="Line 59"/>
          <p:cNvSpPr>
            <a:spLocks noChangeShapeType="1"/>
          </p:cNvSpPr>
          <p:nvPr/>
        </p:nvSpPr>
        <p:spPr bwMode="auto">
          <a:xfrm>
            <a:off x="3177382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" name="Line 60"/>
          <p:cNvSpPr>
            <a:spLocks noChangeShapeType="1"/>
          </p:cNvSpPr>
          <p:nvPr/>
        </p:nvSpPr>
        <p:spPr bwMode="auto">
          <a:xfrm>
            <a:off x="3177382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" name="Line 61"/>
          <p:cNvSpPr>
            <a:spLocks noChangeShapeType="1"/>
          </p:cNvSpPr>
          <p:nvPr/>
        </p:nvSpPr>
        <p:spPr bwMode="auto">
          <a:xfrm>
            <a:off x="3177382" y="2946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9" name="Line 62"/>
          <p:cNvSpPr>
            <a:spLocks noChangeShapeType="1"/>
          </p:cNvSpPr>
          <p:nvPr/>
        </p:nvSpPr>
        <p:spPr bwMode="auto">
          <a:xfrm>
            <a:off x="3177382" y="2962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" name="Line 63"/>
          <p:cNvSpPr>
            <a:spLocks noChangeShapeType="1"/>
          </p:cNvSpPr>
          <p:nvPr/>
        </p:nvSpPr>
        <p:spPr bwMode="auto">
          <a:xfrm>
            <a:off x="3177382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" name="Line 64"/>
          <p:cNvSpPr>
            <a:spLocks noChangeShapeType="1"/>
          </p:cNvSpPr>
          <p:nvPr/>
        </p:nvSpPr>
        <p:spPr bwMode="auto">
          <a:xfrm>
            <a:off x="3177382" y="29972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2" name="Line 65"/>
          <p:cNvSpPr>
            <a:spLocks noChangeShapeType="1"/>
          </p:cNvSpPr>
          <p:nvPr/>
        </p:nvSpPr>
        <p:spPr bwMode="auto">
          <a:xfrm>
            <a:off x="3177382" y="3013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3" name="Line 66"/>
          <p:cNvSpPr>
            <a:spLocks noChangeShapeType="1"/>
          </p:cNvSpPr>
          <p:nvPr/>
        </p:nvSpPr>
        <p:spPr bwMode="auto">
          <a:xfrm>
            <a:off x="3177382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4" name="Line 67"/>
          <p:cNvSpPr>
            <a:spLocks noChangeShapeType="1"/>
          </p:cNvSpPr>
          <p:nvPr/>
        </p:nvSpPr>
        <p:spPr bwMode="auto">
          <a:xfrm>
            <a:off x="3177382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5" name="Line 68"/>
          <p:cNvSpPr>
            <a:spLocks noChangeShapeType="1"/>
          </p:cNvSpPr>
          <p:nvPr/>
        </p:nvSpPr>
        <p:spPr bwMode="auto">
          <a:xfrm>
            <a:off x="3177382" y="30654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" name="Line 69"/>
          <p:cNvSpPr>
            <a:spLocks noChangeShapeType="1"/>
          </p:cNvSpPr>
          <p:nvPr/>
        </p:nvSpPr>
        <p:spPr bwMode="auto">
          <a:xfrm>
            <a:off x="3177382" y="3081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" name="Line 70"/>
          <p:cNvSpPr>
            <a:spLocks noChangeShapeType="1"/>
          </p:cNvSpPr>
          <p:nvPr/>
        </p:nvSpPr>
        <p:spPr bwMode="auto">
          <a:xfrm flipH="1">
            <a:off x="31726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8" name="Line 71"/>
          <p:cNvSpPr>
            <a:spLocks noChangeShapeType="1"/>
          </p:cNvSpPr>
          <p:nvPr/>
        </p:nvSpPr>
        <p:spPr bwMode="auto">
          <a:xfrm flipH="1">
            <a:off x="31551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9" name="Line 72"/>
          <p:cNvSpPr>
            <a:spLocks noChangeShapeType="1"/>
          </p:cNvSpPr>
          <p:nvPr/>
        </p:nvSpPr>
        <p:spPr bwMode="auto">
          <a:xfrm flipH="1">
            <a:off x="31392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" name="Line 73"/>
          <p:cNvSpPr>
            <a:spLocks noChangeShapeType="1"/>
          </p:cNvSpPr>
          <p:nvPr/>
        </p:nvSpPr>
        <p:spPr bwMode="auto">
          <a:xfrm flipH="1">
            <a:off x="31218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1" name="Line 74"/>
          <p:cNvSpPr>
            <a:spLocks noChangeShapeType="1"/>
          </p:cNvSpPr>
          <p:nvPr/>
        </p:nvSpPr>
        <p:spPr bwMode="auto">
          <a:xfrm flipH="1">
            <a:off x="31043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" name="Line 75"/>
          <p:cNvSpPr>
            <a:spLocks noChangeShapeType="1"/>
          </p:cNvSpPr>
          <p:nvPr/>
        </p:nvSpPr>
        <p:spPr bwMode="auto">
          <a:xfrm flipH="1">
            <a:off x="30868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" name="Line 76"/>
          <p:cNvSpPr>
            <a:spLocks noChangeShapeType="1"/>
          </p:cNvSpPr>
          <p:nvPr/>
        </p:nvSpPr>
        <p:spPr bwMode="auto">
          <a:xfrm flipH="1">
            <a:off x="30710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" name="Line 77"/>
          <p:cNvSpPr>
            <a:spLocks noChangeShapeType="1"/>
          </p:cNvSpPr>
          <p:nvPr/>
        </p:nvSpPr>
        <p:spPr bwMode="auto">
          <a:xfrm flipH="1">
            <a:off x="30535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5" name="Line 78"/>
          <p:cNvSpPr>
            <a:spLocks noChangeShapeType="1"/>
          </p:cNvSpPr>
          <p:nvPr/>
        </p:nvSpPr>
        <p:spPr bwMode="auto">
          <a:xfrm flipH="1">
            <a:off x="30360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" name="Line 79"/>
          <p:cNvSpPr>
            <a:spLocks noChangeShapeType="1"/>
          </p:cNvSpPr>
          <p:nvPr/>
        </p:nvSpPr>
        <p:spPr bwMode="auto">
          <a:xfrm flipH="1">
            <a:off x="30186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7" name="Line 80"/>
          <p:cNvSpPr>
            <a:spLocks noChangeShapeType="1"/>
          </p:cNvSpPr>
          <p:nvPr/>
        </p:nvSpPr>
        <p:spPr bwMode="auto">
          <a:xfrm flipH="1">
            <a:off x="300275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8" name="Line 81"/>
          <p:cNvSpPr>
            <a:spLocks noChangeShapeType="1"/>
          </p:cNvSpPr>
          <p:nvPr/>
        </p:nvSpPr>
        <p:spPr bwMode="auto">
          <a:xfrm flipH="1">
            <a:off x="29852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9" name="Line 82"/>
          <p:cNvSpPr>
            <a:spLocks noChangeShapeType="1"/>
          </p:cNvSpPr>
          <p:nvPr/>
        </p:nvSpPr>
        <p:spPr bwMode="auto">
          <a:xfrm flipH="1">
            <a:off x="29678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" name="Line 83"/>
          <p:cNvSpPr>
            <a:spLocks noChangeShapeType="1"/>
          </p:cNvSpPr>
          <p:nvPr/>
        </p:nvSpPr>
        <p:spPr bwMode="auto">
          <a:xfrm flipH="1">
            <a:off x="29503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" name="Line 84"/>
          <p:cNvSpPr>
            <a:spLocks noChangeShapeType="1"/>
          </p:cNvSpPr>
          <p:nvPr/>
        </p:nvSpPr>
        <p:spPr bwMode="auto">
          <a:xfrm flipH="1">
            <a:off x="29344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2" name="Line 85"/>
          <p:cNvSpPr>
            <a:spLocks noChangeShapeType="1"/>
          </p:cNvSpPr>
          <p:nvPr/>
        </p:nvSpPr>
        <p:spPr bwMode="auto">
          <a:xfrm flipH="1">
            <a:off x="29170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3" name="Line 86"/>
          <p:cNvSpPr>
            <a:spLocks noChangeShapeType="1"/>
          </p:cNvSpPr>
          <p:nvPr/>
        </p:nvSpPr>
        <p:spPr bwMode="auto">
          <a:xfrm flipH="1">
            <a:off x="28995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4" name="Line 87"/>
          <p:cNvSpPr>
            <a:spLocks noChangeShapeType="1"/>
          </p:cNvSpPr>
          <p:nvPr/>
        </p:nvSpPr>
        <p:spPr bwMode="auto">
          <a:xfrm flipH="1">
            <a:off x="28821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" name="Line 88"/>
          <p:cNvSpPr>
            <a:spLocks noChangeShapeType="1"/>
          </p:cNvSpPr>
          <p:nvPr/>
        </p:nvSpPr>
        <p:spPr bwMode="auto">
          <a:xfrm flipH="1">
            <a:off x="28662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6" name="Line 89"/>
          <p:cNvSpPr>
            <a:spLocks noChangeShapeType="1"/>
          </p:cNvSpPr>
          <p:nvPr/>
        </p:nvSpPr>
        <p:spPr bwMode="auto">
          <a:xfrm flipH="1">
            <a:off x="28487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" name="Line 90"/>
          <p:cNvSpPr>
            <a:spLocks noChangeShapeType="1"/>
          </p:cNvSpPr>
          <p:nvPr/>
        </p:nvSpPr>
        <p:spPr bwMode="auto">
          <a:xfrm flipH="1">
            <a:off x="28313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8" name="Line 91"/>
          <p:cNvSpPr>
            <a:spLocks noChangeShapeType="1"/>
          </p:cNvSpPr>
          <p:nvPr/>
        </p:nvSpPr>
        <p:spPr bwMode="auto">
          <a:xfrm flipH="1">
            <a:off x="28138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" name="Line 92"/>
          <p:cNvSpPr>
            <a:spLocks noChangeShapeType="1"/>
          </p:cNvSpPr>
          <p:nvPr/>
        </p:nvSpPr>
        <p:spPr bwMode="auto">
          <a:xfrm flipH="1">
            <a:off x="27979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" name="Line 93"/>
          <p:cNvSpPr>
            <a:spLocks noChangeShapeType="1"/>
          </p:cNvSpPr>
          <p:nvPr/>
        </p:nvSpPr>
        <p:spPr bwMode="auto">
          <a:xfrm flipH="1">
            <a:off x="27805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" name="Line 94"/>
          <p:cNvSpPr>
            <a:spLocks noChangeShapeType="1"/>
          </p:cNvSpPr>
          <p:nvPr/>
        </p:nvSpPr>
        <p:spPr bwMode="auto">
          <a:xfrm flipH="1">
            <a:off x="27630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" name="Line 95"/>
          <p:cNvSpPr>
            <a:spLocks noChangeShapeType="1"/>
          </p:cNvSpPr>
          <p:nvPr/>
        </p:nvSpPr>
        <p:spPr bwMode="auto">
          <a:xfrm flipH="1">
            <a:off x="27455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" name="Line 96"/>
          <p:cNvSpPr>
            <a:spLocks noChangeShapeType="1"/>
          </p:cNvSpPr>
          <p:nvPr/>
        </p:nvSpPr>
        <p:spPr bwMode="auto">
          <a:xfrm flipH="1">
            <a:off x="27297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" name="Line 97"/>
          <p:cNvSpPr>
            <a:spLocks noChangeShapeType="1"/>
          </p:cNvSpPr>
          <p:nvPr/>
        </p:nvSpPr>
        <p:spPr bwMode="auto">
          <a:xfrm flipH="1">
            <a:off x="27122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" name="Line 98"/>
          <p:cNvSpPr>
            <a:spLocks noChangeShapeType="1"/>
          </p:cNvSpPr>
          <p:nvPr/>
        </p:nvSpPr>
        <p:spPr bwMode="auto">
          <a:xfrm flipH="1">
            <a:off x="26947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" name="Line 99"/>
          <p:cNvSpPr>
            <a:spLocks noChangeShapeType="1"/>
          </p:cNvSpPr>
          <p:nvPr/>
        </p:nvSpPr>
        <p:spPr bwMode="auto">
          <a:xfrm flipH="1">
            <a:off x="26773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" name="Line 100"/>
          <p:cNvSpPr>
            <a:spLocks noChangeShapeType="1"/>
          </p:cNvSpPr>
          <p:nvPr/>
        </p:nvSpPr>
        <p:spPr bwMode="auto">
          <a:xfrm flipH="1">
            <a:off x="26614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" name="Line 101"/>
          <p:cNvSpPr>
            <a:spLocks noChangeShapeType="1"/>
          </p:cNvSpPr>
          <p:nvPr/>
        </p:nvSpPr>
        <p:spPr bwMode="auto">
          <a:xfrm flipH="1">
            <a:off x="26439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9" name="Line 102"/>
          <p:cNvSpPr>
            <a:spLocks noChangeShapeType="1"/>
          </p:cNvSpPr>
          <p:nvPr/>
        </p:nvSpPr>
        <p:spPr bwMode="auto">
          <a:xfrm flipV="1">
            <a:off x="2636044" y="30892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0" name="Line 103"/>
          <p:cNvSpPr>
            <a:spLocks noChangeShapeType="1"/>
          </p:cNvSpPr>
          <p:nvPr/>
        </p:nvSpPr>
        <p:spPr bwMode="auto">
          <a:xfrm flipV="1">
            <a:off x="2636044" y="30670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" name="Line 104"/>
          <p:cNvSpPr>
            <a:spLocks noChangeShapeType="1"/>
          </p:cNvSpPr>
          <p:nvPr/>
        </p:nvSpPr>
        <p:spPr bwMode="auto">
          <a:xfrm flipV="1">
            <a:off x="2636044" y="3049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" name="Line 105"/>
          <p:cNvSpPr>
            <a:spLocks noChangeShapeType="1"/>
          </p:cNvSpPr>
          <p:nvPr/>
        </p:nvSpPr>
        <p:spPr bwMode="auto">
          <a:xfrm flipV="1">
            <a:off x="2636044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" name="Line 106"/>
          <p:cNvSpPr>
            <a:spLocks noChangeShapeType="1"/>
          </p:cNvSpPr>
          <p:nvPr/>
        </p:nvSpPr>
        <p:spPr bwMode="auto">
          <a:xfrm flipV="1">
            <a:off x="2636044" y="30210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" name="Line 107"/>
          <p:cNvSpPr>
            <a:spLocks noChangeShapeType="1"/>
          </p:cNvSpPr>
          <p:nvPr/>
        </p:nvSpPr>
        <p:spPr bwMode="auto">
          <a:xfrm flipV="1">
            <a:off x="2636044" y="2998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" name="Line 108"/>
          <p:cNvSpPr>
            <a:spLocks noChangeShapeType="1"/>
          </p:cNvSpPr>
          <p:nvPr/>
        </p:nvSpPr>
        <p:spPr bwMode="auto">
          <a:xfrm flipV="1">
            <a:off x="2636044" y="2981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" name="Line 109"/>
          <p:cNvSpPr>
            <a:spLocks noChangeShapeType="1"/>
          </p:cNvSpPr>
          <p:nvPr/>
        </p:nvSpPr>
        <p:spPr bwMode="auto">
          <a:xfrm flipV="1">
            <a:off x="2636044" y="29702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7" name="Line 110"/>
          <p:cNvSpPr>
            <a:spLocks noChangeShapeType="1"/>
          </p:cNvSpPr>
          <p:nvPr/>
        </p:nvSpPr>
        <p:spPr bwMode="auto">
          <a:xfrm flipV="1">
            <a:off x="2636044" y="2947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8" name="Line 111"/>
          <p:cNvSpPr>
            <a:spLocks noChangeShapeType="1"/>
          </p:cNvSpPr>
          <p:nvPr/>
        </p:nvSpPr>
        <p:spPr bwMode="auto">
          <a:xfrm flipV="1">
            <a:off x="2636044" y="2930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" name="Line 112"/>
          <p:cNvSpPr>
            <a:spLocks noChangeShapeType="1"/>
          </p:cNvSpPr>
          <p:nvPr/>
        </p:nvSpPr>
        <p:spPr bwMode="auto">
          <a:xfrm flipV="1">
            <a:off x="2636044" y="2913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" name="Line 113"/>
          <p:cNvSpPr>
            <a:spLocks noChangeShapeType="1"/>
          </p:cNvSpPr>
          <p:nvPr/>
        </p:nvSpPr>
        <p:spPr bwMode="auto">
          <a:xfrm flipV="1">
            <a:off x="2636044" y="29019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" name="Line 114"/>
          <p:cNvSpPr>
            <a:spLocks noChangeShapeType="1"/>
          </p:cNvSpPr>
          <p:nvPr/>
        </p:nvSpPr>
        <p:spPr bwMode="auto">
          <a:xfrm flipV="1">
            <a:off x="2636044" y="28797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" name="Line 115"/>
          <p:cNvSpPr>
            <a:spLocks noChangeShapeType="1"/>
          </p:cNvSpPr>
          <p:nvPr/>
        </p:nvSpPr>
        <p:spPr bwMode="auto">
          <a:xfrm flipV="1">
            <a:off x="2636044" y="2862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3" name="Line 116"/>
          <p:cNvSpPr>
            <a:spLocks noChangeShapeType="1"/>
          </p:cNvSpPr>
          <p:nvPr/>
        </p:nvSpPr>
        <p:spPr bwMode="auto">
          <a:xfrm flipV="1">
            <a:off x="2636044" y="28511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" name="Line 117"/>
          <p:cNvSpPr>
            <a:spLocks noChangeShapeType="1"/>
          </p:cNvSpPr>
          <p:nvPr/>
        </p:nvSpPr>
        <p:spPr bwMode="auto">
          <a:xfrm flipV="1">
            <a:off x="2636044" y="2833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5" name="Line 118"/>
          <p:cNvSpPr>
            <a:spLocks noChangeShapeType="1"/>
          </p:cNvSpPr>
          <p:nvPr/>
        </p:nvSpPr>
        <p:spPr bwMode="auto">
          <a:xfrm flipV="1">
            <a:off x="2636044" y="2811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" name="Line 119"/>
          <p:cNvSpPr>
            <a:spLocks noChangeShapeType="1"/>
          </p:cNvSpPr>
          <p:nvPr/>
        </p:nvSpPr>
        <p:spPr bwMode="auto">
          <a:xfrm flipV="1">
            <a:off x="2636044" y="2794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" name="Line 120"/>
          <p:cNvSpPr>
            <a:spLocks noChangeShapeType="1"/>
          </p:cNvSpPr>
          <p:nvPr/>
        </p:nvSpPr>
        <p:spPr bwMode="auto">
          <a:xfrm flipV="1">
            <a:off x="2636044" y="27828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" name="Line 121"/>
          <p:cNvSpPr>
            <a:spLocks noChangeShapeType="1"/>
          </p:cNvSpPr>
          <p:nvPr/>
        </p:nvSpPr>
        <p:spPr bwMode="auto">
          <a:xfrm flipV="1">
            <a:off x="2636044" y="2760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" name="Line 122"/>
          <p:cNvSpPr>
            <a:spLocks noChangeShapeType="1"/>
          </p:cNvSpPr>
          <p:nvPr/>
        </p:nvSpPr>
        <p:spPr bwMode="auto">
          <a:xfrm flipV="1">
            <a:off x="2636044" y="2743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0" name="Line 123"/>
          <p:cNvSpPr>
            <a:spLocks noChangeShapeType="1"/>
          </p:cNvSpPr>
          <p:nvPr/>
        </p:nvSpPr>
        <p:spPr bwMode="auto">
          <a:xfrm flipV="1">
            <a:off x="2636044" y="2725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" name="Freeform 124"/>
          <p:cNvSpPr>
            <a:spLocks/>
          </p:cNvSpPr>
          <p:nvPr/>
        </p:nvSpPr>
        <p:spPr bwMode="auto">
          <a:xfrm>
            <a:off x="3502819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" name="Freeform 125"/>
          <p:cNvSpPr>
            <a:spLocks/>
          </p:cNvSpPr>
          <p:nvPr/>
        </p:nvSpPr>
        <p:spPr bwMode="auto">
          <a:xfrm>
            <a:off x="3502819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" name="Line 126"/>
          <p:cNvSpPr>
            <a:spLocks noChangeShapeType="1"/>
          </p:cNvSpPr>
          <p:nvPr/>
        </p:nvSpPr>
        <p:spPr bwMode="auto">
          <a:xfrm flipV="1">
            <a:off x="3502819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4" name="Line 127"/>
          <p:cNvSpPr>
            <a:spLocks noChangeShapeType="1"/>
          </p:cNvSpPr>
          <p:nvPr/>
        </p:nvSpPr>
        <p:spPr bwMode="auto">
          <a:xfrm>
            <a:off x="3502819" y="27209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" name="Line 128"/>
          <p:cNvSpPr>
            <a:spLocks noChangeShapeType="1"/>
          </p:cNvSpPr>
          <p:nvPr/>
        </p:nvSpPr>
        <p:spPr bwMode="auto">
          <a:xfrm>
            <a:off x="3502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6" name="Line 129"/>
          <p:cNvSpPr>
            <a:spLocks noChangeShapeType="1"/>
          </p:cNvSpPr>
          <p:nvPr/>
        </p:nvSpPr>
        <p:spPr bwMode="auto">
          <a:xfrm>
            <a:off x="35202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7" name="Line 130"/>
          <p:cNvSpPr>
            <a:spLocks noChangeShapeType="1"/>
          </p:cNvSpPr>
          <p:nvPr/>
        </p:nvSpPr>
        <p:spPr bwMode="auto">
          <a:xfrm>
            <a:off x="35377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8" name="Line 131"/>
          <p:cNvSpPr>
            <a:spLocks noChangeShapeType="1"/>
          </p:cNvSpPr>
          <p:nvPr/>
        </p:nvSpPr>
        <p:spPr bwMode="auto">
          <a:xfrm>
            <a:off x="35536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9" name="Line 132"/>
          <p:cNvSpPr>
            <a:spLocks noChangeShapeType="1"/>
          </p:cNvSpPr>
          <p:nvPr/>
        </p:nvSpPr>
        <p:spPr bwMode="auto">
          <a:xfrm>
            <a:off x="35710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" name="Line 133"/>
          <p:cNvSpPr>
            <a:spLocks noChangeShapeType="1"/>
          </p:cNvSpPr>
          <p:nvPr/>
        </p:nvSpPr>
        <p:spPr bwMode="auto">
          <a:xfrm>
            <a:off x="35885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" name="Line 134"/>
          <p:cNvSpPr>
            <a:spLocks noChangeShapeType="1"/>
          </p:cNvSpPr>
          <p:nvPr/>
        </p:nvSpPr>
        <p:spPr bwMode="auto">
          <a:xfrm>
            <a:off x="36060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" name="Line 135"/>
          <p:cNvSpPr>
            <a:spLocks noChangeShapeType="1"/>
          </p:cNvSpPr>
          <p:nvPr/>
        </p:nvSpPr>
        <p:spPr bwMode="auto">
          <a:xfrm>
            <a:off x="36218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" name="Line 136"/>
          <p:cNvSpPr>
            <a:spLocks noChangeShapeType="1"/>
          </p:cNvSpPr>
          <p:nvPr/>
        </p:nvSpPr>
        <p:spPr bwMode="auto">
          <a:xfrm>
            <a:off x="36393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4" name="Line 137"/>
          <p:cNvSpPr>
            <a:spLocks noChangeShapeType="1"/>
          </p:cNvSpPr>
          <p:nvPr/>
        </p:nvSpPr>
        <p:spPr bwMode="auto">
          <a:xfrm>
            <a:off x="36568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" name="Line 138"/>
          <p:cNvSpPr>
            <a:spLocks noChangeShapeType="1"/>
          </p:cNvSpPr>
          <p:nvPr/>
        </p:nvSpPr>
        <p:spPr bwMode="auto">
          <a:xfrm>
            <a:off x="36742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" name="Line 139"/>
          <p:cNvSpPr>
            <a:spLocks noChangeShapeType="1"/>
          </p:cNvSpPr>
          <p:nvPr/>
        </p:nvSpPr>
        <p:spPr bwMode="auto">
          <a:xfrm>
            <a:off x="36901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7" name="Line 140"/>
          <p:cNvSpPr>
            <a:spLocks noChangeShapeType="1"/>
          </p:cNvSpPr>
          <p:nvPr/>
        </p:nvSpPr>
        <p:spPr bwMode="auto">
          <a:xfrm>
            <a:off x="37076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" name="Line 141"/>
          <p:cNvSpPr>
            <a:spLocks noChangeShapeType="1"/>
          </p:cNvSpPr>
          <p:nvPr/>
        </p:nvSpPr>
        <p:spPr bwMode="auto">
          <a:xfrm>
            <a:off x="37250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" name="Line 142"/>
          <p:cNvSpPr>
            <a:spLocks noChangeShapeType="1"/>
          </p:cNvSpPr>
          <p:nvPr/>
        </p:nvSpPr>
        <p:spPr bwMode="auto">
          <a:xfrm>
            <a:off x="37425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" name="Line 143"/>
          <p:cNvSpPr>
            <a:spLocks noChangeShapeType="1"/>
          </p:cNvSpPr>
          <p:nvPr/>
        </p:nvSpPr>
        <p:spPr bwMode="auto">
          <a:xfrm>
            <a:off x="37584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1" name="Line 144"/>
          <p:cNvSpPr>
            <a:spLocks noChangeShapeType="1"/>
          </p:cNvSpPr>
          <p:nvPr/>
        </p:nvSpPr>
        <p:spPr bwMode="auto">
          <a:xfrm>
            <a:off x="37758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" name="Line 145"/>
          <p:cNvSpPr>
            <a:spLocks noChangeShapeType="1"/>
          </p:cNvSpPr>
          <p:nvPr/>
        </p:nvSpPr>
        <p:spPr bwMode="auto">
          <a:xfrm>
            <a:off x="37933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" name="Line 146"/>
          <p:cNvSpPr>
            <a:spLocks noChangeShapeType="1"/>
          </p:cNvSpPr>
          <p:nvPr/>
        </p:nvSpPr>
        <p:spPr bwMode="auto">
          <a:xfrm>
            <a:off x="38107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" name="Line 147"/>
          <p:cNvSpPr>
            <a:spLocks noChangeShapeType="1"/>
          </p:cNvSpPr>
          <p:nvPr/>
        </p:nvSpPr>
        <p:spPr bwMode="auto">
          <a:xfrm>
            <a:off x="38266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" name="Line 148"/>
          <p:cNvSpPr>
            <a:spLocks noChangeShapeType="1"/>
          </p:cNvSpPr>
          <p:nvPr/>
        </p:nvSpPr>
        <p:spPr bwMode="auto">
          <a:xfrm>
            <a:off x="38441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" name="Line 149"/>
          <p:cNvSpPr>
            <a:spLocks noChangeShapeType="1"/>
          </p:cNvSpPr>
          <p:nvPr/>
        </p:nvSpPr>
        <p:spPr bwMode="auto">
          <a:xfrm>
            <a:off x="38615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" name="Line 150"/>
          <p:cNvSpPr>
            <a:spLocks noChangeShapeType="1"/>
          </p:cNvSpPr>
          <p:nvPr/>
        </p:nvSpPr>
        <p:spPr bwMode="auto">
          <a:xfrm>
            <a:off x="38790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" name="Line 151"/>
          <p:cNvSpPr>
            <a:spLocks noChangeShapeType="1"/>
          </p:cNvSpPr>
          <p:nvPr/>
        </p:nvSpPr>
        <p:spPr bwMode="auto">
          <a:xfrm>
            <a:off x="38949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9" name="Line 152"/>
          <p:cNvSpPr>
            <a:spLocks noChangeShapeType="1"/>
          </p:cNvSpPr>
          <p:nvPr/>
        </p:nvSpPr>
        <p:spPr bwMode="auto">
          <a:xfrm>
            <a:off x="39123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" name="Line 153"/>
          <p:cNvSpPr>
            <a:spLocks noChangeShapeType="1"/>
          </p:cNvSpPr>
          <p:nvPr/>
        </p:nvSpPr>
        <p:spPr bwMode="auto">
          <a:xfrm>
            <a:off x="39298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" name="Line 154"/>
          <p:cNvSpPr>
            <a:spLocks noChangeShapeType="1"/>
          </p:cNvSpPr>
          <p:nvPr/>
        </p:nvSpPr>
        <p:spPr bwMode="auto">
          <a:xfrm>
            <a:off x="39457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" name="Line 155"/>
          <p:cNvSpPr>
            <a:spLocks noChangeShapeType="1"/>
          </p:cNvSpPr>
          <p:nvPr/>
        </p:nvSpPr>
        <p:spPr bwMode="auto">
          <a:xfrm>
            <a:off x="39631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" name="Line 156"/>
          <p:cNvSpPr>
            <a:spLocks noChangeShapeType="1"/>
          </p:cNvSpPr>
          <p:nvPr/>
        </p:nvSpPr>
        <p:spPr bwMode="auto">
          <a:xfrm>
            <a:off x="39806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" name="Line 157"/>
          <p:cNvSpPr>
            <a:spLocks noChangeShapeType="1"/>
          </p:cNvSpPr>
          <p:nvPr/>
        </p:nvSpPr>
        <p:spPr bwMode="auto">
          <a:xfrm>
            <a:off x="39981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" name="Line 158"/>
          <p:cNvSpPr>
            <a:spLocks noChangeShapeType="1"/>
          </p:cNvSpPr>
          <p:nvPr/>
        </p:nvSpPr>
        <p:spPr bwMode="auto">
          <a:xfrm>
            <a:off x="40139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" name="Line 159"/>
          <p:cNvSpPr>
            <a:spLocks noChangeShapeType="1"/>
          </p:cNvSpPr>
          <p:nvPr/>
        </p:nvSpPr>
        <p:spPr bwMode="auto">
          <a:xfrm>
            <a:off x="40314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7" name="Line 160"/>
          <p:cNvSpPr>
            <a:spLocks noChangeShapeType="1"/>
          </p:cNvSpPr>
          <p:nvPr/>
        </p:nvSpPr>
        <p:spPr bwMode="auto">
          <a:xfrm>
            <a:off x="4044157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8" name="Line 161"/>
          <p:cNvSpPr>
            <a:spLocks noChangeShapeType="1"/>
          </p:cNvSpPr>
          <p:nvPr/>
        </p:nvSpPr>
        <p:spPr bwMode="auto">
          <a:xfrm>
            <a:off x="4044157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9" name="Line 162"/>
          <p:cNvSpPr>
            <a:spLocks noChangeShapeType="1"/>
          </p:cNvSpPr>
          <p:nvPr/>
        </p:nvSpPr>
        <p:spPr bwMode="auto">
          <a:xfrm>
            <a:off x="4044157" y="2759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" name="Line 163"/>
          <p:cNvSpPr>
            <a:spLocks noChangeShapeType="1"/>
          </p:cNvSpPr>
          <p:nvPr/>
        </p:nvSpPr>
        <p:spPr bwMode="auto">
          <a:xfrm>
            <a:off x="4044157" y="27749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" name="Line 164"/>
          <p:cNvSpPr>
            <a:spLocks noChangeShapeType="1"/>
          </p:cNvSpPr>
          <p:nvPr/>
        </p:nvSpPr>
        <p:spPr bwMode="auto">
          <a:xfrm>
            <a:off x="4044157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" name="Line 165"/>
          <p:cNvSpPr>
            <a:spLocks noChangeShapeType="1"/>
          </p:cNvSpPr>
          <p:nvPr/>
        </p:nvSpPr>
        <p:spPr bwMode="auto">
          <a:xfrm>
            <a:off x="4044157" y="2809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" name="Line 166"/>
          <p:cNvSpPr>
            <a:spLocks noChangeShapeType="1"/>
          </p:cNvSpPr>
          <p:nvPr/>
        </p:nvSpPr>
        <p:spPr bwMode="auto">
          <a:xfrm>
            <a:off x="4044157" y="2827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" name="Line 167"/>
          <p:cNvSpPr>
            <a:spLocks noChangeShapeType="1"/>
          </p:cNvSpPr>
          <p:nvPr/>
        </p:nvSpPr>
        <p:spPr bwMode="auto">
          <a:xfrm>
            <a:off x="4044157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" name="Line 168"/>
          <p:cNvSpPr>
            <a:spLocks noChangeShapeType="1"/>
          </p:cNvSpPr>
          <p:nvPr/>
        </p:nvSpPr>
        <p:spPr bwMode="auto">
          <a:xfrm>
            <a:off x="4044157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6" name="Line 169"/>
          <p:cNvSpPr>
            <a:spLocks noChangeShapeType="1"/>
          </p:cNvSpPr>
          <p:nvPr/>
        </p:nvSpPr>
        <p:spPr bwMode="auto">
          <a:xfrm>
            <a:off x="4044157" y="28781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7" name="Line 170"/>
          <p:cNvSpPr>
            <a:spLocks noChangeShapeType="1"/>
          </p:cNvSpPr>
          <p:nvPr/>
        </p:nvSpPr>
        <p:spPr bwMode="auto">
          <a:xfrm>
            <a:off x="4044157" y="2894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8" name="Line 171"/>
          <p:cNvSpPr>
            <a:spLocks noChangeShapeType="1"/>
          </p:cNvSpPr>
          <p:nvPr/>
        </p:nvSpPr>
        <p:spPr bwMode="auto">
          <a:xfrm>
            <a:off x="4044157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9" name="Line 172"/>
          <p:cNvSpPr>
            <a:spLocks noChangeShapeType="1"/>
          </p:cNvSpPr>
          <p:nvPr/>
        </p:nvSpPr>
        <p:spPr bwMode="auto">
          <a:xfrm>
            <a:off x="4044157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0" name="Line 173"/>
          <p:cNvSpPr>
            <a:spLocks noChangeShapeType="1"/>
          </p:cNvSpPr>
          <p:nvPr/>
        </p:nvSpPr>
        <p:spPr bwMode="auto">
          <a:xfrm>
            <a:off x="4044157" y="2946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1" name="Line 174"/>
          <p:cNvSpPr>
            <a:spLocks noChangeShapeType="1"/>
          </p:cNvSpPr>
          <p:nvPr/>
        </p:nvSpPr>
        <p:spPr bwMode="auto">
          <a:xfrm>
            <a:off x="4044157" y="2962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" name="Line 175"/>
          <p:cNvSpPr>
            <a:spLocks noChangeShapeType="1"/>
          </p:cNvSpPr>
          <p:nvPr/>
        </p:nvSpPr>
        <p:spPr bwMode="auto">
          <a:xfrm>
            <a:off x="4044157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" name="Line 176"/>
          <p:cNvSpPr>
            <a:spLocks noChangeShapeType="1"/>
          </p:cNvSpPr>
          <p:nvPr/>
        </p:nvSpPr>
        <p:spPr bwMode="auto">
          <a:xfrm>
            <a:off x="4044157" y="29972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4" name="Line 177"/>
          <p:cNvSpPr>
            <a:spLocks noChangeShapeType="1"/>
          </p:cNvSpPr>
          <p:nvPr/>
        </p:nvSpPr>
        <p:spPr bwMode="auto">
          <a:xfrm>
            <a:off x="4044157" y="3013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5" name="Line 178"/>
          <p:cNvSpPr>
            <a:spLocks noChangeShapeType="1"/>
          </p:cNvSpPr>
          <p:nvPr/>
        </p:nvSpPr>
        <p:spPr bwMode="auto">
          <a:xfrm>
            <a:off x="4044157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" name="Line 179"/>
          <p:cNvSpPr>
            <a:spLocks noChangeShapeType="1"/>
          </p:cNvSpPr>
          <p:nvPr/>
        </p:nvSpPr>
        <p:spPr bwMode="auto">
          <a:xfrm>
            <a:off x="4044157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" name="Line 180"/>
          <p:cNvSpPr>
            <a:spLocks noChangeShapeType="1"/>
          </p:cNvSpPr>
          <p:nvPr/>
        </p:nvSpPr>
        <p:spPr bwMode="auto">
          <a:xfrm>
            <a:off x="4044157" y="30654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" name="Line 181"/>
          <p:cNvSpPr>
            <a:spLocks noChangeShapeType="1"/>
          </p:cNvSpPr>
          <p:nvPr/>
        </p:nvSpPr>
        <p:spPr bwMode="auto">
          <a:xfrm>
            <a:off x="4044157" y="3081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9" name="Line 182"/>
          <p:cNvSpPr>
            <a:spLocks noChangeShapeType="1"/>
          </p:cNvSpPr>
          <p:nvPr/>
        </p:nvSpPr>
        <p:spPr bwMode="auto">
          <a:xfrm flipH="1">
            <a:off x="40393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" name="Line 183"/>
          <p:cNvSpPr>
            <a:spLocks noChangeShapeType="1"/>
          </p:cNvSpPr>
          <p:nvPr/>
        </p:nvSpPr>
        <p:spPr bwMode="auto">
          <a:xfrm flipH="1">
            <a:off x="40219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1" name="Line 184"/>
          <p:cNvSpPr>
            <a:spLocks noChangeShapeType="1"/>
          </p:cNvSpPr>
          <p:nvPr/>
        </p:nvSpPr>
        <p:spPr bwMode="auto">
          <a:xfrm flipH="1">
            <a:off x="400605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" name="Line 185"/>
          <p:cNvSpPr>
            <a:spLocks noChangeShapeType="1"/>
          </p:cNvSpPr>
          <p:nvPr/>
        </p:nvSpPr>
        <p:spPr bwMode="auto">
          <a:xfrm flipH="1">
            <a:off x="39885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" name="Line 186"/>
          <p:cNvSpPr>
            <a:spLocks noChangeShapeType="1"/>
          </p:cNvSpPr>
          <p:nvPr/>
        </p:nvSpPr>
        <p:spPr bwMode="auto">
          <a:xfrm flipH="1">
            <a:off x="39711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4" name="Line 187"/>
          <p:cNvSpPr>
            <a:spLocks noChangeShapeType="1"/>
          </p:cNvSpPr>
          <p:nvPr/>
        </p:nvSpPr>
        <p:spPr bwMode="auto">
          <a:xfrm flipH="1">
            <a:off x="39536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" name="Line 188"/>
          <p:cNvSpPr>
            <a:spLocks noChangeShapeType="1"/>
          </p:cNvSpPr>
          <p:nvPr/>
        </p:nvSpPr>
        <p:spPr bwMode="auto">
          <a:xfrm flipH="1">
            <a:off x="39377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" name="Line 189"/>
          <p:cNvSpPr>
            <a:spLocks noChangeShapeType="1"/>
          </p:cNvSpPr>
          <p:nvPr/>
        </p:nvSpPr>
        <p:spPr bwMode="auto">
          <a:xfrm flipH="1">
            <a:off x="39203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" name="Line 190"/>
          <p:cNvSpPr>
            <a:spLocks noChangeShapeType="1"/>
          </p:cNvSpPr>
          <p:nvPr/>
        </p:nvSpPr>
        <p:spPr bwMode="auto">
          <a:xfrm flipH="1">
            <a:off x="39028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8" name="Line 191"/>
          <p:cNvSpPr>
            <a:spLocks noChangeShapeType="1"/>
          </p:cNvSpPr>
          <p:nvPr/>
        </p:nvSpPr>
        <p:spPr bwMode="auto">
          <a:xfrm flipH="1">
            <a:off x="38854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9" name="Line 192"/>
          <p:cNvSpPr>
            <a:spLocks noChangeShapeType="1"/>
          </p:cNvSpPr>
          <p:nvPr/>
        </p:nvSpPr>
        <p:spPr bwMode="auto">
          <a:xfrm flipH="1">
            <a:off x="38695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0" name="Line 193"/>
          <p:cNvSpPr>
            <a:spLocks noChangeShapeType="1"/>
          </p:cNvSpPr>
          <p:nvPr/>
        </p:nvSpPr>
        <p:spPr bwMode="auto">
          <a:xfrm flipH="1">
            <a:off x="38520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1" name="Line 194"/>
          <p:cNvSpPr>
            <a:spLocks noChangeShapeType="1"/>
          </p:cNvSpPr>
          <p:nvPr/>
        </p:nvSpPr>
        <p:spPr bwMode="auto">
          <a:xfrm flipH="1">
            <a:off x="38346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" name="Line 195"/>
          <p:cNvSpPr>
            <a:spLocks noChangeShapeType="1"/>
          </p:cNvSpPr>
          <p:nvPr/>
        </p:nvSpPr>
        <p:spPr bwMode="auto">
          <a:xfrm flipH="1">
            <a:off x="38171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" name="Line 196"/>
          <p:cNvSpPr>
            <a:spLocks noChangeShapeType="1"/>
          </p:cNvSpPr>
          <p:nvPr/>
        </p:nvSpPr>
        <p:spPr bwMode="auto">
          <a:xfrm flipH="1">
            <a:off x="38012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" name="Line 197"/>
          <p:cNvSpPr>
            <a:spLocks noChangeShapeType="1"/>
          </p:cNvSpPr>
          <p:nvPr/>
        </p:nvSpPr>
        <p:spPr bwMode="auto">
          <a:xfrm flipH="1">
            <a:off x="37838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" name="Line 198"/>
          <p:cNvSpPr>
            <a:spLocks noChangeShapeType="1"/>
          </p:cNvSpPr>
          <p:nvPr/>
        </p:nvSpPr>
        <p:spPr bwMode="auto">
          <a:xfrm flipH="1">
            <a:off x="37663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" name="Line 199"/>
          <p:cNvSpPr>
            <a:spLocks noChangeShapeType="1"/>
          </p:cNvSpPr>
          <p:nvPr/>
        </p:nvSpPr>
        <p:spPr bwMode="auto">
          <a:xfrm flipH="1">
            <a:off x="37488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" name="Line 200"/>
          <p:cNvSpPr>
            <a:spLocks noChangeShapeType="1"/>
          </p:cNvSpPr>
          <p:nvPr/>
        </p:nvSpPr>
        <p:spPr bwMode="auto">
          <a:xfrm flipH="1">
            <a:off x="37330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8" name="Line 201"/>
          <p:cNvSpPr>
            <a:spLocks noChangeShapeType="1"/>
          </p:cNvSpPr>
          <p:nvPr/>
        </p:nvSpPr>
        <p:spPr bwMode="auto">
          <a:xfrm flipH="1">
            <a:off x="37155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" name="Line 202"/>
          <p:cNvSpPr>
            <a:spLocks noChangeShapeType="1"/>
          </p:cNvSpPr>
          <p:nvPr/>
        </p:nvSpPr>
        <p:spPr bwMode="auto">
          <a:xfrm flipH="1">
            <a:off x="36980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" name="Line 203"/>
          <p:cNvSpPr>
            <a:spLocks noChangeShapeType="1"/>
          </p:cNvSpPr>
          <p:nvPr/>
        </p:nvSpPr>
        <p:spPr bwMode="auto">
          <a:xfrm flipH="1">
            <a:off x="36806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1" name="Line 204"/>
          <p:cNvSpPr>
            <a:spLocks noChangeShapeType="1"/>
          </p:cNvSpPr>
          <p:nvPr/>
        </p:nvSpPr>
        <p:spPr bwMode="auto">
          <a:xfrm flipH="1">
            <a:off x="36647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" name="Line 205"/>
          <p:cNvSpPr>
            <a:spLocks noChangeShapeType="1"/>
          </p:cNvSpPr>
          <p:nvPr/>
        </p:nvSpPr>
        <p:spPr bwMode="auto">
          <a:xfrm flipH="1">
            <a:off x="36472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" name="Line 206"/>
          <p:cNvSpPr>
            <a:spLocks noChangeShapeType="1"/>
          </p:cNvSpPr>
          <p:nvPr/>
        </p:nvSpPr>
        <p:spPr bwMode="auto">
          <a:xfrm flipH="1">
            <a:off x="36298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" name="Line 207"/>
          <p:cNvSpPr>
            <a:spLocks noChangeShapeType="1"/>
          </p:cNvSpPr>
          <p:nvPr/>
        </p:nvSpPr>
        <p:spPr bwMode="auto">
          <a:xfrm flipH="1">
            <a:off x="36123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5" name="Line 208"/>
          <p:cNvSpPr>
            <a:spLocks noChangeShapeType="1"/>
          </p:cNvSpPr>
          <p:nvPr/>
        </p:nvSpPr>
        <p:spPr bwMode="auto">
          <a:xfrm flipH="1">
            <a:off x="35964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6" name="Line 209"/>
          <p:cNvSpPr>
            <a:spLocks noChangeShapeType="1"/>
          </p:cNvSpPr>
          <p:nvPr/>
        </p:nvSpPr>
        <p:spPr bwMode="auto">
          <a:xfrm flipH="1">
            <a:off x="35790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7" name="Line 210"/>
          <p:cNvSpPr>
            <a:spLocks noChangeShapeType="1"/>
          </p:cNvSpPr>
          <p:nvPr/>
        </p:nvSpPr>
        <p:spPr bwMode="auto">
          <a:xfrm flipH="1">
            <a:off x="35615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" name="Line 211"/>
          <p:cNvSpPr>
            <a:spLocks noChangeShapeType="1"/>
          </p:cNvSpPr>
          <p:nvPr/>
        </p:nvSpPr>
        <p:spPr bwMode="auto">
          <a:xfrm flipH="1">
            <a:off x="35440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" name="Line 212"/>
          <p:cNvSpPr>
            <a:spLocks noChangeShapeType="1"/>
          </p:cNvSpPr>
          <p:nvPr/>
        </p:nvSpPr>
        <p:spPr bwMode="auto">
          <a:xfrm flipH="1">
            <a:off x="35282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" name="Line 213"/>
          <p:cNvSpPr>
            <a:spLocks noChangeShapeType="1"/>
          </p:cNvSpPr>
          <p:nvPr/>
        </p:nvSpPr>
        <p:spPr bwMode="auto">
          <a:xfrm flipH="1">
            <a:off x="35107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1" name="Line 214"/>
          <p:cNvSpPr>
            <a:spLocks noChangeShapeType="1"/>
          </p:cNvSpPr>
          <p:nvPr/>
        </p:nvSpPr>
        <p:spPr bwMode="auto">
          <a:xfrm flipV="1">
            <a:off x="3502819" y="30892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2" name="Line 215"/>
          <p:cNvSpPr>
            <a:spLocks noChangeShapeType="1"/>
          </p:cNvSpPr>
          <p:nvPr/>
        </p:nvSpPr>
        <p:spPr bwMode="auto">
          <a:xfrm flipV="1">
            <a:off x="3502819" y="30670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" name="Line 216"/>
          <p:cNvSpPr>
            <a:spLocks noChangeShapeType="1"/>
          </p:cNvSpPr>
          <p:nvPr/>
        </p:nvSpPr>
        <p:spPr bwMode="auto">
          <a:xfrm flipV="1">
            <a:off x="3502819" y="3049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" name="Line 217"/>
          <p:cNvSpPr>
            <a:spLocks noChangeShapeType="1"/>
          </p:cNvSpPr>
          <p:nvPr/>
        </p:nvSpPr>
        <p:spPr bwMode="auto">
          <a:xfrm flipV="1">
            <a:off x="3502819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5" name="Line 218"/>
          <p:cNvSpPr>
            <a:spLocks noChangeShapeType="1"/>
          </p:cNvSpPr>
          <p:nvPr/>
        </p:nvSpPr>
        <p:spPr bwMode="auto">
          <a:xfrm flipV="1">
            <a:off x="3502819" y="30210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6" name="Line 219"/>
          <p:cNvSpPr>
            <a:spLocks noChangeShapeType="1"/>
          </p:cNvSpPr>
          <p:nvPr/>
        </p:nvSpPr>
        <p:spPr bwMode="auto">
          <a:xfrm flipV="1">
            <a:off x="3502819" y="2998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7" name="Line 220"/>
          <p:cNvSpPr>
            <a:spLocks noChangeShapeType="1"/>
          </p:cNvSpPr>
          <p:nvPr/>
        </p:nvSpPr>
        <p:spPr bwMode="auto">
          <a:xfrm flipV="1">
            <a:off x="3502819" y="2981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8" name="Line 221"/>
          <p:cNvSpPr>
            <a:spLocks noChangeShapeType="1"/>
          </p:cNvSpPr>
          <p:nvPr/>
        </p:nvSpPr>
        <p:spPr bwMode="auto">
          <a:xfrm flipV="1">
            <a:off x="3502819" y="29702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9" name="Line 222"/>
          <p:cNvSpPr>
            <a:spLocks noChangeShapeType="1"/>
          </p:cNvSpPr>
          <p:nvPr/>
        </p:nvSpPr>
        <p:spPr bwMode="auto">
          <a:xfrm flipV="1">
            <a:off x="3502819" y="2947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0" name="Line 223"/>
          <p:cNvSpPr>
            <a:spLocks noChangeShapeType="1"/>
          </p:cNvSpPr>
          <p:nvPr/>
        </p:nvSpPr>
        <p:spPr bwMode="auto">
          <a:xfrm flipV="1">
            <a:off x="3502819" y="2930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" name="Line 224"/>
          <p:cNvSpPr>
            <a:spLocks noChangeShapeType="1"/>
          </p:cNvSpPr>
          <p:nvPr/>
        </p:nvSpPr>
        <p:spPr bwMode="auto">
          <a:xfrm flipV="1">
            <a:off x="3502819" y="2913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2" name="Line 225"/>
          <p:cNvSpPr>
            <a:spLocks noChangeShapeType="1"/>
          </p:cNvSpPr>
          <p:nvPr/>
        </p:nvSpPr>
        <p:spPr bwMode="auto">
          <a:xfrm flipV="1">
            <a:off x="3502819" y="29019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" name="Line 226"/>
          <p:cNvSpPr>
            <a:spLocks noChangeShapeType="1"/>
          </p:cNvSpPr>
          <p:nvPr/>
        </p:nvSpPr>
        <p:spPr bwMode="auto">
          <a:xfrm flipV="1">
            <a:off x="3502819" y="28797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" name="Line 227"/>
          <p:cNvSpPr>
            <a:spLocks noChangeShapeType="1"/>
          </p:cNvSpPr>
          <p:nvPr/>
        </p:nvSpPr>
        <p:spPr bwMode="auto">
          <a:xfrm flipV="1">
            <a:off x="3502819" y="2862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" name="Line 228"/>
          <p:cNvSpPr>
            <a:spLocks noChangeShapeType="1"/>
          </p:cNvSpPr>
          <p:nvPr/>
        </p:nvSpPr>
        <p:spPr bwMode="auto">
          <a:xfrm flipV="1">
            <a:off x="3502819" y="28511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" name="Line 229"/>
          <p:cNvSpPr>
            <a:spLocks noChangeShapeType="1"/>
          </p:cNvSpPr>
          <p:nvPr/>
        </p:nvSpPr>
        <p:spPr bwMode="auto">
          <a:xfrm flipV="1">
            <a:off x="3502819" y="2833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" name="Line 230"/>
          <p:cNvSpPr>
            <a:spLocks noChangeShapeType="1"/>
          </p:cNvSpPr>
          <p:nvPr/>
        </p:nvSpPr>
        <p:spPr bwMode="auto">
          <a:xfrm flipV="1">
            <a:off x="3502819" y="2811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" name="Line 231"/>
          <p:cNvSpPr>
            <a:spLocks noChangeShapeType="1"/>
          </p:cNvSpPr>
          <p:nvPr/>
        </p:nvSpPr>
        <p:spPr bwMode="auto">
          <a:xfrm flipV="1">
            <a:off x="3502819" y="2794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9" name="Line 232"/>
          <p:cNvSpPr>
            <a:spLocks noChangeShapeType="1"/>
          </p:cNvSpPr>
          <p:nvPr/>
        </p:nvSpPr>
        <p:spPr bwMode="auto">
          <a:xfrm flipV="1">
            <a:off x="3502819" y="27828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" name="Line 233"/>
          <p:cNvSpPr>
            <a:spLocks noChangeShapeType="1"/>
          </p:cNvSpPr>
          <p:nvPr/>
        </p:nvSpPr>
        <p:spPr bwMode="auto">
          <a:xfrm flipV="1">
            <a:off x="3502819" y="2760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1" name="Line 234"/>
          <p:cNvSpPr>
            <a:spLocks noChangeShapeType="1"/>
          </p:cNvSpPr>
          <p:nvPr/>
        </p:nvSpPr>
        <p:spPr bwMode="auto">
          <a:xfrm flipV="1">
            <a:off x="3502819" y="2743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" name="Line 235"/>
          <p:cNvSpPr>
            <a:spLocks noChangeShapeType="1"/>
          </p:cNvSpPr>
          <p:nvPr/>
        </p:nvSpPr>
        <p:spPr bwMode="auto">
          <a:xfrm flipV="1">
            <a:off x="3502819" y="2725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" name="Freeform 236"/>
          <p:cNvSpPr>
            <a:spLocks/>
          </p:cNvSpPr>
          <p:nvPr/>
        </p:nvSpPr>
        <p:spPr bwMode="auto">
          <a:xfrm>
            <a:off x="2237582" y="36845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" name="Freeform 237"/>
          <p:cNvSpPr>
            <a:spLocks/>
          </p:cNvSpPr>
          <p:nvPr/>
        </p:nvSpPr>
        <p:spPr bwMode="auto">
          <a:xfrm>
            <a:off x="4964907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" name="Freeform 238"/>
          <p:cNvSpPr>
            <a:spLocks/>
          </p:cNvSpPr>
          <p:nvPr/>
        </p:nvSpPr>
        <p:spPr bwMode="auto">
          <a:xfrm>
            <a:off x="4964907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" name="Line 239"/>
          <p:cNvSpPr>
            <a:spLocks noChangeShapeType="1"/>
          </p:cNvSpPr>
          <p:nvPr/>
        </p:nvSpPr>
        <p:spPr bwMode="auto">
          <a:xfrm flipV="1">
            <a:off x="4964907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" name="Line 240"/>
          <p:cNvSpPr>
            <a:spLocks noChangeShapeType="1"/>
          </p:cNvSpPr>
          <p:nvPr/>
        </p:nvSpPr>
        <p:spPr bwMode="auto">
          <a:xfrm>
            <a:off x="4964907" y="27209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" name="Line 241"/>
          <p:cNvSpPr>
            <a:spLocks noChangeShapeType="1"/>
          </p:cNvSpPr>
          <p:nvPr/>
        </p:nvSpPr>
        <p:spPr bwMode="auto">
          <a:xfrm>
            <a:off x="49649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9" name="Line 242"/>
          <p:cNvSpPr>
            <a:spLocks noChangeShapeType="1"/>
          </p:cNvSpPr>
          <p:nvPr/>
        </p:nvSpPr>
        <p:spPr bwMode="auto">
          <a:xfrm>
            <a:off x="49823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" name="Line 243"/>
          <p:cNvSpPr>
            <a:spLocks noChangeShapeType="1"/>
          </p:cNvSpPr>
          <p:nvPr/>
        </p:nvSpPr>
        <p:spPr bwMode="auto">
          <a:xfrm>
            <a:off x="49998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1" name="Line 244"/>
          <p:cNvSpPr>
            <a:spLocks noChangeShapeType="1"/>
          </p:cNvSpPr>
          <p:nvPr/>
        </p:nvSpPr>
        <p:spPr bwMode="auto">
          <a:xfrm>
            <a:off x="50157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" name="Line 245"/>
          <p:cNvSpPr>
            <a:spLocks noChangeShapeType="1"/>
          </p:cNvSpPr>
          <p:nvPr/>
        </p:nvSpPr>
        <p:spPr bwMode="auto">
          <a:xfrm>
            <a:off x="50331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" name="Line 246"/>
          <p:cNvSpPr>
            <a:spLocks noChangeShapeType="1"/>
          </p:cNvSpPr>
          <p:nvPr/>
        </p:nvSpPr>
        <p:spPr bwMode="auto">
          <a:xfrm>
            <a:off x="50506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" name="Line 247"/>
          <p:cNvSpPr>
            <a:spLocks noChangeShapeType="1"/>
          </p:cNvSpPr>
          <p:nvPr/>
        </p:nvSpPr>
        <p:spPr bwMode="auto">
          <a:xfrm>
            <a:off x="50680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" name="Line 248"/>
          <p:cNvSpPr>
            <a:spLocks noChangeShapeType="1"/>
          </p:cNvSpPr>
          <p:nvPr/>
        </p:nvSpPr>
        <p:spPr bwMode="auto">
          <a:xfrm>
            <a:off x="50839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" name="Line 249"/>
          <p:cNvSpPr>
            <a:spLocks noChangeShapeType="1"/>
          </p:cNvSpPr>
          <p:nvPr/>
        </p:nvSpPr>
        <p:spPr bwMode="auto">
          <a:xfrm>
            <a:off x="51014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" name="Line 250"/>
          <p:cNvSpPr>
            <a:spLocks noChangeShapeType="1"/>
          </p:cNvSpPr>
          <p:nvPr/>
        </p:nvSpPr>
        <p:spPr bwMode="auto">
          <a:xfrm>
            <a:off x="51188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" name="Line 251"/>
          <p:cNvSpPr>
            <a:spLocks noChangeShapeType="1"/>
          </p:cNvSpPr>
          <p:nvPr/>
        </p:nvSpPr>
        <p:spPr bwMode="auto">
          <a:xfrm>
            <a:off x="51363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" name="Line 252"/>
          <p:cNvSpPr>
            <a:spLocks noChangeShapeType="1"/>
          </p:cNvSpPr>
          <p:nvPr/>
        </p:nvSpPr>
        <p:spPr bwMode="auto">
          <a:xfrm>
            <a:off x="51522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" name="Line 253"/>
          <p:cNvSpPr>
            <a:spLocks noChangeShapeType="1"/>
          </p:cNvSpPr>
          <p:nvPr/>
        </p:nvSpPr>
        <p:spPr bwMode="auto">
          <a:xfrm>
            <a:off x="51696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1" name="Line 254"/>
          <p:cNvSpPr>
            <a:spLocks noChangeShapeType="1"/>
          </p:cNvSpPr>
          <p:nvPr/>
        </p:nvSpPr>
        <p:spPr bwMode="auto">
          <a:xfrm>
            <a:off x="51871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2" name="Line 255"/>
          <p:cNvSpPr>
            <a:spLocks noChangeShapeType="1"/>
          </p:cNvSpPr>
          <p:nvPr/>
        </p:nvSpPr>
        <p:spPr bwMode="auto">
          <a:xfrm>
            <a:off x="52046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3" name="Line 256"/>
          <p:cNvSpPr>
            <a:spLocks noChangeShapeType="1"/>
          </p:cNvSpPr>
          <p:nvPr/>
        </p:nvSpPr>
        <p:spPr bwMode="auto">
          <a:xfrm>
            <a:off x="52204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" name="Line 257"/>
          <p:cNvSpPr>
            <a:spLocks noChangeShapeType="1"/>
          </p:cNvSpPr>
          <p:nvPr/>
        </p:nvSpPr>
        <p:spPr bwMode="auto">
          <a:xfrm>
            <a:off x="52379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" name="Line 258"/>
          <p:cNvSpPr>
            <a:spLocks noChangeShapeType="1"/>
          </p:cNvSpPr>
          <p:nvPr/>
        </p:nvSpPr>
        <p:spPr bwMode="auto">
          <a:xfrm>
            <a:off x="52554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6" name="Line 259"/>
          <p:cNvSpPr>
            <a:spLocks noChangeShapeType="1"/>
          </p:cNvSpPr>
          <p:nvPr/>
        </p:nvSpPr>
        <p:spPr bwMode="auto">
          <a:xfrm>
            <a:off x="52728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7" name="Line 260"/>
          <p:cNvSpPr>
            <a:spLocks noChangeShapeType="1"/>
          </p:cNvSpPr>
          <p:nvPr/>
        </p:nvSpPr>
        <p:spPr bwMode="auto">
          <a:xfrm>
            <a:off x="52887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" name="Line 261"/>
          <p:cNvSpPr>
            <a:spLocks noChangeShapeType="1"/>
          </p:cNvSpPr>
          <p:nvPr/>
        </p:nvSpPr>
        <p:spPr bwMode="auto">
          <a:xfrm>
            <a:off x="53062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9" name="Line 262"/>
          <p:cNvSpPr>
            <a:spLocks noChangeShapeType="1"/>
          </p:cNvSpPr>
          <p:nvPr/>
        </p:nvSpPr>
        <p:spPr bwMode="auto">
          <a:xfrm>
            <a:off x="53236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0" name="Line 263"/>
          <p:cNvSpPr>
            <a:spLocks noChangeShapeType="1"/>
          </p:cNvSpPr>
          <p:nvPr/>
        </p:nvSpPr>
        <p:spPr bwMode="auto">
          <a:xfrm>
            <a:off x="53395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1" name="Line 264"/>
          <p:cNvSpPr>
            <a:spLocks noChangeShapeType="1"/>
          </p:cNvSpPr>
          <p:nvPr/>
        </p:nvSpPr>
        <p:spPr bwMode="auto">
          <a:xfrm>
            <a:off x="53570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2" name="Line 265"/>
          <p:cNvSpPr>
            <a:spLocks noChangeShapeType="1"/>
          </p:cNvSpPr>
          <p:nvPr/>
        </p:nvSpPr>
        <p:spPr bwMode="auto">
          <a:xfrm>
            <a:off x="53744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3" name="Line 266"/>
          <p:cNvSpPr>
            <a:spLocks noChangeShapeType="1"/>
          </p:cNvSpPr>
          <p:nvPr/>
        </p:nvSpPr>
        <p:spPr bwMode="auto">
          <a:xfrm>
            <a:off x="53919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" name="Line 267"/>
          <p:cNvSpPr>
            <a:spLocks noChangeShapeType="1"/>
          </p:cNvSpPr>
          <p:nvPr/>
        </p:nvSpPr>
        <p:spPr bwMode="auto">
          <a:xfrm>
            <a:off x="5407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" name="Line 268"/>
          <p:cNvSpPr>
            <a:spLocks noChangeShapeType="1"/>
          </p:cNvSpPr>
          <p:nvPr/>
        </p:nvSpPr>
        <p:spPr bwMode="auto">
          <a:xfrm>
            <a:off x="54252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6" name="Line 269"/>
          <p:cNvSpPr>
            <a:spLocks noChangeShapeType="1"/>
          </p:cNvSpPr>
          <p:nvPr/>
        </p:nvSpPr>
        <p:spPr bwMode="auto">
          <a:xfrm>
            <a:off x="54427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7" name="Line 270"/>
          <p:cNvSpPr>
            <a:spLocks noChangeShapeType="1"/>
          </p:cNvSpPr>
          <p:nvPr/>
        </p:nvSpPr>
        <p:spPr bwMode="auto">
          <a:xfrm>
            <a:off x="54602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8" name="Line 271"/>
          <p:cNvSpPr>
            <a:spLocks noChangeShapeType="1"/>
          </p:cNvSpPr>
          <p:nvPr/>
        </p:nvSpPr>
        <p:spPr bwMode="auto">
          <a:xfrm>
            <a:off x="54760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9" name="Line 272"/>
          <p:cNvSpPr>
            <a:spLocks noChangeShapeType="1"/>
          </p:cNvSpPr>
          <p:nvPr/>
        </p:nvSpPr>
        <p:spPr bwMode="auto">
          <a:xfrm>
            <a:off x="54935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" name="Line 273"/>
          <p:cNvSpPr>
            <a:spLocks noChangeShapeType="1"/>
          </p:cNvSpPr>
          <p:nvPr/>
        </p:nvSpPr>
        <p:spPr bwMode="auto">
          <a:xfrm>
            <a:off x="5506244" y="2725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1" name="Line 274"/>
          <p:cNvSpPr>
            <a:spLocks noChangeShapeType="1"/>
          </p:cNvSpPr>
          <p:nvPr/>
        </p:nvSpPr>
        <p:spPr bwMode="auto">
          <a:xfrm>
            <a:off x="5506244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2" name="Line 275"/>
          <p:cNvSpPr>
            <a:spLocks noChangeShapeType="1"/>
          </p:cNvSpPr>
          <p:nvPr/>
        </p:nvSpPr>
        <p:spPr bwMode="auto">
          <a:xfrm>
            <a:off x="5506244" y="2759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3" name="Line 276"/>
          <p:cNvSpPr>
            <a:spLocks noChangeShapeType="1"/>
          </p:cNvSpPr>
          <p:nvPr/>
        </p:nvSpPr>
        <p:spPr bwMode="auto">
          <a:xfrm>
            <a:off x="5506244" y="2776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4" name="Line 277"/>
          <p:cNvSpPr>
            <a:spLocks noChangeShapeType="1"/>
          </p:cNvSpPr>
          <p:nvPr/>
        </p:nvSpPr>
        <p:spPr bwMode="auto">
          <a:xfrm>
            <a:off x="5506244" y="2794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" name="Line 278"/>
          <p:cNvSpPr>
            <a:spLocks noChangeShapeType="1"/>
          </p:cNvSpPr>
          <p:nvPr/>
        </p:nvSpPr>
        <p:spPr bwMode="auto">
          <a:xfrm>
            <a:off x="5506244" y="2809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6" name="Line 279"/>
          <p:cNvSpPr>
            <a:spLocks noChangeShapeType="1"/>
          </p:cNvSpPr>
          <p:nvPr/>
        </p:nvSpPr>
        <p:spPr bwMode="auto">
          <a:xfrm>
            <a:off x="5506244" y="2827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7" name="Line 280"/>
          <p:cNvSpPr>
            <a:spLocks noChangeShapeType="1"/>
          </p:cNvSpPr>
          <p:nvPr/>
        </p:nvSpPr>
        <p:spPr bwMode="auto">
          <a:xfrm>
            <a:off x="5506244" y="2844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" name="Line 281"/>
          <p:cNvSpPr>
            <a:spLocks noChangeShapeType="1"/>
          </p:cNvSpPr>
          <p:nvPr/>
        </p:nvSpPr>
        <p:spPr bwMode="auto">
          <a:xfrm>
            <a:off x="5506244" y="28622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" name="Line 282"/>
          <p:cNvSpPr>
            <a:spLocks noChangeShapeType="1"/>
          </p:cNvSpPr>
          <p:nvPr/>
        </p:nvSpPr>
        <p:spPr bwMode="auto">
          <a:xfrm>
            <a:off x="5506244" y="2878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0" name="Line 283"/>
          <p:cNvSpPr>
            <a:spLocks noChangeShapeType="1"/>
          </p:cNvSpPr>
          <p:nvPr/>
        </p:nvSpPr>
        <p:spPr bwMode="auto">
          <a:xfrm>
            <a:off x="5506244" y="2895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1" name="Line 284"/>
          <p:cNvSpPr>
            <a:spLocks noChangeShapeType="1"/>
          </p:cNvSpPr>
          <p:nvPr/>
        </p:nvSpPr>
        <p:spPr bwMode="auto">
          <a:xfrm>
            <a:off x="5506244" y="2913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2" name="Line 285"/>
          <p:cNvSpPr>
            <a:spLocks noChangeShapeType="1"/>
          </p:cNvSpPr>
          <p:nvPr/>
        </p:nvSpPr>
        <p:spPr bwMode="auto">
          <a:xfrm>
            <a:off x="5506244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3" name="Line 286"/>
          <p:cNvSpPr>
            <a:spLocks noChangeShapeType="1"/>
          </p:cNvSpPr>
          <p:nvPr/>
        </p:nvSpPr>
        <p:spPr bwMode="auto">
          <a:xfrm>
            <a:off x="5506244" y="29464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4" name="Line 287"/>
          <p:cNvSpPr>
            <a:spLocks noChangeShapeType="1"/>
          </p:cNvSpPr>
          <p:nvPr/>
        </p:nvSpPr>
        <p:spPr bwMode="auto">
          <a:xfrm>
            <a:off x="5506244" y="2963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" name="Line 288"/>
          <p:cNvSpPr>
            <a:spLocks noChangeShapeType="1"/>
          </p:cNvSpPr>
          <p:nvPr/>
        </p:nvSpPr>
        <p:spPr bwMode="auto">
          <a:xfrm>
            <a:off x="5506244" y="29813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" name="Line 289"/>
          <p:cNvSpPr>
            <a:spLocks noChangeShapeType="1"/>
          </p:cNvSpPr>
          <p:nvPr/>
        </p:nvSpPr>
        <p:spPr bwMode="auto">
          <a:xfrm>
            <a:off x="5506244" y="2997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" name="Line 290"/>
          <p:cNvSpPr>
            <a:spLocks noChangeShapeType="1"/>
          </p:cNvSpPr>
          <p:nvPr/>
        </p:nvSpPr>
        <p:spPr bwMode="auto">
          <a:xfrm>
            <a:off x="5506244" y="3014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8" name="Line 291"/>
          <p:cNvSpPr>
            <a:spLocks noChangeShapeType="1"/>
          </p:cNvSpPr>
          <p:nvPr/>
        </p:nvSpPr>
        <p:spPr bwMode="auto">
          <a:xfrm>
            <a:off x="5506244" y="30321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9" name="Line 292"/>
          <p:cNvSpPr>
            <a:spLocks noChangeShapeType="1"/>
          </p:cNvSpPr>
          <p:nvPr/>
        </p:nvSpPr>
        <p:spPr bwMode="auto">
          <a:xfrm>
            <a:off x="5506244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0" name="Line 293"/>
          <p:cNvSpPr>
            <a:spLocks noChangeShapeType="1"/>
          </p:cNvSpPr>
          <p:nvPr/>
        </p:nvSpPr>
        <p:spPr bwMode="auto">
          <a:xfrm>
            <a:off x="5506244" y="3065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1" name="Line 294"/>
          <p:cNvSpPr>
            <a:spLocks noChangeShapeType="1"/>
          </p:cNvSpPr>
          <p:nvPr/>
        </p:nvSpPr>
        <p:spPr bwMode="auto">
          <a:xfrm>
            <a:off x="5506244" y="3082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2" name="Line 295"/>
          <p:cNvSpPr>
            <a:spLocks noChangeShapeType="1"/>
          </p:cNvSpPr>
          <p:nvPr/>
        </p:nvSpPr>
        <p:spPr bwMode="auto">
          <a:xfrm flipH="1">
            <a:off x="54998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3" name="Line 296"/>
          <p:cNvSpPr>
            <a:spLocks noChangeShapeType="1"/>
          </p:cNvSpPr>
          <p:nvPr/>
        </p:nvSpPr>
        <p:spPr bwMode="auto">
          <a:xfrm flipH="1">
            <a:off x="54824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4" name="Line 297"/>
          <p:cNvSpPr>
            <a:spLocks noChangeShapeType="1"/>
          </p:cNvSpPr>
          <p:nvPr/>
        </p:nvSpPr>
        <p:spPr bwMode="auto">
          <a:xfrm flipH="1">
            <a:off x="54649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" name="Line 298"/>
          <p:cNvSpPr>
            <a:spLocks noChangeShapeType="1"/>
          </p:cNvSpPr>
          <p:nvPr/>
        </p:nvSpPr>
        <p:spPr bwMode="auto">
          <a:xfrm flipH="1">
            <a:off x="54490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6" name="Line 299"/>
          <p:cNvSpPr>
            <a:spLocks noChangeShapeType="1"/>
          </p:cNvSpPr>
          <p:nvPr/>
        </p:nvSpPr>
        <p:spPr bwMode="auto">
          <a:xfrm flipH="1">
            <a:off x="54316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7" name="Line 300"/>
          <p:cNvSpPr>
            <a:spLocks noChangeShapeType="1"/>
          </p:cNvSpPr>
          <p:nvPr/>
        </p:nvSpPr>
        <p:spPr bwMode="auto">
          <a:xfrm flipH="1">
            <a:off x="54141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8" name="Line 301"/>
          <p:cNvSpPr>
            <a:spLocks noChangeShapeType="1"/>
          </p:cNvSpPr>
          <p:nvPr/>
        </p:nvSpPr>
        <p:spPr bwMode="auto">
          <a:xfrm flipH="1">
            <a:off x="53967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9" name="Line 302"/>
          <p:cNvSpPr>
            <a:spLocks noChangeShapeType="1"/>
          </p:cNvSpPr>
          <p:nvPr/>
        </p:nvSpPr>
        <p:spPr bwMode="auto">
          <a:xfrm flipH="1">
            <a:off x="53808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0" name="Line 303"/>
          <p:cNvSpPr>
            <a:spLocks noChangeShapeType="1"/>
          </p:cNvSpPr>
          <p:nvPr/>
        </p:nvSpPr>
        <p:spPr bwMode="auto">
          <a:xfrm flipH="1">
            <a:off x="53633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1" name="Line 304"/>
          <p:cNvSpPr>
            <a:spLocks noChangeShapeType="1"/>
          </p:cNvSpPr>
          <p:nvPr/>
        </p:nvSpPr>
        <p:spPr bwMode="auto">
          <a:xfrm flipH="1">
            <a:off x="53459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2" name="Line 305"/>
          <p:cNvSpPr>
            <a:spLocks noChangeShapeType="1"/>
          </p:cNvSpPr>
          <p:nvPr/>
        </p:nvSpPr>
        <p:spPr bwMode="auto">
          <a:xfrm flipH="1">
            <a:off x="53300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3" name="Line 306"/>
          <p:cNvSpPr>
            <a:spLocks noChangeShapeType="1"/>
          </p:cNvSpPr>
          <p:nvPr/>
        </p:nvSpPr>
        <p:spPr bwMode="auto">
          <a:xfrm flipH="1">
            <a:off x="53125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4" name="Line 307"/>
          <p:cNvSpPr>
            <a:spLocks noChangeShapeType="1"/>
          </p:cNvSpPr>
          <p:nvPr/>
        </p:nvSpPr>
        <p:spPr bwMode="auto">
          <a:xfrm flipH="1">
            <a:off x="52951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" name="Line 308"/>
          <p:cNvSpPr>
            <a:spLocks noChangeShapeType="1"/>
          </p:cNvSpPr>
          <p:nvPr/>
        </p:nvSpPr>
        <p:spPr bwMode="auto">
          <a:xfrm flipH="1">
            <a:off x="52776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" name="Line 309"/>
          <p:cNvSpPr>
            <a:spLocks noChangeShapeType="1"/>
          </p:cNvSpPr>
          <p:nvPr/>
        </p:nvSpPr>
        <p:spPr bwMode="auto">
          <a:xfrm flipH="1">
            <a:off x="52617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" name="Line 310"/>
          <p:cNvSpPr>
            <a:spLocks noChangeShapeType="1"/>
          </p:cNvSpPr>
          <p:nvPr/>
        </p:nvSpPr>
        <p:spPr bwMode="auto">
          <a:xfrm flipH="1">
            <a:off x="52443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8" name="Line 311"/>
          <p:cNvSpPr>
            <a:spLocks noChangeShapeType="1"/>
          </p:cNvSpPr>
          <p:nvPr/>
        </p:nvSpPr>
        <p:spPr bwMode="auto">
          <a:xfrm flipH="1">
            <a:off x="52268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9" name="Line 312"/>
          <p:cNvSpPr>
            <a:spLocks noChangeShapeType="1"/>
          </p:cNvSpPr>
          <p:nvPr/>
        </p:nvSpPr>
        <p:spPr bwMode="auto">
          <a:xfrm flipH="1">
            <a:off x="52093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" name="Line 313"/>
          <p:cNvSpPr>
            <a:spLocks noChangeShapeType="1"/>
          </p:cNvSpPr>
          <p:nvPr/>
        </p:nvSpPr>
        <p:spPr bwMode="auto">
          <a:xfrm flipH="1">
            <a:off x="51935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1" name="Line 314"/>
          <p:cNvSpPr>
            <a:spLocks noChangeShapeType="1"/>
          </p:cNvSpPr>
          <p:nvPr/>
        </p:nvSpPr>
        <p:spPr bwMode="auto">
          <a:xfrm flipH="1">
            <a:off x="51760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2" name="Line 315"/>
          <p:cNvSpPr>
            <a:spLocks noChangeShapeType="1"/>
          </p:cNvSpPr>
          <p:nvPr/>
        </p:nvSpPr>
        <p:spPr bwMode="auto">
          <a:xfrm flipH="1">
            <a:off x="51585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" name="Line 316"/>
          <p:cNvSpPr>
            <a:spLocks noChangeShapeType="1"/>
          </p:cNvSpPr>
          <p:nvPr/>
        </p:nvSpPr>
        <p:spPr bwMode="auto">
          <a:xfrm flipH="1">
            <a:off x="51411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" name="Line 317"/>
          <p:cNvSpPr>
            <a:spLocks noChangeShapeType="1"/>
          </p:cNvSpPr>
          <p:nvPr/>
        </p:nvSpPr>
        <p:spPr bwMode="auto">
          <a:xfrm flipH="1">
            <a:off x="51252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" name="Line 318"/>
          <p:cNvSpPr>
            <a:spLocks noChangeShapeType="1"/>
          </p:cNvSpPr>
          <p:nvPr/>
        </p:nvSpPr>
        <p:spPr bwMode="auto">
          <a:xfrm flipH="1">
            <a:off x="51077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" name="Line 319"/>
          <p:cNvSpPr>
            <a:spLocks noChangeShapeType="1"/>
          </p:cNvSpPr>
          <p:nvPr/>
        </p:nvSpPr>
        <p:spPr bwMode="auto">
          <a:xfrm flipH="1">
            <a:off x="50903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" name="Line 320"/>
          <p:cNvSpPr>
            <a:spLocks noChangeShapeType="1"/>
          </p:cNvSpPr>
          <p:nvPr/>
        </p:nvSpPr>
        <p:spPr bwMode="auto">
          <a:xfrm flipH="1">
            <a:off x="50728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" name="Line 321"/>
          <p:cNvSpPr>
            <a:spLocks noChangeShapeType="1"/>
          </p:cNvSpPr>
          <p:nvPr/>
        </p:nvSpPr>
        <p:spPr bwMode="auto">
          <a:xfrm flipH="1">
            <a:off x="50569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9" name="Line 322"/>
          <p:cNvSpPr>
            <a:spLocks noChangeShapeType="1"/>
          </p:cNvSpPr>
          <p:nvPr/>
        </p:nvSpPr>
        <p:spPr bwMode="auto">
          <a:xfrm flipH="1">
            <a:off x="50395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0" name="Line 323"/>
          <p:cNvSpPr>
            <a:spLocks noChangeShapeType="1"/>
          </p:cNvSpPr>
          <p:nvPr/>
        </p:nvSpPr>
        <p:spPr bwMode="auto">
          <a:xfrm flipH="1">
            <a:off x="50220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" name="Line 324"/>
          <p:cNvSpPr>
            <a:spLocks noChangeShapeType="1"/>
          </p:cNvSpPr>
          <p:nvPr/>
        </p:nvSpPr>
        <p:spPr bwMode="auto">
          <a:xfrm flipH="1">
            <a:off x="50045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2" name="Line 325"/>
          <p:cNvSpPr>
            <a:spLocks noChangeShapeType="1"/>
          </p:cNvSpPr>
          <p:nvPr/>
        </p:nvSpPr>
        <p:spPr bwMode="auto">
          <a:xfrm flipH="1">
            <a:off x="49887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3" name="Line 326"/>
          <p:cNvSpPr>
            <a:spLocks noChangeShapeType="1"/>
          </p:cNvSpPr>
          <p:nvPr/>
        </p:nvSpPr>
        <p:spPr bwMode="auto">
          <a:xfrm flipH="1">
            <a:off x="49712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" name="Line 327"/>
          <p:cNvSpPr>
            <a:spLocks noChangeShapeType="1"/>
          </p:cNvSpPr>
          <p:nvPr/>
        </p:nvSpPr>
        <p:spPr bwMode="auto">
          <a:xfrm flipV="1">
            <a:off x="4964907" y="3087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5" name="Line 328"/>
          <p:cNvSpPr>
            <a:spLocks noChangeShapeType="1"/>
          </p:cNvSpPr>
          <p:nvPr/>
        </p:nvSpPr>
        <p:spPr bwMode="auto">
          <a:xfrm flipV="1">
            <a:off x="4964907" y="3065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" name="Line 329"/>
          <p:cNvSpPr>
            <a:spLocks noChangeShapeType="1"/>
          </p:cNvSpPr>
          <p:nvPr/>
        </p:nvSpPr>
        <p:spPr bwMode="auto">
          <a:xfrm flipV="1">
            <a:off x="4964907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" name="Line 330"/>
          <p:cNvSpPr>
            <a:spLocks noChangeShapeType="1"/>
          </p:cNvSpPr>
          <p:nvPr/>
        </p:nvSpPr>
        <p:spPr bwMode="auto">
          <a:xfrm flipV="1">
            <a:off x="4964907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" name="Line 331"/>
          <p:cNvSpPr>
            <a:spLocks noChangeShapeType="1"/>
          </p:cNvSpPr>
          <p:nvPr/>
        </p:nvSpPr>
        <p:spPr bwMode="auto">
          <a:xfrm flipV="1">
            <a:off x="4964907" y="30194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9" name="Line 332"/>
          <p:cNvSpPr>
            <a:spLocks noChangeShapeType="1"/>
          </p:cNvSpPr>
          <p:nvPr/>
        </p:nvSpPr>
        <p:spPr bwMode="auto">
          <a:xfrm flipV="1">
            <a:off x="4964907" y="2997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" name="Line 333"/>
          <p:cNvSpPr>
            <a:spLocks noChangeShapeType="1"/>
          </p:cNvSpPr>
          <p:nvPr/>
        </p:nvSpPr>
        <p:spPr bwMode="auto">
          <a:xfrm flipV="1">
            <a:off x="4964907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" name="Line 334"/>
          <p:cNvSpPr>
            <a:spLocks noChangeShapeType="1"/>
          </p:cNvSpPr>
          <p:nvPr/>
        </p:nvSpPr>
        <p:spPr bwMode="auto">
          <a:xfrm flipV="1">
            <a:off x="4964907" y="29686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2" name="Line 335"/>
          <p:cNvSpPr>
            <a:spLocks noChangeShapeType="1"/>
          </p:cNvSpPr>
          <p:nvPr/>
        </p:nvSpPr>
        <p:spPr bwMode="auto">
          <a:xfrm flipV="1">
            <a:off x="4964907" y="29511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" name="Line 336"/>
          <p:cNvSpPr>
            <a:spLocks noChangeShapeType="1"/>
          </p:cNvSpPr>
          <p:nvPr/>
        </p:nvSpPr>
        <p:spPr bwMode="auto">
          <a:xfrm flipV="1">
            <a:off x="4964907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4" name="Line 337"/>
          <p:cNvSpPr>
            <a:spLocks noChangeShapeType="1"/>
          </p:cNvSpPr>
          <p:nvPr/>
        </p:nvSpPr>
        <p:spPr bwMode="auto">
          <a:xfrm flipV="1">
            <a:off x="4964907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" name="Line 338"/>
          <p:cNvSpPr>
            <a:spLocks noChangeShapeType="1"/>
          </p:cNvSpPr>
          <p:nvPr/>
        </p:nvSpPr>
        <p:spPr bwMode="auto">
          <a:xfrm flipV="1">
            <a:off x="4964907" y="29003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" name="Line 339"/>
          <p:cNvSpPr>
            <a:spLocks noChangeShapeType="1"/>
          </p:cNvSpPr>
          <p:nvPr/>
        </p:nvSpPr>
        <p:spPr bwMode="auto">
          <a:xfrm flipV="1">
            <a:off x="4964907" y="2878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" name="Line 340"/>
          <p:cNvSpPr>
            <a:spLocks noChangeShapeType="1"/>
          </p:cNvSpPr>
          <p:nvPr/>
        </p:nvSpPr>
        <p:spPr bwMode="auto">
          <a:xfrm flipV="1">
            <a:off x="4964907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8" name="Line 341"/>
          <p:cNvSpPr>
            <a:spLocks noChangeShapeType="1"/>
          </p:cNvSpPr>
          <p:nvPr/>
        </p:nvSpPr>
        <p:spPr bwMode="auto">
          <a:xfrm flipV="1">
            <a:off x="4964907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9" name="Line 342"/>
          <p:cNvSpPr>
            <a:spLocks noChangeShapeType="1"/>
          </p:cNvSpPr>
          <p:nvPr/>
        </p:nvSpPr>
        <p:spPr bwMode="auto">
          <a:xfrm flipV="1">
            <a:off x="4964907" y="28321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" name="Line 343"/>
          <p:cNvSpPr>
            <a:spLocks noChangeShapeType="1"/>
          </p:cNvSpPr>
          <p:nvPr/>
        </p:nvSpPr>
        <p:spPr bwMode="auto">
          <a:xfrm flipV="1">
            <a:off x="4964907" y="2809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" name="Line 344"/>
          <p:cNvSpPr>
            <a:spLocks noChangeShapeType="1"/>
          </p:cNvSpPr>
          <p:nvPr/>
        </p:nvSpPr>
        <p:spPr bwMode="auto">
          <a:xfrm flipV="1">
            <a:off x="4964907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2" name="Line 345"/>
          <p:cNvSpPr>
            <a:spLocks noChangeShapeType="1"/>
          </p:cNvSpPr>
          <p:nvPr/>
        </p:nvSpPr>
        <p:spPr bwMode="auto">
          <a:xfrm flipV="1">
            <a:off x="4964907" y="27813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3" name="Line 346"/>
          <p:cNvSpPr>
            <a:spLocks noChangeShapeType="1"/>
          </p:cNvSpPr>
          <p:nvPr/>
        </p:nvSpPr>
        <p:spPr bwMode="auto">
          <a:xfrm flipV="1">
            <a:off x="4964907" y="2759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" name="Line 347"/>
          <p:cNvSpPr>
            <a:spLocks noChangeShapeType="1"/>
          </p:cNvSpPr>
          <p:nvPr/>
        </p:nvSpPr>
        <p:spPr bwMode="auto">
          <a:xfrm flipV="1">
            <a:off x="4964907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5" name="Line 348"/>
          <p:cNvSpPr>
            <a:spLocks noChangeShapeType="1"/>
          </p:cNvSpPr>
          <p:nvPr/>
        </p:nvSpPr>
        <p:spPr bwMode="auto">
          <a:xfrm flipV="1">
            <a:off x="4964907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" name="Rectangle 349"/>
          <p:cNvSpPr>
            <a:spLocks noChangeArrowheads="1"/>
          </p:cNvSpPr>
          <p:nvPr/>
        </p:nvSpPr>
        <p:spPr bwMode="auto">
          <a:xfrm>
            <a:off x="4914107" y="1612900"/>
            <a:ext cx="2036762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(Directs search)</a:t>
            </a:r>
          </a:p>
        </p:txBody>
      </p:sp>
      <p:sp>
        <p:nvSpPr>
          <p:cNvPr id="717" name="Rectangle 350"/>
          <p:cNvSpPr>
            <a:spLocks noChangeArrowheads="1"/>
          </p:cNvSpPr>
          <p:nvPr/>
        </p:nvSpPr>
        <p:spPr bwMode="auto">
          <a:xfrm>
            <a:off x="3618707" y="4229100"/>
            <a:ext cx="17621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Records</a:t>
            </a:r>
          </a:p>
        </p:txBody>
      </p:sp>
      <p:sp>
        <p:nvSpPr>
          <p:cNvPr id="718" name="Rectangle 351"/>
          <p:cNvSpPr>
            <a:spLocks noChangeArrowheads="1"/>
          </p:cNvSpPr>
          <p:nvPr/>
        </p:nvSpPr>
        <p:spPr bwMode="auto">
          <a:xfrm>
            <a:off x="4914107" y="1343025"/>
            <a:ext cx="84455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Index</a:t>
            </a:r>
          </a:p>
        </p:txBody>
      </p:sp>
      <p:sp>
        <p:nvSpPr>
          <p:cNvPr id="719" name="Rectangle 352"/>
          <p:cNvSpPr>
            <a:spLocks noChangeArrowheads="1"/>
          </p:cNvSpPr>
          <p:nvPr/>
        </p:nvSpPr>
        <p:spPr bwMode="auto">
          <a:xfrm>
            <a:off x="5525294" y="2509838"/>
            <a:ext cx="167163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Entries</a:t>
            </a:r>
          </a:p>
        </p:txBody>
      </p:sp>
      <p:sp>
        <p:nvSpPr>
          <p:cNvPr id="720" name="Rectangle 353"/>
          <p:cNvSpPr>
            <a:spLocks noChangeArrowheads="1"/>
          </p:cNvSpPr>
          <p:nvPr/>
        </p:nvSpPr>
        <p:spPr bwMode="auto">
          <a:xfrm>
            <a:off x="5525294" y="2725738"/>
            <a:ext cx="17065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721" name="Line 354"/>
          <p:cNvSpPr>
            <a:spLocks noChangeShapeType="1"/>
          </p:cNvSpPr>
          <p:nvPr/>
        </p:nvSpPr>
        <p:spPr bwMode="auto">
          <a:xfrm flipH="1">
            <a:off x="3064669" y="12954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" name="Line 355"/>
          <p:cNvSpPr>
            <a:spLocks noChangeShapeType="1"/>
          </p:cNvSpPr>
          <p:nvPr/>
        </p:nvSpPr>
        <p:spPr bwMode="auto">
          <a:xfrm>
            <a:off x="4207669" y="12954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" name="Line 356"/>
          <p:cNvSpPr>
            <a:spLocks noChangeShapeType="1"/>
          </p:cNvSpPr>
          <p:nvPr/>
        </p:nvSpPr>
        <p:spPr bwMode="auto">
          <a:xfrm>
            <a:off x="3064669" y="24384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" name="Line 357"/>
          <p:cNvSpPr>
            <a:spLocks noChangeShapeType="1"/>
          </p:cNvSpPr>
          <p:nvPr/>
        </p:nvSpPr>
        <p:spPr bwMode="auto">
          <a:xfrm>
            <a:off x="3750469" y="9906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5" name="Line 358"/>
          <p:cNvSpPr>
            <a:spLocks noChangeShapeType="1"/>
          </p:cNvSpPr>
          <p:nvPr/>
        </p:nvSpPr>
        <p:spPr bwMode="auto">
          <a:xfrm flipH="1">
            <a:off x="2912269" y="24384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6" name="Line 359"/>
          <p:cNvSpPr>
            <a:spLocks noChangeShapeType="1"/>
          </p:cNvSpPr>
          <p:nvPr/>
        </p:nvSpPr>
        <p:spPr bwMode="auto">
          <a:xfrm>
            <a:off x="3826669" y="24384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" name="Line 360"/>
          <p:cNvSpPr>
            <a:spLocks noChangeShapeType="1"/>
          </p:cNvSpPr>
          <p:nvPr/>
        </p:nvSpPr>
        <p:spPr bwMode="auto">
          <a:xfrm>
            <a:off x="4969669" y="24384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" name="Line 361"/>
          <p:cNvSpPr>
            <a:spLocks noChangeShapeType="1"/>
          </p:cNvSpPr>
          <p:nvPr/>
        </p:nvSpPr>
        <p:spPr bwMode="auto">
          <a:xfrm>
            <a:off x="2759869" y="3124200"/>
            <a:ext cx="13716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9" name="Line 362"/>
          <p:cNvSpPr>
            <a:spLocks noChangeShapeType="1"/>
          </p:cNvSpPr>
          <p:nvPr/>
        </p:nvSpPr>
        <p:spPr bwMode="auto">
          <a:xfrm flipH="1">
            <a:off x="2455069" y="31242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0" name="Line 363"/>
          <p:cNvSpPr>
            <a:spLocks noChangeShapeType="1"/>
          </p:cNvSpPr>
          <p:nvPr/>
        </p:nvSpPr>
        <p:spPr bwMode="auto">
          <a:xfrm flipH="1">
            <a:off x="2607469" y="30480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1" name="Line 364"/>
          <p:cNvSpPr>
            <a:spLocks noChangeShapeType="1"/>
          </p:cNvSpPr>
          <p:nvPr/>
        </p:nvSpPr>
        <p:spPr bwMode="auto">
          <a:xfrm>
            <a:off x="3064669" y="31242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2" name="Line 365"/>
          <p:cNvSpPr>
            <a:spLocks noChangeShapeType="1"/>
          </p:cNvSpPr>
          <p:nvPr/>
        </p:nvSpPr>
        <p:spPr bwMode="auto">
          <a:xfrm flipH="1">
            <a:off x="3598069" y="31242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" name="Line 366"/>
          <p:cNvSpPr>
            <a:spLocks noChangeShapeType="1"/>
          </p:cNvSpPr>
          <p:nvPr/>
        </p:nvSpPr>
        <p:spPr bwMode="auto">
          <a:xfrm flipH="1">
            <a:off x="2455069" y="3124200"/>
            <a:ext cx="12954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4" name="Line 367"/>
          <p:cNvSpPr>
            <a:spLocks noChangeShapeType="1"/>
          </p:cNvSpPr>
          <p:nvPr/>
        </p:nvSpPr>
        <p:spPr bwMode="auto">
          <a:xfrm>
            <a:off x="3826669" y="3124200"/>
            <a:ext cx="1524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5" name="Line 368"/>
          <p:cNvSpPr>
            <a:spLocks noChangeShapeType="1"/>
          </p:cNvSpPr>
          <p:nvPr/>
        </p:nvSpPr>
        <p:spPr bwMode="auto">
          <a:xfrm>
            <a:off x="3902869" y="31242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6" name="Line 369"/>
          <p:cNvSpPr>
            <a:spLocks noChangeShapeType="1"/>
          </p:cNvSpPr>
          <p:nvPr/>
        </p:nvSpPr>
        <p:spPr bwMode="auto">
          <a:xfrm flipH="1">
            <a:off x="3674269" y="3124200"/>
            <a:ext cx="1447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" name="Line 370"/>
          <p:cNvSpPr>
            <a:spLocks noChangeShapeType="1"/>
          </p:cNvSpPr>
          <p:nvPr/>
        </p:nvSpPr>
        <p:spPr bwMode="auto">
          <a:xfrm>
            <a:off x="5198269" y="31242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" name="Line 371"/>
          <p:cNvSpPr>
            <a:spLocks noChangeShapeType="1"/>
          </p:cNvSpPr>
          <p:nvPr/>
        </p:nvSpPr>
        <p:spPr bwMode="auto">
          <a:xfrm flipH="1">
            <a:off x="4969669" y="31242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9" name="Line 372"/>
          <p:cNvSpPr>
            <a:spLocks noChangeShapeType="1"/>
          </p:cNvSpPr>
          <p:nvPr/>
        </p:nvSpPr>
        <p:spPr bwMode="auto">
          <a:xfrm>
            <a:off x="5426869" y="31242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76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B+ Trees for External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Scenario</a:t>
            </a:r>
            <a:r>
              <a:rPr lang="en-US" sz="3000" dirty="0"/>
              <a:t>: the relation to be sorted has a B+ tree index on its primary key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IDEA</a:t>
            </a:r>
            <a:r>
              <a:rPr lang="en-US" sz="3000" dirty="0"/>
              <a:t>:</a:t>
            </a:r>
            <a:r>
              <a:rPr lang="en-US" sz="3000" dirty="0">
                <a:solidFill>
                  <a:schemeClr val="folHlink"/>
                </a:solidFill>
              </a:rPr>
              <a:t> </a:t>
            </a:r>
            <a:r>
              <a:rPr lang="en-US" sz="3000" dirty="0"/>
              <a:t>Can retrieve records in order by traversing leaf pages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Is this a good idea?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What if the B+ tree is clustered?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Good idea!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What if the B+ tree in un-clustered?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Could be a very bad idea!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External sorting is important; a DBMS may dedicate part of its buffer pool for sorting!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External merge-sorting: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Pass 0: Produces sorted </a:t>
            </a:r>
            <a:r>
              <a:rPr lang="en-US" b="1" i="1" dirty="0"/>
              <a:t>runs</a:t>
            </a:r>
            <a:r>
              <a:rPr lang="en-US" dirty="0"/>
              <a:t> of size </a:t>
            </a:r>
            <a:r>
              <a:rPr lang="en-US" b="1" i="1" dirty="0"/>
              <a:t>B</a:t>
            </a:r>
            <a:r>
              <a:rPr lang="en-US" i="1" dirty="0"/>
              <a:t> </a:t>
            </a:r>
            <a:r>
              <a:rPr lang="en-US" dirty="0"/>
              <a:t>(# buffer pages)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Later passes: </a:t>
            </a:r>
            <a:r>
              <a:rPr lang="en-US" b="1" i="1" dirty="0"/>
              <a:t>merge</a:t>
            </a:r>
            <a:r>
              <a:rPr lang="en-US" dirty="0"/>
              <a:t> runs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# of runs merged at a time depends on </a:t>
            </a:r>
            <a:r>
              <a:rPr lang="en-US" b="1" i="1" dirty="0"/>
              <a:t>B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/>
              <a:t>block size</a:t>
            </a:r>
            <a:endParaRPr lang="en-US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600" dirty="0"/>
              <a:t>A larger B means a smaller # of passes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600" dirty="0"/>
              <a:t>A larger block size means less I/O cost per page, but potentially a larger # of passes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6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800" dirty="0"/>
              <a:t>Clustered B+ tree is good for sorting; un-clustered tree is usually bad!</a:t>
            </a:r>
          </a:p>
          <a:p>
            <a:endParaRPr lang="en-US" sz="28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0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9906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606756"/>
            <a:ext cx="495909" cy="58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67206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 with </a:t>
            </a:r>
            <a:br>
              <a:rPr lang="en-US" i="1" dirty="0"/>
            </a:br>
            <a:r>
              <a:rPr lang="en-US" i="1" dirty="0"/>
              <a:t>External Sorting</a:t>
            </a:r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06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48238319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1752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Relational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3876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will consider how to implement: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Selection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Projection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Join</a:t>
            </a:r>
            <a:r>
              <a:rPr lang="en-US" sz="2400" dirty="0"/>
              <a:t>  (   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Set-difference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Union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Aggregation</a:t>
            </a:r>
            <a:r>
              <a:rPr lang="en-US" sz="2400" dirty="0"/>
              <a:t>  (SUM, MIN, etc.) and GROUP BY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Since each operation returns a relation, ops can be </a:t>
            </a:r>
            <a:r>
              <a:rPr lang="en-US" sz="2600" i="1" dirty="0"/>
              <a:t>composed</a:t>
            </a:r>
            <a:r>
              <a:rPr lang="en-US" sz="2600" dirty="0"/>
              <a:t>!</a:t>
            </a:r>
          </a:p>
          <a:p>
            <a:pPr>
              <a:buSzPct val="75000"/>
              <a:buFont typeface="Wingdings" pitchFamily="2" charset="2"/>
              <a:buChar char="§"/>
            </a:pPr>
            <a:endParaRPr lang="en-US" sz="26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After we cover how to implement operations, we will discuss how to </a:t>
            </a:r>
            <a:r>
              <a:rPr lang="en-US" sz="2600" i="1" dirty="0"/>
              <a:t>optimize </a:t>
            </a:r>
            <a:r>
              <a:rPr lang="en-US" sz="2600" dirty="0"/>
              <a:t>queries (formed by composing operators)</a:t>
            </a:r>
          </a:p>
          <a:p>
            <a:pPr marL="0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040469"/>
              </p:ext>
            </p:extLst>
          </p:nvPr>
        </p:nvGraphicFramePr>
        <p:xfrm>
          <a:off x="2377969" y="1828800"/>
          <a:ext cx="22018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8" name="Equation" r:id="rId4" imgW="2199631" imgH="736908" progId="Equation.3">
                  <p:embed/>
                </p:oleObj>
              </mc:Choice>
              <mc:Fallback>
                <p:oleObj name="Equation" r:id="rId4" imgW="2199631" imgH="73690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7969" y="1828800"/>
                        <a:ext cx="22018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455061"/>
              </p:ext>
            </p:extLst>
          </p:nvPr>
        </p:nvGraphicFramePr>
        <p:xfrm>
          <a:off x="2512298" y="2201016"/>
          <a:ext cx="20320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69" name="Equation" r:id="rId6" imgW="2030063" imgH="999976" progId="Equation.3">
                  <p:embed/>
                </p:oleObj>
              </mc:Choice>
              <mc:Fallback>
                <p:oleObj name="Equation" r:id="rId6" imgW="2030063" imgH="999976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298" y="2201016"/>
                        <a:ext cx="20320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886400"/>
              </p:ext>
            </p:extLst>
          </p:nvPr>
        </p:nvGraphicFramePr>
        <p:xfrm>
          <a:off x="1868011" y="2662873"/>
          <a:ext cx="5683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0" name="Equation" r:id="rId8" imgW="567940" imgH="359116" progId="Equation.3">
                  <p:embed/>
                </p:oleObj>
              </mc:Choice>
              <mc:Fallback>
                <p:oleObj name="Equation" r:id="rId8" imgW="567940" imgH="359116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011" y="2662873"/>
                        <a:ext cx="5683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743958"/>
              </p:ext>
            </p:extLst>
          </p:nvPr>
        </p:nvGraphicFramePr>
        <p:xfrm>
          <a:off x="2995136" y="3080518"/>
          <a:ext cx="508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1" name="Equation" r:id="rId10" imgW="508704" imgH="1396164" progId="Equation.3">
                  <p:embed/>
                </p:oleObj>
              </mc:Choice>
              <mc:Fallback>
                <p:oleObj name="Equation" r:id="rId10" imgW="508704" imgH="1396164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136" y="3080518"/>
                        <a:ext cx="50800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438131"/>
              </p:ext>
            </p:extLst>
          </p:nvPr>
        </p:nvGraphicFramePr>
        <p:xfrm>
          <a:off x="2097114" y="3461518"/>
          <a:ext cx="6270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72" name="Equation" r:id="rId12" imgW="626475" imgH="482512" progId="Equation.3">
                  <p:embed/>
                </p:oleObj>
              </mc:Choice>
              <mc:Fallback>
                <p:oleObj name="Equation" r:id="rId12" imgW="626475" imgH="482512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114" y="3461518"/>
                        <a:ext cx="6270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129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Assumptions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assume the following two relations: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Reserves, we assume: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40 bytes long,  100 tuples per page, 1000 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Sailors, we assume: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50 bytes long,  80 tuples per page, 500 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Our cost metric is the number of I/</a:t>
            </a:r>
            <a:r>
              <a:rPr lang="en-US" sz="2800" dirty="0" err="1"/>
              <a:t>Os</a:t>
            </a:r>
            <a:r>
              <a:rPr lang="en-US" sz="28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ignore the computational and output costs</a:t>
            </a:r>
            <a:endParaRPr lang="en-US" dirty="0"/>
          </a:p>
          <a:p>
            <a:pPr>
              <a:buSzPct val="75000"/>
            </a:pPr>
            <a:endParaRPr lang="en-US" sz="3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1600" y="1905000"/>
            <a:ext cx="6155532" cy="9207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Sailors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sname</a:t>
            </a:r>
            <a:r>
              <a:rPr lang="en-US" dirty="0">
                <a:latin typeface="Book Antiqua" pitchFamily="18" charset="0"/>
              </a:rPr>
              <a:t>: string, </a:t>
            </a:r>
            <a:r>
              <a:rPr lang="en-US" i="1" dirty="0">
                <a:latin typeface="Book Antiqua" pitchFamily="18" charset="0"/>
              </a:rPr>
              <a:t>rating</a:t>
            </a:r>
            <a:r>
              <a:rPr lang="en-US" dirty="0">
                <a:latin typeface="Book Antiqua" pitchFamily="18" charset="0"/>
              </a:rPr>
              <a:t>: integer, </a:t>
            </a:r>
            <a:r>
              <a:rPr lang="en-US" i="1" dirty="0">
                <a:latin typeface="Book Antiqua" pitchFamily="18" charset="0"/>
              </a:rPr>
              <a:t>age</a:t>
            </a:r>
            <a:r>
              <a:rPr lang="en-US" dirty="0">
                <a:latin typeface="Book Antiqua" pitchFamily="18" charset="0"/>
              </a:rPr>
              <a:t>: real)</a:t>
            </a:r>
          </a:p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Reserves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bid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day</a:t>
            </a:r>
            <a:r>
              <a:rPr lang="en-US" u="sng" dirty="0">
                <a:latin typeface="Book Antiqua" pitchFamily="18" charset="0"/>
              </a:rPr>
              <a:t>: date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rname</a:t>
            </a:r>
            <a:r>
              <a:rPr lang="en-US" dirty="0">
                <a:latin typeface="Book Antiqua" pitchFamily="18" charset="0"/>
              </a:rPr>
              <a:t>: string)</a:t>
            </a:r>
          </a:p>
        </p:txBody>
      </p:sp>
    </p:spTree>
    <p:extLst>
      <p:ext uri="{BB962C8B-B14F-4D97-AF65-F5344CB8AC3E}">
        <p14:creationId xmlns:p14="http://schemas.microsoft.com/office/powerpoint/2010/main" val="18428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57489553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4378" y="3429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Selection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Simple Selection Conditions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2011363" y="5227637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General Selection Conditions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342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Selection Operation: Basic Approach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selection query, Q: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Reserves entirely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Check the condition on each tuple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Add the tuple to the result if the condition is satisfied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1000 I/</a:t>
            </a:r>
            <a:r>
              <a:rPr lang="en-US" sz="2600" dirty="0" err="1"/>
              <a:t>Os</a:t>
            </a:r>
            <a:r>
              <a:rPr lang="en-US" sz="2600" dirty="0"/>
              <a:t> (since Reserves contains 1000 pages)!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3637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*</a:t>
            </a:r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R.rname</a:t>
            </a:r>
            <a:r>
              <a:rPr lang="en-US" dirty="0"/>
              <a:t> = ‘Joe’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90600" y="6172200"/>
            <a:ext cx="7086599" cy="4572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49167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How to Improve Upon the Basic Approach for Selections?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utilize the information in the selection condition and use an index (if a </a:t>
            </a:r>
            <a:r>
              <a:rPr lang="en-US" sz="2600" i="1" dirty="0"/>
              <a:t>suitable</a:t>
            </a:r>
            <a:r>
              <a:rPr lang="en-US" sz="2600" dirty="0"/>
              <a:t> index is available)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For instance, a B+ tree index on </a:t>
            </a:r>
            <a:r>
              <a:rPr lang="en-US" sz="2600" i="1" dirty="0" err="1"/>
              <a:t>rname</a:t>
            </a:r>
            <a:r>
              <a:rPr lang="en-US" sz="2600" dirty="0"/>
              <a:t> can be used to answer Q considerably faster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But, an index on bid (for example) would not be useful!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Different data organizations dictate different evaluations for the selection operation: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No Index, Unsorted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No Index, Sorted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B+ Tree Index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Hash Index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61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No Index, Unsorted Data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Assume a selection operation of the form: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If there is no index on </a:t>
            </a:r>
            <a:r>
              <a:rPr lang="en-US" sz="2600" b="1" i="1" dirty="0" err="1"/>
              <a:t>R.attr</a:t>
            </a:r>
            <a:r>
              <a:rPr lang="en-US" sz="2600" dirty="0"/>
              <a:t> and </a:t>
            </a:r>
            <a:r>
              <a:rPr lang="en-US" sz="2600" b="1" i="1" dirty="0"/>
              <a:t>R</a:t>
            </a:r>
            <a:r>
              <a:rPr lang="en-US" sz="2600" dirty="0"/>
              <a:t> is not sorted, we have to scan </a:t>
            </a:r>
            <a:r>
              <a:rPr lang="en-US" sz="2600" b="1" i="1" dirty="0"/>
              <a:t>R</a:t>
            </a:r>
            <a:r>
              <a:rPr lang="en-US" sz="2600" dirty="0"/>
              <a:t> entirely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Therefore, the </a:t>
            </a:r>
            <a:r>
              <a:rPr lang="en-US" sz="2600" i="1" u="sng" dirty="0"/>
              <a:t>most selective access path</a:t>
            </a:r>
            <a:r>
              <a:rPr lang="en-US" sz="2600" dirty="0"/>
              <a:t> is a </a:t>
            </a:r>
            <a:r>
              <a:rPr lang="en-US" sz="2600" dirty="0">
                <a:solidFill>
                  <a:srgbClr val="FF0000"/>
                </a:solidFill>
              </a:rPr>
              <a:t>file scan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During the file scan, for each tuple, we test the condition </a:t>
            </a:r>
            <a:r>
              <a:rPr lang="en-US" sz="2600" b="1" i="1" dirty="0" err="1"/>
              <a:t>R.attr</a:t>
            </a:r>
            <a:r>
              <a:rPr lang="en-US" sz="2600" b="1" dirty="0"/>
              <a:t> </a:t>
            </a:r>
            <a:r>
              <a:rPr lang="en-US" sz="2600" b="1" i="1" dirty="0"/>
              <a:t>op</a:t>
            </a:r>
            <a:r>
              <a:rPr lang="en-US" sz="2600" b="1" dirty="0"/>
              <a:t> </a:t>
            </a:r>
            <a:r>
              <a:rPr lang="en-US" sz="2600" b="1" i="1" dirty="0"/>
              <a:t>value</a:t>
            </a:r>
            <a:r>
              <a:rPr lang="en-US" sz="2600" b="1" dirty="0"/>
              <a:t> </a:t>
            </a:r>
            <a:r>
              <a:rPr lang="en-US" sz="2600" dirty="0"/>
              <a:t>and add the tuple to the result if the condition is satisfied (</a:t>
            </a:r>
            <a:r>
              <a:rPr lang="en-US" sz="2600" i="1" dirty="0">
                <a:solidFill>
                  <a:srgbClr val="0070C0"/>
                </a:solidFill>
              </a:rPr>
              <a:t>this is the basic approach!</a:t>
            </a:r>
            <a:r>
              <a:rPr lang="en-US" sz="2600" dirty="0"/>
              <a:t>)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4008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594508"/>
              </p:ext>
            </p:extLst>
          </p:nvPr>
        </p:nvGraphicFramePr>
        <p:xfrm>
          <a:off x="3429000" y="20574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8" name="Equation" r:id="rId5" imgW="977760" imgH="291960" progId="Equation.3">
                  <p:embed/>
                </p:oleObj>
              </mc:Choice>
              <mc:Fallback>
                <p:oleObj name="Equation" r:id="rId5" imgW="9777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089150" cy="5588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07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No Index, Sorted Data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Assume a selection operation of the form: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can be done if there is no index on </a:t>
            </a:r>
            <a:r>
              <a:rPr lang="en-US" sz="2600" b="1" i="1" dirty="0" err="1">
                <a:solidFill>
                  <a:srgbClr val="0070C0"/>
                </a:solidFill>
              </a:rPr>
              <a:t>R.attr</a:t>
            </a:r>
            <a:r>
              <a:rPr lang="en-US" sz="2600" dirty="0">
                <a:solidFill>
                  <a:srgbClr val="0070C0"/>
                </a:solidFill>
              </a:rPr>
              <a:t> but </a:t>
            </a:r>
            <a:r>
              <a:rPr lang="en-US" sz="2600" b="1" i="1" dirty="0">
                <a:solidFill>
                  <a:srgbClr val="0070C0"/>
                </a:solidFill>
              </a:rPr>
              <a:t>R</a:t>
            </a:r>
            <a:r>
              <a:rPr lang="en-US" sz="2600" dirty="0">
                <a:solidFill>
                  <a:srgbClr val="0070C0"/>
                </a:solidFill>
              </a:rPr>
              <a:t> is sorted?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Do a binary search to locate the first tuple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Start at the located tuple and scan </a:t>
            </a:r>
            <a:r>
              <a:rPr lang="en-US" sz="2400" b="1" i="1" dirty="0"/>
              <a:t>R</a:t>
            </a:r>
            <a:r>
              <a:rPr lang="en-US" sz="2400" dirty="0"/>
              <a:t> until the selection condition is no more satisfied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Therefore, the most selective access path is a </a:t>
            </a:r>
            <a:r>
              <a:rPr lang="en-US" sz="2600" dirty="0">
                <a:solidFill>
                  <a:srgbClr val="FF0000"/>
                </a:solidFill>
              </a:rPr>
              <a:t>sorted-file scan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I/O cost = O(log</a:t>
            </a:r>
            <a:r>
              <a:rPr lang="en-US" sz="2600" baseline="-25000" dirty="0"/>
              <a:t>2</a:t>
            </a:r>
            <a:r>
              <a:rPr lang="en-US" sz="2600" dirty="0"/>
              <a:t> </a:t>
            </a:r>
            <a:r>
              <a:rPr lang="en-US" sz="2600" b="1" i="1" dirty="0"/>
              <a:t>M</a:t>
            </a:r>
            <a:r>
              <a:rPr lang="en-US" sz="2600" dirty="0"/>
              <a:t>) + scan cost (which can vary from 0 to </a:t>
            </a:r>
            <a:r>
              <a:rPr lang="en-US" sz="2600" b="1" i="1" dirty="0"/>
              <a:t>M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594508"/>
              </p:ext>
            </p:extLst>
          </p:nvPr>
        </p:nvGraphicFramePr>
        <p:xfrm>
          <a:off x="3429000" y="20574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1" name="Equation" r:id="rId4" imgW="977760" imgH="291960" progId="Equation.3">
                  <p:embed/>
                </p:oleObj>
              </mc:Choice>
              <mc:Fallback>
                <p:oleObj name="Equation" r:id="rId4" imgW="9777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0891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66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971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6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Tree Index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Assume a selection operation of the form: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can be done if there is a B+ tree index on </a:t>
            </a:r>
            <a:r>
              <a:rPr lang="en-US" sz="2600" b="1" i="1" dirty="0" err="1">
                <a:solidFill>
                  <a:srgbClr val="0070C0"/>
                </a:solidFill>
              </a:rPr>
              <a:t>R.attr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Search the tree to locate the first index entry that points to a qualifying tuple of </a:t>
            </a:r>
            <a:r>
              <a:rPr lang="en-US" sz="2600" b="1" i="1" dirty="0"/>
              <a:t>R</a:t>
            </a:r>
            <a:r>
              <a:rPr lang="en-US" sz="2600" dirty="0"/>
              <a:t> (</a:t>
            </a:r>
            <a:r>
              <a:rPr lang="en-US" sz="2600" dirty="0">
                <a:solidFill>
                  <a:srgbClr val="FF0000"/>
                </a:solidFill>
              </a:rPr>
              <a:t>STEP 1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the leaf pages to retrieve all entries in which the key value satisfies the selection condition (</a:t>
            </a:r>
            <a:r>
              <a:rPr lang="en-US" sz="2600" dirty="0">
                <a:solidFill>
                  <a:srgbClr val="FF0000"/>
                </a:solidFill>
              </a:rPr>
              <a:t>STEP 2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STEP 1</a:t>
            </a:r>
            <a:r>
              <a:rPr lang="en-US" sz="2400" dirty="0"/>
              <a:t>: 2 or 3 I/</a:t>
            </a:r>
            <a:r>
              <a:rPr lang="en-US" sz="2400" dirty="0" err="1"/>
              <a:t>Os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STEP 2</a:t>
            </a:r>
            <a:r>
              <a:rPr lang="en-US" sz="2400" dirty="0"/>
              <a:t>: Depends on the number of qualifying tuples, the employed alternative and whether the index is clustered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328378"/>
              </p:ext>
            </p:extLst>
          </p:nvPr>
        </p:nvGraphicFramePr>
        <p:xfrm>
          <a:off x="3352800" y="19558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73" name="Equation" r:id="rId4" imgW="977476" imgH="291973" progId="Equation.3">
                  <p:embed/>
                </p:oleObj>
              </mc:Choice>
              <mc:Fallback>
                <p:oleObj name="Equation" r:id="rId4" imgW="977476" imgH="291973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55800"/>
                        <a:ext cx="20891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328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Tree Index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the index uses </a:t>
            </a:r>
            <a:r>
              <a:rPr lang="en-US" sz="2600" i="1" dirty="0">
                <a:solidFill>
                  <a:srgbClr val="0070C0"/>
                </a:solidFill>
              </a:rPr>
              <a:t>Alternative (1)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leaf pages contain the actual tuples and no additional cost </a:t>
            </a:r>
            <a:br>
              <a:rPr lang="en-US" sz="2400" dirty="0"/>
            </a:br>
            <a:r>
              <a:rPr lang="en-US" sz="2400" dirty="0"/>
              <a:t>is incurred</a:t>
            </a:r>
          </a:p>
          <a:p>
            <a:pPr lvl="1">
              <a:buFont typeface="Wingdings" pitchFamily="2" charset="2"/>
              <a:buChar char="§"/>
            </a:pPr>
            <a:endParaRPr lang="en-US" sz="10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the index is </a:t>
            </a:r>
            <a:r>
              <a:rPr lang="en-US" sz="2600" i="1" dirty="0">
                <a:solidFill>
                  <a:srgbClr val="0070C0"/>
                </a:solidFill>
              </a:rPr>
              <a:t>clustered</a:t>
            </a:r>
            <a:r>
              <a:rPr lang="en-US" sz="2600" dirty="0">
                <a:solidFill>
                  <a:srgbClr val="0070C0"/>
                </a:solidFill>
              </a:rPr>
              <a:t> and uses </a:t>
            </a:r>
            <a:r>
              <a:rPr lang="en-US" sz="2600" i="1" dirty="0">
                <a:solidFill>
                  <a:srgbClr val="0070C0"/>
                </a:solidFill>
              </a:rPr>
              <a:t>Alternative (2)</a:t>
            </a:r>
            <a:r>
              <a:rPr lang="en-US" sz="2600" dirty="0">
                <a:solidFill>
                  <a:srgbClr val="0070C0"/>
                </a:solidFill>
              </a:rPr>
              <a:t> or </a:t>
            </a:r>
            <a:r>
              <a:rPr lang="en-US" sz="2600" i="1" dirty="0">
                <a:solidFill>
                  <a:srgbClr val="0070C0"/>
                </a:solidFill>
              </a:rPr>
              <a:t>(3)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Best case: 1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Worst case: # of leaf </a:t>
            </a:r>
            <a:r>
              <a:rPr lang="en-US" sz="2400" u="sng" dirty="0"/>
              <a:t>pages</a:t>
            </a:r>
            <a:r>
              <a:rPr lang="en-US" sz="2400" dirty="0"/>
              <a:t> scanned</a:t>
            </a:r>
          </a:p>
          <a:p>
            <a:pPr lvl="1">
              <a:buFont typeface="Wingdings" pitchFamily="2" charset="2"/>
              <a:buChar char="§"/>
            </a:pPr>
            <a:endParaRPr lang="en-US" sz="10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the index is </a:t>
            </a:r>
            <a:r>
              <a:rPr lang="en-US" sz="2600" i="1" dirty="0">
                <a:solidFill>
                  <a:srgbClr val="0070C0"/>
                </a:solidFill>
              </a:rPr>
              <a:t>un-clustered</a:t>
            </a:r>
            <a:r>
              <a:rPr lang="en-US" sz="2600" dirty="0">
                <a:solidFill>
                  <a:srgbClr val="0070C0"/>
                </a:solidFill>
              </a:rPr>
              <a:t> and uses </a:t>
            </a:r>
            <a:r>
              <a:rPr lang="en-US" sz="2600" i="1" dirty="0">
                <a:solidFill>
                  <a:srgbClr val="0070C0"/>
                </a:solidFill>
              </a:rPr>
              <a:t>Alternative (2)</a:t>
            </a:r>
            <a:r>
              <a:rPr lang="en-US" sz="2600" dirty="0">
                <a:solidFill>
                  <a:srgbClr val="0070C0"/>
                </a:solidFill>
              </a:rPr>
              <a:t> or </a:t>
            </a:r>
            <a:r>
              <a:rPr lang="en-US" sz="2600" i="1" dirty="0">
                <a:solidFill>
                  <a:srgbClr val="0070C0"/>
                </a:solidFill>
              </a:rPr>
              <a:t>(3)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Each index entry can point to a qualifying tuple on a different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Cost = 1 I/O </a:t>
            </a:r>
            <a:r>
              <a:rPr lang="en-US" sz="2400" u="sng" dirty="0"/>
              <a:t>per a qualifying tuple</a:t>
            </a:r>
            <a:r>
              <a:rPr lang="en-US" sz="2400" dirty="0"/>
              <a:t>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Can we do better?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71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Tree Index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Important refinement for un-clustered indexes</a:t>
            </a:r>
            <a:r>
              <a:rPr lang="en-US" sz="2800" dirty="0"/>
              <a:t>: 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Find qualifying index entries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Sort the rids by their page-id component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tuples in order  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This ensures that each data page is fetched </a:t>
            </a:r>
            <a:r>
              <a:rPr lang="en-US" sz="2800" u="sng" dirty="0"/>
              <a:t>just once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/>
              <a:t>I/O Cost = 1 I/O per a data page (vs. 1 I/O per a </a:t>
            </a:r>
            <a:br>
              <a:rPr lang="en-US" dirty="0"/>
            </a:br>
            <a:r>
              <a:rPr lang="en-US" dirty="0"/>
              <a:t>qualifying tuple)!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5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Index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673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an “equality” selection operation </a:t>
            </a:r>
            <a:r>
              <a:rPr lang="en-US" sz="2800" b="1" i="1" dirty="0"/>
              <a:t>S</a:t>
            </a:r>
            <a:r>
              <a:rPr lang="en-US" sz="2800" dirty="0"/>
              <a:t>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best way to implement </a:t>
            </a:r>
            <a:r>
              <a:rPr lang="en-US" sz="2800" b="1" i="1" dirty="0"/>
              <a:t>S</a:t>
            </a:r>
            <a:r>
              <a:rPr lang="en-US" sz="2800" dirty="0"/>
              <a:t> is to use a </a:t>
            </a:r>
            <a:r>
              <a:rPr lang="en-US" sz="2800" i="1" dirty="0"/>
              <a:t>hash index </a:t>
            </a:r>
            <a:r>
              <a:rPr lang="en-US" sz="2800" dirty="0"/>
              <a:t>(if available on </a:t>
            </a:r>
            <a:r>
              <a:rPr lang="en-US" sz="2800" b="1" i="1" dirty="0" err="1"/>
              <a:t>R.attr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Cost = 1 or 2 I/</a:t>
            </a:r>
            <a:r>
              <a:rPr lang="en-US" sz="2800" dirty="0" err="1"/>
              <a:t>Os</a:t>
            </a:r>
            <a:r>
              <a:rPr lang="en-US" sz="2800" dirty="0"/>
              <a:t> (to retrieve the appropriate bucket page) + # of I/</a:t>
            </a:r>
            <a:r>
              <a:rPr lang="en-US" sz="2800" dirty="0" err="1"/>
              <a:t>Os</a:t>
            </a:r>
            <a:r>
              <a:rPr lang="en-US" sz="2800" dirty="0"/>
              <a:t> to retrieve qualifying tuples (could be 1 or </a:t>
            </a:r>
            <a:r>
              <a:rPr lang="en-US" sz="2800" i="1" dirty="0"/>
              <a:t>many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cost of retrieving qualifying tuples depends on: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 number of such tuples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Whether the index is clustered or un-clustered!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549764"/>
              </p:ext>
            </p:extLst>
          </p:nvPr>
        </p:nvGraphicFramePr>
        <p:xfrm>
          <a:off x="3367088" y="1955800"/>
          <a:ext cx="20605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2" name="Equation" r:id="rId3" imgW="965160" imgH="291960" progId="Equation.3">
                  <p:embed/>
                </p:oleObj>
              </mc:Choice>
              <mc:Fallback>
                <p:oleObj name="Equation" r:id="rId3" imgW="9651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8" y="1955800"/>
                        <a:ext cx="2060575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258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Selection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Simple Selection Conditions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6430963" y="5253275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General Selection Conditions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304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General Selection Conditions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Thus far, we have considered only simple selection conditions of the form </a:t>
            </a:r>
            <a:r>
              <a:rPr lang="en-US" sz="2600" i="1" dirty="0" err="1">
                <a:solidFill>
                  <a:srgbClr val="00B050"/>
                </a:solidFill>
              </a:rPr>
              <a:t>R.attr</a:t>
            </a:r>
            <a:r>
              <a:rPr lang="en-US" sz="2600" i="1" dirty="0">
                <a:solidFill>
                  <a:srgbClr val="00B050"/>
                </a:solidFill>
              </a:rPr>
              <a:t> op value</a:t>
            </a:r>
            <a:endParaRPr lang="en-US" sz="2600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 general, a selection condition is an expression with logical connectives (i.e., ˄ and ˅) of </a:t>
            </a:r>
            <a:r>
              <a:rPr lang="en-US" sz="2600" i="1" dirty="0"/>
              <a:t>terms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E.g., </a:t>
            </a:r>
            <a:r>
              <a:rPr lang="en-US" sz="2400" i="1" dirty="0" err="1">
                <a:solidFill>
                  <a:srgbClr val="00B050"/>
                </a:solidFill>
              </a:rPr>
              <a:t>R.rname</a:t>
            </a:r>
            <a:r>
              <a:rPr lang="en-US" sz="2400" i="1" dirty="0">
                <a:solidFill>
                  <a:srgbClr val="00B050"/>
                </a:solidFill>
              </a:rPr>
              <a:t> = ‘Joe’ ˄ </a:t>
            </a:r>
            <a:r>
              <a:rPr lang="en-US" sz="2400" i="1" dirty="0" err="1">
                <a:solidFill>
                  <a:srgbClr val="00B050"/>
                </a:solidFill>
              </a:rPr>
              <a:t>R.bid</a:t>
            </a:r>
            <a:r>
              <a:rPr lang="en-US" sz="2400" i="1" dirty="0">
                <a:solidFill>
                  <a:srgbClr val="00B050"/>
                </a:solidFill>
              </a:rPr>
              <a:t>=r 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selection with </a:t>
            </a:r>
            <a:r>
              <a:rPr lang="en-US" sz="2600" i="1" dirty="0"/>
              <a:t>conjunctions</a:t>
            </a:r>
            <a:r>
              <a:rPr lang="en-US" sz="2600" dirty="0"/>
              <a:t> of conditions is said to be in </a:t>
            </a:r>
            <a:r>
              <a:rPr lang="en-US" sz="2600" i="1" dirty="0">
                <a:solidFill>
                  <a:srgbClr val="0070C0"/>
                </a:solidFill>
              </a:rPr>
              <a:t>Conjunctive Normal Form </a:t>
            </a:r>
            <a:r>
              <a:rPr lang="en-US" sz="2600" dirty="0"/>
              <a:t>(</a:t>
            </a:r>
            <a:r>
              <a:rPr lang="en-US" sz="2600" i="1" dirty="0">
                <a:solidFill>
                  <a:srgbClr val="0070C0"/>
                </a:solidFill>
              </a:rPr>
              <a:t>CNF</a:t>
            </a:r>
            <a:r>
              <a:rPr lang="en-US" sz="2600" dirty="0"/>
              <a:t>) and each condition is </a:t>
            </a:r>
            <a:br>
              <a:rPr lang="en-US" sz="2600" dirty="0"/>
            </a:br>
            <a:r>
              <a:rPr lang="en-US" sz="2600" dirty="0"/>
              <a:t>called a </a:t>
            </a:r>
            <a:r>
              <a:rPr lang="en-US" sz="2600" i="1" dirty="0">
                <a:solidFill>
                  <a:srgbClr val="0070C0"/>
                </a:solidFill>
              </a:rPr>
              <a:t>conjunct</a:t>
            </a:r>
          </a:p>
          <a:p>
            <a:pPr>
              <a:buFont typeface="Wingdings" pitchFamily="2" charset="2"/>
              <a:buChar char="§"/>
            </a:pPr>
            <a:endParaRPr lang="en-US" sz="24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conjunct can contain disjunctions and is said to </a:t>
            </a:r>
            <a:br>
              <a:rPr lang="en-US" sz="2600" dirty="0"/>
            </a:br>
            <a:r>
              <a:rPr lang="en-US" sz="2600" dirty="0"/>
              <a:t>be </a:t>
            </a:r>
            <a:r>
              <a:rPr lang="en-US" sz="2600" i="1" dirty="0">
                <a:solidFill>
                  <a:srgbClr val="0070C0"/>
                </a:solidFill>
              </a:rPr>
              <a:t>disjunctive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52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332341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chemeClr val="bg1">
                    <a:lumMod val="95000"/>
                  </a:schemeClr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54396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without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There are mainly </a:t>
            </a:r>
            <a:r>
              <a:rPr lang="en-US" u="sng" dirty="0"/>
              <a:t>three cases </a:t>
            </a:r>
            <a:r>
              <a:rPr lang="en-US" dirty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solidFill>
                  <a:srgbClr val="00B050"/>
                </a:solidFill>
              </a:rPr>
              <a:t>Case 1: No index is available on any of the conjuncts</a:t>
            </a:r>
            <a:endParaRPr lang="en-US" sz="3200" dirty="0"/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Scan the relation!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Example: Consider </a:t>
            </a:r>
            <a:r>
              <a:rPr lang="en-US" sz="3200" dirty="0">
                <a:solidFill>
                  <a:srgbClr val="0070C0"/>
                </a:solidFill>
              </a:rPr>
              <a:t>day&lt;24/3/2015 AND bid=5 AND </a:t>
            </a:r>
            <a:r>
              <a:rPr lang="en-US" sz="3200" dirty="0" err="1">
                <a:solidFill>
                  <a:srgbClr val="0070C0"/>
                </a:solidFill>
              </a:rPr>
              <a:t>sid</a:t>
            </a:r>
            <a:r>
              <a:rPr lang="en-US" sz="3200" dirty="0">
                <a:solidFill>
                  <a:srgbClr val="0070C0"/>
                </a:solidFill>
              </a:rPr>
              <a:t>=3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Scan Reserves and retrieve tuples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For each retrieved tuple check </a:t>
            </a:r>
            <a:r>
              <a:rPr lang="en-US" sz="2800" dirty="0">
                <a:solidFill>
                  <a:srgbClr val="0070C0"/>
                </a:solidFill>
              </a:rPr>
              <a:t>day&lt;24/3/2015 AND bid=5 AND </a:t>
            </a:r>
            <a:r>
              <a:rPr lang="en-US" sz="2800" dirty="0" err="1">
                <a:solidFill>
                  <a:srgbClr val="0070C0"/>
                </a:solidFill>
              </a:rPr>
              <a:t>sid</a:t>
            </a:r>
            <a:r>
              <a:rPr lang="en-US" sz="2800" dirty="0">
                <a:solidFill>
                  <a:srgbClr val="0070C0"/>
                </a:solidFill>
              </a:rPr>
              <a:t>=3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387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without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There are mainly </a:t>
            </a:r>
            <a:r>
              <a:rPr lang="en-US" u="sng" dirty="0"/>
              <a:t>three cases </a:t>
            </a:r>
            <a:r>
              <a:rPr lang="en-US" dirty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solidFill>
                  <a:srgbClr val="00B050"/>
                </a:solidFill>
              </a:rPr>
              <a:t>Case 2: There is one index available for one of the conjuncts</a:t>
            </a:r>
            <a:endParaRPr lang="en-US" sz="3200" dirty="0"/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Use that index to retrieve tuples that satisfy the pertaining conjunct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Check for each retrieved tuple any remaining conjunct which does not </a:t>
            </a:r>
            <a:br>
              <a:rPr lang="en-US" sz="3200" dirty="0"/>
            </a:br>
            <a:r>
              <a:rPr lang="en-US" sz="3200" dirty="0"/>
              <a:t>match the index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5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In-Memory vs. 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we want to sort 60GB of data on a machine with only 8GB of RAM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In-Memory Sort (e.g., Quicksort) ?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Yes, but data do not fit in memory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What about relying on virtual memory</a:t>
            </a:r>
            <a:r>
              <a:rPr lang="en-US" sz="3200" dirty="0"/>
              <a:t>?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In this case, </a:t>
            </a:r>
            <a:r>
              <a:rPr lang="en-US" sz="3200" dirty="0">
                <a:solidFill>
                  <a:srgbClr val="0070C0"/>
                </a:solidFill>
              </a:rPr>
              <a:t>external sorting </a:t>
            </a:r>
            <a:r>
              <a:rPr lang="en-US" sz="3200" dirty="0"/>
              <a:t>is needed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In-memory sorting is </a:t>
            </a:r>
            <a:r>
              <a:rPr lang="en-US" sz="2600" i="1" dirty="0"/>
              <a:t>orthogonal</a:t>
            </a:r>
            <a:r>
              <a:rPr lang="en-US" sz="2600" dirty="0"/>
              <a:t> to external sorting!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69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Single-Index Approach: Examples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Consider </a:t>
            </a:r>
            <a:r>
              <a:rPr lang="en-US" dirty="0">
                <a:solidFill>
                  <a:srgbClr val="0070C0"/>
                </a:solidFill>
              </a:rPr>
              <a:t>day&lt;24/3/2015 AND bid=5 AND </a:t>
            </a:r>
            <a:r>
              <a:rPr lang="en-US" dirty="0" err="1">
                <a:solidFill>
                  <a:srgbClr val="0070C0"/>
                </a:solidFill>
              </a:rPr>
              <a:t>sid</a:t>
            </a:r>
            <a:r>
              <a:rPr lang="en-US" dirty="0">
                <a:solidFill>
                  <a:srgbClr val="0070C0"/>
                </a:solidFill>
              </a:rPr>
              <a:t>=3</a:t>
            </a:r>
            <a:r>
              <a:rPr lang="en-US" dirty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Example 1: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A B+ tree index on </a:t>
            </a:r>
            <a:r>
              <a:rPr lang="en-US" sz="2600" i="1" dirty="0"/>
              <a:t>day</a:t>
            </a:r>
            <a:r>
              <a:rPr lang="en-US" sz="2600" dirty="0"/>
              <a:t> is available; hence, use that index to retrieve tuples that satisfy </a:t>
            </a:r>
            <a:r>
              <a:rPr lang="en-US" sz="2600" dirty="0">
                <a:solidFill>
                  <a:srgbClr val="0070C0"/>
                </a:solidFill>
              </a:rPr>
              <a:t>day &lt; 24/3/2015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For each retrieved tuple check </a:t>
            </a:r>
            <a:r>
              <a:rPr lang="en-US" sz="2600" dirty="0">
                <a:solidFill>
                  <a:srgbClr val="0070C0"/>
                </a:solidFill>
              </a:rPr>
              <a:t>bid=5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0C0"/>
                </a:solidFill>
              </a:rPr>
              <a:t>and</a:t>
            </a:r>
            <a:r>
              <a:rPr lang="en-US" sz="2600" dirty="0"/>
              <a:t> </a:t>
            </a:r>
            <a:r>
              <a:rPr lang="en-US" sz="2600" dirty="0" err="1">
                <a:solidFill>
                  <a:srgbClr val="0070C0"/>
                </a:solidFill>
              </a:rPr>
              <a:t>sid</a:t>
            </a:r>
            <a:r>
              <a:rPr lang="en-US" sz="2600" dirty="0">
                <a:solidFill>
                  <a:srgbClr val="0070C0"/>
                </a:solidFill>
              </a:rPr>
              <a:t>=3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Example 2: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A hash index on </a:t>
            </a:r>
            <a:r>
              <a:rPr lang="en-US" sz="2600" i="1" dirty="0"/>
              <a:t>&lt;bid, </a:t>
            </a:r>
            <a:r>
              <a:rPr lang="en-US" sz="2600" i="1" dirty="0" err="1"/>
              <a:t>sid</a:t>
            </a:r>
            <a:r>
              <a:rPr lang="en-US" sz="2600" i="1" dirty="0"/>
              <a:t>&gt; </a:t>
            </a:r>
            <a:r>
              <a:rPr lang="en-US" sz="2600" dirty="0"/>
              <a:t>is available; hence, use that index to retrieve tuples that satisfy </a:t>
            </a:r>
            <a:r>
              <a:rPr lang="en-US" sz="2600" dirty="0">
                <a:solidFill>
                  <a:srgbClr val="0070C0"/>
                </a:solidFill>
              </a:rPr>
              <a:t>bid=5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and </a:t>
            </a:r>
            <a:r>
              <a:rPr lang="en-US" sz="2600" dirty="0" err="1">
                <a:solidFill>
                  <a:srgbClr val="0070C0"/>
                </a:solidFill>
              </a:rPr>
              <a:t>sid</a:t>
            </a:r>
            <a:r>
              <a:rPr lang="en-US" sz="2600" dirty="0">
                <a:solidFill>
                  <a:srgbClr val="0070C0"/>
                </a:solidFill>
              </a:rPr>
              <a:t>= 3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For each retrieved tuple check </a:t>
            </a:r>
            <a:r>
              <a:rPr lang="en-US" sz="2600" dirty="0">
                <a:solidFill>
                  <a:srgbClr val="0070C0"/>
                </a:solidFill>
              </a:rPr>
              <a:t>day&lt; 24/3/2015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84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without </a:t>
            </a:r>
            <a:r>
              <a:rPr lang="en-US" dirty="0">
                <a:ea typeface="ＭＳ Ｐゴシック" pitchFamily="34" charset="-128"/>
              </a:rPr>
              <a:t>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There are mainly </a:t>
            </a:r>
            <a:r>
              <a:rPr lang="en-US" u="sng" dirty="0"/>
              <a:t>three cases </a:t>
            </a:r>
            <a:r>
              <a:rPr lang="en-US" dirty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B050"/>
                </a:solidFill>
              </a:rPr>
              <a:t>Case 3: Multiple indices are available</a:t>
            </a:r>
            <a:endParaRPr lang="en-US" sz="3000" dirty="0"/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Get sets of rids (assuming Alternative (2) or (3)) using each matching index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i="1" u="sng" dirty="0"/>
              <a:t>Intersect</a:t>
            </a:r>
            <a:r>
              <a:rPr lang="en-US" sz="3000" dirty="0"/>
              <a:t> these sets of rids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Retrieve the tuples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Check for each retrieved tuple any remaining conjuncts which do not match indices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5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Multiple-Indices Approach: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Consider </a:t>
            </a:r>
            <a:r>
              <a:rPr lang="en-US" dirty="0">
                <a:solidFill>
                  <a:srgbClr val="0070C0"/>
                </a:solidFill>
              </a:rPr>
              <a:t>day&lt;24/3/2015 AND bid=5 AND </a:t>
            </a:r>
            <a:r>
              <a:rPr lang="en-US" dirty="0" err="1">
                <a:solidFill>
                  <a:srgbClr val="0070C0"/>
                </a:solidFill>
              </a:rPr>
              <a:t>sid</a:t>
            </a:r>
            <a:r>
              <a:rPr lang="en-US" dirty="0">
                <a:solidFill>
                  <a:srgbClr val="0070C0"/>
                </a:solidFill>
              </a:rPr>
              <a:t>=3</a:t>
            </a:r>
            <a:r>
              <a:rPr lang="en-US" dirty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If we have a B+ tree index on </a:t>
            </a:r>
            <a:r>
              <a:rPr lang="en-US" sz="3200" i="1" dirty="0"/>
              <a:t>day</a:t>
            </a:r>
            <a:r>
              <a:rPr lang="en-US" sz="3200" dirty="0"/>
              <a:t> (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d</a:t>
            </a:r>
            <a:r>
              <a:rPr lang="en-US" sz="3200" dirty="0"/>
              <a:t>) and an index on </a:t>
            </a:r>
            <a:r>
              <a:rPr lang="en-US" sz="3200" dirty="0" err="1"/>
              <a:t>sid</a:t>
            </a:r>
            <a:r>
              <a:rPr lang="en-US" sz="3200" dirty="0"/>
              <a:t> (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s</a:t>
            </a:r>
            <a:r>
              <a:rPr lang="en-US" sz="3200" dirty="0"/>
              <a:t>), we can: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Retrieve </a:t>
            </a:r>
            <a:r>
              <a:rPr lang="en-US" sz="3200" i="1" dirty="0"/>
              <a:t>rids</a:t>
            </a:r>
            <a:r>
              <a:rPr lang="en-US" sz="3200" dirty="0"/>
              <a:t> satisfying </a:t>
            </a:r>
            <a:r>
              <a:rPr lang="en-US" sz="3200" dirty="0">
                <a:solidFill>
                  <a:srgbClr val="0070C0"/>
                </a:solidFill>
              </a:rPr>
              <a:t>day &lt; 24/3/2015</a:t>
            </a:r>
            <a:r>
              <a:rPr lang="en-US" sz="3200" dirty="0"/>
              <a:t> using 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d</a:t>
            </a:r>
            <a:r>
              <a:rPr lang="en-US" sz="3200" dirty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Retrieve </a:t>
            </a:r>
            <a:r>
              <a:rPr lang="en-US" sz="3200" i="1" dirty="0"/>
              <a:t>rids</a:t>
            </a:r>
            <a:r>
              <a:rPr lang="en-US" sz="3200" dirty="0"/>
              <a:t> satisfying </a:t>
            </a:r>
            <a:r>
              <a:rPr lang="en-US" sz="3200" dirty="0" err="1">
                <a:solidFill>
                  <a:srgbClr val="0070C0"/>
                </a:solidFill>
              </a:rPr>
              <a:t>sid</a:t>
            </a:r>
            <a:r>
              <a:rPr lang="en-US" sz="3200" dirty="0">
                <a:solidFill>
                  <a:srgbClr val="0070C0"/>
                </a:solidFill>
              </a:rPr>
              <a:t>=3</a:t>
            </a:r>
            <a:r>
              <a:rPr lang="en-US" sz="3200" dirty="0"/>
              <a:t> using 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s</a:t>
            </a:r>
            <a:r>
              <a:rPr lang="en-US" sz="3200" dirty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Intersect results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Retrieve tuples and check</a:t>
            </a:r>
            <a:r>
              <a:rPr lang="en-US" sz="3200" dirty="0">
                <a:solidFill>
                  <a:srgbClr val="0070C0"/>
                </a:solidFill>
              </a:rPr>
              <a:t> bid=5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456471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chemeClr val="bg1">
                    <a:lumMod val="95000"/>
                  </a:schemeClr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92605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/>
              <a:t>to consider: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1</a:t>
            </a:r>
            <a:r>
              <a:rPr lang="en-US" sz="2400" dirty="0"/>
              <a:t>: If a conjunct, </a:t>
            </a:r>
            <a:r>
              <a:rPr lang="en-US" sz="2400" b="1" i="1" dirty="0"/>
              <a:t>C</a:t>
            </a:r>
            <a:r>
              <a:rPr lang="en-US" sz="2400" dirty="0"/>
              <a:t>, is a disjunction of terms and one term requires a file scan, testing</a:t>
            </a:r>
            <a:r>
              <a:rPr lang="en-US" sz="2400" b="1" i="1" dirty="0"/>
              <a:t> C</a:t>
            </a:r>
            <a:r>
              <a:rPr lang="en-US" sz="2400" dirty="0"/>
              <a:t> would require a file scan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/>
              <a:t>: Consider </a:t>
            </a:r>
            <a:r>
              <a:rPr lang="en-US" sz="2400" i="1" dirty="0">
                <a:solidFill>
                  <a:srgbClr val="0070C0"/>
                </a:solidFill>
              </a:rPr>
              <a:t>day&lt;8/9/94 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>
                <a:solidFill>
                  <a:srgbClr val="0070C0"/>
                </a:solidFill>
              </a:rPr>
              <a:t>=‘Omar’ </a:t>
            </a:r>
            <a:r>
              <a:rPr lang="en-US" sz="2400" dirty="0"/>
              <a:t>and assume hash indices on </a:t>
            </a:r>
            <a:r>
              <a:rPr lang="en-US" sz="2400" i="1" dirty="0" err="1"/>
              <a:t>rname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1</a:t>
            </a:r>
            <a:r>
              <a:rPr lang="en-US" sz="2400" dirty="0"/>
              <a:t>) and </a:t>
            </a:r>
            <a:r>
              <a:rPr lang="en-US" sz="2400" i="1" dirty="0" err="1"/>
              <a:t>sid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2</a:t>
            </a:r>
            <a:r>
              <a:rPr lang="en-US" sz="2400" dirty="0"/>
              <a:t>) are available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We can retrieve tuples satisfying </a:t>
            </a:r>
            <a:r>
              <a:rPr lang="en-US" sz="2300" i="1" dirty="0" err="1">
                <a:solidFill>
                  <a:srgbClr val="0070C0"/>
                </a:solidFill>
              </a:rPr>
              <a:t>rname</a:t>
            </a:r>
            <a:r>
              <a:rPr lang="en-US" sz="2300" i="1" dirty="0">
                <a:solidFill>
                  <a:srgbClr val="0070C0"/>
                </a:solidFill>
              </a:rPr>
              <a:t> = ‘Omar’ </a:t>
            </a:r>
            <a:r>
              <a:rPr lang="en-US" sz="2300" dirty="0"/>
              <a:t>using </a:t>
            </a:r>
            <a:r>
              <a:rPr lang="en-US" sz="2300" b="1" i="1" dirty="0"/>
              <a:t>I</a:t>
            </a:r>
            <a:r>
              <a:rPr lang="en-US" sz="2300" b="1" i="1" baseline="-25000" dirty="0"/>
              <a:t>1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However, </a:t>
            </a:r>
            <a:r>
              <a:rPr lang="en-US" sz="2300" i="1" dirty="0">
                <a:solidFill>
                  <a:srgbClr val="0070C0"/>
                </a:solidFill>
              </a:rPr>
              <a:t>day&lt;8/9/94</a:t>
            </a:r>
            <a:r>
              <a:rPr lang="en-US" sz="2300" dirty="0"/>
              <a:t> requires a file scan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Hence, as the file scan is to be done, we can check the condition </a:t>
            </a:r>
            <a:r>
              <a:rPr lang="en-US" sz="2300" i="1" dirty="0" err="1">
                <a:solidFill>
                  <a:srgbClr val="0070C0"/>
                </a:solidFill>
              </a:rPr>
              <a:t>rname</a:t>
            </a:r>
            <a:r>
              <a:rPr lang="en-US" sz="2300" i="1" dirty="0">
                <a:solidFill>
                  <a:srgbClr val="0070C0"/>
                </a:solidFill>
              </a:rPr>
              <a:t>=‘Omar’ </a:t>
            </a:r>
            <a:r>
              <a:rPr lang="en-US" sz="2300" dirty="0"/>
              <a:t>and preclude using </a:t>
            </a:r>
            <a:r>
              <a:rPr lang="en-US" sz="2300" b="1" i="1" dirty="0"/>
              <a:t>I</a:t>
            </a:r>
            <a:r>
              <a:rPr lang="en-US" sz="2300" b="1" i="1" baseline="-25000" dirty="0"/>
              <a:t>1</a:t>
            </a:r>
            <a:endParaRPr lang="en-US" sz="2300" baseline="-25000" dirty="0"/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Therefore, the most selective access path is a file scan </a:t>
            </a:r>
            <a:r>
              <a:rPr lang="en-US" sz="2300" i="1" u="sng" dirty="0"/>
              <a:t>only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361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/>
              <a:t>to consider: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2</a:t>
            </a:r>
            <a:r>
              <a:rPr lang="en-US" sz="2400" dirty="0"/>
              <a:t>: If the selection condition is CNF and contains a conjunct with a disjunction, we can take advantage of other conjuncts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/>
              <a:t>: Consider 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day&lt;1/1/99 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>
                <a:solidFill>
                  <a:srgbClr val="0070C0"/>
                </a:solidFill>
              </a:rPr>
              <a:t>=‘Joe’) AND </a:t>
            </a:r>
            <a:r>
              <a:rPr lang="en-US" sz="2400" i="1" dirty="0" err="1">
                <a:solidFill>
                  <a:srgbClr val="0070C0"/>
                </a:solidFill>
              </a:rPr>
              <a:t>sid</a:t>
            </a:r>
            <a:r>
              <a:rPr lang="en-US" sz="2400" i="1" dirty="0">
                <a:solidFill>
                  <a:srgbClr val="0070C0"/>
                </a:solidFill>
              </a:rPr>
              <a:t>=3</a:t>
            </a:r>
            <a:r>
              <a:rPr lang="en-US" sz="2400" i="1" dirty="0"/>
              <a:t>. </a:t>
            </a:r>
            <a:r>
              <a:rPr lang="en-US" sz="2400" dirty="0"/>
              <a:t>Suppose also the existence of a hash index on </a:t>
            </a:r>
            <a:r>
              <a:rPr lang="en-US" sz="2400" i="1" dirty="0" err="1"/>
              <a:t>sid</a:t>
            </a:r>
            <a:r>
              <a:rPr lang="en-US" sz="2400" i="1" dirty="0"/>
              <a:t> </a:t>
            </a:r>
            <a:r>
              <a:rPr lang="en-US" sz="2400" dirty="0"/>
              <a:t>(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s</a:t>
            </a:r>
            <a:r>
              <a:rPr lang="en-US" sz="24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use </a:t>
            </a:r>
            <a:r>
              <a:rPr lang="en-US" b="1" i="1" dirty="0"/>
              <a:t>I</a:t>
            </a:r>
            <a:r>
              <a:rPr lang="en-US" b="1" i="1" baseline="-25000" dirty="0"/>
              <a:t>s</a:t>
            </a:r>
            <a:r>
              <a:rPr lang="en-US" dirty="0"/>
              <a:t> to find qualifying tuples on </a:t>
            </a:r>
            <a:r>
              <a:rPr lang="en-US" i="1" dirty="0" err="1"/>
              <a:t>sid</a:t>
            </a:r>
            <a:r>
              <a:rPr lang="en-US" dirty="0"/>
              <a:t> and check for each retrieved tuple </a:t>
            </a:r>
            <a:r>
              <a:rPr lang="en-US" i="1" dirty="0">
                <a:solidFill>
                  <a:srgbClr val="0070C0"/>
                </a:solidFill>
              </a:rPr>
              <a:t>day&lt;1/1/99 OR </a:t>
            </a:r>
            <a:r>
              <a:rPr lang="en-US" i="1" dirty="0" err="1">
                <a:solidFill>
                  <a:srgbClr val="0070C0"/>
                </a:solidFill>
              </a:rPr>
              <a:t>rname</a:t>
            </a:r>
            <a:r>
              <a:rPr lang="en-US" i="1" dirty="0">
                <a:solidFill>
                  <a:srgbClr val="0070C0"/>
                </a:solidFill>
              </a:rPr>
              <a:t>=‘Joe’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Therefore, the most selective access path is the index </a:t>
            </a:r>
            <a:br>
              <a:rPr lang="en-US" dirty="0"/>
            </a:br>
            <a:r>
              <a:rPr lang="en-US" dirty="0"/>
              <a:t>on </a:t>
            </a:r>
            <a:r>
              <a:rPr lang="en-US" i="1" dirty="0" err="1"/>
              <a:t>sid</a:t>
            </a:r>
            <a:endParaRPr lang="en-US" i="1" dirty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43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/>
              <a:t>to consider: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3</a:t>
            </a:r>
            <a:r>
              <a:rPr lang="en-US" sz="2400" dirty="0"/>
              <a:t>: If every term in a disjunction has a matching index, we can retrieve candidate tuples using the indices and </a:t>
            </a:r>
            <a:r>
              <a:rPr lang="en-US" sz="2400" i="1" u="sng" dirty="0"/>
              <a:t>union</a:t>
            </a:r>
            <a:r>
              <a:rPr lang="en-US" sz="2400" u="sng" dirty="0"/>
              <a:t> </a:t>
            </a:r>
            <a:r>
              <a:rPr lang="en-US" sz="2400" dirty="0"/>
              <a:t>them all</a:t>
            </a:r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/>
              <a:t>: Consider </a:t>
            </a:r>
            <a:r>
              <a:rPr lang="en-US" sz="2400" i="1" dirty="0">
                <a:solidFill>
                  <a:srgbClr val="0070C0"/>
                </a:solidFill>
              </a:rPr>
              <a:t>day&lt;8/9/94 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>
                <a:solidFill>
                  <a:srgbClr val="0070C0"/>
                </a:solidFill>
              </a:rPr>
              <a:t>=‘Alice’ </a:t>
            </a:r>
            <a:r>
              <a:rPr lang="en-US" sz="2400" dirty="0"/>
              <a:t>and suppose B+ indices on </a:t>
            </a:r>
            <a:r>
              <a:rPr lang="en-US" sz="2400" i="1" dirty="0"/>
              <a:t>day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1</a:t>
            </a:r>
            <a:r>
              <a:rPr lang="en-US" sz="2400" dirty="0"/>
              <a:t>) and </a:t>
            </a:r>
            <a:r>
              <a:rPr lang="en-US" sz="2400" i="1" dirty="0" err="1"/>
              <a:t>rname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2</a:t>
            </a:r>
            <a:r>
              <a:rPr lang="en-US" sz="2400" dirty="0"/>
              <a:t>) are available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retrieve tuples satisfying </a:t>
            </a:r>
            <a:r>
              <a:rPr lang="en-US" i="1" dirty="0">
                <a:solidFill>
                  <a:srgbClr val="0070C0"/>
                </a:solidFill>
              </a:rPr>
              <a:t>day&lt;8/9/94 </a:t>
            </a:r>
            <a:r>
              <a:rPr lang="en-US" dirty="0"/>
              <a:t>using </a:t>
            </a:r>
            <a:r>
              <a:rPr lang="en-US" b="1" i="1" dirty="0"/>
              <a:t>I</a:t>
            </a:r>
            <a:r>
              <a:rPr lang="en-US" b="1" i="1" baseline="-25000" dirty="0"/>
              <a:t>1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/>
              <a:t>In addition, we can retrieve tuples satisfying </a:t>
            </a:r>
            <a:r>
              <a:rPr lang="en-US" i="1" dirty="0" err="1">
                <a:solidFill>
                  <a:srgbClr val="0070C0"/>
                </a:solidFill>
              </a:rPr>
              <a:t>rname</a:t>
            </a:r>
            <a:r>
              <a:rPr lang="en-US" i="1" dirty="0">
                <a:solidFill>
                  <a:srgbClr val="0070C0"/>
                </a:solidFill>
              </a:rPr>
              <a:t> = ‘Alice’</a:t>
            </a:r>
            <a:r>
              <a:rPr lang="en-US" dirty="0"/>
              <a:t> using </a:t>
            </a:r>
            <a:r>
              <a:rPr lang="en-US" b="1" i="1" dirty="0"/>
              <a:t>I</a:t>
            </a:r>
            <a:r>
              <a:rPr lang="en-US" b="1" i="1" baseline="-25000" dirty="0"/>
              <a:t>2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subsequently union their results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976036"/>
            <a:ext cx="81534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Q: What if all matching indices use Alternative (2) or (3)?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6418906"/>
            <a:ext cx="8153400" cy="3810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A: Apply the refinement for un-clustered indices! </a:t>
            </a:r>
          </a:p>
        </p:txBody>
      </p:sp>
    </p:spTree>
    <p:extLst>
      <p:ext uri="{BB962C8B-B14F-4D97-AF65-F5344CB8AC3E}">
        <p14:creationId xmlns:p14="http://schemas.microsoft.com/office/powerpoint/2010/main" val="99860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63645912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7396" y="4876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18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query, Q, which implies </a:t>
            </a:r>
            <a:br>
              <a:rPr lang="en-US" sz="2800" dirty="0"/>
            </a:br>
            <a:r>
              <a:rPr lang="en-US" sz="2800" dirty="0"/>
              <a:t>a projection: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R and remove unwanted attributes (</a:t>
            </a:r>
            <a:r>
              <a:rPr lang="en-US" sz="2600" dirty="0">
                <a:solidFill>
                  <a:srgbClr val="FF0000"/>
                </a:solidFill>
              </a:rPr>
              <a:t>STEP 1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Eliminate any duplicate tuples (</a:t>
            </a:r>
            <a:r>
              <a:rPr lang="en-US" sz="2600" dirty="0">
                <a:solidFill>
                  <a:srgbClr val="FF0000"/>
                </a:solidFill>
              </a:rPr>
              <a:t>STEP 2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STEP2</a:t>
            </a:r>
            <a:r>
              <a:rPr lang="en-US" sz="3000" dirty="0"/>
              <a:t> is difficult and can be pursued using </a:t>
            </a:r>
            <a:r>
              <a:rPr lang="en-US" sz="3000" i="1" dirty="0"/>
              <a:t>two</a:t>
            </a:r>
            <a:r>
              <a:rPr lang="en-US" sz="3000" dirty="0"/>
              <a:t> basic approaches: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Projection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Projection Based on Hashing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71800" y="22098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11589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Sorting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1935163" y="5380037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Hashing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33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/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733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46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approach based on sorting has the following steps: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1</a:t>
            </a:r>
            <a:r>
              <a:rPr lang="en-US" sz="2400" dirty="0"/>
              <a:t>: Scan </a:t>
            </a:r>
            <a:r>
              <a:rPr lang="en-US" sz="2400" b="1" i="1" dirty="0"/>
              <a:t>R </a:t>
            </a:r>
            <a:r>
              <a:rPr lang="en-US" sz="2400" dirty="0"/>
              <a:t>and produce a set of tuples, </a:t>
            </a:r>
            <a:r>
              <a:rPr lang="en-US" sz="2400" b="1" i="1" dirty="0"/>
              <a:t>S</a:t>
            </a:r>
            <a:r>
              <a:rPr lang="en-US" sz="2400" dirty="0"/>
              <a:t>, which contains only the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2</a:t>
            </a:r>
            <a:r>
              <a:rPr lang="en-US" sz="2400" dirty="0"/>
              <a:t>: Sort </a:t>
            </a:r>
            <a:r>
              <a:rPr lang="en-US" sz="2400" b="1" i="1" dirty="0"/>
              <a:t>S</a:t>
            </a:r>
            <a:r>
              <a:rPr lang="en-US" sz="2400" dirty="0"/>
              <a:t> using </a:t>
            </a:r>
            <a:r>
              <a:rPr lang="en-US" sz="2400" i="1" dirty="0"/>
              <a:t>external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3</a:t>
            </a:r>
            <a:r>
              <a:rPr lang="en-US" sz="2400" dirty="0"/>
              <a:t>: Scan the sorted result, compare adjacent tuples, and discard duplicates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is the I/O cost (assuming we use </a:t>
            </a:r>
            <a:r>
              <a:rPr lang="en-US" sz="2600" i="1" dirty="0">
                <a:solidFill>
                  <a:srgbClr val="0070C0"/>
                </a:solidFill>
              </a:rPr>
              <a:t>temporary </a:t>
            </a:r>
            <a:r>
              <a:rPr lang="en-US" sz="2600" dirty="0">
                <a:solidFill>
                  <a:srgbClr val="0070C0"/>
                </a:solidFill>
              </a:rPr>
              <a:t>relations)?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1</a:t>
            </a:r>
            <a:r>
              <a:rPr lang="en-US" sz="2200" dirty="0"/>
              <a:t>: </a:t>
            </a:r>
            <a:r>
              <a:rPr lang="en-US" sz="2200" b="1" i="1" dirty="0"/>
              <a:t>M</a:t>
            </a:r>
            <a:r>
              <a:rPr lang="en-US" sz="2200" dirty="0"/>
              <a:t> + </a:t>
            </a:r>
            <a:r>
              <a:rPr lang="en-US" sz="2200" b="1" i="1" dirty="0"/>
              <a:t>T</a:t>
            </a:r>
            <a:r>
              <a:rPr lang="en-US" sz="2200" dirty="0"/>
              <a:t> I/</a:t>
            </a:r>
            <a:r>
              <a:rPr lang="en-US" sz="2200" dirty="0" err="1"/>
              <a:t>Os</a:t>
            </a:r>
            <a:r>
              <a:rPr lang="en-US" sz="2200" dirty="0"/>
              <a:t>, where </a:t>
            </a:r>
            <a:r>
              <a:rPr lang="en-US" sz="2200" b="1" i="1" dirty="0"/>
              <a:t>M </a:t>
            </a:r>
            <a:r>
              <a:rPr lang="en-US" sz="2200" dirty="0"/>
              <a:t>is the number of pages of </a:t>
            </a:r>
            <a:r>
              <a:rPr lang="en-US" sz="2200" b="1" i="1" dirty="0"/>
              <a:t>R</a:t>
            </a:r>
            <a:r>
              <a:rPr lang="en-US" sz="2200" dirty="0"/>
              <a:t> and </a:t>
            </a:r>
            <a:r>
              <a:rPr lang="en-US" sz="2200" b="1" i="1" dirty="0"/>
              <a:t>T</a:t>
            </a:r>
            <a:r>
              <a:rPr lang="en-US" sz="2200" dirty="0"/>
              <a:t> is the number of pages of the temporary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2</a:t>
            </a:r>
            <a:r>
              <a:rPr lang="en-US" sz="2200" dirty="0"/>
              <a:t>: 2</a:t>
            </a:r>
            <a:r>
              <a:rPr lang="en-US" sz="2200" b="1" i="1" dirty="0"/>
              <a:t>T</a:t>
            </a:r>
            <a:r>
              <a:rPr lang="en-US" sz="2200" dirty="0"/>
              <a:t> × # of passes I/</a:t>
            </a:r>
            <a:r>
              <a:rPr lang="en-US" sz="2200" dirty="0" err="1"/>
              <a:t>Os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3</a:t>
            </a:r>
            <a:r>
              <a:rPr lang="en-US" sz="2200" dirty="0"/>
              <a:t>: </a:t>
            </a:r>
            <a:r>
              <a:rPr lang="en-US" sz="2200" b="1" i="1" dirty="0"/>
              <a:t>T </a:t>
            </a:r>
            <a:r>
              <a:rPr lang="en-US" sz="2200" dirty="0"/>
              <a:t>I/</a:t>
            </a:r>
            <a:r>
              <a:rPr lang="en-US" sz="2200" dirty="0" err="1"/>
              <a:t>Os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Projection Operation: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many I/</a:t>
            </a:r>
            <a:r>
              <a:rPr lang="en-US" sz="2800" dirty="0" err="1">
                <a:solidFill>
                  <a:srgbClr val="0070C0"/>
                </a:solidFill>
              </a:rPr>
              <a:t>Os</a:t>
            </a:r>
            <a:r>
              <a:rPr lang="en-US" sz="28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1</a:t>
            </a:r>
            <a:r>
              <a:rPr lang="en-US" sz="2600" dirty="0"/>
              <a:t>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= 1000 I/</a:t>
            </a:r>
            <a:r>
              <a:rPr lang="en-US" sz="2600" dirty="0" err="1"/>
              <a:t>Os</a:t>
            </a:r>
            <a:r>
              <a:rPr lang="en-US" sz="2600" dirty="0"/>
              <a:t> + 250 I/</a:t>
            </a:r>
            <a:r>
              <a:rPr lang="en-US" sz="2600" dirty="0" err="1"/>
              <a:t>Os</a:t>
            </a:r>
            <a:r>
              <a:rPr lang="en-US" sz="2600" dirty="0"/>
              <a:t>, assuming each tuple written in the temporary relation is 10 bytes long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2</a:t>
            </a:r>
            <a:r>
              <a:rPr lang="en-US" sz="2600" dirty="0"/>
              <a:t>: if </a:t>
            </a:r>
            <a:r>
              <a:rPr lang="en-US" sz="2600" b="1" i="1" dirty="0"/>
              <a:t>B</a:t>
            </a:r>
            <a:r>
              <a:rPr lang="en-US" sz="2600" dirty="0"/>
              <a:t> (say) is 20, we can sort the temporary relation in 2 passes at a cost of 2×250×2 = 1000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3</a:t>
            </a:r>
            <a:r>
              <a:rPr lang="en-US" sz="2600" dirty="0"/>
              <a:t>: add another 250 I/</a:t>
            </a:r>
            <a:r>
              <a:rPr lang="en-US" sz="2600" dirty="0" err="1"/>
              <a:t>Os</a:t>
            </a:r>
            <a:r>
              <a:rPr lang="en-US" sz="2600" dirty="0"/>
              <a:t> for the scan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= 2500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58667" y="62484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83349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i="1" dirty="0">
                <a:ea typeface="ＭＳ Ｐゴシック" pitchFamily="34" charset="-128"/>
              </a:rPr>
              <a:t>Modified</a:t>
            </a:r>
            <a:r>
              <a:rPr lang="en-US" dirty="0">
                <a:ea typeface="ＭＳ Ｐゴシック" pitchFamily="34" charset="-128"/>
              </a:rPr>
              <a:t>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Projection based on sorting can be simply done by </a:t>
            </a:r>
            <a:r>
              <a:rPr lang="en-US" sz="2800" i="1" dirty="0"/>
              <a:t>modifying</a:t>
            </a:r>
            <a:r>
              <a:rPr lang="en-US" sz="2800" dirty="0"/>
              <a:t> the external sorting algorithm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this be achieved?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 0</a:t>
            </a:r>
            <a:r>
              <a:rPr lang="en-US" sz="2600" dirty="0"/>
              <a:t>: Project out unwanted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Passes 1, 2, 3, etc.</a:t>
            </a:r>
            <a:r>
              <a:rPr lang="en-US" sz="2600" dirty="0"/>
              <a:t>: Eliminate duplicates during merging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 0</a:t>
            </a:r>
            <a:r>
              <a:rPr lang="en-US" sz="2600" dirty="0"/>
              <a:t>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Passes 1, 2, 3, etc.</a:t>
            </a:r>
            <a:r>
              <a:rPr lang="en-US" sz="2600" dirty="0"/>
              <a:t>: Cost of merging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68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i="1" dirty="0">
                <a:ea typeface="ＭＳ Ｐゴシック" pitchFamily="34" charset="-128"/>
              </a:rPr>
              <a:t>Modified</a:t>
            </a:r>
            <a:r>
              <a:rPr lang="en-US" dirty="0">
                <a:ea typeface="ＭＳ Ｐゴシック" pitchFamily="34" charset="-128"/>
              </a:rPr>
              <a:t>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External Sorting: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How many I/</a:t>
            </a:r>
            <a:r>
              <a:rPr lang="en-US" sz="3000" dirty="0" err="1">
                <a:solidFill>
                  <a:srgbClr val="0070C0"/>
                </a:solidFill>
              </a:rPr>
              <a:t>Os</a:t>
            </a:r>
            <a:r>
              <a:rPr lang="en-US" sz="30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Pass 0</a:t>
            </a:r>
            <a:r>
              <a:rPr lang="en-US" dirty="0"/>
              <a:t>: 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T</a:t>
            </a:r>
            <a:r>
              <a:rPr lang="en-US" dirty="0"/>
              <a:t> = 1000 + 250 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Pass 1</a:t>
            </a:r>
            <a:r>
              <a:rPr lang="en-US" dirty="0"/>
              <a:t>: read the runs (total of 250 pages) and </a:t>
            </a:r>
            <a:br>
              <a:rPr lang="en-US" dirty="0"/>
            </a:br>
            <a:r>
              <a:rPr lang="en-US" dirty="0"/>
              <a:t>merge them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Grand Total = 1500 I/</a:t>
            </a:r>
            <a:r>
              <a:rPr lang="en-US" dirty="0" err="1"/>
              <a:t>Os</a:t>
            </a:r>
            <a:r>
              <a:rPr lang="en-US" dirty="0"/>
              <a:t> (as opposed to 2500 I/</a:t>
            </a:r>
            <a:r>
              <a:rPr lang="en-US" dirty="0" err="1"/>
              <a:t>Os</a:t>
            </a:r>
            <a:r>
              <a:rPr lang="en-US" dirty="0"/>
              <a:t> using the </a:t>
            </a:r>
            <a:r>
              <a:rPr lang="en-US" i="1" dirty="0"/>
              <a:t>unmodified</a:t>
            </a:r>
            <a:r>
              <a:rPr lang="en-US" dirty="0"/>
              <a:t> version!)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0" y="2173069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DISTINCT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372573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Sorting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6463708" y="5361253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Hashing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02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Partitioning Phase </a:t>
            </a:r>
            <a:r>
              <a:rPr lang="en-US" sz="2800" dirty="0"/>
              <a:t>(</a:t>
            </a:r>
            <a:r>
              <a:rPr lang="en-US" sz="2800" i="1" dirty="0"/>
              <a:t>assuming B buffers</a:t>
            </a:r>
            <a:r>
              <a:rPr lang="en-US" sz="2800" dirty="0"/>
              <a:t>):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</a:t>
            </a:r>
            <a:r>
              <a:rPr lang="en-US" sz="2600" b="1" i="1" dirty="0"/>
              <a:t>R </a:t>
            </a:r>
            <a:r>
              <a:rPr lang="en-US" sz="2600" dirty="0"/>
              <a:t>using 1 input buffer, </a:t>
            </a:r>
            <a:r>
              <a:rPr lang="en-US" sz="2600" i="1" dirty="0"/>
              <a:t>one</a:t>
            </a:r>
            <a:r>
              <a:rPr lang="en-US" sz="2600" dirty="0"/>
              <a:t> page at a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For each tuple in the input page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Discard unwanted fields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Apply hash function </a:t>
            </a:r>
            <a:r>
              <a:rPr lang="en-US" b="1" i="1" dirty="0"/>
              <a:t>h1</a:t>
            </a:r>
            <a:r>
              <a:rPr lang="en-US" dirty="0"/>
              <a:t> to choose one of </a:t>
            </a:r>
            <a:r>
              <a:rPr lang="en-US" b="1" i="1" dirty="0"/>
              <a:t>B</a:t>
            </a:r>
            <a:r>
              <a:rPr lang="en-US" dirty="0"/>
              <a:t>-1 </a:t>
            </a:r>
            <a:br>
              <a:rPr lang="en-US" dirty="0"/>
            </a:br>
            <a:r>
              <a:rPr lang="en-US" dirty="0"/>
              <a:t>output buffers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Partitioning Phase</a:t>
            </a:r>
            <a:r>
              <a:rPr lang="en-US" sz="2800" dirty="0"/>
              <a:t>: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835150" y="3810000"/>
            <a:ext cx="5661025" cy="2971800"/>
            <a:chOff x="2164" y="207"/>
            <a:chExt cx="3566" cy="1872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936" y="1833"/>
              <a:ext cx="1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 main memory buffers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6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6" name="Freeform 17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8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9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 eaLnBrk="0" hangingPunct="0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h1</a:t>
              </a: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4090" y="1405"/>
              <a:ext cx="2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5398" y="1542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grpSp>
          <p:nvGrpSpPr>
            <p:cNvPr id="33" name="Group 37"/>
            <p:cNvGrpSpPr>
              <a:grpSpLocks/>
            </p:cNvGrpSpPr>
            <p:nvPr/>
          </p:nvGrpSpPr>
          <p:grpSpPr bwMode="auto">
            <a:xfrm>
              <a:off x="2205" y="628"/>
              <a:ext cx="579" cy="1230"/>
              <a:chOff x="2205" y="628"/>
              <a:chExt cx="579" cy="1230"/>
            </a:xfrm>
          </p:grpSpPr>
          <p:sp>
            <p:nvSpPr>
              <p:cNvPr id="52" name="Oval 38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39"/>
              <p:cNvSpPr>
                <a:spLocks noChangeShapeType="1"/>
              </p:cNvSpPr>
              <p:nvPr/>
            </p:nvSpPr>
            <p:spPr bwMode="auto">
              <a:xfrm>
                <a:off x="2209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40"/>
              <p:cNvSpPr>
                <a:spLocks noChangeShapeType="1"/>
              </p:cNvSpPr>
              <p:nvPr/>
            </p:nvSpPr>
            <p:spPr bwMode="auto">
              <a:xfrm>
                <a:off x="2784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rc 41"/>
              <p:cNvSpPr>
                <a:spLocks/>
              </p:cNvSpPr>
              <p:nvPr/>
            </p:nvSpPr>
            <p:spPr bwMode="auto">
              <a:xfrm>
                <a:off x="2205" y="1782"/>
                <a:ext cx="575" cy="76"/>
              </a:xfrm>
              <a:custGeom>
                <a:avLst/>
                <a:gdLst>
                  <a:gd name="T0" fmla="*/ 0 w 43200"/>
                  <a:gd name="T1" fmla="*/ 0 h 22187"/>
                  <a:gd name="T2" fmla="*/ 0 w 43200"/>
                  <a:gd name="T3" fmla="*/ 0 h 22187"/>
                  <a:gd name="T4" fmla="*/ 0 w 43200"/>
                  <a:gd name="T5" fmla="*/ 0 h 2218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7"/>
                  <a:gd name="T11" fmla="*/ 43200 w 43200"/>
                  <a:gd name="T12" fmla="*/ 22187 h 221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7" fill="none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</a:path>
                  <a:path w="43200" h="22187" stroke="0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  <a:lnTo>
                      <a:pt x="21600" y="587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Rectangle 42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43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chemeClr val="tx2"/>
                  </a:solidFill>
                </a:rPr>
                <a:t>. . .</a:t>
              </a:r>
            </a:p>
          </p:txBody>
        </p:sp>
        <p:grpSp>
          <p:nvGrpSpPr>
            <p:cNvPr id="38" name="Group 46"/>
            <p:cNvGrpSpPr>
              <a:grpSpLocks/>
            </p:cNvGrpSpPr>
            <p:nvPr/>
          </p:nvGrpSpPr>
          <p:grpSpPr bwMode="auto">
            <a:xfrm>
              <a:off x="4749" y="628"/>
              <a:ext cx="675" cy="1244"/>
              <a:chOff x="4749" y="628"/>
              <a:chExt cx="675" cy="1244"/>
            </a:xfrm>
          </p:grpSpPr>
          <p:sp>
            <p:nvSpPr>
              <p:cNvPr id="48" name="Oval 47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4753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5424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Arc 50"/>
              <p:cNvSpPr>
                <a:spLocks/>
              </p:cNvSpPr>
              <p:nvPr/>
            </p:nvSpPr>
            <p:spPr bwMode="auto">
              <a:xfrm>
                <a:off x="4749" y="1796"/>
                <a:ext cx="671" cy="76"/>
              </a:xfrm>
              <a:custGeom>
                <a:avLst/>
                <a:gdLst>
                  <a:gd name="T0" fmla="*/ 0 w 43200"/>
                  <a:gd name="T1" fmla="*/ 0 h 22186"/>
                  <a:gd name="T2" fmla="*/ 0 w 43200"/>
                  <a:gd name="T3" fmla="*/ 0 h 22186"/>
                  <a:gd name="T4" fmla="*/ 0 w 43200"/>
                  <a:gd name="T5" fmla="*/ 0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  <a:lnTo>
                      <a:pt x="21600" y="586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785" y="1296"/>
              <a:ext cx="239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52"/>
            <p:cNvSpPr>
              <a:spLocks noChangeShapeType="1"/>
            </p:cNvSpPr>
            <p:nvPr/>
          </p:nvSpPr>
          <p:spPr bwMode="auto">
            <a:xfrm flipV="1">
              <a:off x="3793" y="913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53"/>
            <p:cNvSpPr>
              <a:spLocks noChangeShapeType="1"/>
            </p:cNvSpPr>
            <p:nvPr/>
          </p:nvSpPr>
          <p:spPr bwMode="auto">
            <a:xfrm flipV="1">
              <a:off x="3793" y="1201"/>
              <a:ext cx="335" cy="9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3793" y="1297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55"/>
            <p:cNvSpPr>
              <a:spLocks noChangeShapeType="1"/>
            </p:cNvSpPr>
            <p:nvPr/>
          </p:nvSpPr>
          <p:spPr bwMode="auto">
            <a:xfrm>
              <a:off x="4417" y="864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56"/>
            <p:cNvSpPr>
              <a:spLocks noChangeShapeType="1"/>
            </p:cNvSpPr>
            <p:nvPr/>
          </p:nvSpPr>
          <p:spPr bwMode="auto">
            <a:xfrm>
              <a:off x="4417" y="1152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57"/>
            <p:cNvSpPr>
              <a:spLocks noChangeShapeType="1"/>
            </p:cNvSpPr>
            <p:nvPr/>
          </p:nvSpPr>
          <p:spPr bwMode="auto">
            <a:xfrm>
              <a:off x="4417" y="1680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58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59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97325" y="3182815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Two tuples that belong to different partitions are </a:t>
            </a:r>
            <a:br>
              <a:rPr lang="en-US" dirty="0"/>
            </a:br>
            <a:r>
              <a:rPr lang="en-US" dirty="0"/>
              <a:t>guaranteed not to be duplicates </a:t>
            </a:r>
          </a:p>
        </p:txBody>
      </p:sp>
      <p:cxnSp>
        <p:nvCxnSpPr>
          <p:cNvPr id="59" name="Straight Arrow Connector 58"/>
          <p:cNvCxnSpPr>
            <a:endCxn id="30" idx="3"/>
          </p:cNvCxnSpPr>
          <p:nvPr/>
        </p:nvCxnSpPr>
        <p:spPr>
          <a:xfrm flipH="1">
            <a:off x="7308850" y="3829146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5" name="Straight Arrow Connector 26624"/>
          <p:cNvCxnSpPr/>
          <p:nvPr/>
        </p:nvCxnSpPr>
        <p:spPr>
          <a:xfrm flipH="1">
            <a:off x="7232650" y="3829146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3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Duplicate Elimination Phase</a:t>
            </a:r>
            <a:r>
              <a:rPr lang="en-US" sz="2800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each partition and build a corresponding </a:t>
            </a:r>
            <a:r>
              <a:rPr lang="en-US" sz="2600" i="1" dirty="0"/>
              <a:t>in-memory</a:t>
            </a:r>
            <a:r>
              <a:rPr lang="en-US" sz="2600" dirty="0"/>
              <a:t> hash table, using hash function </a:t>
            </a:r>
            <a:r>
              <a:rPr lang="en-US" sz="2600" b="1" i="1" dirty="0"/>
              <a:t>h2</a:t>
            </a:r>
            <a:r>
              <a:rPr lang="en-US" sz="2600" dirty="0"/>
              <a:t> (&lt;&gt; </a:t>
            </a:r>
            <a:r>
              <a:rPr lang="en-US" sz="2600" b="1" i="1" dirty="0"/>
              <a:t>h1</a:t>
            </a:r>
            <a:r>
              <a:rPr lang="en-US" sz="2600" dirty="0"/>
              <a:t>) on all fields, while discarding duplicates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a partition </a:t>
            </a:r>
            <a:r>
              <a:rPr lang="en-US" sz="2600" b="1" i="1" dirty="0"/>
              <a:t>P</a:t>
            </a:r>
            <a:r>
              <a:rPr lang="en-US" sz="2600" dirty="0"/>
              <a:t> does not fit in memory, apply hash-based projection algorithm </a:t>
            </a:r>
            <a:r>
              <a:rPr lang="en-US" sz="2600" i="1" dirty="0"/>
              <a:t>recursively</a:t>
            </a:r>
            <a:r>
              <a:rPr lang="en-US" sz="2600" dirty="0"/>
              <a:t> on </a:t>
            </a:r>
            <a:r>
              <a:rPr lang="en-US" sz="2600" b="1" i="1" dirty="0"/>
              <a:t>P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7658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hash-based projection?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Partitioning phase = </a:t>
            </a:r>
            <a:r>
              <a:rPr lang="en-US" sz="2600" b="1" i="1" dirty="0"/>
              <a:t>M</a:t>
            </a:r>
            <a:r>
              <a:rPr lang="en-US" sz="2600" dirty="0"/>
              <a:t> (to read </a:t>
            </a:r>
            <a:r>
              <a:rPr lang="en-US" sz="2600" b="1" i="1" dirty="0"/>
              <a:t>R</a:t>
            </a:r>
            <a:r>
              <a:rPr lang="en-US" sz="2600" dirty="0"/>
              <a:t>) + </a:t>
            </a:r>
            <a:r>
              <a:rPr lang="en-US" sz="2600" b="1" i="1" dirty="0"/>
              <a:t>T</a:t>
            </a:r>
            <a:r>
              <a:rPr lang="en-US" sz="2600" dirty="0"/>
              <a:t> (to write out the projected tuples)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Duplicate Elimination phase = </a:t>
            </a:r>
            <a:r>
              <a:rPr lang="en-US" sz="2600" b="1" i="1" dirty="0"/>
              <a:t>T</a:t>
            </a:r>
            <a:r>
              <a:rPr lang="en-US" sz="2600" dirty="0"/>
              <a:t> (to read in every partition) (CPU and final writing costs are ignored)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Cost = </a:t>
            </a:r>
            <a:r>
              <a:rPr lang="en-US" sz="2600" b="1" i="1" dirty="0"/>
              <a:t>M</a:t>
            </a:r>
            <a:r>
              <a:rPr lang="en-US" sz="2600" dirty="0"/>
              <a:t> + 2</a:t>
            </a:r>
            <a:r>
              <a:rPr lang="en-US" sz="2600" b="1" i="1" dirty="0"/>
              <a:t>T</a:t>
            </a:r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3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many I/</a:t>
            </a:r>
            <a:r>
              <a:rPr lang="en-US" sz="2800" dirty="0" err="1">
                <a:solidFill>
                  <a:srgbClr val="0070C0"/>
                </a:solidFill>
              </a:rPr>
              <a:t>Os</a:t>
            </a:r>
            <a:r>
              <a:rPr lang="en-US" sz="28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Partitioning phase: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= 1000 + 250 I/</a:t>
            </a:r>
            <a:r>
              <a:rPr lang="en-US" sz="2600" dirty="0" err="1"/>
              <a:t>Os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Duplicate Elimination phase: </a:t>
            </a:r>
            <a:r>
              <a:rPr lang="en-US" sz="2600" b="1" dirty="0"/>
              <a:t>T</a:t>
            </a:r>
            <a:r>
              <a:rPr lang="en-US" sz="2600" dirty="0"/>
              <a:t> = 250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= 1500 I/</a:t>
            </a:r>
            <a:r>
              <a:rPr lang="en-US" sz="2600" dirty="0" err="1"/>
              <a:t>Os</a:t>
            </a:r>
            <a:r>
              <a:rPr lang="en-US" sz="2600" dirty="0"/>
              <a:t> (as opposed to 2500 I/</a:t>
            </a:r>
            <a:r>
              <a:rPr lang="en-US" sz="2600" dirty="0" err="1"/>
              <a:t>Os</a:t>
            </a:r>
            <a:r>
              <a:rPr lang="en-US" sz="2600" dirty="0"/>
              <a:t> and 1500 I/</a:t>
            </a:r>
            <a:r>
              <a:rPr lang="en-US" sz="2600" dirty="0" err="1"/>
              <a:t>Os</a:t>
            </a:r>
            <a:r>
              <a:rPr lang="en-US" sz="2600" dirty="0"/>
              <a:t> using </a:t>
            </a:r>
            <a:r>
              <a:rPr lang="en-US" sz="2600" i="1" dirty="0"/>
              <a:t>projection based on sorting </a:t>
            </a:r>
            <a:r>
              <a:rPr lang="en-US" sz="2600" dirty="0"/>
              <a:t>and </a:t>
            </a:r>
            <a:r>
              <a:rPr lang="en-US" sz="2600" i="1" dirty="0"/>
              <a:t>projection based on modified external sorting</a:t>
            </a:r>
            <a:r>
              <a:rPr lang="en-US" sz="2600" dirty="0"/>
              <a:t>, respectively)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DISTINCT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5955350"/>
            <a:ext cx="7467600" cy="67405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Which one is better, </a:t>
            </a:r>
            <a:r>
              <a:rPr lang="en-US" sz="2000" i="1" dirty="0">
                <a:solidFill>
                  <a:schemeClr val="tx1"/>
                </a:solidFill>
              </a:rPr>
              <a:t>projection based on modified external sorting </a:t>
            </a:r>
            <a:r>
              <a:rPr lang="en-US" sz="2000" dirty="0">
                <a:solidFill>
                  <a:schemeClr val="tx1"/>
                </a:solidFill>
              </a:rPr>
              <a:t>or </a:t>
            </a:r>
            <a:r>
              <a:rPr lang="en-US" sz="2000" i="1" dirty="0">
                <a:solidFill>
                  <a:schemeClr val="tx1"/>
                </a:solidFill>
              </a:rPr>
              <a:t>projection based on hashing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668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IDEA</a:t>
            </a:r>
            <a:r>
              <a:rPr lang="en-US" sz="2800" dirty="0"/>
              <a:t>: Sort sub-files that can fit in memory and merge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Let us refer to each sorted sub-file as a</a:t>
            </a:r>
            <a:r>
              <a:rPr lang="en-US" sz="2800" b="1" i="1" dirty="0"/>
              <a:t> </a:t>
            </a:r>
            <a:r>
              <a:rPr lang="en-US" sz="2800" i="1" u="sng" dirty="0">
                <a:solidFill>
                  <a:srgbClr val="0070C0"/>
                </a:solidFill>
              </a:rPr>
              <a:t>run</a:t>
            </a:r>
          </a:p>
          <a:p>
            <a:pPr>
              <a:buFont typeface="Wingdings" pitchFamily="2" charset="2"/>
              <a:buChar char="§"/>
            </a:pPr>
            <a:endParaRPr lang="en-US" sz="2600" b="1" i="1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Pass 0:</a:t>
            </a:r>
            <a:r>
              <a:rPr lang="en-US" dirty="0"/>
              <a:t> Read a page into memory, sort it, write it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/>
              <a:t>1-page runs</a:t>
            </a:r>
            <a:r>
              <a:rPr lang="en-US" i="1" dirty="0"/>
              <a:t> </a:t>
            </a:r>
            <a:r>
              <a:rPr lang="en-US" dirty="0"/>
              <a:t>are produced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Passes 1, 2, …: </a:t>
            </a:r>
            <a:r>
              <a:rPr lang="en-US" dirty="0"/>
              <a:t>Merge </a:t>
            </a:r>
            <a:r>
              <a:rPr lang="en-US" i="1" dirty="0"/>
              <a:t>pairs</a:t>
            </a:r>
            <a:r>
              <a:rPr lang="en-US" dirty="0"/>
              <a:t> (hence, 2-way) of runs to produce longer runs until only one run is left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7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Sorting vs.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sorting-based approach is superior </a:t>
            </a:r>
            <a:r>
              <a:rPr lang="en-US" sz="2800" i="1" dirty="0"/>
              <a:t>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duplicate frequency</a:t>
            </a:r>
            <a:r>
              <a:rPr lang="en-US" sz="2600" dirty="0"/>
              <a:t> is high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Or the </a:t>
            </a:r>
            <a:r>
              <a:rPr lang="en-US" sz="2600" dirty="0">
                <a:solidFill>
                  <a:srgbClr val="FF0000"/>
                </a:solidFill>
              </a:rPr>
              <a:t>distribution</a:t>
            </a:r>
            <a:r>
              <a:rPr lang="en-US" sz="2600" dirty="0"/>
              <a:t> of (hash) values is very </a:t>
            </a:r>
            <a:r>
              <a:rPr lang="en-US" sz="2600" dirty="0">
                <a:solidFill>
                  <a:srgbClr val="FF0000"/>
                </a:solidFill>
              </a:rPr>
              <a:t>skewed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With the sorting-based approach the result is </a:t>
            </a:r>
            <a:r>
              <a:rPr lang="en-US" sz="2800" dirty="0">
                <a:solidFill>
                  <a:srgbClr val="FF0000"/>
                </a:solidFill>
              </a:rPr>
              <a:t>sorted</a:t>
            </a:r>
            <a:r>
              <a:rPr lang="en-US" sz="2800" dirty="0"/>
              <a:t>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Most DBMSs incorporate a </a:t>
            </a:r>
            <a:r>
              <a:rPr lang="en-US" sz="2800" i="1" dirty="0"/>
              <a:t>sorting utility</a:t>
            </a:r>
            <a:r>
              <a:rPr lang="en-US" sz="2800" dirty="0"/>
              <a:t>, which can be used to implement projection relatively easy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Hence, sorting is the standard approach for projection!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38713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Index-Only Scan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Can an index be used for projections?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Useful if the key includes </a:t>
            </a:r>
            <a:r>
              <a:rPr lang="en-US" sz="2600" i="1" dirty="0"/>
              <a:t>all</a:t>
            </a:r>
            <a:r>
              <a:rPr lang="en-US" sz="2600" dirty="0"/>
              <a:t>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As such, key values can be simply retrieved from the index without ever accessing the actual relation!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technique is referred to as </a:t>
            </a:r>
            <a:r>
              <a:rPr lang="en-US" sz="2600" dirty="0">
                <a:solidFill>
                  <a:srgbClr val="00B050"/>
                </a:solidFill>
              </a:rPr>
              <a:t>index-only scan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an ordered (i.e., tree) index contains all wanted attributes as </a:t>
            </a:r>
            <a:r>
              <a:rPr lang="en-US" sz="2800" i="1" dirty="0"/>
              <a:t>prefix </a:t>
            </a:r>
            <a:r>
              <a:rPr lang="en-US" sz="2800" dirty="0"/>
              <a:t>of search key, we can: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Retrieve index entries in order (index-only scan)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Discard unwanted fields and compare adjacent tuples to eliminate duplicates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38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486581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671247"/>
            <a:ext cx="390333" cy="49899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0</a:t>
            </a:r>
            <a:r>
              <a:rPr lang="en-US" sz="2600" dirty="0"/>
              <a:t>: Read a page into memory, sort it, write it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/>
              <a:t>How many buffer pages are needed? 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Passes 1, 2, …</a:t>
            </a:r>
            <a:r>
              <a:rPr lang="en-US" sz="2600" dirty="0"/>
              <a:t>: Merge </a:t>
            </a:r>
            <a:r>
              <a:rPr lang="en-US" sz="2600" i="1" dirty="0"/>
              <a:t>pairs</a:t>
            </a:r>
            <a:r>
              <a:rPr lang="en-US" sz="2600" dirty="0"/>
              <a:t> (hence, 2-way) of runs to produce longer runs until only one run is left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/>
              <a:t>How many buffer pages are needed? 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854825" y="4735513"/>
            <a:ext cx="1316037" cy="220662"/>
          </a:xfrm>
          <a:custGeom>
            <a:avLst/>
            <a:gdLst>
              <a:gd name="T0" fmla="*/ 828 w 829"/>
              <a:gd name="T1" fmla="*/ 70 h 139"/>
              <a:gd name="T2" fmla="*/ 796 w 829"/>
              <a:gd name="T3" fmla="*/ 42 h 139"/>
              <a:gd name="T4" fmla="*/ 707 w 829"/>
              <a:gd name="T5" fmla="*/ 21 h 139"/>
              <a:gd name="T6" fmla="*/ 414 w 829"/>
              <a:gd name="T7" fmla="*/ 0 h 139"/>
              <a:gd name="T8" fmla="*/ 122 w 829"/>
              <a:gd name="T9" fmla="*/ 21 h 139"/>
              <a:gd name="T10" fmla="*/ 33 w 829"/>
              <a:gd name="T11" fmla="*/ 42 h 139"/>
              <a:gd name="T12" fmla="*/ 0 w 829"/>
              <a:gd name="T13" fmla="*/ 70 h 139"/>
              <a:gd name="T14" fmla="*/ 33 w 829"/>
              <a:gd name="T15" fmla="*/ 97 h 139"/>
              <a:gd name="T16" fmla="*/ 122 w 829"/>
              <a:gd name="T17" fmla="*/ 118 h 139"/>
              <a:gd name="T18" fmla="*/ 414 w 829"/>
              <a:gd name="T19" fmla="*/ 138 h 139"/>
              <a:gd name="T20" fmla="*/ 707 w 829"/>
              <a:gd name="T21" fmla="*/ 118 h 139"/>
              <a:gd name="T22" fmla="*/ 796 w 829"/>
              <a:gd name="T23" fmla="*/ 97 h 139"/>
              <a:gd name="T24" fmla="*/ 828 w 829"/>
              <a:gd name="T25" fmla="*/ 7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9" h="139">
                <a:moveTo>
                  <a:pt x="828" y="70"/>
                </a:moveTo>
                <a:lnTo>
                  <a:pt x="796" y="42"/>
                </a:lnTo>
                <a:lnTo>
                  <a:pt x="707" y="21"/>
                </a:lnTo>
                <a:lnTo>
                  <a:pt x="414" y="0"/>
                </a:lnTo>
                <a:lnTo>
                  <a:pt x="122" y="21"/>
                </a:lnTo>
                <a:lnTo>
                  <a:pt x="33" y="42"/>
                </a:lnTo>
                <a:lnTo>
                  <a:pt x="0" y="70"/>
                </a:lnTo>
                <a:lnTo>
                  <a:pt x="33" y="97"/>
                </a:lnTo>
                <a:lnTo>
                  <a:pt x="122" y="118"/>
                </a:lnTo>
                <a:lnTo>
                  <a:pt x="414" y="138"/>
                </a:lnTo>
                <a:lnTo>
                  <a:pt x="707" y="118"/>
                </a:lnTo>
                <a:lnTo>
                  <a:pt x="796" y="97"/>
                </a:lnTo>
                <a:lnTo>
                  <a:pt x="828" y="70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509712" y="5132388"/>
            <a:ext cx="1039813" cy="150812"/>
          </a:xfrm>
          <a:custGeom>
            <a:avLst/>
            <a:gdLst>
              <a:gd name="T0" fmla="*/ 0 w 655"/>
              <a:gd name="T1" fmla="*/ 94 h 95"/>
              <a:gd name="T2" fmla="*/ 0 w 655"/>
              <a:gd name="T3" fmla="*/ 0 h 95"/>
              <a:gd name="T4" fmla="*/ 654 w 655"/>
              <a:gd name="T5" fmla="*/ 0 h 95"/>
              <a:gd name="T6" fmla="*/ 654 w 655"/>
              <a:gd name="T7" fmla="*/ 94 h 95"/>
              <a:gd name="T8" fmla="*/ 0 w 655"/>
              <a:gd name="T9" fmla="*/ 94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5" h="95">
                <a:moveTo>
                  <a:pt x="0" y="94"/>
                </a:moveTo>
                <a:lnTo>
                  <a:pt x="0" y="0"/>
                </a:lnTo>
                <a:lnTo>
                  <a:pt x="654" y="0"/>
                </a:lnTo>
                <a:lnTo>
                  <a:pt x="654" y="94"/>
                </a:lnTo>
                <a:lnTo>
                  <a:pt x="0" y="9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1509712" y="5880100"/>
            <a:ext cx="1068388" cy="138113"/>
          </a:xfrm>
          <a:custGeom>
            <a:avLst/>
            <a:gdLst>
              <a:gd name="T0" fmla="*/ 0 w 673"/>
              <a:gd name="T1" fmla="*/ 86 h 87"/>
              <a:gd name="T2" fmla="*/ 0 w 673"/>
              <a:gd name="T3" fmla="*/ 0 h 87"/>
              <a:gd name="T4" fmla="*/ 672 w 673"/>
              <a:gd name="T5" fmla="*/ 0 h 87"/>
              <a:gd name="T6" fmla="*/ 672 w 673"/>
              <a:gd name="T7" fmla="*/ 86 h 87"/>
              <a:gd name="T8" fmla="*/ 0 w 673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3" h="87">
                <a:moveTo>
                  <a:pt x="0" y="86"/>
                </a:moveTo>
                <a:lnTo>
                  <a:pt x="0" y="0"/>
                </a:lnTo>
                <a:lnTo>
                  <a:pt x="672" y="0"/>
                </a:lnTo>
                <a:lnTo>
                  <a:pt x="672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1371600" y="4764088"/>
            <a:ext cx="1314450" cy="219075"/>
          </a:xfrm>
          <a:custGeom>
            <a:avLst/>
            <a:gdLst>
              <a:gd name="T0" fmla="*/ 827 w 828"/>
              <a:gd name="T1" fmla="*/ 69 h 138"/>
              <a:gd name="T2" fmla="*/ 795 w 828"/>
              <a:gd name="T3" fmla="*/ 42 h 138"/>
              <a:gd name="T4" fmla="*/ 706 w 828"/>
              <a:gd name="T5" fmla="*/ 20 h 138"/>
              <a:gd name="T6" fmla="*/ 414 w 828"/>
              <a:gd name="T7" fmla="*/ 0 h 138"/>
              <a:gd name="T8" fmla="*/ 121 w 828"/>
              <a:gd name="T9" fmla="*/ 20 h 138"/>
              <a:gd name="T10" fmla="*/ 32 w 828"/>
              <a:gd name="T11" fmla="*/ 42 h 138"/>
              <a:gd name="T12" fmla="*/ 0 w 828"/>
              <a:gd name="T13" fmla="*/ 69 h 138"/>
              <a:gd name="T14" fmla="*/ 32 w 828"/>
              <a:gd name="T15" fmla="*/ 95 h 138"/>
              <a:gd name="T16" fmla="*/ 121 w 828"/>
              <a:gd name="T17" fmla="*/ 117 h 138"/>
              <a:gd name="T18" fmla="*/ 414 w 828"/>
              <a:gd name="T19" fmla="*/ 137 h 138"/>
              <a:gd name="T20" fmla="*/ 706 w 828"/>
              <a:gd name="T21" fmla="*/ 117 h 138"/>
              <a:gd name="T22" fmla="*/ 795 w 828"/>
              <a:gd name="T23" fmla="*/ 95 h 138"/>
              <a:gd name="T24" fmla="*/ 827 w 828"/>
              <a:gd name="T25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8" h="138">
                <a:moveTo>
                  <a:pt x="827" y="69"/>
                </a:moveTo>
                <a:lnTo>
                  <a:pt x="795" y="42"/>
                </a:lnTo>
                <a:lnTo>
                  <a:pt x="706" y="20"/>
                </a:lnTo>
                <a:lnTo>
                  <a:pt x="414" y="0"/>
                </a:lnTo>
                <a:lnTo>
                  <a:pt x="121" y="20"/>
                </a:lnTo>
                <a:lnTo>
                  <a:pt x="32" y="42"/>
                </a:lnTo>
                <a:lnTo>
                  <a:pt x="0" y="69"/>
                </a:lnTo>
                <a:lnTo>
                  <a:pt x="32" y="95"/>
                </a:lnTo>
                <a:lnTo>
                  <a:pt x="121" y="117"/>
                </a:lnTo>
                <a:lnTo>
                  <a:pt x="414" y="137"/>
                </a:lnTo>
                <a:lnTo>
                  <a:pt x="706" y="117"/>
                </a:lnTo>
                <a:lnTo>
                  <a:pt x="795" y="95"/>
                </a:lnTo>
                <a:lnTo>
                  <a:pt x="827" y="6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398837" y="6202363"/>
            <a:ext cx="27305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4362" y="5430838"/>
            <a:ext cx="1055688" cy="138112"/>
          </a:xfrm>
          <a:custGeom>
            <a:avLst/>
            <a:gdLst>
              <a:gd name="T0" fmla="*/ 0 w 665"/>
              <a:gd name="T1" fmla="*/ 86 h 87"/>
              <a:gd name="T2" fmla="*/ 0 w 665"/>
              <a:gd name="T3" fmla="*/ 0 h 87"/>
              <a:gd name="T4" fmla="*/ 664 w 665"/>
              <a:gd name="T5" fmla="*/ 0 h 87"/>
              <a:gd name="T6" fmla="*/ 664 w 665"/>
              <a:gd name="T7" fmla="*/ 86 h 87"/>
              <a:gd name="T8" fmla="*/ 0 w 665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87">
                <a:moveTo>
                  <a:pt x="0" y="86"/>
                </a:moveTo>
                <a:lnTo>
                  <a:pt x="0" y="0"/>
                </a:lnTo>
                <a:lnTo>
                  <a:pt x="664" y="0"/>
                </a:lnTo>
                <a:lnTo>
                  <a:pt x="664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6978650" y="5662613"/>
            <a:ext cx="1055687" cy="125412"/>
          </a:xfrm>
          <a:custGeom>
            <a:avLst/>
            <a:gdLst>
              <a:gd name="T0" fmla="*/ 0 w 665"/>
              <a:gd name="T1" fmla="*/ 78 h 79"/>
              <a:gd name="T2" fmla="*/ 0 w 665"/>
              <a:gd name="T3" fmla="*/ 0 h 79"/>
              <a:gd name="T4" fmla="*/ 664 w 665"/>
              <a:gd name="T5" fmla="*/ 0 h 79"/>
              <a:gd name="T6" fmla="*/ 664 w 665"/>
              <a:gd name="T7" fmla="*/ 78 h 79"/>
              <a:gd name="T8" fmla="*/ 0 w 665"/>
              <a:gd name="T9" fmla="*/ 7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79">
                <a:moveTo>
                  <a:pt x="0" y="78"/>
                </a:moveTo>
                <a:lnTo>
                  <a:pt x="0" y="0"/>
                </a:lnTo>
                <a:lnTo>
                  <a:pt x="664" y="0"/>
                </a:lnTo>
                <a:lnTo>
                  <a:pt x="664" y="78"/>
                </a:lnTo>
                <a:lnTo>
                  <a:pt x="0" y="7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519487" y="4878388"/>
            <a:ext cx="1127125" cy="444500"/>
          </a:xfrm>
          <a:custGeom>
            <a:avLst/>
            <a:gdLst>
              <a:gd name="T0" fmla="*/ 0 w 710"/>
              <a:gd name="T1" fmla="*/ 279 h 280"/>
              <a:gd name="T2" fmla="*/ 0 w 710"/>
              <a:gd name="T3" fmla="*/ 0 h 280"/>
              <a:gd name="T4" fmla="*/ 709 w 710"/>
              <a:gd name="T5" fmla="*/ 0 h 280"/>
              <a:gd name="T6" fmla="*/ 709 w 710"/>
              <a:gd name="T7" fmla="*/ 279 h 280"/>
              <a:gd name="T8" fmla="*/ 0 w 710"/>
              <a:gd name="T9" fmla="*/ 279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0">
                <a:moveTo>
                  <a:pt x="0" y="279"/>
                </a:moveTo>
                <a:lnTo>
                  <a:pt x="0" y="0"/>
                </a:lnTo>
                <a:lnTo>
                  <a:pt x="709" y="0"/>
                </a:lnTo>
                <a:lnTo>
                  <a:pt x="709" y="279"/>
                </a:lnTo>
                <a:lnTo>
                  <a:pt x="0" y="27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5272087" y="5354638"/>
            <a:ext cx="1001713" cy="360362"/>
          </a:xfrm>
          <a:custGeom>
            <a:avLst/>
            <a:gdLst>
              <a:gd name="T0" fmla="*/ 0 w 631"/>
              <a:gd name="T1" fmla="*/ 226 h 227"/>
              <a:gd name="T2" fmla="*/ 0 w 631"/>
              <a:gd name="T3" fmla="*/ 0 h 227"/>
              <a:gd name="T4" fmla="*/ 630 w 631"/>
              <a:gd name="T5" fmla="*/ 0 h 227"/>
              <a:gd name="T6" fmla="*/ 630 w 631"/>
              <a:gd name="T7" fmla="*/ 226 h 227"/>
              <a:gd name="T8" fmla="*/ 0 w 631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1" h="227">
                <a:moveTo>
                  <a:pt x="0" y="226"/>
                </a:moveTo>
                <a:lnTo>
                  <a:pt x="0" y="0"/>
                </a:lnTo>
                <a:lnTo>
                  <a:pt x="630" y="0"/>
                </a:lnTo>
                <a:lnTo>
                  <a:pt x="630" y="226"/>
                </a:lnTo>
                <a:lnTo>
                  <a:pt x="0" y="226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3492500" y="5721350"/>
            <a:ext cx="1127125" cy="446088"/>
          </a:xfrm>
          <a:custGeom>
            <a:avLst/>
            <a:gdLst>
              <a:gd name="T0" fmla="*/ 0 w 710"/>
              <a:gd name="T1" fmla="*/ 280 h 281"/>
              <a:gd name="T2" fmla="*/ 0 w 710"/>
              <a:gd name="T3" fmla="*/ 0 h 281"/>
              <a:gd name="T4" fmla="*/ 709 w 710"/>
              <a:gd name="T5" fmla="*/ 0 h 281"/>
              <a:gd name="T6" fmla="*/ 709 w 710"/>
              <a:gd name="T7" fmla="*/ 280 h 281"/>
              <a:gd name="T8" fmla="*/ 0 w 710"/>
              <a:gd name="T9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1">
                <a:moveTo>
                  <a:pt x="0" y="280"/>
                </a:moveTo>
                <a:lnTo>
                  <a:pt x="0" y="0"/>
                </a:lnTo>
                <a:lnTo>
                  <a:pt x="709" y="0"/>
                </a:lnTo>
                <a:lnTo>
                  <a:pt x="709" y="280"/>
                </a:lnTo>
                <a:lnTo>
                  <a:pt x="0" y="280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3014662" y="4560888"/>
            <a:ext cx="3433763" cy="2055812"/>
          </a:xfrm>
          <a:custGeom>
            <a:avLst/>
            <a:gdLst>
              <a:gd name="T0" fmla="*/ 0 w 2163"/>
              <a:gd name="T1" fmla="*/ 1294 h 1295"/>
              <a:gd name="T2" fmla="*/ 0 w 2163"/>
              <a:gd name="T3" fmla="*/ 0 h 1295"/>
              <a:gd name="T4" fmla="*/ 2162 w 2163"/>
              <a:gd name="T5" fmla="*/ 0 h 1295"/>
              <a:gd name="T6" fmla="*/ 2162 w 2163"/>
              <a:gd name="T7" fmla="*/ 1294 h 1295"/>
              <a:gd name="T8" fmla="*/ 0 w 2163"/>
              <a:gd name="T9" fmla="*/ 1294 h 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498850" y="491648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1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3498850" y="576103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2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221287" y="5365750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OUTPUT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7231062" y="6315075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79575" y="6342063"/>
            <a:ext cx="7112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13858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681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26"/>
          <p:cNvGrpSpPr>
            <a:grpSpLocks/>
          </p:cNvGrpSpPr>
          <p:nvPr/>
        </p:nvGrpSpPr>
        <p:grpSpPr bwMode="auto">
          <a:xfrm>
            <a:off x="1389062" y="6083300"/>
            <a:ext cx="1292225" cy="152400"/>
            <a:chOff x="962" y="3456"/>
            <a:chExt cx="814" cy="96"/>
          </a:xfrm>
        </p:grpSpPr>
        <p:sp>
          <p:nvSpPr>
            <p:cNvPr id="23" name="Arc 24"/>
            <p:cNvSpPr>
              <a:spLocks/>
            </p:cNvSpPr>
            <p:nvPr/>
          </p:nvSpPr>
          <p:spPr bwMode="auto">
            <a:xfrm>
              <a:off x="962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rc 25"/>
            <p:cNvSpPr>
              <a:spLocks/>
            </p:cNvSpPr>
            <p:nvPr/>
          </p:nvSpPr>
          <p:spPr bwMode="auto">
            <a:xfrm>
              <a:off x="1344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6875462" y="6083300"/>
            <a:ext cx="1292225" cy="152400"/>
            <a:chOff x="4418" y="3456"/>
            <a:chExt cx="814" cy="96"/>
          </a:xfrm>
        </p:grpSpPr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4418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4800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6872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81676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528887" y="5168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2528887" y="5930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4662487" y="5092700"/>
            <a:ext cx="60960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4662487" y="5626100"/>
            <a:ext cx="609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6262687" y="5549900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78502" y="257370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>
                <a:solidFill>
                  <a:srgbClr val="FF0000"/>
                </a:solidFill>
              </a:rPr>
              <a:t>ONE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48400" y="3881735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>
                <a:solidFill>
                  <a:srgbClr val="FF0000"/>
                </a:solidFill>
              </a:rPr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86613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269037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File</a:t>
            </a: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256337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1-Page Runs</a:t>
            </a: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269037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2-Page Runs</a:t>
            </a: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269037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4-Page Runs</a:t>
            </a: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6354762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  <a:latin typeface="Arial" pitchFamily="34" charset="0"/>
              </a:rPr>
              <a:t>8-Page Runs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1336807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1344931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1346607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391012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2478087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29527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34290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39052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43815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485775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533400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5808662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2714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2714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36671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36671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4619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4619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5572125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5572125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190875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190875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190875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094287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094287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094287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094287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143375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143375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143375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143375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143375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143375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143375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143375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157662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29527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34290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39052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43815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485775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533400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5808662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2478087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43998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2906712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33829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38592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43354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48117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5357812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2430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335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290671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33829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386873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4802187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5346700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2659062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2668587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3621087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361156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4594225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458311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5584825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144837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144837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154362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144837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051425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051425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130800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097337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097337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097337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097337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097337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097337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190875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2370137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2370137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2441575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2441575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265271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0765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35718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0655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45608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498475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54784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59737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25828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286543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357187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385445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456088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48434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547846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576103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2865437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3430587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4772025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5337175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3359150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4348162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77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23188</TotalTime>
  <Words>4493</Words>
  <Application>Microsoft Office PowerPoint</Application>
  <PresentationFormat>On-screen Show (4:3)</PresentationFormat>
  <Paragraphs>1124</Paragraphs>
  <Slides>72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72</vt:i4>
      </vt:variant>
    </vt:vector>
  </HeadingPairs>
  <TitlesOfParts>
    <vt:vector size="82" baseType="lpstr">
      <vt:lpstr>ＭＳ Ｐゴシック</vt:lpstr>
      <vt:lpstr>Arial</vt:lpstr>
      <vt:lpstr>Book Antiqua</vt:lpstr>
      <vt:lpstr>Bookman Old Style</vt:lpstr>
      <vt:lpstr>Calibri</vt:lpstr>
      <vt:lpstr>Times New Roman</vt:lpstr>
      <vt:lpstr>Wingdings</vt:lpstr>
      <vt:lpstr>Office Theme</vt:lpstr>
      <vt:lpstr>Equation</vt:lpstr>
      <vt:lpstr>Document</vt:lpstr>
      <vt:lpstr>Database Applications (15-415)  DBMS Internals- Part VI Lecture 18, Mar 25, 2018</vt:lpstr>
      <vt:lpstr>Today…</vt:lpstr>
      <vt:lpstr>DBMS Layers</vt:lpstr>
      <vt:lpstr>Outline</vt:lpstr>
      <vt:lpstr>In-Memory vs. External Sorting</vt:lpstr>
      <vt:lpstr>Outline</vt:lpstr>
      <vt:lpstr>A Simple Two-Way Merge Sort</vt:lpstr>
      <vt:lpstr>A Simple Two-Way Merge Sort</vt:lpstr>
      <vt:lpstr>2-Way Merge Sort: An Example</vt:lpstr>
      <vt:lpstr>2-Way Merge Sort: I/O Cost Analysis</vt:lpstr>
      <vt:lpstr>2-Way Merge Sort: An Example</vt:lpstr>
      <vt:lpstr>Outline</vt:lpstr>
      <vt:lpstr>B-Way Merge Sort</vt:lpstr>
      <vt:lpstr>B-Way Merge Sort: I/O Cost Analysis</vt:lpstr>
      <vt:lpstr>Number of Passes of B-Way Sort</vt:lpstr>
      <vt:lpstr>Outline</vt:lpstr>
      <vt:lpstr>Replacement Sort</vt:lpstr>
      <vt:lpstr>Replacement Sort</vt:lpstr>
      <vt:lpstr>Blocked I/O and Double Buffering</vt:lpstr>
      <vt:lpstr>Blocked I/O</vt:lpstr>
      <vt:lpstr>Blocked I/O</vt:lpstr>
      <vt:lpstr>Blocked I/O</vt:lpstr>
      <vt:lpstr>Double Buffering</vt:lpstr>
      <vt:lpstr>Double Buffering</vt:lpstr>
      <vt:lpstr>Using B+ Trees for External Sorting</vt:lpstr>
      <vt:lpstr>Using Clustered B+ Trees for Sorting</vt:lpstr>
      <vt:lpstr>Using Un-clustered B+ Trees for Sorting</vt:lpstr>
      <vt:lpstr>Using B+ Trees for External Sorting</vt:lpstr>
      <vt:lpstr>Summary</vt:lpstr>
      <vt:lpstr>DBMS Layers</vt:lpstr>
      <vt:lpstr>Outline</vt:lpstr>
      <vt:lpstr>Relational Operations</vt:lpstr>
      <vt:lpstr>Assumptions</vt:lpstr>
      <vt:lpstr>Outline</vt:lpstr>
      <vt:lpstr>The Selection Operation</vt:lpstr>
      <vt:lpstr>The Selection Operation: Basic Approach</vt:lpstr>
      <vt:lpstr>How to Improve Upon the Basic Approach for Selections?</vt:lpstr>
      <vt:lpstr>No Index, Unsorted Data</vt:lpstr>
      <vt:lpstr>No Index, Sorted Data</vt:lpstr>
      <vt:lpstr>B+ Tree Index</vt:lpstr>
      <vt:lpstr>B+ Tree Index (Cont’d)</vt:lpstr>
      <vt:lpstr>B+ Tree Index (Cont’d)</vt:lpstr>
      <vt:lpstr>Hash Index</vt:lpstr>
      <vt:lpstr>The Selection Operation</vt:lpstr>
      <vt:lpstr>General Selection Conditions</vt:lpstr>
      <vt:lpstr>Two General Cases</vt:lpstr>
      <vt:lpstr>Two General Cases</vt:lpstr>
      <vt:lpstr>Evaluating Selections without Disjunctions</vt:lpstr>
      <vt:lpstr>Evaluating Selections without Disjunctions</vt:lpstr>
      <vt:lpstr>The Single-Index Approach: Examples</vt:lpstr>
      <vt:lpstr>Evaluating Selections without Disjunctions</vt:lpstr>
      <vt:lpstr>The Multiple-Indices Approach:  An Example</vt:lpstr>
      <vt:lpstr>Two General Cases</vt:lpstr>
      <vt:lpstr>Evaluating Selections with Disjunctions</vt:lpstr>
      <vt:lpstr>Evaluating Selections with Disjunctions</vt:lpstr>
      <vt:lpstr>Evaluating Selections with Disjunctions</vt:lpstr>
      <vt:lpstr>Outline</vt:lpstr>
      <vt:lpstr>The Projection Operation</vt:lpstr>
      <vt:lpstr>The Projection Operation</vt:lpstr>
      <vt:lpstr>Projection Based on Sorting</vt:lpstr>
      <vt:lpstr>The Projection Operation: An Example</vt:lpstr>
      <vt:lpstr>Projection Based on Modified  External Sorting</vt:lpstr>
      <vt:lpstr>Projection Based on Modified  External Sorting: An Example</vt:lpstr>
      <vt:lpstr>The Projection Operation</vt:lpstr>
      <vt:lpstr>Projection Based on Hashing</vt:lpstr>
      <vt:lpstr>Projection Based on Hashing</vt:lpstr>
      <vt:lpstr>Projection Based on Hashing</vt:lpstr>
      <vt:lpstr>Projection Based on Hashing</vt:lpstr>
      <vt:lpstr>Projection Based on Hashing: An Example</vt:lpstr>
      <vt:lpstr>Sorting vs. Hashing</vt:lpstr>
      <vt:lpstr>Index-Only Scan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Yousuf Ahmad</cp:lastModifiedBy>
  <cp:revision>2228</cp:revision>
  <dcterms:created xsi:type="dcterms:W3CDTF">2013-11-24T06:45:02Z</dcterms:created>
  <dcterms:modified xsi:type="dcterms:W3CDTF">2018-03-25T08:55:07Z</dcterms:modified>
</cp:coreProperties>
</file>