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1120" r:id="rId3"/>
    <p:sldId id="780" r:id="rId4"/>
    <p:sldId id="996" r:id="rId5"/>
    <p:sldId id="1142" r:id="rId6"/>
    <p:sldId id="1143" r:id="rId7"/>
    <p:sldId id="1144" r:id="rId8"/>
    <p:sldId id="1145" r:id="rId9"/>
    <p:sldId id="1146" r:id="rId10"/>
    <p:sldId id="1147" r:id="rId11"/>
    <p:sldId id="1148" r:id="rId12"/>
    <p:sldId id="1149" r:id="rId13"/>
    <p:sldId id="1150" r:id="rId14"/>
    <p:sldId id="1151" r:id="rId15"/>
    <p:sldId id="1152" r:id="rId16"/>
    <p:sldId id="1153" r:id="rId17"/>
    <p:sldId id="1154" r:id="rId18"/>
    <p:sldId id="1155" r:id="rId19"/>
    <p:sldId id="1156" r:id="rId20"/>
    <p:sldId id="1112" r:id="rId21"/>
    <p:sldId id="1157" r:id="rId22"/>
    <p:sldId id="1049" r:id="rId23"/>
    <p:sldId id="1158" r:id="rId24"/>
    <p:sldId id="1073" r:id="rId25"/>
    <p:sldId id="1159" r:id="rId26"/>
    <p:sldId id="1050" r:id="rId27"/>
    <p:sldId id="1074" r:id="rId28"/>
    <p:sldId id="1077" r:id="rId29"/>
    <p:sldId id="1078" r:id="rId30"/>
    <p:sldId id="1079" r:id="rId31"/>
    <p:sldId id="1160" r:id="rId32"/>
    <p:sldId id="1080" r:id="rId33"/>
    <p:sldId id="1081" r:id="rId34"/>
    <p:sldId id="1082" r:id="rId35"/>
    <p:sldId id="1161" r:id="rId36"/>
    <p:sldId id="1083" r:id="rId37"/>
    <p:sldId id="1119" r:id="rId38"/>
    <p:sldId id="1086" r:id="rId39"/>
    <p:sldId id="1087" r:id="rId40"/>
    <p:sldId id="1088" r:id="rId41"/>
    <p:sldId id="1089" r:id="rId42"/>
    <p:sldId id="1090" r:id="rId43"/>
    <p:sldId id="1091" r:id="rId44"/>
    <p:sldId id="99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6D355E87-D36B-4EA1-AEC4-7B218D382E01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C822C-41C4-438C-A6A9-D630ED5298B5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AF769D4-2562-42E9-A891-95ECC44E320C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F62E-69EB-4208-8A81-FC5F64935E8C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AAEA091-8E51-4440-B5A5-E02339014AA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F87A7-51F7-4DE5-93DE-C5A17857E41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6AB78CE-CFD7-4548-B577-98CD07B21E48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1A72F-2963-4F96-B564-9FBF28FFDF9D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85D3219-7B13-4924-816A-7FCD2BF3B9D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18012-55A6-4997-AF1D-B9E27FE276C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4531BE3-D1A0-4218-823F-6B8B42888AB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A3967-202E-4F98-B4FC-7F560A15744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3F220B5B-37D4-4848-8547-6E3D9E507CA2}" type="presOf" srcId="{C4797427-72CE-41EC-9F4E-A308E1F1C0A5}" destId="{3AAEA091-8E51-4440-B5A5-E02339014AA1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0BCD31BA-119E-4DBA-AA65-5506B928DDD0}" type="presOf" srcId="{AA42DE05-6490-401A-BD66-0A89C7CADE75}" destId="{C56633DC-E658-46D8-BE63-7CB1CCD3C8DC}" srcOrd="0" destOrd="0" presId="urn:microsoft.com/office/officeart/2008/layout/VerticalCurvedList"/>
    <dgm:cxn modelId="{E45A8DF9-8046-4B46-ACD7-93F4B639FEF4}" type="presOf" srcId="{B490C752-C9CA-4075-9727-BE4AA742E7F5}" destId="{DAF769D4-2562-42E9-A891-95ECC44E320C}" srcOrd="0" destOrd="0" presId="urn:microsoft.com/office/officeart/2008/layout/VerticalCurvedList"/>
    <dgm:cxn modelId="{6927DBE8-CA1B-42BE-8A87-2C62E01172E4}" type="presOf" srcId="{26894F22-714D-4787-870C-2571D04C9DF2}" destId="{74531BE3-D1A0-4218-823F-6B8B42888AB8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C8FCFE8F-C136-461F-97BC-0228CC388EC2}" type="presOf" srcId="{AA56095E-17EA-4DC1-A4F9-7534E1841256}" destId="{6D355E87-D36B-4EA1-AEC4-7B218D382E01}" srcOrd="0" destOrd="0" presId="urn:microsoft.com/office/officeart/2008/layout/VerticalCurvedList"/>
    <dgm:cxn modelId="{1BEE5A24-59FE-4679-8C1A-5D430FA9B1AA}" type="presOf" srcId="{594BF85D-E9BC-439A-80D6-0EB4896FAE66}" destId="{16AB78CE-CFD7-4548-B577-98CD07B21E48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45803E20-8090-4DD6-B314-603118120F67}" type="presOf" srcId="{1639CA94-34C3-4B9C-92E1-C13864A4BA19}" destId="{285D3219-7B13-4924-816A-7FCD2BF3B9D8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3B5AACFC-097D-4FBE-8946-4332E7E93D52}" type="presParOf" srcId="{30E5EA73-69FE-4C99-B7E6-D2785DA2F8C5}" destId="{6D355E87-D36B-4EA1-AEC4-7B218D382E01}" srcOrd="1" destOrd="0" presId="urn:microsoft.com/office/officeart/2008/layout/VerticalCurvedList"/>
    <dgm:cxn modelId="{6721F91A-E30D-406A-B240-5361AEF695F2}" type="presParOf" srcId="{30E5EA73-69FE-4C99-B7E6-D2785DA2F8C5}" destId="{C65C822C-41C4-438C-A6A9-D630ED5298B5}" srcOrd="2" destOrd="0" presId="urn:microsoft.com/office/officeart/2008/layout/VerticalCurvedList"/>
    <dgm:cxn modelId="{DF663B5B-09DB-47CB-80E7-76C5BBE593C3}" type="presParOf" srcId="{C65C822C-41C4-438C-A6A9-D630ED5298B5}" destId="{A0D53F8D-5A57-48D3-B589-B8459855BEDA}" srcOrd="0" destOrd="0" presId="urn:microsoft.com/office/officeart/2008/layout/VerticalCurvedList"/>
    <dgm:cxn modelId="{C680D2EA-2E3F-4448-ACF1-27E49646CDEA}" type="presParOf" srcId="{30E5EA73-69FE-4C99-B7E6-D2785DA2F8C5}" destId="{DAF769D4-2562-42E9-A891-95ECC44E320C}" srcOrd="3" destOrd="0" presId="urn:microsoft.com/office/officeart/2008/layout/VerticalCurvedList"/>
    <dgm:cxn modelId="{D9012018-037C-4B16-88DA-7A14FFDDEB2F}" type="presParOf" srcId="{30E5EA73-69FE-4C99-B7E6-D2785DA2F8C5}" destId="{6D26F62E-69EB-4208-8A81-FC5F64935E8C}" srcOrd="4" destOrd="0" presId="urn:microsoft.com/office/officeart/2008/layout/VerticalCurvedList"/>
    <dgm:cxn modelId="{3C18CA1D-51FA-4A33-B0CF-14A24017B14E}" type="presParOf" srcId="{6D26F62E-69EB-4208-8A81-FC5F64935E8C}" destId="{5A5545A9-4864-4CB0-B4C5-F499246CB525}" srcOrd="0" destOrd="0" presId="urn:microsoft.com/office/officeart/2008/layout/VerticalCurvedList"/>
    <dgm:cxn modelId="{5B3776F6-E144-4D34-AF1D-CB9B2BEE3EAD}" type="presParOf" srcId="{30E5EA73-69FE-4C99-B7E6-D2785DA2F8C5}" destId="{3AAEA091-8E51-4440-B5A5-E02339014AA1}" srcOrd="5" destOrd="0" presId="urn:microsoft.com/office/officeart/2008/layout/VerticalCurvedList"/>
    <dgm:cxn modelId="{83C5551F-96D5-4428-B37F-6B2545BF093B}" type="presParOf" srcId="{30E5EA73-69FE-4C99-B7E6-D2785DA2F8C5}" destId="{7CAF87A7-51F7-4DE5-93DE-C5A17857E415}" srcOrd="6" destOrd="0" presId="urn:microsoft.com/office/officeart/2008/layout/VerticalCurvedList"/>
    <dgm:cxn modelId="{CAEB83A4-FC7E-442D-82FF-45F6BD2FAF7D}" type="presParOf" srcId="{7CAF87A7-51F7-4DE5-93DE-C5A17857E415}" destId="{1D9B0BA2-0AB2-4427-AE28-98650EADD147}" srcOrd="0" destOrd="0" presId="urn:microsoft.com/office/officeart/2008/layout/VerticalCurvedList"/>
    <dgm:cxn modelId="{4EDA4700-55E0-4943-8F01-8A0F5FB4664A}" type="presParOf" srcId="{30E5EA73-69FE-4C99-B7E6-D2785DA2F8C5}" destId="{16AB78CE-CFD7-4548-B577-98CD07B21E48}" srcOrd="7" destOrd="0" presId="urn:microsoft.com/office/officeart/2008/layout/VerticalCurvedList"/>
    <dgm:cxn modelId="{06B6C658-42DC-44F2-A677-7FCC80256D57}" type="presParOf" srcId="{30E5EA73-69FE-4C99-B7E6-D2785DA2F8C5}" destId="{2AB1A72F-2963-4F96-B564-9FBF28FFDF9D}" srcOrd="8" destOrd="0" presId="urn:microsoft.com/office/officeart/2008/layout/VerticalCurvedList"/>
    <dgm:cxn modelId="{BAC84CEA-E6C1-40AB-B3C5-2172BB00E529}" type="presParOf" srcId="{2AB1A72F-2963-4F96-B564-9FBF28FFDF9D}" destId="{58A99791-976C-4270-ABCC-A15CE6943D6C}" srcOrd="0" destOrd="0" presId="urn:microsoft.com/office/officeart/2008/layout/VerticalCurvedList"/>
    <dgm:cxn modelId="{DA9A08E3-532D-4C32-B666-7A609B76D32E}" type="presParOf" srcId="{30E5EA73-69FE-4C99-B7E6-D2785DA2F8C5}" destId="{285D3219-7B13-4924-816A-7FCD2BF3B9D8}" srcOrd="9" destOrd="0" presId="urn:microsoft.com/office/officeart/2008/layout/VerticalCurvedList"/>
    <dgm:cxn modelId="{02816A50-9BAE-4225-A76E-5A6282474401}" type="presParOf" srcId="{30E5EA73-69FE-4C99-B7E6-D2785DA2F8C5}" destId="{65A18012-55A6-4997-AF1D-B9E27FE276C4}" srcOrd="10" destOrd="0" presId="urn:microsoft.com/office/officeart/2008/layout/VerticalCurvedList"/>
    <dgm:cxn modelId="{0577479F-5F91-4D96-9CBD-C58F0E851A0A}" type="presParOf" srcId="{65A18012-55A6-4997-AF1D-B9E27FE276C4}" destId="{485F26A9-AA94-4ADA-AC54-FB58E0E0ED28}" srcOrd="0" destOrd="0" presId="urn:microsoft.com/office/officeart/2008/layout/VerticalCurvedList"/>
    <dgm:cxn modelId="{BFD14A00-D34E-4589-B5D4-CF018EFE6143}" type="presParOf" srcId="{30E5EA73-69FE-4C99-B7E6-D2785DA2F8C5}" destId="{74531BE3-D1A0-4218-823F-6B8B42888AB8}" srcOrd="11" destOrd="0" presId="urn:microsoft.com/office/officeart/2008/layout/VerticalCurvedList"/>
    <dgm:cxn modelId="{B0F9C511-25DE-41D5-93CE-C1D0031E7047}" type="presParOf" srcId="{30E5EA73-69FE-4C99-B7E6-D2785DA2F8C5}" destId="{60EA3967-202E-4F98-B4FC-7F560A15744F}" srcOrd="12" destOrd="0" presId="urn:microsoft.com/office/officeart/2008/layout/VerticalCurvedList"/>
    <dgm:cxn modelId="{CA895777-3A1C-4DB8-95ED-67E4F7BD1251}" type="presParOf" srcId="{60EA3967-202E-4F98-B4FC-7F560A15744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2E6D5A96-A52E-49CB-8D66-8214A24A063F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F740D-E70F-4667-9D5E-B893A33BDF5D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161AE46-79E8-4C2B-B3B3-77FA8A2EC0B9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A1520-0194-4A1F-9E92-66D9D66F456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68DD5AF-2210-42B7-9265-663E63ACE524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DD615-AB29-4EEE-ACFF-89942B01394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8624C56-8194-475E-BFE4-1EB33E8B64D4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8230C-C95C-4568-8700-4C6255570EE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FB5543C-B79B-4A96-ACBF-F66232EB403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E86F9-784A-4346-9414-F69F8DDFC75D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3CB0AAA-9503-40FC-8E6D-10A914B7083E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EBF9F-24DE-4A2A-BBCA-5E56F22479E7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0E79C173-8EE3-4AF9-A1E8-5343A4918F64}" type="presOf" srcId="{594BF85D-E9BC-439A-80D6-0EB4896FAE66}" destId="{D8624C56-8194-475E-BFE4-1EB33E8B64D4}" srcOrd="0" destOrd="0" presId="urn:microsoft.com/office/officeart/2008/layout/VerticalCurvedList"/>
    <dgm:cxn modelId="{6AD7D67F-4069-47A6-9E39-2A3F185BB462}" type="presOf" srcId="{B490C752-C9CA-4075-9727-BE4AA742E7F5}" destId="{5161AE46-79E8-4C2B-B3B3-77FA8A2EC0B9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B114C4E-6A09-4E2C-B611-6E97D07863DB}" type="presOf" srcId="{26894F22-714D-4787-870C-2571D04C9DF2}" destId="{33CB0AAA-9503-40FC-8E6D-10A914B7083E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53DAFC35-3505-44CE-9949-A31CA3350917}" type="presOf" srcId="{BE1645D6-1611-4DF4-8DF3-EEC32D8C4F8A}" destId="{8D4BB782-D1CB-4178-BD6C-378E667E109F}" srcOrd="0" destOrd="0" presId="urn:microsoft.com/office/officeart/2008/layout/VerticalCurvedList"/>
    <dgm:cxn modelId="{81F6C98E-1AFE-49A3-A31F-EF1356A4711D}" type="presOf" srcId="{C4797427-72CE-41EC-9F4E-A308E1F1C0A5}" destId="{E68DD5AF-2210-42B7-9265-663E63ACE524}" srcOrd="0" destOrd="0" presId="urn:microsoft.com/office/officeart/2008/layout/VerticalCurvedList"/>
    <dgm:cxn modelId="{7568DF69-8DCF-4768-829E-44834BDF7B81}" type="presOf" srcId="{AA42DE05-6490-401A-BD66-0A89C7CADE75}" destId="{C56633DC-E658-46D8-BE63-7CB1CCD3C8DC}" srcOrd="0" destOrd="0" presId="urn:microsoft.com/office/officeart/2008/layout/VerticalCurvedList"/>
    <dgm:cxn modelId="{FBEDC6C3-32C6-405B-A574-043AAEDAB10F}" type="presOf" srcId="{1639CA94-34C3-4B9C-92E1-C13864A4BA19}" destId="{DFB5543C-B79B-4A96-ACBF-F66232EB4038}" srcOrd="0" destOrd="0" presId="urn:microsoft.com/office/officeart/2008/layout/VerticalCurvedList"/>
    <dgm:cxn modelId="{A636ABEA-21AE-42E0-A883-7CDB8AEEB434}" type="presOf" srcId="{AA56095E-17EA-4DC1-A4F9-7534E1841256}" destId="{2E6D5A96-A52E-49CB-8D66-8214A24A063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4F53A472-4CB6-4758-A8B2-15AF342351C6}" type="presParOf" srcId="{8D4BB782-D1CB-4178-BD6C-378E667E109F}" destId="{30E5EA73-69FE-4C99-B7E6-D2785DA2F8C5}" srcOrd="0" destOrd="0" presId="urn:microsoft.com/office/officeart/2008/layout/VerticalCurvedList"/>
    <dgm:cxn modelId="{0B673EA3-B52F-4C85-B739-CEC72B612617}" type="presParOf" srcId="{30E5EA73-69FE-4C99-B7E6-D2785DA2F8C5}" destId="{147482D8-F793-4B63-AC92-2D2E108DBAA0}" srcOrd="0" destOrd="0" presId="urn:microsoft.com/office/officeart/2008/layout/VerticalCurvedList"/>
    <dgm:cxn modelId="{4FB42030-5157-4EBE-B257-B2A132B72522}" type="presParOf" srcId="{147482D8-F793-4B63-AC92-2D2E108DBAA0}" destId="{F2410933-DB5E-4543-A714-4AF5A203C95C}" srcOrd="0" destOrd="0" presId="urn:microsoft.com/office/officeart/2008/layout/VerticalCurvedList"/>
    <dgm:cxn modelId="{3EE65F68-FE3F-417F-A454-8FB15D54C831}" type="presParOf" srcId="{147482D8-F793-4B63-AC92-2D2E108DBAA0}" destId="{C56633DC-E658-46D8-BE63-7CB1CCD3C8DC}" srcOrd="1" destOrd="0" presId="urn:microsoft.com/office/officeart/2008/layout/VerticalCurvedList"/>
    <dgm:cxn modelId="{F4CA4C80-7613-4FCB-A435-A1CF59FD2AE9}" type="presParOf" srcId="{147482D8-F793-4B63-AC92-2D2E108DBAA0}" destId="{82F03708-A2AD-459B-AB59-7BBD9EB44E67}" srcOrd="2" destOrd="0" presId="urn:microsoft.com/office/officeart/2008/layout/VerticalCurvedList"/>
    <dgm:cxn modelId="{8281FD89-301C-491C-9524-12ACA743A74F}" type="presParOf" srcId="{147482D8-F793-4B63-AC92-2D2E108DBAA0}" destId="{9C6C1869-E7B2-4FB9-A22B-16BADC04A189}" srcOrd="3" destOrd="0" presId="urn:microsoft.com/office/officeart/2008/layout/VerticalCurvedList"/>
    <dgm:cxn modelId="{5CD50A8C-425E-48F0-AE13-742B63AC67D5}" type="presParOf" srcId="{30E5EA73-69FE-4C99-B7E6-D2785DA2F8C5}" destId="{2E6D5A96-A52E-49CB-8D66-8214A24A063F}" srcOrd="1" destOrd="0" presId="urn:microsoft.com/office/officeart/2008/layout/VerticalCurvedList"/>
    <dgm:cxn modelId="{BCA2AE20-E6D2-4912-9874-6573E4221B5C}" type="presParOf" srcId="{30E5EA73-69FE-4C99-B7E6-D2785DA2F8C5}" destId="{3BDF740D-E70F-4667-9D5E-B893A33BDF5D}" srcOrd="2" destOrd="0" presId="urn:microsoft.com/office/officeart/2008/layout/VerticalCurvedList"/>
    <dgm:cxn modelId="{1A69C50E-659A-4CE3-9377-EA6DF56E9664}" type="presParOf" srcId="{3BDF740D-E70F-4667-9D5E-B893A33BDF5D}" destId="{A0D53F8D-5A57-48D3-B589-B8459855BEDA}" srcOrd="0" destOrd="0" presId="urn:microsoft.com/office/officeart/2008/layout/VerticalCurvedList"/>
    <dgm:cxn modelId="{14C12E6E-0277-4B66-917D-93A29AA06334}" type="presParOf" srcId="{30E5EA73-69FE-4C99-B7E6-D2785DA2F8C5}" destId="{5161AE46-79E8-4C2B-B3B3-77FA8A2EC0B9}" srcOrd="3" destOrd="0" presId="urn:microsoft.com/office/officeart/2008/layout/VerticalCurvedList"/>
    <dgm:cxn modelId="{FB9AC5FA-DCAD-492B-B1B0-5FB70E62DBAF}" type="presParOf" srcId="{30E5EA73-69FE-4C99-B7E6-D2785DA2F8C5}" destId="{E9FA1520-0194-4A1F-9E92-66D9D66F4569}" srcOrd="4" destOrd="0" presId="urn:microsoft.com/office/officeart/2008/layout/VerticalCurvedList"/>
    <dgm:cxn modelId="{4B7FB774-8F23-4F01-801D-98369BD09EE5}" type="presParOf" srcId="{E9FA1520-0194-4A1F-9E92-66D9D66F4569}" destId="{5A5545A9-4864-4CB0-B4C5-F499246CB525}" srcOrd="0" destOrd="0" presId="urn:microsoft.com/office/officeart/2008/layout/VerticalCurvedList"/>
    <dgm:cxn modelId="{59D74ED3-A1AD-4717-87BF-52EE045566D1}" type="presParOf" srcId="{30E5EA73-69FE-4C99-B7E6-D2785DA2F8C5}" destId="{E68DD5AF-2210-42B7-9265-663E63ACE524}" srcOrd="5" destOrd="0" presId="urn:microsoft.com/office/officeart/2008/layout/VerticalCurvedList"/>
    <dgm:cxn modelId="{BDFC6702-10BB-48D2-A3CC-E64A8AD5504D}" type="presParOf" srcId="{30E5EA73-69FE-4C99-B7E6-D2785DA2F8C5}" destId="{D6BDD615-AB29-4EEE-ACFF-89942B013945}" srcOrd="6" destOrd="0" presId="urn:microsoft.com/office/officeart/2008/layout/VerticalCurvedList"/>
    <dgm:cxn modelId="{26BF96AB-2054-4589-A50F-AEF06AC97F59}" type="presParOf" srcId="{D6BDD615-AB29-4EEE-ACFF-89942B013945}" destId="{1D9B0BA2-0AB2-4427-AE28-98650EADD147}" srcOrd="0" destOrd="0" presId="urn:microsoft.com/office/officeart/2008/layout/VerticalCurvedList"/>
    <dgm:cxn modelId="{75A43BF1-ECDC-4CDF-938A-9B86880A6C60}" type="presParOf" srcId="{30E5EA73-69FE-4C99-B7E6-D2785DA2F8C5}" destId="{D8624C56-8194-475E-BFE4-1EB33E8B64D4}" srcOrd="7" destOrd="0" presId="urn:microsoft.com/office/officeart/2008/layout/VerticalCurvedList"/>
    <dgm:cxn modelId="{CB88600C-8EFF-4CBD-9783-6D5E8FDED472}" type="presParOf" srcId="{30E5EA73-69FE-4C99-B7E6-D2785DA2F8C5}" destId="{1C38230C-C95C-4568-8700-4C6255570EE2}" srcOrd="8" destOrd="0" presId="urn:microsoft.com/office/officeart/2008/layout/VerticalCurvedList"/>
    <dgm:cxn modelId="{8A70B9B7-0D1A-42C0-9D11-02841078650A}" type="presParOf" srcId="{1C38230C-C95C-4568-8700-4C6255570EE2}" destId="{58A99791-976C-4270-ABCC-A15CE6943D6C}" srcOrd="0" destOrd="0" presId="urn:microsoft.com/office/officeart/2008/layout/VerticalCurvedList"/>
    <dgm:cxn modelId="{1D440E01-62F8-4ED4-85FF-43FD0D381224}" type="presParOf" srcId="{30E5EA73-69FE-4C99-B7E6-D2785DA2F8C5}" destId="{DFB5543C-B79B-4A96-ACBF-F66232EB4038}" srcOrd="9" destOrd="0" presId="urn:microsoft.com/office/officeart/2008/layout/VerticalCurvedList"/>
    <dgm:cxn modelId="{0E9FAD91-8D14-4767-84FE-8C154DA630DA}" type="presParOf" srcId="{30E5EA73-69FE-4C99-B7E6-D2785DA2F8C5}" destId="{F51E86F9-784A-4346-9414-F69F8DDFC75D}" srcOrd="10" destOrd="0" presId="urn:microsoft.com/office/officeart/2008/layout/VerticalCurvedList"/>
    <dgm:cxn modelId="{38232A1B-D883-4059-9AD1-ED226DEE092E}" type="presParOf" srcId="{F51E86F9-784A-4346-9414-F69F8DDFC75D}" destId="{485F26A9-AA94-4ADA-AC54-FB58E0E0ED28}" srcOrd="0" destOrd="0" presId="urn:microsoft.com/office/officeart/2008/layout/VerticalCurvedList"/>
    <dgm:cxn modelId="{96DEB3C3-423C-40A2-BDC4-58DB44977001}" type="presParOf" srcId="{30E5EA73-69FE-4C99-B7E6-D2785DA2F8C5}" destId="{33CB0AAA-9503-40FC-8E6D-10A914B7083E}" srcOrd="11" destOrd="0" presId="urn:microsoft.com/office/officeart/2008/layout/VerticalCurvedList"/>
    <dgm:cxn modelId="{90B334CB-4049-4907-9192-3C8995C5DF5B}" type="presParOf" srcId="{30E5EA73-69FE-4C99-B7E6-D2785DA2F8C5}" destId="{03DEBF9F-24DE-4A2A-BBCA-5E56F22479E7}" srcOrd="12" destOrd="0" presId="urn:microsoft.com/office/officeart/2008/layout/VerticalCurvedList"/>
    <dgm:cxn modelId="{ED24BB63-FAC1-4EEC-BA0D-D8BF73C32DB8}" type="presParOf" srcId="{03DEBF9F-24DE-4A2A-BBCA-5E56F22479E7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AA8A7D5F-224C-44CA-BA9B-231A8050B5BA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EBFE9-5050-4C3B-8593-FFC88AF625CE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2D7E51B-E051-4E0B-B15A-62B77C2AA10D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2F137-0F19-4CA6-BE8A-A608B9BB96DF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0B9E5BB-18C1-4D5C-BB78-6AED43F0AF8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092B7-1DDD-485B-BE1E-4C87ACC336C3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BFD70C2-BFC5-4B8A-A222-6E1BE8C8308D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24A68-035B-41B4-8522-8D902873B1D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397380B-FF32-4C85-8491-34A691497FA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F705E-983B-4F80-A771-8AD8C6DE20D2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12BA256-42F6-4BE0-8F3F-157C6E2C8F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B07A8-948C-42AD-9DB4-049A676D6E2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A15D4C18-36D2-4F88-8BA0-8C05C0843719}" type="presOf" srcId="{C4797427-72CE-41EC-9F4E-A308E1F1C0A5}" destId="{B0B9E5BB-18C1-4D5C-BB78-6AED43F0AF81}" srcOrd="0" destOrd="0" presId="urn:microsoft.com/office/officeart/2008/layout/VerticalCurvedList"/>
    <dgm:cxn modelId="{6026BECE-6B1B-4137-A0B5-85388B907B2C}" type="presOf" srcId="{B490C752-C9CA-4075-9727-BE4AA742E7F5}" destId="{72D7E51B-E051-4E0B-B15A-62B77C2AA10D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42BBF7B-886C-4AA7-BADD-219E101140EF}" type="presOf" srcId="{AA42DE05-6490-401A-BD66-0A89C7CADE75}" destId="{C56633DC-E658-46D8-BE63-7CB1CCD3C8DC}" srcOrd="0" destOrd="0" presId="urn:microsoft.com/office/officeart/2008/layout/VerticalCurvedList"/>
    <dgm:cxn modelId="{6004C864-5AAC-495B-8DBD-62DFB400BD37}" type="presOf" srcId="{BE1645D6-1611-4DF4-8DF3-EEC32D8C4F8A}" destId="{8D4BB782-D1CB-4178-BD6C-378E667E109F}" srcOrd="0" destOrd="0" presId="urn:microsoft.com/office/officeart/2008/layout/VerticalCurvedList"/>
    <dgm:cxn modelId="{6831BF8E-8A5C-4B6B-A7F1-8EC55C9DB721}" type="presOf" srcId="{AA56095E-17EA-4DC1-A4F9-7534E1841256}" destId="{AA8A7D5F-224C-44CA-BA9B-231A8050B5BA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48A91CBD-D56D-4E50-88ED-DBC207D94B1A}" type="presOf" srcId="{594BF85D-E9BC-439A-80D6-0EB4896FAE66}" destId="{9BFD70C2-BFC5-4B8A-A222-6E1BE8C8308D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8166107-C40E-4FEB-BEDD-092D11AE4D8F}" type="presOf" srcId="{26894F22-714D-4787-870C-2571D04C9DF2}" destId="{A12BA256-42F6-4BE0-8F3F-157C6E2C8F84}" srcOrd="0" destOrd="0" presId="urn:microsoft.com/office/officeart/2008/layout/VerticalCurvedList"/>
    <dgm:cxn modelId="{A83AF8D9-34D3-4979-9947-47789C18B1E4}" type="presOf" srcId="{1639CA94-34C3-4B9C-92E1-C13864A4BA19}" destId="{7397380B-FF32-4C85-8491-34A691497FA8}" srcOrd="0" destOrd="0" presId="urn:microsoft.com/office/officeart/2008/layout/VerticalCurvedList"/>
    <dgm:cxn modelId="{962E5EB7-62D6-4B25-8245-552E009EC44F}" type="presParOf" srcId="{8D4BB782-D1CB-4178-BD6C-378E667E109F}" destId="{30E5EA73-69FE-4C99-B7E6-D2785DA2F8C5}" srcOrd="0" destOrd="0" presId="urn:microsoft.com/office/officeart/2008/layout/VerticalCurvedList"/>
    <dgm:cxn modelId="{303BEE64-B4FC-4D2A-AA09-4AD3D6C4C262}" type="presParOf" srcId="{30E5EA73-69FE-4C99-B7E6-D2785DA2F8C5}" destId="{147482D8-F793-4B63-AC92-2D2E108DBAA0}" srcOrd="0" destOrd="0" presId="urn:microsoft.com/office/officeart/2008/layout/VerticalCurvedList"/>
    <dgm:cxn modelId="{B9829B8B-A804-4268-B810-5C2943B45A64}" type="presParOf" srcId="{147482D8-F793-4B63-AC92-2D2E108DBAA0}" destId="{F2410933-DB5E-4543-A714-4AF5A203C95C}" srcOrd="0" destOrd="0" presId="urn:microsoft.com/office/officeart/2008/layout/VerticalCurvedList"/>
    <dgm:cxn modelId="{8262C913-AFFD-4CA9-B1CA-02DAE38053C0}" type="presParOf" srcId="{147482D8-F793-4B63-AC92-2D2E108DBAA0}" destId="{C56633DC-E658-46D8-BE63-7CB1CCD3C8DC}" srcOrd="1" destOrd="0" presId="urn:microsoft.com/office/officeart/2008/layout/VerticalCurvedList"/>
    <dgm:cxn modelId="{9D77C1CD-0877-4485-B241-7E8BC5E8BD43}" type="presParOf" srcId="{147482D8-F793-4B63-AC92-2D2E108DBAA0}" destId="{82F03708-A2AD-459B-AB59-7BBD9EB44E67}" srcOrd="2" destOrd="0" presId="urn:microsoft.com/office/officeart/2008/layout/VerticalCurvedList"/>
    <dgm:cxn modelId="{99D0FB90-F6A1-4B2B-A983-5FAEAA1C693F}" type="presParOf" srcId="{147482D8-F793-4B63-AC92-2D2E108DBAA0}" destId="{9C6C1869-E7B2-4FB9-A22B-16BADC04A189}" srcOrd="3" destOrd="0" presId="urn:microsoft.com/office/officeart/2008/layout/VerticalCurvedList"/>
    <dgm:cxn modelId="{EEFBEE9F-E047-4431-9A72-3BDED4DE7B61}" type="presParOf" srcId="{30E5EA73-69FE-4C99-B7E6-D2785DA2F8C5}" destId="{AA8A7D5F-224C-44CA-BA9B-231A8050B5BA}" srcOrd="1" destOrd="0" presId="urn:microsoft.com/office/officeart/2008/layout/VerticalCurvedList"/>
    <dgm:cxn modelId="{683A4839-86BD-4986-B75C-6F625EF8BB73}" type="presParOf" srcId="{30E5EA73-69FE-4C99-B7E6-D2785DA2F8C5}" destId="{40CEBFE9-5050-4C3B-8593-FFC88AF625CE}" srcOrd="2" destOrd="0" presId="urn:microsoft.com/office/officeart/2008/layout/VerticalCurvedList"/>
    <dgm:cxn modelId="{343C533E-409D-43F2-B875-EB27A2C5B588}" type="presParOf" srcId="{40CEBFE9-5050-4C3B-8593-FFC88AF625CE}" destId="{A0D53F8D-5A57-48D3-B589-B8459855BEDA}" srcOrd="0" destOrd="0" presId="urn:microsoft.com/office/officeart/2008/layout/VerticalCurvedList"/>
    <dgm:cxn modelId="{63954C19-E48D-4432-8593-ABDFB5664358}" type="presParOf" srcId="{30E5EA73-69FE-4C99-B7E6-D2785DA2F8C5}" destId="{72D7E51B-E051-4E0B-B15A-62B77C2AA10D}" srcOrd="3" destOrd="0" presId="urn:microsoft.com/office/officeart/2008/layout/VerticalCurvedList"/>
    <dgm:cxn modelId="{A52B9E30-6774-4F75-9B93-B634A1D5405B}" type="presParOf" srcId="{30E5EA73-69FE-4C99-B7E6-D2785DA2F8C5}" destId="{7572F137-0F19-4CA6-BE8A-A608B9BB96DF}" srcOrd="4" destOrd="0" presId="urn:microsoft.com/office/officeart/2008/layout/VerticalCurvedList"/>
    <dgm:cxn modelId="{E461A53F-9446-4207-A432-5C2E48DCFF21}" type="presParOf" srcId="{7572F137-0F19-4CA6-BE8A-A608B9BB96DF}" destId="{5A5545A9-4864-4CB0-B4C5-F499246CB525}" srcOrd="0" destOrd="0" presId="urn:microsoft.com/office/officeart/2008/layout/VerticalCurvedList"/>
    <dgm:cxn modelId="{407BD3DB-E209-4313-A23D-55E52D488C37}" type="presParOf" srcId="{30E5EA73-69FE-4C99-B7E6-D2785DA2F8C5}" destId="{B0B9E5BB-18C1-4D5C-BB78-6AED43F0AF81}" srcOrd="5" destOrd="0" presId="urn:microsoft.com/office/officeart/2008/layout/VerticalCurvedList"/>
    <dgm:cxn modelId="{C22B3492-18DF-4F11-A63D-1E2EE3EA8E9F}" type="presParOf" srcId="{30E5EA73-69FE-4C99-B7E6-D2785DA2F8C5}" destId="{CDB092B7-1DDD-485B-BE1E-4C87ACC336C3}" srcOrd="6" destOrd="0" presId="urn:microsoft.com/office/officeart/2008/layout/VerticalCurvedList"/>
    <dgm:cxn modelId="{2A5D59B8-4BCC-4115-93B8-ADDB7B244166}" type="presParOf" srcId="{CDB092B7-1DDD-485B-BE1E-4C87ACC336C3}" destId="{1D9B0BA2-0AB2-4427-AE28-98650EADD147}" srcOrd="0" destOrd="0" presId="urn:microsoft.com/office/officeart/2008/layout/VerticalCurvedList"/>
    <dgm:cxn modelId="{4B23962A-2150-4DAC-98A5-CF3BA4585B6E}" type="presParOf" srcId="{30E5EA73-69FE-4C99-B7E6-D2785DA2F8C5}" destId="{9BFD70C2-BFC5-4B8A-A222-6E1BE8C8308D}" srcOrd="7" destOrd="0" presId="urn:microsoft.com/office/officeart/2008/layout/VerticalCurvedList"/>
    <dgm:cxn modelId="{735A77D9-9EBB-4F26-AAE7-D0C49D4E060E}" type="presParOf" srcId="{30E5EA73-69FE-4C99-B7E6-D2785DA2F8C5}" destId="{85324A68-035B-41B4-8522-8D902873B1D3}" srcOrd="8" destOrd="0" presId="urn:microsoft.com/office/officeart/2008/layout/VerticalCurvedList"/>
    <dgm:cxn modelId="{AF029FAE-836B-4FDC-A75B-2EF17686AAE7}" type="presParOf" srcId="{85324A68-035B-41B4-8522-8D902873B1D3}" destId="{58A99791-976C-4270-ABCC-A15CE6943D6C}" srcOrd="0" destOrd="0" presId="urn:microsoft.com/office/officeart/2008/layout/VerticalCurvedList"/>
    <dgm:cxn modelId="{87E94F33-4D41-4B15-B390-A52331628944}" type="presParOf" srcId="{30E5EA73-69FE-4C99-B7E6-D2785DA2F8C5}" destId="{7397380B-FF32-4C85-8491-34A691497FA8}" srcOrd="9" destOrd="0" presId="urn:microsoft.com/office/officeart/2008/layout/VerticalCurvedList"/>
    <dgm:cxn modelId="{BD2F520C-BCDC-4BD5-B5DF-D9FBA8828925}" type="presParOf" srcId="{30E5EA73-69FE-4C99-B7E6-D2785DA2F8C5}" destId="{185F705E-983B-4F80-A771-8AD8C6DE20D2}" srcOrd="10" destOrd="0" presId="urn:microsoft.com/office/officeart/2008/layout/VerticalCurvedList"/>
    <dgm:cxn modelId="{B05DA26B-B6C2-4144-A944-A7FBE4B9153B}" type="presParOf" srcId="{185F705E-983B-4F80-A771-8AD8C6DE20D2}" destId="{485F26A9-AA94-4ADA-AC54-FB58E0E0ED28}" srcOrd="0" destOrd="0" presId="urn:microsoft.com/office/officeart/2008/layout/VerticalCurvedList"/>
    <dgm:cxn modelId="{88E91B32-C82F-4C16-903B-5DCBEE9BC564}" type="presParOf" srcId="{30E5EA73-69FE-4C99-B7E6-D2785DA2F8C5}" destId="{A12BA256-42F6-4BE0-8F3F-157C6E2C8F84}" srcOrd="11" destOrd="0" presId="urn:microsoft.com/office/officeart/2008/layout/VerticalCurvedList"/>
    <dgm:cxn modelId="{CD05BE8C-DA73-463C-9DC7-48314F608987}" type="presParOf" srcId="{30E5EA73-69FE-4C99-B7E6-D2785DA2F8C5}" destId="{31AB07A8-948C-42AD-9DB4-049A676D6E2F}" srcOrd="12" destOrd="0" presId="urn:microsoft.com/office/officeart/2008/layout/VerticalCurvedList"/>
    <dgm:cxn modelId="{53ACD427-47FB-4CAF-921B-A84D289C8F16}" type="presParOf" srcId="{31AB07A8-948C-42AD-9DB4-049A676D6E2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348F5EBF-099D-476C-944C-78E4AF6F9A80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F3B32-4C81-40C6-AD4B-CD257213991A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B362C8E-49DA-4231-A7D0-63DCEDBF3B48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4D9EC-F41F-4EC8-A551-AF8B0FE64F5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0615A73-FCBF-433F-92CF-32BD30742BA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CC175-89A2-4B07-8EA6-923665906A42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61F007E-A3C2-4FC7-8574-0640894EF3E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84B25-D15A-41A0-A4F5-9CC8C3C9F894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7BABBAC-7A6D-4571-A0C5-EA9F404EAE5F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D7A9E-9D7D-4E81-9C16-0ACBBA2C6548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08D0436-F3E9-4853-B536-E92455861BC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5C5C60-E35C-4073-8A8D-049D58C360E0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05276B0-1B72-4509-ADEC-CDC837719B45}" type="presOf" srcId="{1639CA94-34C3-4B9C-92E1-C13864A4BA19}" destId="{87BABBAC-7A6D-4571-A0C5-EA9F404EAE5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5985D3CC-0806-4283-A9FD-68245E78B685}" type="presOf" srcId="{BE1645D6-1611-4DF4-8DF3-EEC32D8C4F8A}" destId="{8D4BB782-D1CB-4178-BD6C-378E667E109F}" srcOrd="0" destOrd="0" presId="urn:microsoft.com/office/officeart/2008/layout/VerticalCurvedList"/>
    <dgm:cxn modelId="{11C91E9A-F57E-4A46-98DB-26A1786396BD}" type="presOf" srcId="{26894F22-714D-4787-870C-2571D04C9DF2}" destId="{008D0436-F3E9-4853-B536-E92455861BC4}" srcOrd="0" destOrd="0" presId="urn:microsoft.com/office/officeart/2008/layout/VerticalCurvedList"/>
    <dgm:cxn modelId="{E90AE276-D9DC-4CDD-BD4F-2A5FCB05E72C}" type="presOf" srcId="{B490C752-C9CA-4075-9727-BE4AA742E7F5}" destId="{EB362C8E-49DA-4231-A7D0-63DCEDBF3B48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762195E-FED4-4F4D-9F54-0D68FC04BD4F}" type="presOf" srcId="{594BF85D-E9BC-439A-80D6-0EB4896FAE66}" destId="{361F007E-A3C2-4FC7-8574-0640894EF3E2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4996ACE-7FAC-468A-887E-0894ECB16BBF}" type="presOf" srcId="{AA42DE05-6490-401A-BD66-0A89C7CADE75}" destId="{C56633DC-E658-46D8-BE63-7CB1CCD3C8DC}" srcOrd="0" destOrd="0" presId="urn:microsoft.com/office/officeart/2008/layout/VerticalCurvedList"/>
    <dgm:cxn modelId="{B4CD5FAB-B026-4C87-A5E8-6C98D53734F3}" type="presOf" srcId="{C4797427-72CE-41EC-9F4E-A308E1F1C0A5}" destId="{20615A73-FCBF-433F-92CF-32BD30742BA9}" srcOrd="0" destOrd="0" presId="urn:microsoft.com/office/officeart/2008/layout/VerticalCurvedList"/>
    <dgm:cxn modelId="{B5AA8BA5-C8F9-42CC-AC3C-365580FBCBC2}" type="presOf" srcId="{AA56095E-17EA-4DC1-A4F9-7534E1841256}" destId="{348F5EBF-099D-476C-944C-78E4AF6F9A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21D97C4-9129-4C27-8E78-B1137714DA44}" type="presParOf" srcId="{8D4BB782-D1CB-4178-BD6C-378E667E109F}" destId="{30E5EA73-69FE-4C99-B7E6-D2785DA2F8C5}" srcOrd="0" destOrd="0" presId="urn:microsoft.com/office/officeart/2008/layout/VerticalCurvedList"/>
    <dgm:cxn modelId="{DEB57695-4226-489D-96A9-F5C419FD2A75}" type="presParOf" srcId="{30E5EA73-69FE-4C99-B7E6-D2785DA2F8C5}" destId="{147482D8-F793-4B63-AC92-2D2E108DBAA0}" srcOrd="0" destOrd="0" presId="urn:microsoft.com/office/officeart/2008/layout/VerticalCurvedList"/>
    <dgm:cxn modelId="{50C0DA64-4129-4E99-A360-F176DE0EBA39}" type="presParOf" srcId="{147482D8-F793-4B63-AC92-2D2E108DBAA0}" destId="{F2410933-DB5E-4543-A714-4AF5A203C95C}" srcOrd="0" destOrd="0" presId="urn:microsoft.com/office/officeart/2008/layout/VerticalCurvedList"/>
    <dgm:cxn modelId="{5810DFD0-1A31-4FEE-87C1-48281A145BED}" type="presParOf" srcId="{147482D8-F793-4B63-AC92-2D2E108DBAA0}" destId="{C56633DC-E658-46D8-BE63-7CB1CCD3C8DC}" srcOrd="1" destOrd="0" presId="urn:microsoft.com/office/officeart/2008/layout/VerticalCurvedList"/>
    <dgm:cxn modelId="{0D5D8A6D-D8C9-4749-8B89-FFE819AA0E60}" type="presParOf" srcId="{147482D8-F793-4B63-AC92-2D2E108DBAA0}" destId="{82F03708-A2AD-459B-AB59-7BBD9EB44E67}" srcOrd="2" destOrd="0" presId="urn:microsoft.com/office/officeart/2008/layout/VerticalCurvedList"/>
    <dgm:cxn modelId="{B13310C3-DC9C-4B55-9129-4D03B948F84A}" type="presParOf" srcId="{147482D8-F793-4B63-AC92-2D2E108DBAA0}" destId="{9C6C1869-E7B2-4FB9-A22B-16BADC04A189}" srcOrd="3" destOrd="0" presId="urn:microsoft.com/office/officeart/2008/layout/VerticalCurvedList"/>
    <dgm:cxn modelId="{6E34ACAD-30BC-4AC9-A7EB-477B45F60D3A}" type="presParOf" srcId="{30E5EA73-69FE-4C99-B7E6-D2785DA2F8C5}" destId="{348F5EBF-099D-476C-944C-78E4AF6F9A80}" srcOrd="1" destOrd="0" presId="urn:microsoft.com/office/officeart/2008/layout/VerticalCurvedList"/>
    <dgm:cxn modelId="{01D81BDD-9024-4E53-A5A8-8B1E903B4F25}" type="presParOf" srcId="{30E5EA73-69FE-4C99-B7E6-D2785DA2F8C5}" destId="{C8AF3B32-4C81-40C6-AD4B-CD257213991A}" srcOrd="2" destOrd="0" presId="urn:microsoft.com/office/officeart/2008/layout/VerticalCurvedList"/>
    <dgm:cxn modelId="{84A95CFD-5B99-455B-BCB7-05182CEAC56A}" type="presParOf" srcId="{C8AF3B32-4C81-40C6-AD4B-CD257213991A}" destId="{A0D53F8D-5A57-48D3-B589-B8459855BEDA}" srcOrd="0" destOrd="0" presId="urn:microsoft.com/office/officeart/2008/layout/VerticalCurvedList"/>
    <dgm:cxn modelId="{1BA31B5E-9679-4845-AC77-8CBC80174B67}" type="presParOf" srcId="{30E5EA73-69FE-4C99-B7E6-D2785DA2F8C5}" destId="{EB362C8E-49DA-4231-A7D0-63DCEDBF3B48}" srcOrd="3" destOrd="0" presId="urn:microsoft.com/office/officeart/2008/layout/VerticalCurvedList"/>
    <dgm:cxn modelId="{03E1EC11-B35D-48F4-B305-0B886A505EEF}" type="presParOf" srcId="{30E5EA73-69FE-4C99-B7E6-D2785DA2F8C5}" destId="{01A4D9EC-F41F-4EC8-A551-AF8B0FE64F56}" srcOrd="4" destOrd="0" presId="urn:microsoft.com/office/officeart/2008/layout/VerticalCurvedList"/>
    <dgm:cxn modelId="{5101BBC7-D9C8-41C6-9346-CD545CAD4D12}" type="presParOf" srcId="{01A4D9EC-F41F-4EC8-A551-AF8B0FE64F56}" destId="{5A5545A9-4864-4CB0-B4C5-F499246CB525}" srcOrd="0" destOrd="0" presId="urn:microsoft.com/office/officeart/2008/layout/VerticalCurvedList"/>
    <dgm:cxn modelId="{83C7D6CE-EC5D-48F0-A1B8-30CCFAD3B1B2}" type="presParOf" srcId="{30E5EA73-69FE-4C99-B7E6-D2785DA2F8C5}" destId="{20615A73-FCBF-433F-92CF-32BD30742BA9}" srcOrd="5" destOrd="0" presId="urn:microsoft.com/office/officeart/2008/layout/VerticalCurvedList"/>
    <dgm:cxn modelId="{B243BD5B-C07D-4086-9A44-53793428018B}" type="presParOf" srcId="{30E5EA73-69FE-4C99-B7E6-D2785DA2F8C5}" destId="{301CC175-89A2-4B07-8EA6-923665906A42}" srcOrd="6" destOrd="0" presId="urn:microsoft.com/office/officeart/2008/layout/VerticalCurvedList"/>
    <dgm:cxn modelId="{679AD599-8541-4E48-B69D-2F62F9FF85D3}" type="presParOf" srcId="{301CC175-89A2-4B07-8EA6-923665906A42}" destId="{1D9B0BA2-0AB2-4427-AE28-98650EADD147}" srcOrd="0" destOrd="0" presId="urn:microsoft.com/office/officeart/2008/layout/VerticalCurvedList"/>
    <dgm:cxn modelId="{DF8018BA-7ED2-400D-9245-24817F963CBF}" type="presParOf" srcId="{30E5EA73-69FE-4C99-B7E6-D2785DA2F8C5}" destId="{361F007E-A3C2-4FC7-8574-0640894EF3E2}" srcOrd="7" destOrd="0" presId="urn:microsoft.com/office/officeart/2008/layout/VerticalCurvedList"/>
    <dgm:cxn modelId="{0F2FDBF5-AB0D-4641-A9E3-DC297C7FF0F1}" type="presParOf" srcId="{30E5EA73-69FE-4C99-B7E6-D2785DA2F8C5}" destId="{CEF84B25-D15A-41A0-A4F5-9CC8C3C9F894}" srcOrd="8" destOrd="0" presId="urn:microsoft.com/office/officeart/2008/layout/VerticalCurvedList"/>
    <dgm:cxn modelId="{185173AA-49F4-4C40-8F58-4F4CAFE59BC6}" type="presParOf" srcId="{CEF84B25-D15A-41A0-A4F5-9CC8C3C9F894}" destId="{58A99791-976C-4270-ABCC-A15CE6943D6C}" srcOrd="0" destOrd="0" presId="urn:microsoft.com/office/officeart/2008/layout/VerticalCurvedList"/>
    <dgm:cxn modelId="{C4F32E57-669B-44EB-83DF-8ECF1A53A22E}" type="presParOf" srcId="{30E5EA73-69FE-4C99-B7E6-D2785DA2F8C5}" destId="{87BABBAC-7A6D-4571-A0C5-EA9F404EAE5F}" srcOrd="9" destOrd="0" presId="urn:microsoft.com/office/officeart/2008/layout/VerticalCurvedList"/>
    <dgm:cxn modelId="{8181F656-C0B2-4B1D-8FA8-669B5B14549C}" type="presParOf" srcId="{30E5EA73-69FE-4C99-B7E6-D2785DA2F8C5}" destId="{9A1D7A9E-9D7D-4E81-9C16-0ACBBA2C6548}" srcOrd="10" destOrd="0" presId="urn:microsoft.com/office/officeart/2008/layout/VerticalCurvedList"/>
    <dgm:cxn modelId="{01045C6D-C5B1-4392-8E25-2A7542FD1A61}" type="presParOf" srcId="{9A1D7A9E-9D7D-4E81-9C16-0ACBBA2C6548}" destId="{485F26A9-AA94-4ADA-AC54-FB58E0E0ED28}" srcOrd="0" destOrd="0" presId="urn:microsoft.com/office/officeart/2008/layout/VerticalCurvedList"/>
    <dgm:cxn modelId="{909052C0-09AE-459D-A199-D00A346222DA}" type="presParOf" srcId="{30E5EA73-69FE-4C99-B7E6-D2785DA2F8C5}" destId="{008D0436-F3E9-4853-B536-E92455861BC4}" srcOrd="11" destOrd="0" presId="urn:microsoft.com/office/officeart/2008/layout/VerticalCurvedList"/>
    <dgm:cxn modelId="{D9ACF746-1D68-41BA-97A5-5B184D7A86C5}" type="presParOf" srcId="{30E5EA73-69FE-4C99-B7E6-D2785DA2F8C5}" destId="{FD5C5C60-E35C-4073-8A8D-049D58C360E0}" srcOrd="12" destOrd="0" presId="urn:microsoft.com/office/officeart/2008/layout/VerticalCurvedList"/>
    <dgm:cxn modelId="{0A4EE272-B405-46D3-8895-890C4C2DB1B2}" type="presParOf" srcId="{FD5C5C60-E35C-4073-8A8D-049D58C360E0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4B3FA494-6C76-4AD8-B39B-5563DF55E0EB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754F8-AFC8-409B-A0BB-8A9A961D1761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16D1E98-C60B-4D40-B57F-611DB4E39B3E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50BD6-401F-4159-AF46-426B6155962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2AF1BB8-E5EF-42AB-B28C-ACF081A2C0C6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761DF-5891-4BDE-A6F2-644B4CB3D2B7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8F1A37B-369F-4CE5-B12E-330755A1E10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F886D-7045-4724-85A9-9D02ABBA10C5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E0CF393-424F-4196-9931-32C859877EFA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A9E0D-C2A5-4F9A-B8A8-A3FE96613C0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2A13E18-0D34-46E1-AC39-857883A433D5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DCD28-8D6B-46BD-9898-34C86A9D8E1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FA26DC8-732D-406C-88E3-135F3F0C9537}" type="presOf" srcId="{B490C752-C9CA-4075-9727-BE4AA742E7F5}" destId="{016D1E98-C60B-4D40-B57F-611DB4E39B3E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FE3C2D26-B988-409C-B389-1A431BF80AC7}" type="presOf" srcId="{AA42DE05-6490-401A-BD66-0A89C7CADE75}" destId="{C56633DC-E658-46D8-BE63-7CB1CCD3C8DC}" srcOrd="0" destOrd="0" presId="urn:microsoft.com/office/officeart/2008/layout/VerticalCurvedList"/>
    <dgm:cxn modelId="{FA34B4DE-AFD7-47D2-AEF8-4460148F8CF4}" type="presOf" srcId="{BE1645D6-1611-4DF4-8DF3-EEC32D8C4F8A}" destId="{8D4BB782-D1CB-4178-BD6C-378E667E109F}" srcOrd="0" destOrd="0" presId="urn:microsoft.com/office/officeart/2008/layout/VerticalCurvedList"/>
    <dgm:cxn modelId="{92CB7AB3-97D8-4A0E-89B9-399600177404}" type="presOf" srcId="{26894F22-714D-4787-870C-2571D04C9DF2}" destId="{A2A13E18-0D34-46E1-AC39-857883A433D5}" srcOrd="0" destOrd="0" presId="urn:microsoft.com/office/officeart/2008/layout/VerticalCurvedList"/>
    <dgm:cxn modelId="{D86AE057-A049-4046-91FE-04D75FDA08B7}" type="presOf" srcId="{594BF85D-E9BC-439A-80D6-0EB4896FAE66}" destId="{58F1A37B-369F-4CE5-B12E-330755A1E102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113A1612-F232-4246-80E5-95DE107AAD6C}" type="presOf" srcId="{AA56095E-17EA-4DC1-A4F9-7534E1841256}" destId="{4B3FA494-6C76-4AD8-B39B-5563DF55E0EB}" srcOrd="0" destOrd="0" presId="urn:microsoft.com/office/officeart/2008/layout/VerticalCurvedList"/>
    <dgm:cxn modelId="{6B5C621B-B31C-4CD6-82EE-F0B175E258A4}" type="presOf" srcId="{1639CA94-34C3-4B9C-92E1-C13864A4BA19}" destId="{AE0CF393-424F-4196-9931-32C859877EFA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58615BBE-3F84-4214-8490-63132E92AAC7}" type="presOf" srcId="{C4797427-72CE-41EC-9F4E-A308E1F1C0A5}" destId="{A2AF1BB8-E5EF-42AB-B28C-ACF081A2C0C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432C56B-5014-46CF-BE42-A9037ABDEBAB}" type="presParOf" srcId="{8D4BB782-D1CB-4178-BD6C-378E667E109F}" destId="{30E5EA73-69FE-4C99-B7E6-D2785DA2F8C5}" srcOrd="0" destOrd="0" presId="urn:microsoft.com/office/officeart/2008/layout/VerticalCurvedList"/>
    <dgm:cxn modelId="{F9B90CA4-EC24-47D3-A7A4-D17AA3A4287D}" type="presParOf" srcId="{30E5EA73-69FE-4C99-B7E6-D2785DA2F8C5}" destId="{147482D8-F793-4B63-AC92-2D2E108DBAA0}" srcOrd="0" destOrd="0" presId="urn:microsoft.com/office/officeart/2008/layout/VerticalCurvedList"/>
    <dgm:cxn modelId="{02A11EA1-6BE1-4E7F-84CC-681B7B5D1EA4}" type="presParOf" srcId="{147482D8-F793-4B63-AC92-2D2E108DBAA0}" destId="{F2410933-DB5E-4543-A714-4AF5A203C95C}" srcOrd="0" destOrd="0" presId="urn:microsoft.com/office/officeart/2008/layout/VerticalCurvedList"/>
    <dgm:cxn modelId="{8118D234-4386-4B8A-92D2-3976E411553A}" type="presParOf" srcId="{147482D8-F793-4B63-AC92-2D2E108DBAA0}" destId="{C56633DC-E658-46D8-BE63-7CB1CCD3C8DC}" srcOrd="1" destOrd="0" presId="urn:microsoft.com/office/officeart/2008/layout/VerticalCurvedList"/>
    <dgm:cxn modelId="{276109A3-D621-444A-9905-F63280FB7BE9}" type="presParOf" srcId="{147482D8-F793-4B63-AC92-2D2E108DBAA0}" destId="{82F03708-A2AD-459B-AB59-7BBD9EB44E67}" srcOrd="2" destOrd="0" presId="urn:microsoft.com/office/officeart/2008/layout/VerticalCurvedList"/>
    <dgm:cxn modelId="{304350AF-6E63-4261-BE6C-4B6090161D9C}" type="presParOf" srcId="{147482D8-F793-4B63-AC92-2D2E108DBAA0}" destId="{9C6C1869-E7B2-4FB9-A22B-16BADC04A189}" srcOrd="3" destOrd="0" presId="urn:microsoft.com/office/officeart/2008/layout/VerticalCurvedList"/>
    <dgm:cxn modelId="{9C2D14E6-54F9-4614-9C78-60339D94A29E}" type="presParOf" srcId="{30E5EA73-69FE-4C99-B7E6-D2785DA2F8C5}" destId="{4B3FA494-6C76-4AD8-B39B-5563DF55E0EB}" srcOrd="1" destOrd="0" presId="urn:microsoft.com/office/officeart/2008/layout/VerticalCurvedList"/>
    <dgm:cxn modelId="{878D733E-7347-48EE-A290-1FF39CD311A0}" type="presParOf" srcId="{30E5EA73-69FE-4C99-B7E6-D2785DA2F8C5}" destId="{C59754F8-AFC8-409B-A0BB-8A9A961D1761}" srcOrd="2" destOrd="0" presId="urn:microsoft.com/office/officeart/2008/layout/VerticalCurvedList"/>
    <dgm:cxn modelId="{20E5F079-C73D-4CE0-AFBB-F2B6C6841AF9}" type="presParOf" srcId="{C59754F8-AFC8-409B-A0BB-8A9A961D1761}" destId="{A0D53F8D-5A57-48D3-B589-B8459855BEDA}" srcOrd="0" destOrd="0" presId="urn:microsoft.com/office/officeart/2008/layout/VerticalCurvedList"/>
    <dgm:cxn modelId="{A5A4E654-148D-4900-9854-1A910235E70F}" type="presParOf" srcId="{30E5EA73-69FE-4C99-B7E6-D2785DA2F8C5}" destId="{016D1E98-C60B-4D40-B57F-611DB4E39B3E}" srcOrd="3" destOrd="0" presId="urn:microsoft.com/office/officeart/2008/layout/VerticalCurvedList"/>
    <dgm:cxn modelId="{E81BA6FA-3BE1-4D7E-BE97-3ED9DF534CD4}" type="presParOf" srcId="{30E5EA73-69FE-4C99-B7E6-D2785DA2F8C5}" destId="{06C50BD6-401F-4159-AF46-426B61559629}" srcOrd="4" destOrd="0" presId="urn:microsoft.com/office/officeart/2008/layout/VerticalCurvedList"/>
    <dgm:cxn modelId="{22BE6643-4A39-43EA-974B-56F1D9322DDF}" type="presParOf" srcId="{06C50BD6-401F-4159-AF46-426B61559629}" destId="{5A5545A9-4864-4CB0-B4C5-F499246CB525}" srcOrd="0" destOrd="0" presId="urn:microsoft.com/office/officeart/2008/layout/VerticalCurvedList"/>
    <dgm:cxn modelId="{55C16DD2-6803-41C6-8637-DB315778F407}" type="presParOf" srcId="{30E5EA73-69FE-4C99-B7E6-D2785DA2F8C5}" destId="{A2AF1BB8-E5EF-42AB-B28C-ACF081A2C0C6}" srcOrd="5" destOrd="0" presId="urn:microsoft.com/office/officeart/2008/layout/VerticalCurvedList"/>
    <dgm:cxn modelId="{5F72A43B-9C88-4AC1-9F0C-61B0C8DB77E1}" type="presParOf" srcId="{30E5EA73-69FE-4C99-B7E6-D2785DA2F8C5}" destId="{66F761DF-5891-4BDE-A6F2-644B4CB3D2B7}" srcOrd="6" destOrd="0" presId="urn:microsoft.com/office/officeart/2008/layout/VerticalCurvedList"/>
    <dgm:cxn modelId="{8EEA4DC5-B225-43C7-945C-3120F9FAC507}" type="presParOf" srcId="{66F761DF-5891-4BDE-A6F2-644B4CB3D2B7}" destId="{1D9B0BA2-0AB2-4427-AE28-98650EADD147}" srcOrd="0" destOrd="0" presId="urn:microsoft.com/office/officeart/2008/layout/VerticalCurvedList"/>
    <dgm:cxn modelId="{F3682B27-485F-4165-A66B-BE4589C5AF37}" type="presParOf" srcId="{30E5EA73-69FE-4C99-B7E6-D2785DA2F8C5}" destId="{58F1A37B-369F-4CE5-B12E-330755A1E102}" srcOrd="7" destOrd="0" presId="urn:microsoft.com/office/officeart/2008/layout/VerticalCurvedList"/>
    <dgm:cxn modelId="{0C0052DB-0560-4E63-92C3-2C62418A5AAA}" type="presParOf" srcId="{30E5EA73-69FE-4C99-B7E6-D2785DA2F8C5}" destId="{D7AF886D-7045-4724-85A9-9D02ABBA10C5}" srcOrd="8" destOrd="0" presId="urn:microsoft.com/office/officeart/2008/layout/VerticalCurvedList"/>
    <dgm:cxn modelId="{0A93DBCD-00EC-4BBB-9453-BF236953E6E1}" type="presParOf" srcId="{D7AF886D-7045-4724-85A9-9D02ABBA10C5}" destId="{58A99791-976C-4270-ABCC-A15CE6943D6C}" srcOrd="0" destOrd="0" presId="urn:microsoft.com/office/officeart/2008/layout/VerticalCurvedList"/>
    <dgm:cxn modelId="{BA8790BA-37FD-4B6C-B7AC-CF550FDD357A}" type="presParOf" srcId="{30E5EA73-69FE-4C99-B7E6-D2785DA2F8C5}" destId="{AE0CF393-424F-4196-9931-32C859877EFA}" srcOrd="9" destOrd="0" presId="urn:microsoft.com/office/officeart/2008/layout/VerticalCurvedList"/>
    <dgm:cxn modelId="{2D7F756E-1167-4560-A72E-E2AE9BA85C6E}" type="presParOf" srcId="{30E5EA73-69FE-4C99-B7E6-D2785DA2F8C5}" destId="{F42A9E0D-C2A5-4F9A-B8A8-A3FE96613C04}" srcOrd="10" destOrd="0" presId="urn:microsoft.com/office/officeart/2008/layout/VerticalCurvedList"/>
    <dgm:cxn modelId="{60F4C1FE-A6A3-4B40-B7FB-5FA9D6FA16F5}" type="presParOf" srcId="{F42A9E0D-C2A5-4F9A-B8A8-A3FE96613C04}" destId="{485F26A9-AA94-4ADA-AC54-FB58E0E0ED28}" srcOrd="0" destOrd="0" presId="urn:microsoft.com/office/officeart/2008/layout/VerticalCurvedList"/>
    <dgm:cxn modelId="{B71D539D-6CC7-4C78-AC41-374FF767CC5B}" type="presParOf" srcId="{30E5EA73-69FE-4C99-B7E6-D2785DA2F8C5}" destId="{A2A13E18-0D34-46E1-AC39-857883A433D5}" srcOrd="11" destOrd="0" presId="urn:microsoft.com/office/officeart/2008/layout/VerticalCurvedList"/>
    <dgm:cxn modelId="{A43C0472-4708-400F-81B6-25FA04E303DF}" type="presParOf" srcId="{30E5EA73-69FE-4C99-B7E6-D2785DA2F8C5}" destId="{D0BDCD28-8D6B-46BD-9898-34C86A9D8E1F}" srcOrd="12" destOrd="0" presId="urn:microsoft.com/office/officeart/2008/layout/VerticalCurvedList"/>
    <dgm:cxn modelId="{B2CD7ABA-59A7-4F33-ADC1-2FC87E461E61}" type="presParOf" srcId="{D0BDCD28-8D6B-46BD-9898-34C86A9D8E1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72F17EAF-20CA-4523-85A4-BCAB578E4167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2A4E7-8372-4649-B8AD-39E84D60DDC9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1A07275-8FE2-4F95-99E9-B69E78543907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023CA-BD98-443C-860F-DC3EF56D086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CBBA120-6C8C-4064-AFD4-A844052F14F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AF6F2-80EE-475B-8A67-CDBADA38B5DA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8509C0A-65C3-44A7-9D73-C4AAA8E6A0DC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CFCF2-354B-4856-AB62-A95B2E10A84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9B05A0F-E388-44D7-83C6-074EA684FDE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85042-CDEF-4564-88EF-661E0F2347D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00352A6-4AC8-402B-9E57-1BC0B9C619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7C31F-A84E-459B-848B-87084FE5F942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0968E49C-7C1B-421D-9B1B-106E5EC8C1DF}" type="presOf" srcId="{1639CA94-34C3-4B9C-92E1-C13864A4BA19}" destId="{F9B05A0F-E388-44D7-83C6-074EA684FDE8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578F072-7C14-401C-A31B-6BF1BB23EDB2}" type="presOf" srcId="{26894F22-714D-4787-870C-2571D04C9DF2}" destId="{D00352A6-4AC8-402B-9E57-1BC0B9C61984}" srcOrd="0" destOrd="0" presId="urn:microsoft.com/office/officeart/2008/layout/VerticalCurvedList"/>
    <dgm:cxn modelId="{1C26D880-8153-4F0F-B6AF-62FFA2226E47}" type="presOf" srcId="{594BF85D-E9BC-439A-80D6-0EB4896FAE66}" destId="{08509C0A-65C3-44A7-9D73-C4AAA8E6A0DC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F00DDBF-42BA-431F-8C28-B16AEFBE165C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228A8915-5402-4794-9A03-774A0F591380}" type="presOf" srcId="{AA42DE05-6490-401A-BD66-0A89C7CADE75}" destId="{C56633DC-E658-46D8-BE63-7CB1CCD3C8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6D8BC35F-5FB4-48E7-9B78-277A1DC53CF8}" type="presOf" srcId="{B490C752-C9CA-4075-9727-BE4AA742E7F5}" destId="{31A07275-8FE2-4F95-99E9-B69E78543907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1042FA2-0EA1-4255-ABD7-7ED5CF9E43F0}" type="presOf" srcId="{C4797427-72CE-41EC-9F4E-A308E1F1C0A5}" destId="{2CBBA120-6C8C-4064-AFD4-A844052F14F9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A13025A-B00B-4410-AB8C-4CA7E50189E7}" type="presOf" srcId="{AA56095E-17EA-4DC1-A4F9-7534E1841256}" destId="{72F17EAF-20CA-4523-85A4-BCAB578E4167}" srcOrd="0" destOrd="0" presId="urn:microsoft.com/office/officeart/2008/layout/VerticalCurvedList"/>
    <dgm:cxn modelId="{5FAFC887-069A-4B48-921D-7AAE3FC93EBD}" type="presParOf" srcId="{8D4BB782-D1CB-4178-BD6C-378E667E109F}" destId="{30E5EA73-69FE-4C99-B7E6-D2785DA2F8C5}" srcOrd="0" destOrd="0" presId="urn:microsoft.com/office/officeart/2008/layout/VerticalCurvedList"/>
    <dgm:cxn modelId="{BDCD4E88-3E50-4D3A-8A5A-9B670FFCDE0C}" type="presParOf" srcId="{30E5EA73-69FE-4C99-B7E6-D2785DA2F8C5}" destId="{147482D8-F793-4B63-AC92-2D2E108DBAA0}" srcOrd="0" destOrd="0" presId="urn:microsoft.com/office/officeart/2008/layout/VerticalCurvedList"/>
    <dgm:cxn modelId="{EDA795D6-D65D-4BAB-9434-20D8290A00A0}" type="presParOf" srcId="{147482D8-F793-4B63-AC92-2D2E108DBAA0}" destId="{F2410933-DB5E-4543-A714-4AF5A203C95C}" srcOrd="0" destOrd="0" presId="urn:microsoft.com/office/officeart/2008/layout/VerticalCurvedList"/>
    <dgm:cxn modelId="{B753F8C8-46F9-4DA3-A70F-23BFDCA5E2C4}" type="presParOf" srcId="{147482D8-F793-4B63-AC92-2D2E108DBAA0}" destId="{C56633DC-E658-46D8-BE63-7CB1CCD3C8DC}" srcOrd="1" destOrd="0" presId="urn:microsoft.com/office/officeart/2008/layout/VerticalCurvedList"/>
    <dgm:cxn modelId="{9E0928CB-F194-4FF5-A30A-3BEB20B4C057}" type="presParOf" srcId="{147482D8-F793-4B63-AC92-2D2E108DBAA0}" destId="{82F03708-A2AD-459B-AB59-7BBD9EB44E67}" srcOrd="2" destOrd="0" presId="urn:microsoft.com/office/officeart/2008/layout/VerticalCurvedList"/>
    <dgm:cxn modelId="{75E14C83-2E64-43E6-B56A-2A6391BB0745}" type="presParOf" srcId="{147482D8-F793-4B63-AC92-2D2E108DBAA0}" destId="{9C6C1869-E7B2-4FB9-A22B-16BADC04A189}" srcOrd="3" destOrd="0" presId="urn:microsoft.com/office/officeart/2008/layout/VerticalCurvedList"/>
    <dgm:cxn modelId="{D2587353-947F-467B-80C3-605AC3749113}" type="presParOf" srcId="{30E5EA73-69FE-4C99-B7E6-D2785DA2F8C5}" destId="{72F17EAF-20CA-4523-85A4-BCAB578E4167}" srcOrd="1" destOrd="0" presId="urn:microsoft.com/office/officeart/2008/layout/VerticalCurvedList"/>
    <dgm:cxn modelId="{4978492E-F7C9-4727-8C1A-274A1B83B988}" type="presParOf" srcId="{30E5EA73-69FE-4C99-B7E6-D2785DA2F8C5}" destId="{BA82A4E7-8372-4649-B8AD-39E84D60DDC9}" srcOrd="2" destOrd="0" presId="urn:microsoft.com/office/officeart/2008/layout/VerticalCurvedList"/>
    <dgm:cxn modelId="{25DD867E-5F2D-4E0F-9195-35979FBA7D6D}" type="presParOf" srcId="{BA82A4E7-8372-4649-B8AD-39E84D60DDC9}" destId="{A0D53F8D-5A57-48D3-B589-B8459855BEDA}" srcOrd="0" destOrd="0" presId="urn:microsoft.com/office/officeart/2008/layout/VerticalCurvedList"/>
    <dgm:cxn modelId="{FF5D62F1-594B-4F28-8163-C5D8AD4CA64A}" type="presParOf" srcId="{30E5EA73-69FE-4C99-B7E6-D2785DA2F8C5}" destId="{31A07275-8FE2-4F95-99E9-B69E78543907}" srcOrd="3" destOrd="0" presId="urn:microsoft.com/office/officeart/2008/layout/VerticalCurvedList"/>
    <dgm:cxn modelId="{8B3D4A2C-336F-4B8D-B789-704488996C7F}" type="presParOf" srcId="{30E5EA73-69FE-4C99-B7E6-D2785DA2F8C5}" destId="{C39023CA-BD98-443C-860F-DC3EF56D0866}" srcOrd="4" destOrd="0" presId="urn:microsoft.com/office/officeart/2008/layout/VerticalCurvedList"/>
    <dgm:cxn modelId="{AC1548F2-5349-412C-BE85-2E7442212FE9}" type="presParOf" srcId="{C39023CA-BD98-443C-860F-DC3EF56D0866}" destId="{5A5545A9-4864-4CB0-B4C5-F499246CB525}" srcOrd="0" destOrd="0" presId="urn:microsoft.com/office/officeart/2008/layout/VerticalCurvedList"/>
    <dgm:cxn modelId="{21BE3CE5-89EF-47B4-8D42-CD8A7A834A56}" type="presParOf" srcId="{30E5EA73-69FE-4C99-B7E6-D2785DA2F8C5}" destId="{2CBBA120-6C8C-4064-AFD4-A844052F14F9}" srcOrd="5" destOrd="0" presId="urn:microsoft.com/office/officeart/2008/layout/VerticalCurvedList"/>
    <dgm:cxn modelId="{E015720A-019E-40DC-B6B4-A243787C9D4F}" type="presParOf" srcId="{30E5EA73-69FE-4C99-B7E6-D2785DA2F8C5}" destId="{EC9AF6F2-80EE-475B-8A67-CDBADA38B5DA}" srcOrd="6" destOrd="0" presId="urn:microsoft.com/office/officeart/2008/layout/VerticalCurvedList"/>
    <dgm:cxn modelId="{3B7E2140-C8A0-4104-8C0F-45F523D01529}" type="presParOf" srcId="{EC9AF6F2-80EE-475B-8A67-CDBADA38B5DA}" destId="{1D9B0BA2-0AB2-4427-AE28-98650EADD147}" srcOrd="0" destOrd="0" presId="urn:microsoft.com/office/officeart/2008/layout/VerticalCurvedList"/>
    <dgm:cxn modelId="{F72CD2BE-6A8F-4920-A7DC-219F8EB30F72}" type="presParOf" srcId="{30E5EA73-69FE-4C99-B7E6-D2785DA2F8C5}" destId="{08509C0A-65C3-44A7-9D73-C4AAA8E6A0DC}" srcOrd="7" destOrd="0" presId="urn:microsoft.com/office/officeart/2008/layout/VerticalCurvedList"/>
    <dgm:cxn modelId="{CB5C1878-C81A-4F4E-89C6-6C057D848B2E}" type="presParOf" srcId="{30E5EA73-69FE-4C99-B7E6-D2785DA2F8C5}" destId="{D36CFCF2-354B-4856-AB62-A95B2E10A843}" srcOrd="8" destOrd="0" presId="urn:microsoft.com/office/officeart/2008/layout/VerticalCurvedList"/>
    <dgm:cxn modelId="{B26B994A-DB75-4088-B30E-1B4E9846F03C}" type="presParOf" srcId="{D36CFCF2-354B-4856-AB62-A95B2E10A843}" destId="{58A99791-976C-4270-ABCC-A15CE6943D6C}" srcOrd="0" destOrd="0" presId="urn:microsoft.com/office/officeart/2008/layout/VerticalCurvedList"/>
    <dgm:cxn modelId="{C10AB8C7-1A83-48E5-81BB-159108983DC3}" type="presParOf" srcId="{30E5EA73-69FE-4C99-B7E6-D2785DA2F8C5}" destId="{F9B05A0F-E388-44D7-83C6-074EA684FDE8}" srcOrd="9" destOrd="0" presId="urn:microsoft.com/office/officeart/2008/layout/VerticalCurvedList"/>
    <dgm:cxn modelId="{08C0F4A2-FF6F-443D-91DE-3BC01419455C}" type="presParOf" srcId="{30E5EA73-69FE-4C99-B7E6-D2785DA2F8C5}" destId="{EF285042-CDEF-4564-88EF-661E0F2347D3}" srcOrd="10" destOrd="0" presId="urn:microsoft.com/office/officeart/2008/layout/VerticalCurvedList"/>
    <dgm:cxn modelId="{6F29FB2B-5845-4200-A26A-56E39F9ACC90}" type="presParOf" srcId="{EF285042-CDEF-4564-88EF-661E0F2347D3}" destId="{485F26A9-AA94-4ADA-AC54-FB58E0E0ED28}" srcOrd="0" destOrd="0" presId="urn:microsoft.com/office/officeart/2008/layout/VerticalCurvedList"/>
    <dgm:cxn modelId="{4A86E5B0-2EC0-432B-B81D-772AC191F24E}" type="presParOf" srcId="{30E5EA73-69FE-4C99-B7E6-D2785DA2F8C5}" destId="{D00352A6-4AC8-402B-9E57-1BC0B9C61984}" srcOrd="11" destOrd="0" presId="urn:microsoft.com/office/officeart/2008/layout/VerticalCurvedList"/>
    <dgm:cxn modelId="{725903D2-7E94-4070-8182-30AE52323540}" type="presParOf" srcId="{30E5EA73-69FE-4C99-B7E6-D2785DA2F8C5}" destId="{2D07C31F-A84E-459B-848B-87084FE5F942}" srcOrd="12" destOrd="0" presId="urn:microsoft.com/office/officeart/2008/layout/VerticalCurvedList"/>
    <dgm:cxn modelId="{7EEC5822-EBFA-4D34-BFC5-D13A3304E09A}" type="presParOf" srcId="{2D07C31F-A84E-459B-848B-87084FE5F942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55E87-D36B-4EA1-AEC4-7B218D382E01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F769D4-2562-42E9-A891-95ECC44E320C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EA091-8E51-4440-B5A5-E02339014AA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B78CE-CFD7-4548-B577-98CD07B21E48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D3219-7B13-4924-816A-7FCD2BF3B9D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31BE3-D1A0-4218-823F-6B8B42888AB8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D5A96-A52E-49CB-8D66-8214A24A063F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1AE46-79E8-4C2B-B3B3-77FA8A2EC0B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DD5AF-2210-42B7-9265-663E63ACE524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24C56-8194-475E-BFE4-1EB33E8B64D4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5543C-B79B-4A96-ACBF-F66232EB403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B0AAA-9503-40FC-8E6D-10A914B7083E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7D5F-224C-44CA-BA9B-231A8050B5BA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7E51B-E051-4E0B-B15A-62B77C2AA10D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9E5BB-18C1-4D5C-BB78-6AED43F0AF8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D70C2-BFC5-4B8A-A222-6E1BE8C8308D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7380B-FF32-4C85-8491-34A691497FA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BA256-42F6-4BE0-8F3F-157C6E2C8F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F5EBF-099D-476C-944C-78E4AF6F9A80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62C8E-49DA-4231-A7D0-63DCEDBF3B48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15A73-FCBF-433F-92CF-32BD30742BA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F007E-A3C2-4FC7-8574-0640894EF3E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ABBAC-7A6D-4571-A0C5-EA9F404EAE5F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D0436-F3E9-4853-B536-E92455861BC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FA494-6C76-4AD8-B39B-5563DF55E0EB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D1E98-C60B-4D40-B57F-611DB4E39B3E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F1BB8-E5EF-42AB-B28C-ACF081A2C0C6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1A37B-369F-4CE5-B12E-330755A1E10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CF393-424F-4196-9931-32C859877EFA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13E18-0D34-46E1-AC39-857883A433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7EAF-20CA-4523-85A4-BCAB578E4167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07275-8FE2-4F95-99E9-B69E78543907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BA120-6C8C-4064-AFD4-A844052F14F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09C0A-65C3-44A7-9D73-C4AAA8E6A0DC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05A0F-E388-44D7-83C6-074EA684FDE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352A6-4AC8-402B-9E57-1BC0B9C619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can minimize I/O cost by maximizing run sizes!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8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2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19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0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each run into an</a:t>
            </a:r>
            <a:r>
              <a:rPr lang="en-US" baseline="0" dirty="0" smtClean="0"/>
              <a:t> input buffer, ONE page at a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3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6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image" Target="../media/image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V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16, </a:t>
            </a:r>
            <a:r>
              <a:rPr lang="en-US" dirty="0" smtClean="0"/>
              <a:t>March 15,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>
                <a:solidFill>
                  <a:srgbClr val="FF0000"/>
                </a:solidFill>
              </a:rPr>
              <a:t>43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</a:t>
            </a:r>
            <a:r>
              <a:rPr lang="en-US" sz="2000" dirty="0" smtClean="0">
                <a:solidFill>
                  <a:schemeClr val="tx1"/>
                </a:solidFill>
              </a:rPr>
              <a:t>entry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 smtClean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7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6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99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1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2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3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4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5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6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7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0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0797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935280"/>
            <a:ext cx="73977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FC0128"/>
                </a:solidFill>
              </a:rPr>
              <a:t>Next=1</a:t>
            </a:r>
            <a:endParaRPr lang="en-US" sz="1400" b="1" dirty="0">
              <a:solidFill>
                <a:srgbClr val="FC0128"/>
              </a:solidFill>
            </a:endParaRP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4182930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FINAL STATE!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7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9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8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1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552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</a:t>
            </a:r>
            <a:r>
              <a:rPr lang="en-US" sz="2000" dirty="0" smtClean="0">
                <a:solidFill>
                  <a:schemeClr val="tx1"/>
                </a:solidFill>
              </a:rPr>
              <a:t>entry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0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Level=0, N= 4</a:t>
            </a:r>
            <a:endParaRPr lang="en-US" sz="1400" b="1" dirty="0"/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4774962" y="2032476"/>
            <a:ext cx="1368663" cy="4242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3" grpId="0" animBg="1"/>
      <p:bldP spid="1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95"/>
          <p:cNvSpPr>
            <a:spLocks/>
          </p:cNvSpPr>
          <p:nvPr/>
        </p:nvSpPr>
        <p:spPr bwMode="auto">
          <a:xfrm>
            <a:off x="7080991" y="4038229"/>
            <a:ext cx="1093047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Rectangle 137"/>
          <p:cNvSpPr>
            <a:spLocks noChangeArrowheads="1"/>
          </p:cNvSpPr>
          <p:nvPr/>
        </p:nvSpPr>
        <p:spPr bwMode="auto">
          <a:xfrm>
            <a:off x="7038129" y="40080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grpSp>
        <p:nvGrpSpPr>
          <p:cNvPr id="153" name="Group 150"/>
          <p:cNvGrpSpPr>
            <a:grpSpLocks/>
          </p:cNvGrpSpPr>
          <p:nvPr/>
        </p:nvGrpSpPr>
        <p:grpSpPr bwMode="auto">
          <a:xfrm>
            <a:off x="8094160" y="4270004"/>
            <a:ext cx="157147" cy="166688"/>
            <a:chOff x="5669" y="2200"/>
            <a:chExt cx="90" cy="105"/>
          </a:xfrm>
        </p:grpSpPr>
        <p:sp>
          <p:nvSpPr>
            <p:cNvPr id="15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" name="Line 166"/>
          <p:cNvSpPr>
            <a:spLocks noChangeShapeType="1"/>
          </p:cNvSpPr>
          <p:nvPr/>
        </p:nvSpPr>
        <p:spPr bwMode="auto">
          <a:xfrm>
            <a:off x="6823816" y="4323000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 smtClean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Level=0, N= 4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8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</a:t>
            </a:r>
            <a:endParaRPr lang="en-US" sz="1400" b="1" dirty="0"/>
          </a:p>
        </p:txBody>
      </p:sp>
      <p:sp>
        <p:nvSpPr>
          <p:cNvPr id="92" name="Rectangle 28"/>
          <p:cNvSpPr>
            <a:spLocks noChangeArrowheads="1"/>
          </p:cNvSpPr>
          <p:nvPr/>
        </p:nvSpPr>
        <p:spPr bwMode="auto">
          <a:xfrm>
            <a:off x="5149378" y="4074812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3" name="Line 138"/>
          <p:cNvSpPr>
            <a:spLocks noChangeShapeType="1"/>
          </p:cNvSpPr>
          <p:nvPr/>
        </p:nvSpPr>
        <p:spPr bwMode="auto">
          <a:xfrm>
            <a:off x="5397028" y="4336749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8684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FINAL STATE!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619546" y="1881187"/>
            <a:ext cx="1089025" cy="3126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Level=1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7317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Deletion is essentially the inverse of insertion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last bucket in the file is empty, it can be removed and </a:t>
            </a:r>
            <a:r>
              <a:rPr lang="en-US" sz="2800" i="1" dirty="0" smtClean="0"/>
              <a:t>Next</a:t>
            </a:r>
            <a:r>
              <a:rPr lang="en-US" sz="2800" dirty="0" smtClean="0"/>
              <a:t> can be decremented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</a:t>
            </a:r>
            <a:r>
              <a:rPr lang="en-US" sz="2800" i="1" dirty="0" smtClean="0"/>
              <a:t>Next</a:t>
            </a:r>
            <a:r>
              <a:rPr lang="en-US" sz="2800" dirty="0" smtClean="0"/>
              <a:t> is zero and </a:t>
            </a:r>
            <a:r>
              <a:rPr lang="en-US" sz="2800" dirty="0"/>
              <a:t>t</a:t>
            </a:r>
            <a:r>
              <a:rPr lang="en-US" sz="2800" dirty="0" smtClean="0"/>
              <a:t>he last bucket becomes empty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Next</a:t>
            </a:r>
            <a:r>
              <a:rPr lang="en-US" sz="2400" dirty="0" smtClean="0"/>
              <a:t> is made to point to bucket </a:t>
            </a:r>
            <a:r>
              <a:rPr lang="en-US" sz="2400" b="1" i="1" dirty="0" smtClean="0"/>
              <a:t>M</a:t>
            </a:r>
            <a:r>
              <a:rPr lang="en-US" sz="2400" dirty="0" smtClean="0"/>
              <a:t>/2 -1 (where </a:t>
            </a:r>
            <a:r>
              <a:rPr lang="en-US" sz="2400" b="1" i="1" dirty="0" smtClean="0"/>
              <a:t>M</a:t>
            </a:r>
            <a:r>
              <a:rPr lang="en-US" sz="2400" dirty="0" smtClean="0"/>
              <a:t> is the current number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Level</a:t>
            </a:r>
            <a:r>
              <a:rPr lang="en-US" sz="2400" dirty="0" smtClean="0"/>
              <a:t> is decremented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empty bucket is removed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insertion examples can be worked out backwards as examples of deletions</a:t>
            </a:r>
            <a:r>
              <a:rPr lang="en-US" sz="2800" dirty="0" smtClean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37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Tree-based </a:t>
            </a:r>
            <a:r>
              <a:rPr lang="en-US" sz="2600" dirty="0" smtClean="0"/>
              <a:t>(i.e., B</a:t>
            </a:r>
            <a:r>
              <a:rPr lang="en-US" sz="2600" dirty="0"/>
              <a:t>+ </a:t>
            </a:r>
            <a:r>
              <a:rPr lang="en-US" sz="2600" dirty="0" smtClean="0"/>
              <a:t>Tree– </a:t>
            </a:r>
            <a:r>
              <a:rPr lang="en-US" sz="2600" i="1" dirty="0" smtClean="0"/>
              <a:t>cont’d</a:t>
            </a:r>
            <a:r>
              <a:rPr lang="en-US" sz="2600" dirty="0" smtClean="0"/>
              <a:t>) </a:t>
            </a:r>
            <a:r>
              <a:rPr lang="en-US" sz="2600" dirty="0"/>
              <a:t>and Hash-based </a:t>
            </a:r>
            <a:r>
              <a:rPr lang="en-US" sz="2600" dirty="0" smtClean="0"/>
              <a:t>(i.e., Extendible Hashing) indexes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Hash-based indexes </a:t>
            </a:r>
            <a:r>
              <a:rPr lang="en-US" sz="2600" dirty="0" smtClean="0">
                <a:latin typeface="+mj-lt"/>
              </a:rPr>
              <a:t>(</a:t>
            </a:r>
            <a:r>
              <a:rPr lang="en-US" sz="2600" i="1" dirty="0">
                <a:latin typeface="+mj-lt"/>
              </a:rPr>
              <a:t>c</a:t>
            </a:r>
            <a:r>
              <a:rPr lang="en-US" sz="2600" i="1" dirty="0" smtClean="0">
                <a:latin typeface="+mj-lt"/>
              </a:rPr>
              <a:t>ont</a:t>
            </a:r>
            <a:r>
              <a:rPr lang="en-US" sz="2600" i="1" dirty="0" smtClean="0">
                <a:latin typeface="+mj-lt"/>
              </a:rPr>
              <a:t>inue</a:t>
            </a:r>
            <a:r>
              <a:rPr lang="en-US" sz="2600" dirty="0" smtClean="0">
                <a:latin typeface="+mj-lt"/>
              </a:rPr>
              <a:t>) </a:t>
            </a:r>
            <a:r>
              <a:rPr lang="en-US" sz="2600" dirty="0" smtClean="0">
                <a:latin typeface="+mj-lt"/>
              </a:rPr>
              <a:t>and External Sorting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Project 2 is due today by midnight. Student demos will be conducted on </a:t>
            </a:r>
            <a:r>
              <a:rPr lang="en-US" dirty="0" smtClean="0">
                <a:solidFill>
                  <a:srgbClr val="FF0000"/>
                </a:solidFill>
              </a:rPr>
              <a:t>Thursday/Tuesday</a:t>
            </a:r>
            <a:endParaRPr lang="en-US" dirty="0" smtClean="0">
              <a:solidFill>
                <a:srgbClr val="FF000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PS3 is due on Thursday, March </a:t>
            </a:r>
            <a:r>
              <a:rPr lang="en-US" dirty="0" smtClean="0"/>
              <a:t>24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Project </a:t>
            </a:r>
            <a:r>
              <a:rPr lang="en-US" dirty="0"/>
              <a:t>3 will be posted </a:t>
            </a:r>
            <a:r>
              <a:rPr lang="en-US" dirty="0" smtClean="0"/>
              <a:t>on Thursday, March 17</a:t>
            </a:r>
            <a:r>
              <a:rPr lang="en-US" baseline="30000" dirty="0" smtClean="0"/>
              <a:t>th</a:t>
            </a:r>
            <a:r>
              <a:rPr lang="en-US" dirty="0" smtClean="0"/>
              <a:t>   </a:t>
            </a: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6348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92565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But, before we will</a:t>
            </a:r>
          </a:p>
          <a:p>
            <a:r>
              <a:rPr lang="en-US" i="1" dirty="0"/>
              <a:t>d</a:t>
            </a:r>
            <a:r>
              <a:rPr lang="en-US" i="1" dirty="0" smtClean="0"/>
              <a:t>iscuss “Sorting”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1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562709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133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When Does A DBMS Sort Data?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Users may want answers in some order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SELECT FROM </a:t>
            </a:r>
            <a:r>
              <a:rPr lang="en-US" sz="2200" dirty="0" smtClean="0"/>
              <a:t>student </a:t>
            </a:r>
            <a:r>
              <a:rPr lang="en-US" sz="2200" b="1" i="1" dirty="0" smtClean="0"/>
              <a:t>ORDER BY</a:t>
            </a:r>
            <a:r>
              <a:rPr lang="en-US" sz="2200" dirty="0" smtClean="0"/>
              <a:t>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SELECT</a:t>
            </a:r>
            <a:r>
              <a:rPr lang="en-US" sz="2200" dirty="0" smtClean="0"/>
              <a:t>  </a:t>
            </a:r>
            <a:r>
              <a:rPr lang="en-US" sz="2200" dirty="0" err="1"/>
              <a:t>S.rating</a:t>
            </a:r>
            <a:r>
              <a:rPr lang="en-US" sz="2200" dirty="0"/>
              <a:t>, </a:t>
            </a:r>
            <a:r>
              <a:rPr lang="en-US" sz="2200" b="1" dirty="0" smtClean="0"/>
              <a:t>MIN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en-US" sz="2200" dirty="0" err="1" smtClean="0"/>
              <a:t>S.age</a:t>
            </a:r>
            <a:r>
              <a:rPr lang="en-US" sz="2200" dirty="0" smtClean="0"/>
              <a:t>) </a:t>
            </a:r>
            <a:r>
              <a:rPr lang="en-US" sz="2200" b="1" dirty="0" smtClean="0"/>
              <a:t>FROM</a:t>
            </a:r>
            <a:r>
              <a:rPr lang="en-US" sz="2200" dirty="0" smtClean="0"/>
              <a:t> </a:t>
            </a:r>
            <a:r>
              <a:rPr lang="en-US" sz="2200" dirty="0"/>
              <a:t>Sailors </a:t>
            </a:r>
            <a:r>
              <a:rPr lang="en-US" sz="2200" dirty="0" smtClean="0"/>
              <a:t>S </a:t>
            </a:r>
            <a:r>
              <a:rPr lang="en-US" sz="2200" b="1" i="1" dirty="0" smtClean="0"/>
              <a:t>GROUP BY</a:t>
            </a:r>
            <a:r>
              <a:rPr lang="en-US" sz="2200" dirty="0" smtClean="0"/>
              <a:t>  </a:t>
            </a:r>
            <a:r>
              <a:rPr lang="en-US" sz="2200" dirty="0" err="1"/>
              <a:t>S.rating</a:t>
            </a:r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i="1" dirty="0" smtClean="0"/>
              <a:t>Bulk loading </a:t>
            </a:r>
            <a:r>
              <a:rPr lang="en-US" sz="2800" dirty="0" smtClean="0"/>
              <a:t>a B+ tree index involves sorting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Sorting is useful in eliminating duplicates records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</a:t>
            </a:r>
            <a:r>
              <a:rPr lang="en-US" sz="2800" i="1" dirty="0" smtClean="0"/>
              <a:t> Sort-Merge</a:t>
            </a:r>
            <a:r>
              <a:rPr lang="en-US" sz="2800" dirty="0" smtClean="0"/>
              <a:t> Join </a:t>
            </a:r>
            <a:r>
              <a:rPr lang="en-US" sz="2800" dirty="0"/>
              <a:t>algorithm involves </a:t>
            </a:r>
            <a:r>
              <a:rPr lang="en-US" sz="2800" dirty="0" smtClean="0"/>
              <a:t>sorting 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i="1" dirty="0" smtClean="0"/>
              <a:t>next session!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309708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971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6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In-Memory vs. 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we want to sort 60GB of data on a machine with only 8GB of RAM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In-Memory Sort </a:t>
            </a:r>
            <a:r>
              <a:rPr lang="en-US" dirty="0"/>
              <a:t>(e.g., Quicksort) </a:t>
            </a:r>
            <a:r>
              <a:rPr lang="en-US" dirty="0" smtClean="0"/>
              <a:t>?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Yes, but data do not fit in memory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What about relying on virtual memory</a:t>
            </a:r>
            <a:r>
              <a:rPr lang="en-US" sz="3200" dirty="0" smtClean="0"/>
              <a:t>?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In this case, </a:t>
            </a:r>
            <a:r>
              <a:rPr lang="en-US" sz="3200" dirty="0" smtClean="0">
                <a:solidFill>
                  <a:srgbClr val="0070C0"/>
                </a:solidFill>
              </a:rPr>
              <a:t>external sorting </a:t>
            </a:r>
            <a:r>
              <a:rPr lang="en-US" sz="3200" dirty="0" smtClean="0"/>
              <a:t>is needed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In-memory sorting is </a:t>
            </a:r>
            <a:r>
              <a:rPr lang="en-US" sz="2600" i="1" dirty="0" smtClean="0"/>
              <a:t>orthogonal</a:t>
            </a:r>
            <a:r>
              <a:rPr lang="en-US" sz="2600" dirty="0" smtClean="0"/>
              <a:t> to external sorting!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9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744587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4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IDEA</a:t>
            </a:r>
            <a:r>
              <a:rPr lang="en-US" sz="2800" dirty="0" smtClean="0"/>
              <a:t>: Sort sub-files that can fit in memory and merge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Let us refer to each sorted sub-file as a</a:t>
            </a:r>
            <a:r>
              <a:rPr lang="en-US" sz="2800" b="1" i="1" dirty="0" smtClean="0"/>
              <a:t> </a:t>
            </a:r>
            <a:r>
              <a:rPr lang="en-US" sz="2800" i="1" u="sng" dirty="0" smtClean="0">
                <a:solidFill>
                  <a:srgbClr val="0070C0"/>
                </a:solidFill>
              </a:rPr>
              <a:t>run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 1:</a:t>
            </a:r>
            <a:r>
              <a:rPr lang="en-US" dirty="0"/>
              <a:t> Read a </a:t>
            </a:r>
            <a:r>
              <a:rPr lang="en-US" dirty="0" smtClean="0"/>
              <a:t>page into memory, </a:t>
            </a:r>
            <a:r>
              <a:rPr lang="en-US" dirty="0"/>
              <a:t>sort it, write </a:t>
            </a:r>
            <a:r>
              <a:rPr lang="en-US" dirty="0" smtClean="0"/>
              <a:t>it</a:t>
            </a:r>
            <a:endParaRPr lang="en-US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1-page runs</a:t>
            </a:r>
            <a:r>
              <a:rPr lang="en-US" i="1" dirty="0" smtClean="0"/>
              <a:t> </a:t>
            </a:r>
            <a:r>
              <a:rPr lang="en-US" dirty="0" smtClean="0"/>
              <a:t>are produced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Passes 2, 3, etc.,: </a:t>
            </a:r>
            <a:r>
              <a:rPr lang="en-US" dirty="0" smtClean="0"/>
              <a:t>Merge </a:t>
            </a:r>
            <a:r>
              <a:rPr lang="en-US" i="1" dirty="0" smtClean="0"/>
              <a:t>pairs</a:t>
            </a:r>
            <a:r>
              <a:rPr lang="en-US" dirty="0" smtClean="0"/>
              <a:t> (hence, 2-way) of runs to produce longer runs until only one run is left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1</a:t>
            </a:r>
            <a:r>
              <a:rPr lang="en-US" sz="2600" dirty="0"/>
              <a:t>: Read a </a:t>
            </a:r>
            <a:r>
              <a:rPr lang="en-US" sz="2600" dirty="0" smtClean="0"/>
              <a:t>page into memory, </a:t>
            </a:r>
            <a:r>
              <a:rPr lang="en-US" sz="2600" dirty="0"/>
              <a:t>sort it, write </a:t>
            </a:r>
            <a:r>
              <a:rPr lang="en-US" sz="2600" dirty="0" smtClean="0"/>
              <a:t>it</a:t>
            </a:r>
            <a:endParaRPr lang="en-US" sz="2600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How many buffer pages are needed?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Passes 2, 3, etc.,</a:t>
            </a:r>
            <a:r>
              <a:rPr lang="en-US" sz="2600" dirty="0" smtClean="0"/>
              <a:t>: Merge </a:t>
            </a:r>
            <a:r>
              <a:rPr lang="en-US" sz="2600" i="1" dirty="0" smtClean="0"/>
              <a:t>pairs</a:t>
            </a:r>
            <a:r>
              <a:rPr lang="en-US" sz="2600" dirty="0" smtClean="0"/>
              <a:t> (hence, 2-way) of runs to produce longer runs until only one run is left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How many buffer pages are needed?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854825" y="4735513"/>
            <a:ext cx="1316037" cy="220662"/>
          </a:xfrm>
          <a:custGeom>
            <a:avLst/>
            <a:gdLst>
              <a:gd name="T0" fmla="*/ 828 w 829"/>
              <a:gd name="T1" fmla="*/ 70 h 139"/>
              <a:gd name="T2" fmla="*/ 796 w 829"/>
              <a:gd name="T3" fmla="*/ 42 h 139"/>
              <a:gd name="T4" fmla="*/ 707 w 829"/>
              <a:gd name="T5" fmla="*/ 21 h 139"/>
              <a:gd name="T6" fmla="*/ 414 w 829"/>
              <a:gd name="T7" fmla="*/ 0 h 139"/>
              <a:gd name="T8" fmla="*/ 122 w 829"/>
              <a:gd name="T9" fmla="*/ 21 h 139"/>
              <a:gd name="T10" fmla="*/ 33 w 829"/>
              <a:gd name="T11" fmla="*/ 42 h 139"/>
              <a:gd name="T12" fmla="*/ 0 w 829"/>
              <a:gd name="T13" fmla="*/ 70 h 139"/>
              <a:gd name="T14" fmla="*/ 33 w 829"/>
              <a:gd name="T15" fmla="*/ 97 h 139"/>
              <a:gd name="T16" fmla="*/ 122 w 829"/>
              <a:gd name="T17" fmla="*/ 118 h 139"/>
              <a:gd name="T18" fmla="*/ 414 w 829"/>
              <a:gd name="T19" fmla="*/ 138 h 139"/>
              <a:gd name="T20" fmla="*/ 707 w 829"/>
              <a:gd name="T21" fmla="*/ 118 h 139"/>
              <a:gd name="T22" fmla="*/ 796 w 829"/>
              <a:gd name="T23" fmla="*/ 97 h 139"/>
              <a:gd name="T24" fmla="*/ 828 w 829"/>
              <a:gd name="T25" fmla="*/ 7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9" h="139">
                <a:moveTo>
                  <a:pt x="828" y="70"/>
                </a:moveTo>
                <a:lnTo>
                  <a:pt x="796" y="42"/>
                </a:lnTo>
                <a:lnTo>
                  <a:pt x="707" y="21"/>
                </a:lnTo>
                <a:lnTo>
                  <a:pt x="414" y="0"/>
                </a:lnTo>
                <a:lnTo>
                  <a:pt x="122" y="21"/>
                </a:lnTo>
                <a:lnTo>
                  <a:pt x="33" y="42"/>
                </a:lnTo>
                <a:lnTo>
                  <a:pt x="0" y="70"/>
                </a:lnTo>
                <a:lnTo>
                  <a:pt x="33" y="97"/>
                </a:lnTo>
                <a:lnTo>
                  <a:pt x="122" y="118"/>
                </a:lnTo>
                <a:lnTo>
                  <a:pt x="414" y="138"/>
                </a:lnTo>
                <a:lnTo>
                  <a:pt x="707" y="118"/>
                </a:lnTo>
                <a:lnTo>
                  <a:pt x="796" y="97"/>
                </a:lnTo>
                <a:lnTo>
                  <a:pt x="828" y="70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509712" y="5132388"/>
            <a:ext cx="1039813" cy="150812"/>
          </a:xfrm>
          <a:custGeom>
            <a:avLst/>
            <a:gdLst>
              <a:gd name="T0" fmla="*/ 0 w 655"/>
              <a:gd name="T1" fmla="*/ 94 h 95"/>
              <a:gd name="T2" fmla="*/ 0 w 655"/>
              <a:gd name="T3" fmla="*/ 0 h 95"/>
              <a:gd name="T4" fmla="*/ 654 w 655"/>
              <a:gd name="T5" fmla="*/ 0 h 95"/>
              <a:gd name="T6" fmla="*/ 654 w 655"/>
              <a:gd name="T7" fmla="*/ 94 h 95"/>
              <a:gd name="T8" fmla="*/ 0 w 655"/>
              <a:gd name="T9" fmla="*/ 94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95">
                <a:moveTo>
                  <a:pt x="0" y="94"/>
                </a:moveTo>
                <a:lnTo>
                  <a:pt x="0" y="0"/>
                </a:lnTo>
                <a:lnTo>
                  <a:pt x="654" y="0"/>
                </a:lnTo>
                <a:lnTo>
                  <a:pt x="654" y="94"/>
                </a:lnTo>
                <a:lnTo>
                  <a:pt x="0" y="9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1509712" y="5880100"/>
            <a:ext cx="1068388" cy="138113"/>
          </a:xfrm>
          <a:custGeom>
            <a:avLst/>
            <a:gdLst>
              <a:gd name="T0" fmla="*/ 0 w 673"/>
              <a:gd name="T1" fmla="*/ 86 h 87"/>
              <a:gd name="T2" fmla="*/ 0 w 673"/>
              <a:gd name="T3" fmla="*/ 0 h 87"/>
              <a:gd name="T4" fmla="*/ 672 w 673"/>
              <a:gd name="T5" fmla="*/ 0 h 87"/>
              <a:gd name="T6" fmla="*/ 672 w 673"/>
              <a:gd name="T7" fmla="*/ 86 h 87"/>
              <a:gd name="T8" fmla="*/ 0 w 673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87">
                <a:moveTo>
                  <a:pt x="0" y="86"/>
                </a:moveTo>
                <a:lnTo>
                  <a:pt x="0" y="0"/>
                </a:lnTo>
                <a:lnTo>
                  <a:pt x="672" y="0"/>
                </a:lnTo>
                <a:lnTo>
                  <a:pt x="672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371600" y="4764088"/>
            <a:ext cx="1314450" cy="219075"/>
          </a:xfrm>
          <a:custGeom>
            <a:avLst/>
            <a:gdLst>
              <a:gd name="T0" fmla="*/ 827 w 828"/>
              <a:gd name="T1" fmla="*/ 69 h 138"/>
              <a:gd name="T2" fmla="*/ 795 w 828"/>
              <a:gd name="T3" fmla="*/ 42 h 138"/>
              <a:gd name="T4" fmla="*/ 706 w 828"/>
              <a:gd name="T5" fmla="*/ 20 h 138"/>
              <a:gd name="T6" fmla="*/ 414 w 828"/>
              <a:gd name="T7" fmla="*/ 0 h 138"/>
              <a:gd name="T8" fmla="*/ 121 w 828"/>
              <a:gd name="T9" fmla="*/ 20 h 138"/>
              <a:gd name="T10" fmla="*/ 32 w 828"/>
              <a:gd name="T11" fmla="*/ 42 h 138"/>
              <a:gd name="T12" fmla="*/ 0 w 828"/>
              <a:gd name="T13" fmla="*/ 69 h 138"/>
              <a:gd name="T14" fmla="*/ 32 w 828"/>
              <a:gd name="T15" fmla="*/ 95 h 138"/>
              <a:gd name="T16" fmla="*/ 121 w 828"/>
              <a:gd name="T17" fmla="*/ 117 h 138"/>
              <a:gd name="T18" fmla="*/ 414 w 828"/>
              <a:gd name="T19" fmla="*/ 137 h 138"/>
              <a:gd name="T20" fmla="*/ 706 w 828"/>
              <a:gd name="T21" fmla="*/ 117 h 138"/>
              <a:gd name="T22" fmla="*/ 795 w 828"/>
              <a:gd name="T23" fmla="*/ 95 h 138"/>
              <a:gd name="T24" fmla="*/ 827 w 828"/>
              <a:gd name="T25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8" h="138">
                <a:moveTo>
                  <a:pt x="827" y="69"/>
                </a:moveTo>
                <a:lnTo>
                  <a:pt x="795" y="42"/>
                </a:lnTo>
                <a:lnTo>
                  <a:pt x="706" y="20"/>
                </a:lnTo>
                <a:lnTo>
                  <a:pt x="414" y="0"/>
                </a:lnTo>
                <a:lnTo>
                  <a:pt x="121" y="20"/>
                </a:lnTo>
                <a:lnTo>
                  <a:pt x="32" y="42"/>
                </a:lnTo>
                <a:lnTo>
                  <a:pt x="0" y="69"/>
                </a:lnTo>
                <a:lnTo>
                  <a:pt x="32" y="95"/>
                </a:lnTo>
                <a:lnTo>
                  <a:pt x="121" y="117"/>
                </a:lnTo>
                <a:lnTo>
                  <a:pt x="414" y="137"/>
                </a:lnTo>
                <a:lnTo>
                  <a:pt x="706" y="117"/>
                </a:lnTo>
                <a:lnTo>
                  <a:pt x="795" y="95"/>
                </a:lnTo>
                <a:lnTo>
                  <a:pt x="827" y="6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398837" y="6202363"/>
            <a:ext cx="27305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4362" y="5430838"/>
            <a:ext cx="1055688" cy="138112"/>
          </a:xfrm>
          <a:custGeom>
            <a:avLst/>
            <a:gdLst>
              <a:gd name="T0" fmla="*/ 0 w 665"/>
              <a:gd name="T1" fmla="*/ 86 h 87"/>
              <a:gd name="T2" fmla="*/ 0 w 665"/>
              <a:gd name="T3" fmla="*/ 0 h 87"/>
              <a:gd name="T4" fmla="*/ 664 w 665"/>
              <a:gd name="T5" fmla="*/ 0 h 87"/>
              <a:gd name="T6" fmla="*/ 664 w 665"/>
              <a:gd name="T7" fmla="*/ 86 h 87"/>
              <a:gd name="T8" fmla="*/ 0 w 665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87">
                <a:moveTo>
                  <a:pt x="0" y="86"/>
                </a:moveTo>
                <a:lnTo>
                  <a:pt x="0" y="0"/>
                </a:lnTo>
                <a:lnTo>
                  <a:pt x="664" y="0"/>
                </a:lnTo>
                <a:lnTo>
                  <a:pt x="664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6978650" y="5662613"/>
            <a:ext cx="1055687" cy="125412"/>
          </a:xfrm>
          <a:custGeom>
            <a:avLst/>
            <a:gdLst>
              <a:gd name="T0" fmla="*/ 0 w 665"/>
              <a:gd name="T1" fmla="*/ 78 h 79"/>
              <a:gd name="T2" fmla="*/ 0 w 665"/>
              <a:gd name="T3" fmla="*/ 0 h 79"/>
              <a:gd name="T4" fmla="*/ 664 w 665"/>
              <a:gd name="T5" fmla="*/ 0 h 79"/>
              <a:gd name="T6" fmla="*/ 664 w 665"/>
              <a:gd name="T7" fmla="*/ 78 h 79"/>
              <a:gd name="T8" fmla="*/ 0 w 665"/>
              <a:gd name="T9" fmla="*/ 7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79">
                <a:moveTo>
                  <a:pt x="0" y="78"/>
                </a:moveTo>
                <a:lnTo>
                  <a:pt x="0" y="0"/>
                </a:lnTo>
                <a:lnTo>
                  <a:pt x="664" y="0"/>
                </a:lnTo>
                <a:lnTo>
                  <a:pt x="664" y="78"/>
                </a:lnTo>
                <a:lnTo>
                  <a:pt x="0" y="7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519487" y="4878388"/>
            <a:ext cx="1127125" cy="444500"/>
          </a:xfrm>
          <a:custGeom>
            <a:avLst/>
            <a:gdLst>
              <a:gd name="T0" fmla="*/ 0 w 710"/>
              <a:gd name="T1" fmla="*/ 279 h 280"/>
              <a:gd name="T2" fmla="*/ 0 w 710"/>
              <a:gd name="T3" fmla="*/ 0 h 280"/>
              <a:gd name="T4" fmla="*/ 709 w 710"/>
              <a:gd name="T5" fmla="*/ 0 h 280"/>
              <a:gd name="T6" fmla="*/ 709 w 710"/>
              <a:gd name="T7" fmla="*/ 279 h 280"/>
              <a:gd name="T8" fmla="*/ 0 w 710"/>
              <a:gd name="T9" fmla="*/ 279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0">
                <a:moveTo>
                  <a:pt x="0" y="279"/>
                </a:moveTo>
                <a:lnTo>
                  <a:pt x="0" y="0"/>
                </a:lnTo>
                <a:lnTo>
                  <a:pt x="709" y="0"/>
                </a:lnTo>
                <a:lnTo>
                  <a:pt x="709" y="279"/>
                </a:lnTo>
                <a:lnTo>
                  <a:pt x="0" y="27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272087" y="5354638"/>
            <a:ext cx="1001713" cy="360362"/>
          </a:xfrm>
          <a:custGeom>
            <a:avLst/>
            <a:gdLst>
              <a:gd name="T0" fmla="*/ 0 w 631"/>
              <a:gd name="T1" fmla="*/ 226 h 227"/>
              <a:gd name="T2" fmla="*/ 0 w 631"/>
              <a:gd name="T3" fmla="*/ 0 h 227"/>
              <a:gd name="T4" fmla="*/ 630 w 631"/>
              <a:gd name="T5" fmla="*/ 0 h 227"/>
              <a:gd name="T6" fmla="*/ 630 w 631"/>
              <a:gd name="T7" fmla="*/ 226 h 227"/>
              <a:gd name="T8" fmla="*/ 0 w 631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1" h="227">
                <a:moveTo>
                  <a:pt x="0" y="226"/>
                </a:moveTo>
                <a:lnTo>
                  <a:pt x="0" y="0"/>
                </a:lnTo>
                <a:lnTo>
                  <a:pt x="630" y="0"/>
                </a:lnTo>
                <a:lnTo>
                  <a:pt x="630" y="226"/>
                </a:lnTo>
                <a:lnTo>
                  <a:pt x="0" y="226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3492500" y="5721350"/>
            <a:ext cx="1127125" cy="446088"/>
          </a:xfrm>
          <a:custGeom>
            <a:avLst/>
            <a:gdLst>
              <a:gd name="T0" fmla="*/ 0 w 710"/>
              <a:gd name="T1" fmla="*/ 280 h 281"/>
              <a:gd name="T2" fmla="*/ 0 w 710"/>
              <a:gd name="T3" fmla="*/ 0 h 281"/>
              <a:gd name="T4" fmla="*/ 709 w 710"/>
              <a:gd name="T5" fmla="*/ 0 h 281"/>
              <a:gd name="T6" fmla="*/ 709 w 710"/>
              <a:gd name="T7" fmla="*/ 280 h 281"/>
              <a:gd name="T8" fmla="*/ 0 w 710"/>
              <a:gd name="T9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1">
                <a:moveTo>
                  <a:pt x="0" y="280"/>
                </a:moveTo>
                <a:lnTo>
                  <a:pt x="0" y="0"/>
                </a:lnTo>
                <a:lnTo>
                  <a:pt x="709" y="0"/>
                </a:lnTo>
                <a:lnTo>
                  <a:pt x="709" y="280"/>
                </a:lnTo>
                <a:lnTo>
                  <a:pt x="0" y="28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3014662" y="4560888"/>
            <a:ext cx="3433763" cy="2055812"/>
          </a:xfrm>
          <a:custGeom>
            <a:avLst/>
            <a:gdLst>
              <a:gd name="T0" fmla="*/ 0 w 2163"/>
              <a:gd name="T1" fmla="*/ 1294 h 1295"/>
              <a:gd name="T2" fmla="*/ 0 w 2163"/>
              <a:gd name="T3" fmla="*/ 0 h 1295"/>
              <a:gd name="T4" fmla="*/ 2162 w 2163"/>
              <a:gd name="T5" fmla="*/ 0 h 1295"/>
              <a:gd name="T6" fmla="*/ 2162 w 2163"/>
              <a:gd name="T7" fmla="*/ 1294 h 1295"/>
              <a:gd name="T8" fmla="*/ 0 w 2163"/>
              <a:gd name="T9" fmla="*/ 1294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98850" y="491648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1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3498850" y="576103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2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221287" y="5365750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OUTPUT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7231062" y="6315075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79575" y="6342063"/>
            <a:ext cx="7112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13858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81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6"/>
          <p:cNvGrpSpPr>
            <a:grpSpLocks/>
          </p:cNvGrpSpPr>
          <p:nvPr/>
        </p:nvGrpSpPr>
        <p:grpSpPr bwMode="auto">
          <a:xfrm>
            <a:off x="1389062" y="6083300"/>
            <a:ext cx="1292225" cy="152400"/>
            <a:chOff x="962" y="3456"/>
            <a:chExt cx="814" cy="96"/>
          </a:xfrm>
        </p:grpSpPr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962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1344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6875462" y="6083300"/>
            <a:ext cx="1292225" cy="152400"/>
            <a:chOff x="4418" y="3456"/>
            <a:chExt cx="814" cy="96"/>
          </a:xfrm>
        </p:grpSpPr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4418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4800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6872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81676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528887" y="5168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528887" y="5930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662487" y="5092700"/>
            <a:ext cx="6096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4662487" y="5626100"/>
            <a:ext cx="609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6262687" y="55499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78502" y="25737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 smtClean="0">
                <a:solidFill>
                  <a:srgbClr val="FF0000"/>
                </a:solidFill>
              </a:rPr>
              <a:t>ONE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48400" y="3881735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 smtClean="0">
                <a:solidFill>
                  <a:srgbClr val="FF0000"/>
                </a:solidFill>
              </a:rPr>
              <a:t>THREE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269037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</a:t>
            </a:r>
            <a:r>
              <a:rPr lang="en-US" sz="1400" b="1" dirty="0" smtClean="0">
                <a:solidFill>
                  <a:srgbClr val="2906FA"/>
                </a:solidFill>
                <a:latin typeface="Arial" pitchFamily="34" charset="0"/>
              </a:rPr>
              <a:t>File</a:t>
            </a:r>
            <a:endParaRPr lang="en-US" sz="1400" b="1" dirty="0">
              <a:solidFill>
                <a:srgbClr val="2906FA"/>
              </a:solidFill>
              <a:latin typeface="Arial" pitchFamily="34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256337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1-Page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269037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2-Page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269037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4-Page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354762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8-Page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1336807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1344931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1346607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391012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2478087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29527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34290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39052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43815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485775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533400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5808662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2714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2714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36671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36671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4619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4619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5572125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5572125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190875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190875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190875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094287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094287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094287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094287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143375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143375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143375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143375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143375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143375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143375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143375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157662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29527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34290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39052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43815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485775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533400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5808662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2478087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43998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2906712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33829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38592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43354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48117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5357812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2430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335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290671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33829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386873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4802187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5346700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2659062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2668587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3621087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361156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594225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58311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5584825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144837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144837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154362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144837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051425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051425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130800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097337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097337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097337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097337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097337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097337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190875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2370137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2370137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2441575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2441575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265271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0765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35718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0655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45608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498475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54784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59737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25828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286543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357187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385445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456088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48434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547846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576103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2865437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3430587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4772025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5337175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3359150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4348162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77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2-Way </a:t>
            </a:r>
            <a:r>
              <a:rPr lang="en-US" dirty="0">
                <a:ea typeface="ＭＳ Ｐゴシック" pitchFamily="34" charset="-128"/>
              </a:rPr>
              <a:t>Merge Sort: </a:t>
            </a:r>
            <a:r>
              <a:rPr lang="en-US" dirty="0" smtClean="0">
                <a:ea typeface="ＭＳ Ｐゴシック" pitchFamily="34" charset="-128"/>
              </a:rPr>
              <a:t>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number of pages in the input file is 2</a:t>
            </a:r>
            <a:r>
              <a:rPr lang="en-US" sz="2800" baseline="30000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How many runs are produced in pass 0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 </a:t>
            </a:r>
            <a:r>
              <a:rPr lang="en-US" baseline="30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1-page runs</a:t>
            </a:r>
            <a:endParaRPr lang="en-US" baseline="30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1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k-1  </a:t>
            </a:r>
            <a:r>
              <a:rPr lang="en-US" dirty="0" smtClean="0">
                <a:solidFill>
                  <a:srgbClr val="0070C0"/>
                </a:solidFill>
              </a:rPr>
              <a:t>2-page runs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2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k-2 </a:t>
            </a:r>
            <a:r>
              <a:rPr lang="en-US" dirty="0" smtClean="0">
                <a:solidFill>
                  <a:srgbClr val="0070C0"/>
                </a:solidFill>
              </a:rPr>
              <a:t>4-page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k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k-k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-page runs (or 1 run of size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For </a:t>
            </a:r>
            <a:r>
              <a:rPr lang="en-US" sz="2400" i="1" dirty="0" smtClean="0"/>
              <a:t>N</a:t>
            </a:r>
            <a:r>
              <a:rPr lang="en-US" sz="2400" dirty="0" smtClean="0"/>
              <a:t> number of pages, how many passes are incurred?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How many pages do we read and write in each pass?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2</a:t>
            </a:r>
            <a:r>
              <a:rPr lang="en-US" i="1" dirty="0" smtClean="0"/>
              <a:t>N</a:t>
            </a:r>
            <a:endParaRPr lang="en-US" i="1" dirty="0"/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What is the overall cost?</a:t>
            </a:r>
            <a:endParaRPr lang="en-US" sz="2400" i="1" dirty="0"/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 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510038"/>
              </p:ext>
            </p:extLst>
          </p:nvPr>
        </p:nvGraphicFramePr>
        <p:xfrm>
          <a:off x="1676400" y="4741492"/>
          <a:ext cx="1219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" name="Equation" r:id="rId3" imgW="749160" imgH="228600" progId="Equation.3">
                  <p:embed/>
                </p:oleObj>
              </mc:Choice>
              <mc:Fallback>
                <p:oleObj name="Equation" r:id="rId3" imgW="749160" imgH="2286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41492"/>
                        <a:ext cx="1219200" cy="381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822068"/>
              </p:ext>
            </p:extLst>
          </p:nvPr>
        </p:nvGraphicFramePr>
        <p:xfrm>
          <a:off x="1609725" y="6061075"/>
          <a:ext cx="24288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" name="Equation" r:id="rId5" imgW="1218960" imgH="355320" progId="Equation.3">
                  <p:embed/>
                </p:oleObj>
              </mc:Choice>
              <mc:Fallback>
                <p:oleObj name="Equation" r:id="rId5" imgW="1218960" imgH="35532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6061075"/>
                        <a:ext cx="2428875" cy="6699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3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smtClean="0"/>
              <a:t>Continue…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953702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</a:t>
            </a:r>
            <a:r>
              <a:rPr lang="en-US" sz="1400" b="1" dirty="0" smtClean="0">
                <a:solidFill>
                  <a:srgbClr val="2906FA"/>
                </a:solidFill>
                <a:latin typeface="Arial" pitchFamily="34" charset="0"/>
              </a:rPr>
              <a:t>File</a:t>
            </a:r>
            <a:endParaRPr lang="en-US" sz="1400" b="1" dirty="0">
              <a:solidFill>
                <a:srgbClr val="2906FA"/>
              </a:solidFill>
              <a:latin typeface="Arial" pitchFamily="34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941002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1-Page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953702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2-Page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953702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4-Page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039427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8-Page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021472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029596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2031272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075677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3162752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36374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41136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45899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50661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554241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601866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6493327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3399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3399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43517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43517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5304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5304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6256790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6256790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875540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875540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875540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778952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778952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778952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778952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828040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828040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828040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828040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828040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828040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828040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828040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842327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36374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41136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45899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50661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554241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601866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6493327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3162752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312465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591377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0676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45438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50201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54963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6042477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115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5020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359137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40676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455340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5486852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6031365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3343727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3353252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305752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29622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5278890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526777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6269490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829502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829502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839027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829502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736090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736090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815465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782002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782002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782002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782002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782002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782002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875540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3054802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3054802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3126240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3126240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333737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7612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42565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7502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52455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566941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61631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66584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32675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355010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425654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453911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524555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55281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616312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644570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3550102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4115252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5456690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6021840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4043815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5032827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989465" y="4949825"/>
            <a:ext cx="3306762" cy="166131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Formula Check: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= (2 × 8) × (3 + 1) = 64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Correct!</a:t>
            </a: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08019"/>
              </p:ext>
            </p:extLst>
          </p:nvPr>
        </p:nvGraphicFramePr>
        <p:xfrm>
          <a:off x="1627188" y="5308600"/>
          <a:ext cx="19843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Equation" r:id="rId3" imgW="1218960" imgH="342720" progId="Equation.3">
                  <p:embed/>
                </p:oleObj>
              </mc:Choice>
              <mc:Fallback>
                <p:oleObj name="Equation" r:id="rId3" imgW="1218960" imgH="34272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308600"/>
                        <a:ext cx="19843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>
            <a:off x="1675265" y="1765300"/>
            <a:ext cx="346207" cy="29305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07324"/>
              </p:ext>
            </p:extLst>
          </p:nvPr>
        </p:nvGraphicFramePr>
        <p:xfrm>
          <a:off x="431458" y="2952750"/>
          <a:ext cx="1116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58" y="2952750"/>
                        <a:ext cx="11160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437" y="3346728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4 passes</a:t>
            </a:r>
            <a:endParaRPr lang="en-US" dirty="0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07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995701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4572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492" y="1600200"/>
            <a:ext cx="8915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</a:t>
            </a:r>
            <a:r>
              <a:rPr lang="en-US" sz="2800" dirty="0"/>
              <a:t>sort a file with </a:t>
            </a:r>
            <a:r>
              <a:rPr lang="en-US" sz="2800" i="1" dirty="0"/>
              <a:t>N</a:t>
            </a:r>
            <a:r>
              <a:rPr lang="en-US" sz="2800" dirty="0"/>
              <a:t> pages using </a:t>
            </a:r>
            <a:r>
              <a:rPr lang="en-US" sz="2800" b="1" i="1" u="sng" dirty="0"/>
              <a:t>B</a:t>
            </a:r>
            <a:r>
              <a:rPr lang="en-US" sz="2800" dirty="0"/>
              <a:t> buffer </a:t>
            </a:r>
            <a:r>
              <a:rPr lang="en-US" sz="2800" dirty="0" smtClean="0"/>
              <a:t>pages?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Pass </a:t>
            </a:r>
            <a:r>
              <a:rPr lang="en-US" dirty="0" smtClean="0">
                <a:solidFill>
                  <a:srgbClr val="0070C0"/>
                </a:solidFill>
              </a:rPr>
              <a:t>1: </a:t>
            </a:r>
            <a:r>
              <a:rPr lang="en-US" dirty="0"/>
              <a:t>use </a:t>
            </a:r>
            <a:r>
              <a:rPr lang="en-US" i="1" dirty="0"/>
              <a:t>B </a:t>
            </a:r>
            <a:r>
              <a:rPr lang="en-US" dirty="0"/>
              <a:t>buffer </a:t>
            </a:r>
            <a:r>
              <a:rPr lang="en-US" dirty="0" smtClean="0"/>
              <a:t>pages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This will produce                 sorted B-page runs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Pass 2, …,  etc.: </a:t>
            </a:r>
            <a:r>
              <a:rPr lang="en-US" dirty="0"/>
              <a:t>merge </a:t>
            </a:r>
            <a:r>
              <a:rPr lang="en-US" dirty="0" smtClean="0"/>
              <a:t>runs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351510"/>
              </p:ext>
            </p:extLst>
          </p:nvPr>
        </p:nvGraphicFramePr>
        <p:xfrm>
          <a:off x="3175476" y="2617152"/>
          <a:ext cx="2001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3" imgW="1999953" imgH="724230" progId="Equation.3">
                  <p:embed/>
                </p:oleObj>
              </mc:Choice>
              <mc:Fallback>
                <p:oleObj name="Equation" r:id="rId3" imgW="1999953" imgH="72423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476" y="2617152"/>
                        <a:ext cx="20018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7"/>
          <p:cNvSpPr>
            <a:spLocks/>
          </p:cNvSpPr>
          <p:nvPr/>
        </p:nvSpPr>
        <p:spPr bwMode="auto">
          <a:xfrm>
            <a:off x="6837363" y="41735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1198563" y="4562475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1198563" y="55626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1052513" y="42084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327400" y="6146800"/>
            <a:ext cx="306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6953250" y="4648200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3"/>
          <p:cNvSpPr>
            <a:spLocks/>
          </p:cNvSpPr>
          <p:nvPr/>
        </p:nvSpPr>
        <p:spPr bwMode="auto">
          <a:xfrm>
            <a:off x="6967538" y="4929188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4"/>
          <p:cNvSpPr>
            <a:spLocks/>
          </p:cNvSpPr>
          <p:nvPr/>
        </p:nvSpPr>
        <p:spPr bwMode="auto">
          <a:xfrm>
            <a:off x="3321050" y="4070350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5"/>
          <p:cNvSpPr>
            <a:spLocks/>
          </p:cNvSpPr>
          <p:nvPr/>
        </p:nvSpPr>
        <p:spPr bwMode="auto">
          <a:xfrm>
            <a:off x="5170488" y="4924425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6"/>
          <p:cNvSpPr>
            <a:spLocks/>
          </p:cNvSpPr>
          <p:nvPr/>
        </p:nvSpPr>
        <p:spPr bwMode="auto">
          <a:xfrm>
            <a:off x="3292475" y="56467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7"/>
          <p:cNvSpPr>
            <a:spLocks/>
          </p:cNvSpPr>
          <p:nvPr/>
        </p:nvSpPr>
        <p:spPr bwMode="auto">
          <a:xfrm>
            <a:off x="2787650" y="3962400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303588" y="4125913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224213" y="5703888"/>
            <a:ext cx="12620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5122863" y="4948238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45350" y="600710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1382713" y="603885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068388" y="43307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>
            <a:off x="2435225" y="43307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1071563" y="5808663"/>
            <a:ext cx="1363662" cy="190500"/>
            <a:chOff x="675" y="3611"/>
            <a:chExt cx="859" cy="120"/>
          </a:xfrm>
        </p:grpSpPr>
        <p:sp>
          <p:nvSpPr>
            <p:cNvPr id="55" name="Arc 25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G0" fmla="+- 21600 0 0"/>
                <a:gd name="G1" fmla="+- 744 0 0"/>
                <a:gd name="G2" fmla="+- 21600 0 0"/>
                <a:gd name="T0" fmla="*/ 21457 w 21600"/>
                <a:gd name="T1" fmla="*/ 22344 h 22344"/>
                <a:gd name="T2" fmla="*/ 13 w 21600"/>
                <a:gd name="T3" fmla="*/ 0 h 22344"/>
                <a:gd name="T4" fmla="*/ 21600 w 21600"/>
                <a:gd name="T5" fmla="*/ 744 h 2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rc 26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G0" fmla="+- 0 0 0"/>
                <a:gd name="G1" fmla="+- 187 0 0"/>
                <a:gd name="G2" fmla="+- 21600 0 0"/>
                <a:gd name="T0" fmla="*/ 21599 w 21600"/>
                <a:gd name="T1" fmla="*/ 0 h 21787"/>
                <a:gd name="T2" fmla="*/ 0 w 21600"/>
                <a:gd name="T3" fmla="*/ 21787 h 21787"/>
                <a:gd name="T4" fmla="*/ 0 w 21600"/>
                <a:gd name="T5" fmla="*/ 187 h 2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30"/>
          <p:cNvGrpSpPr>
            <a:grpSpLocks/>
          </p:cNvGrpSpPr>
          <p:nvPr/>
        </p:nvGrpSpPr>
        <p:grpSpPr bwMode="auto">
          <a:xfrm>
            <a:off x="6858000" y="5732463"/>
            <a:ext cx="1370013" cy="179387"/>
            <a:chOff x="4320" y="3563"/>
            <a:chExt cx="863" cy="113"/>
          </a:xfrm>
        </p:grpSpPr>
        <p:sp>
          <p:nvSpPr>
            <p:cNvPr id="58" name="Arc 28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G0" fmla="+- 21600 0 0"/>
                <a:gd name="G1" fmla="+- 589 0 0"/>
                <a:gd name="G2" fmla="+- 21600 0 0"/>
                <a:gd name="T0" fmla="*/ 21457 w 21600"/>
                <a:gd name="T1" fmla="*/ 22189 h 22189"/>
                <a:gd name="T2" fmla="*/ 8 w 21600"/>
                <a:gd name="T3" fmla="*/ 0 h 22189"/>
                <a:gd name="T4" fmla="*/ 21600 w 21600"/>
                <a:gd name="T5" fmla="*/ 589 h 2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G0" fmla="+- 0 0 0"/>
                <a:gd name="G1" fmla="+- 197 0 0"/>
                <a:gd name="G2" fmla="+- 21600 0 0"/>
                <a:gd name="T0" fmla="*/ 21599 w 21600"/>
                <a:gd name="T1" fmla="*/ 0 h 21797"/>
                <a:gd name="T2" fmla="*/ 0 w 21600"/>
                <a:gd name="T3" fmla="*/ 21797 h 21797"/>
                <a:gd name="T4" fmla="*/ 0 w 21600"/>
                <a:gd name="T5" fmla="*/ 197 h 2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6861175" y="43307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8228013" y="43307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V="1">
            <a:off x="2270125" y="44227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2274888" y="49768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527550" y="46069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V="1">
            <a:off x="4522788" y="52546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7"/>
          <p:cNvSpPr>
            <a:spLocks noChangeShapeType="1"/>
          </p:cNvSpPr>
          <p:nvPr/>
        </p:nvSpPr>
        <p:spPr bwMode="auto">
          <a:xfrm>
            <a:off x="6216650" y="51609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3321050" y="47164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3303588" y="4772025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3471863" y="4840288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0" name="Freeform 41"/>
          <p:cNvSpPr>
            <a:spLocks/>
          </p:cNvSpPr>
          <p:nvPr/>
        </p:nvSpPr>
        <p:spPr bwMode="auto">
          <a:xfrm>
            <a:off x="1198563" y="48402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2"/>
          <p:cNvSpPr>
            <a:spLocks noChangeShapeType="1"/>
          </p:cNvSpPr>
          <p:nvPr/>
        </p:nvSpPr>
        <p:spPr bwMode="auto">
          <a:xfrm>
            <a:off x="2355850" y="56229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43"/>
          <p:cNvSpPr>
            <a:spLocks noChangeShapeType="1"/>
          </p:cNvSpPr>
          <p:nvPr/>
        </p:nvSpPr>
        <p:spPr bwMode="auto">
          <a:xfrm>
            <a:off x="4527550" y="49768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7088188" y="4748213"/>
            <a:ext cx="83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Freeform 45"/>
          <p:cNvSpPr>
            <a:spLocks/>
          </p:cNvSpPr>
          <p:nvPr/>
        </p:nvSpPr>
        <p:spPr bwMode="auto">
          <a:xfrm>
            <a:off x="6967538" y="5483225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6"/>
          <p:cNvSpPr>
            <a:spLocks noChangeArrowheads="1"/>
          </p:cNvSpPr>
          <p:nvPr/>
        </p:nvSpPr>
        <p:spPr bwMode="auto">
          <a:xfrm>
            <a:off x="1298575" y="4748213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pic>
        <p:nvPicPr>
          <p:cNvPr id="76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0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-Way </a:t>
            </a:r>
            <a:r>
              <a:rPr lang="en-US" dirty="0">
                <a:ea typeface="ＭＳ Ｐゴシック" pitchFamily="34" charset="-128"/>
              </a:rPr>
              <a:t>Merge Sort: </a:t>
            </a:r>
            <a:r>
              <a:rPr lang="en-US" dirty="0" smtClean="0">
                <a:ea typeface="ＭＳ Ｐゴシック" pitchFamily="34" charset="-128"/>
              </a:rPr>
              <a:t>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I/O cost = 2N × Number of passes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Number </a:t>
            </a:r>
            <a:r>
              <a:rPr lang="en-US" sz="2800" dirty="0"/>
              <a:t>of </a:t>
            </a:r>
            <a:r>
              <a:rPr lang="en-US" sz="2800" dirty="0" smtClean="0"/>
              <a:t>passes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previous example (i.e., 8 pages), </a:t>
            </a:r>
            <a:r>
              <a:rPr lang="en-US" sz="2800" i="1" dirty="0" smtClean="0"/>
              <a:t>but</a:t>
            </a:r>
            <a:r>
              <a:rPr lang="en-US" sz="2800" dirty="0" smtClean="0"/>
              <a:t> using 5 buffer pages (instead of 2)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I/O cost =  32 (</a:t>
            </a:r>
            <a:r>
              <a:rPr lang="en-US" sz="2600" i="1" dirty="0" smtClean="0"/>
              <a:t>as opposed to 64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Therefore, increasing the number of buffer pages minimizes the number of passes and accordingly the I/O cost!</a:t>
            </a:r>
          </a:p>
          <a:p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67533"/>
              </p:ext>
            </p:extLst>
          </p:nvPr>
        </p:nvGraphicFramePr>
        <p:xfrm>
          <a:off x="3886200" y="2243984"/>
          <a:ext cx="44973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Equation" r:id="rId3" imgW="4498975" imgH="928688" progId="Equation.3">
                  <p:embed/>
                </p:oleObj>
              </mc:Choice>
              <mc:Fallback>
                <p:oleObj name="Equation" r:id="rId3" imgW="4498975" imgH="92868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43984"/>
                        <a:ext cx="44973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Number of Passes of </a:t>
            </a:r>
            <a:r>
              <a:rPr lang="en-US" dirty="0" smtClean="0"/>
              <a:t>B-Way </a:t>
            </a:r>
            <a:r>
              <a:rPr lang="en-US" dirty="0"/>
              <a:t>Sort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641400"/>
              </p:ext>
            </p:extLst>
          </p:nvPr>
        </p:nvGraphicFramePr>
        <p:xfrm>
          <a:off x="228600" y="1447800"/>
          <a:ext cx="8640762" cy="449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" name="Document" r:id="rId3" imgW="8641080" imgH="4494276" progId="Word.Document.8">
                  <p:embed/>
                </p:oleObj>
              </mc:Choice>
              <mc:Fallback>
                <p:oleObj name="Document" r:id="rId3" imgW="8641080" imgH="4494276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640762" cy="449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815057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High Fan-in during merging is crucial!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1143000" y="6348456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else can we minimize I/O cost?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059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0090365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0481" y="54071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5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With a more aggressive implementation of B-way sort, we can write out runs of </a:t>
            </a:r>
            <a:r>
              <a:rPr lang="en-US" sz="2800" dirty="0" smtClean="0"/>
              <a:t>2×B (on average) internally </a:t>
            </a:r>
            <a:r>
              <a:rPr lang="en-US" sz="2800" dirty="0" smtClean="0"/>
              <a:t>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dirty="0" smtClean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SET</a:t>
            </a:r>
            <a:endParaRPr lang="en-US" dirty="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IDEA: Pick the tuple in the </a:t>
            </a:r>
            <a:r>
              <a:rPr lang="en-US" i="1" dirty="0" smtClean="0">
                <a:solidFill>
                  <a:schemeClr val="tx1"/>
                </a:solidFill>
              </a:rPr>
              <a:t>current set </a:t>
            </a:r>
            <a:r>
              <a:rPr lang="en-US" dirty="0" smtClean="0">
                <a:solidFill>
                  <a:schemeClr val="tx1"/>
                </a:solidFill>
              </a:rPr>
              <a:t>with the smallest value that is greater than the largest value in the </a:t>
            </a:r>
            <a:r>
              <a:rPr lang="en-US" i="1" dirty="0" smtClean="0">
                <a:solidFill>
                  <a:schemeClr val="tx1"/>
                </a:solidFill>
              </a:rPr>
              <a:t>output buffer</a:t>
            </a:r>
            <a:r>
              <a:rPr lang="en-US" dirty="0" smtClean="0">
                <a:solidFill>
                  <a:schemeClr val="tx1"/>
                </a:solidFill>
              </a:rPr>
              <a:t> and append it to the </a:t>
            </a:r>
            <a:r>
              <a:rPr lang="en-US" i="1" dirty="0" smtClean="0">
                <a:solidFill>
                  <a:schemeClr val="tx1"/>
                </a:solidFill>
              </a:rPr>
              <a:t>output buffer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8" grpId="0" animBg="1"/>
      <p:bldP spid="3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7" grpId="0" animBg="1"/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With a more aggressive implementation of B-way sort, we can write out runs of </a:t>
            </a:r>
            <a:r>
              <a:rPr lang="en-US" sz="2800" dirty="0"/>
              <a:t>2×B (on average) internally </a:t>
            </a:r>
            <a:r>
              <a:rPr lang="en-US" sz="2800" dirty="0" smtClean="0"/>
              <a:t>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dirty="0" smtClean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SET</a:t>
            </a:r>
            <a:endParaRPr lang="en-US" dirty="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do we terminate the current </a:t>
            </a:r>
            <a:r>
              <a:rPr lang="en-US" sz="2400" i="1" dirty="0" smtClean="0">
                <a:solidFill>
                  <a:schemeClr val="tx1"/>
                </a:solidFill>
              </a:rPr>
              <a:t>run</a:t>
            </a:r>
            <a:r>
              <a:rPr lang="en-US" sz="2400" dirty="0" smtClean="0">
                <a:solidFill>
                  <a:schemeClr val="tx1"/>
                </a:solidFill>
              </a:rPr>
              <a:t> and start a new one?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 and 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So far, we assumed random </a:t>
            </a:r>
            <a:r>
              <a:rPr lang="en-US" sz="2800"/>
              <a:t>disk </a:t>
            </a:r>
            <a:r>
              <a:rPr lang="en-US" sz="2800" smtClean="0"/>
              <a:t>accesses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Would cost change if we assume that reads and writes are done sequentially?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Yes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can we incorporate this fact into our </a:t>
            </a:r>
            <a:br>
              <a:rPr lang="en-US" dirty="0" smtClean="0"/>
            </a:br>
            <a:r>
              <a:rPr lang="en-US" dirty="0" smtClean="0"/>
              <a:t>cost model?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Use bigger units (this is referred to as </a:t>
            </a:r>
            <a:r>
              <a:rPr lang="en-US" dirty="0" smtClean="0">
                <a:solidFill>
                  <a:srgbClr val="0070C0"/>
                </a:solidFill>
              </a:rPr>
              <a:t>Blocked I/O</a:t>
            </a:r>
            <a:r>
              <a:rPr lang="en-US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Mask I/O delays through pre-fetching (this is referred to as </a:t>
            </a:r>
            <a:r>
              <a:rPr lang="en-US" dirty="0" smtClean="0">
                <a:solidFill>
                  <a:srgbClr val="0070C0"/>
                </a:solidFill>
              </a:rPr>
              <a:t>double buffering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8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837363" y="4325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198563" y="4714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198563" y="5715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2513" y="4360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953250" y="4800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7538" y="5081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321050" y="4222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170488" y="5076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292475" y="5799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2787650" y="4114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303588" y="4278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224213" y="5856288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5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122863" y="5100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245350" y="6159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382713" y="6191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1068388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435225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073150" y="5961063"/>
            <a:ext cx="1362075" cy="190500"/>
            <a:chOff x="676" y="3611"/>
            <a:chExt cx="858" cy="120"/>
          </a:xfrm>
        </p:grpSpPr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6859588" y="5884863"/>
            <a:ext cx="1368425" cy="179387"/>
            <a:chOff x="4321" y="3563"/>
            <a:chExt cx="862" cy="113"/>
          </a:xfrm>
        </p:grpSpPr>
        <p:sp>
          <p:nvSpPr>
            <p:cNvPr id="2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1175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8228013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2270125" y="4575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274888" y="5129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527550" y="4759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522788" y="5407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216650" y="5313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6"/>
          <p:cNvSpPr>
            <a:spLocks/>
          </p:cNvSpPr>
          <p:nvPr/>
        </p:nvSpPr>
        <p:spPr bwMode="auto">
          <a:xfrm>
            <a:off x="3321050" y="4868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303588" y="4924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3471863" y="4992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" name="Freeform 39"/>
          <p:cNvSpPr>
            <a:spLocks/>
          </p:cNvSpPr>
          <p:nvPr/>
        </p:nvSpPr>
        <p:spPr bwMode="auto">
          <a:xfrm>
            <a:off x="1198563" y="4992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355850" y="5775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4527550" y="5129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7088188" y="4900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41" name="Freeform 43"/>
          <p:cNvSpPr>
            <a:spLocks/>
          </p:cNvSpPr>
          <p:nvPr/>
        </p:nvSpPr>
        <p:spPr bwMode="auto">
          <a:xfrm>
            <a:off x="6967538" y="5635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1298575" y="4900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57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92056604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90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dirty="0" smtClean="0"/>
              <a:t>let us go with </a:t>
            </a:r>
            <a:r>
              <a:rPr lang="en-US" sz="2800" i="1" dirty="0" smtClean="0"/>
              <a:t>B/b</a:t>
            </a:r>
            <a:r>
              <a:rPr lang="en-US" sz="2800" dirty="0" smtClean="0"/>
              <a:t> </a:t>
            </a:r>
            <a:r>
              <a:rPr lang="en-US" sz="2800" dirty="0"/>
              <a:t>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pages</a:t>
            </a: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180012" y="46148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2"/>
          <p:cNvSpPr>
            <a:spLocks/>
          </p:cNvSpPr>
          <p:nvPr/>
        </p:nvSpPr>
        <p:spPr bwMode="auto">
          <a:xfrm>
            <a:off x="3305175" y="5148262"/>
            <a:ext cx="1189037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6835775" y="4216400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1196975" y="4605337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1196975" y="5605462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1050925" y="4251325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325812" y="6189662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b="1" dirty="0">
                <a:latin typeface="Bookman Old Style" pitchFamily="18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6951662" y="4691062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965950" y="4972050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3319462" y="35480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6062" y="2709862"/>
            <a:ext cx="3625850" cy="3787775"/>
          </a:xfrm>
          <a:custGeom>
            <a:avLst/>
            <a:gdLst>
              <a:gd name="T0" fmla="*/ 0 w 2284"/>
              <a:gd name="T1" fmla="*/ 3785362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3785362 h 1570"/>
              <a:gd name="T8" fmla="*/ 0 w 2284"/>
              <a:gd name="T9" fmla="*/ 3785362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7412" y="3167062"/>
            <a:ext cx="1046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89300" y="4767262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80012" y="4233862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3762" y="604996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1125" y="608171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6800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3637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1562" y="5851525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8000" y="5775325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59587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6425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68537" y="4465637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4525962" y="4649787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 flipV="1">
            <a:off x="4521200" y="5297487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 flipV="1">
            <a:off x="6399212" y="5203825"/>
            <a:ext cx="460375" cy="20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39"/>
          <p:cNvSpPr>
            <a:spLocks/>
          </p:cNvSpPr>
          <p:nvPr/>
        </p:nvSpPr>
        <p:spPr bwMode="auto">
          <a:xfrm>
            <a:off x="1196975" y="4883150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2354262" y="5665787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2"/>
          <p:cNvSpPr>
            <a:spLocks noChangeArrowheads="1"/>
          </p:cNvSpPr>
          <p:nvPr/>
        </p:nvSpPr>
        <p:spPr bwMode="auto">
          <a:xfrm>
            <a:off x="7086600" y="4791075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6" name="Freeform 43"/>
          <p:cNvSpPr>
            <a:spLocks/>
          </p:cNvSpPr>
          <p:nvPr/>
        </p:nvSpPr>
        <p:spPr bwMode="auto">
          <a:xfrm>
            <a:off x="6965950" y="5526087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44"/>
          <p:cNvSpPr>
            <a:spLocks noChangeArrowheads="1"/>
          </p:cNvSpPr>
          <p:nvPr/>
        </p:nvSpPr>
        <p:spPr bwMode="auto">
          <a:xfrm>
            <a:off x="1296987" y="4791075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3351212" y="40814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180012" y="5222875"/>
            <a:ext cx="1143000" cy="15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351212" y="56816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9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dirty="0" smtClean="0"/>
              <a:t>let us go with </a:t>
            </a:r>
            <a:r>
              <a:rPr lang="en-US" sz="2800" i="1" dirty="0" smtClean="0"/>
              <a:t>B/b</a:t>
            </a:r>
            <a:r>
              <a:rPr lang="en-US" sz="2800" dirty="0" smtClean="0"/>
              <a:t> </a:t>
            </a:r>
            <a:r>
              <a:rPr lang="en-US" sz="2800" dirty="0"/>
              <a:t>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pages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 smtClean="0">
                <a:solidFill>
                  <a:srgbClr val="0070C0"/>
                </a:solidFill>
              </a:rPr>
              <a:t>What is the main 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 smtClean="0"/>
              <a:t>Fewer random accesses (as some of the </a:t>
            </a:r>
            <a:r>
              <a:rPr lang="en-US" altLang="ja-JP" sz="2400" dirty="0" smtClean="0"/>
              <a:t>pages </a:t>
            </a:r>
            <a:r>
              <a:rPr lang="en-US" altLang="ja-JP" sz="2400" dirty="0" smtClean="0"/>
              <a:t>will be arranged sequentially!)</a:t>
            </a:r>
          </a:p>
          <a:p>
            <a:pPr lvl="1">
              <a:buFont typeface="Wingdings" pitchFamily="2" charset="2"/>
              <a:buChar char="§"/>
            </a:pP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 smtClean="0">
                <a:solidFill>
                  <a:srgbClr val="0070C0"/>
                </a:solidFill>
              </a:rPr>
              <a:t>What is the main disadvantage?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 smtClean="0"/>
              <a:t>Smaller fan-in and accordingly larger number of passes! </a:t>
            </a: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when, say </a:t>
            </a:r>
            <a:r>
              <a:rPr lang="ja-JP" altLang="en-US" sz="2800" dirty="0"/>
              <a:t>‘</a:t>
            </a:r>
            <a:r>
              <a:rPr lang="en-US" altLang="ja-JP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is exhausted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issue a </a:t>
            </a:r>
            <a:r>
              <a:rPr lang="ja-JP" altLang="en-US" dirty="0"/>
              <a:t>‘</a:t>
            </a:r>
            <a:r>
              <a:rPr lang="en-US" altLang="ja-JP" dirty="0"/>
              <a:t>read</a:t>
            </a:r>
            <a:r>
              <a:rPr lang="ja-JP" altLang="en-US" dirty="0"/>
              <a:t>’</a:t>
            </a:r>
            <a:r>
              <a:rPr lang="en-US" altLang="ja-JP" dirty="0"/>
              <a:t> request 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wait …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6837363" y="3944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1198563" y="4333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7"/>
          <p:cNvSpPr>
            <a:spLocks/>
          </p:cNvSpPr>
          <p:nvPr/>
        </p:nvSpPr>
        <p:spPr bwMode="auto">
          <a:xfrm>
            <a:off x="1198563" y="5334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1052513" y="3979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327400" y="5918200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6953250" y="4419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1"/>
          <p:cNvSpPr>
            <a:spLocks/>
          </p:cNvSpPr>
          <p:nvPr/>
        </p:nvSpPr>
        <p:spPr bwMode="auto">
          <a:xfrm>
            <a:off x="6967538" y="4700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2"/>
          <p:cNvSpPr>
            <a:spLocks/>
          </p:cNvSpPr>
          <p:nvPr/>
        </p:nvSpPr>
        <p:spPr bwMode="auto">
          <a:xfrm>
            <a:off x="3321050" y="3841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5170488" y="4695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292475" y="5418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7650" y="3733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303588" y="3897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24213" y="5475288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22863" y="4719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5350" y="5778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2713" y="5810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8388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5225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3150" y="5580063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9588" y="5503863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61175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8013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70125" y="4194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2274888" y="4748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4527550" y="4378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V="1">
            <a:off x="4522788" y="5026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216650" y="4932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36"/>
          <p:cNvSpPr>
            <a:spLocks/>
          </p:cNvSpPr>
          <p:nvPr/>
        </p:nvSpPr>
        <p:spPr bwMode="auto">
          <a:xfrm>
            <a:off x="3321050" y="4487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3303588" y="4543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3471863" y="4611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1198563" y="4611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>
            <a:off x="2355850" y="5394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1"/>
          <p:cNvSpPr>
            <a:spLocks noChangeShapeType="1"/>
          </p:cNvSpPr>
          <p:nvPr/>
        </p:nvSpPr>
        <p:spPr bwMode="auto">
          <a:xfrm>
            <a:off x="4527550" y="4748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7088188" y="4519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967538" y="5254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1298575" y="4519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pic>
        <p:nvPicPr>
          <p:cNvPr id="8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8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INSTEAD: </a:t>
            </a:r>
            <a:r>
              <a:rPr lang="en-US" sz="2800" i="1" dirty="0" smtClean="0">
                <a:solidFill>
                  <a:schemeClr val="tx2"/>
                </a:solidFill>
              </a:rPr>
              <a:t>pre-fetch</a:t>
            </a:r>
            <a:r>
              <a:rPr lang="en-US" sz="2800" dirty="0" smtClean="0"/>
              <a:t> </a:t>
            </a:r>
            <a:r>
              <a:rPr lang="en-US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into a </a:t>
            </a:r>
            <a:r>
              <a:rPr lang="en-US" altLang="ja-JP" sz="2800" dirty="0"/>
              <a:t>`</a:t>
            </a:r>
            <a:r>
              <a:rPr lang="en-US" altLang="ja-JP" sz="2800" i="1" dirty="0">
                <a:solidFill>
                  <a:schemeClr val="tx2"/>
                </a:solidFill>
              </a:rPr>
              <a:t>shadow block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When INPUT1 is exhausted, </a:t>
            </a:r>
            <a:r>
              <a:rPr lang="en-US" sz="2400" dirty="0" smtClean="0"/>
              <a:t>issue </a:t>
            </a:r>
            <a:r>
              <a:rPr lang="en-US" sz="2400" dirty="0"/>
              <a:t>a </a:t>
            </a:r>
            <a:r>
              <a:rPr lang="ja-JP" altLang="en-US" sz="2400" dirty="0"/>
              <a:t>‘</a:t>
            </a:r>
            <a:r>
              <a:rPr lang="en-US" altLang="ja-JP" sz="2400" dirty="0" smtClean="0"/>
              <a:t>read</a:t>
            </a:r>
            <a:r>
              <a:rPr lang="ja-JP" altLang="en-US" sz="2400" dirty="0" smtClean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also proceed </a:t>
            </a:r>
            <a:r>
              <a:rPr lang="en-US" sz="2400" dirty="0"/>
              <a:t>with INPUT1</a:t>
            </a:r>
            <a:r>
              <a:rPr lang="ja-JP" altLang="en-US" sz="2400" dirty="0" smtClean="0"/>
              <a:t>’</a:t>
            </a:r>
            <a:endParaRPr lang="en-US" altLang="ja-JP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Thus, the CPU can never go idle!</a:t>
            </a:r>
            <a:endParaRPr lang="en-US" sz="2400" dirty="0"/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00" name="Freeform 6"/>
          <p:cNvSpPr>
            <a:spLocks/>
          </p:cNvSpPr>
          <p:nvPr/>
        </p:nvSpPr>
        <p:spPr bwMode="auto">
          <a:xfrm>
            <a:off x="5000625" y="4429125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Rectangle 7"/>
          <p:cNvSpPr>
            <a:spLocks noChangeArrowheads="1"/>
          </p:cNvSpPr>
          <p:nvPr/>
        </p:nvSpPr>
        <p:spPr bwMode="auto">
          <a:xfrm>
            <a:off x="4979988" y="4459287"/>
            <a:ext cx="8080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</a:t>
            </a:r>
          </a:p>
        </p:txBody>
      </p:sp>
      <p:sp>
        <p:nvSpPr>
          <p:cNvPr id="202" name="Freeform 8"/>
          <p:cNvSpPr>
            <a:spLocks/>
          </p:cNvSpPr>
          <p:nvPr/>
        </p:nvSpPr>
        <p:spPr bwMode="auto">
          <a:xfrm>
            <a:off x="4989513" y="4757737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Rectangle 9"/>
          <p:cNvSpPr>
            <a:spLocks noChangeArrowheads="1"/>
          </p:cNvSpPr>
          <p:nvPr/>
        </p:nvSpPr>
        <p:spPr bwMode="auto">
          <a:xfrm>
            <a:off x="4927600" y="4786312"/>
            <a:ext cx="842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OUTPUT'</a:t>
            </a:r>
          </a:p>
        </p:txBody>
      </p:sp>
      <p:sp>
        <p:nvSpPr>
          <p:cNvPr id="204" name="Freeform 10"/>
          <p:cNvSpPr>
            <a:spLocks/>
          </p:cNvSpPr>
          <p:nvPr/>
        </p:nvSpPr>
        <p:spPr bwMode="auto">
          <a:xfrm>
            <a:off x="1524000" y="4119562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1"/>
          <p:cNvSpPr>
            <a:spLocks/>
          </p:cNvSpPr>
          <p:nvPr/>
        </p:nvSpPr>
        <p:spPr bwMode="auto">
          <a:xfrm>
            <a:off x="1524000" y="5308600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12"/>
          <p:cNvSpPr>
            <a:spLocks/>
          </p:cNvSpPr>
          <p:nvPr/>
        </p:nvSpPr>
        <p:spPr bwMode="auto">
          <a:xfrm>
            <a:off x="152400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13"/>
          <p:cNvSpPr>
            <a:spLocks/>
          </p:cNvSpPr>
          <p:nvPr/>
        </p:nvSpPr>
        <p:spPr bwMode="auto">
          <a:xfrm>
            <a:off x="6380163" y="4098925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14"/>
          <p:cNvSpPr>
            <a:spLocks/>
          </p:cNvSpPr>
          <p:nvPr/>
        </p:nvSpPr>
        <p:spPr bwMode="auto">
          <a:xfrm>
            <a:off x="6380163" y="5367337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15"/>
          <p:cNvSpPr>
            <a:spLocks/>
          </p:cNvSpPr>
          <p:nvPr/>
        </p:nvSpPr>
        <p:spPr bwMode="auto">
          <a:xfrm>
            <a:off x="7543800" y="4205287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6"/>
          <p:cNvSpPr>
            <a:spLocks/>
          </p:cNvSpPr>
          <p:nvPr/>
        </p:nvSpPr>
        <p:spPr bwMode="auto">
          <a:xfrm>
            <a:off x="6380163" y="4241800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7"/>
          <p:cNvSpPr>
            <a:spLocks/>
          </p:cNvSpPr>
          <p:nvPr/>
        </p:nvSpPr>
        <p:spPr bwMode="auto">
          <a:xfrm>
            <a:off x="1646238" y="5041900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8"/>
          <p:cNvSpPr>
            <a:spLocks/>
          </p:cNvSpPr>
          <p:nvPr/>
        </p:nvSpPr>
        <p:spPr bwMode="auto">
          <a:xfrm>
            <a:off x="6478588" y="4559300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9"/>
          <p:cNvSpPr>
            <a:spLocks/>
          </p:cNvSpPr>
          <p:nvPr/>
        </p:nvSpPr>
        <p:spPr bwMode="auto">
          <a:xfrm>
            <a:off x="6491288" y="4997450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0"/>
          <p:cNvSpPr>
            <a:spLocks/>
          </p:cNvSpPr>
          <p:nvPr/>
        </p:nvSpPr>
        <p:spPr bwMode="auto">
          <a:xfrm>
            <a:off x="1646238" y="4611687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21"/>
          <p:cNvSpPr>
            <a:spLocks/>
          </p:cNvSpPr>
          <p:nvPr/>
        </p:nvSpPr>
        <p:spPr bwMode="auto">
          <a:xfrm>
            <a:off x="1646238" y="4354512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22"/>
          <p:cNvSpPr>
            <a:spLocks/>
          </p:cNvSpPr>
          <p:nvPr/>
        </p:nvSpPr>
        <p:spPr bwMode="auto">
          <a:xfrm>
            <a:off x="6491288" y="4354512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23"/>
          <p:cNvSpPr>
            <a:spLocks/>
          </p:cNvSpPr>
          <p:nvPr/>
        </p:nvSpPr>
        <p:spPr bwMode="auto">
          <a:xfrm>
            <a:off x="6756400" y="4783137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24"/>
          <p:cNvSpPr>
            <a:spLocks/>
          </p:cNvSpPr>
          <p:nvPr/>
        </p:nvSpPr>
        <p:spPr bwMode="auto">
          <a:xfrm>
            <a:off x="6924675" y="4783137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25"/>
          <p:cNvSpPr>
            <a:spLocks/>
          </p:cNvSpPr>
          <p:nvPr/>
        </p:nvSpPr>
        <p:spPr bwMode="auto">
          <a:xfrm>
            <a:off x="7107238" y="4783137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" name="Group 29"/>
          <p:cNvGrpSpPr>
            <a:grpSpLocks/>
          </p:cNvGrpSpPr>
          <p:nvPr/>
        </p:nvGrpSpPr>
        <p:grpSpPr bwMode="auto">
          <a:xfrm>
            <a:off x="3494088" y="5157787"/>
            <a:ext cx="403225" cy="65088"/>
            <a:chOff x="2297" y="3192"/>
            <a:chExt cx="254" cy="41"/>
          </a:xfrm>
        </p:grpSpPr>
        <p:sp>
          <p:nvSpPr>
            <p:cNvPr id="221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" name="Freeform 30"/>
          <p:cNvSpPr>
            <a:spLocks/>
          </p:cNvSpPr>
          <p:nvPr/>
        </p:nvSpPr>
        <p:spPr bwMode="auto">
          <a:xfrm>
            <a:off x="3378200" y="3563937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31"/>
          <p:cNvSpPr>
            <a:spLocks/>
          </p:cNvSpPr>
          <p:nvPr/>
        </p:nvSpPr>
        <p:spPr bwMode="auto">
          <a:xfrm>
            <a:off x="3382963" y="3898900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32"/>
          <p:cNvSpPr>
            <a:spLocks/>
          </p:cNvSpPr>
          <p:nvPr/>
        </p:nvSpPr>
        <p:spPr bwMode="auto">
          <a:xfrm>
            <a:off x="3387725" y="5435600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33"/>
          <p:cNvSpPr>
            <a:spLocks/>
          </p:cNvSpPr>
          <p:nvPr/>
        </p:nvSpPr>
        <p:spPr bwMode="auto">
          <a:xfrm>
            <a:off x="3400425" y="5754687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34"/>
          <p:cNvSpPr>
            <a:spLocks/>
          </p:cNvSpPr>
          <p:nvPr/>
        </p:nvSpPr>
        <p:spPr bwMode="auto">
          <a:xfrm>
            <a:off x="2971800" y="3443287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35"/>
          <p:cNvSpPr>
            <a:spLocks/>
          </p:cNvSpPr>
          <p:nvPr/>
        </p:nvSpPr>
        <p:spPr bwMode="auto">
          <a:xfrm>
            <a:off x="3370263" y="4330700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36"/>
          <p:cNvSpPr>
            <a:spLocks/>
          </p:cNvSpPr>
          <p:nvPr/>
        </p:nvSpPr>
        <p:spPr bwMode="auto">
          <a:xfrm>
            <a:off x="3371850" y="4646612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4214813" y="3873500"/>
            <a:ext cx="617537" cy="1820862"/>
            <a:chOff x="2751" y="2383"/>
            <a:chExt cx="389" cy="1147"/>
          </a:xfrm>
        </p:grpSpPr>
        <p:sp>
          <p:nvSpPr>
            <p:cNvPr id="232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" name="Freeform 44"/>
          <p:cNvSpPr>
            <a:spLocks/>
          </p:cNvSpPr>
          <p:nvPr/>
        </p:nvSpPr>
        <p:spPr bwMode="auto">
          <a:xfrm>
            <a:off x="4968875" y="5124450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45"/>
          <p:cNvSpPr>
            <a:spLocks/>
          </p:cNvSpPr>
          <p:nvPr/>
        </p:nvSpPr>
        <p:spPr bwMode="auto">
          <a:xfrm>
            <a:off x="4968875" y="5148262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46"/>
          <p:cNvSpPr>
            <a:spLocks/>
          </p:cNvSpPr>
          <p:nvPr/>
        </p:nvSpPr>
        <p:spPr bwMode="auto">
          <a:xfrm>
            <a:off x="5541963" y="5124450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1782763" y="5443537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6623050" y="5503862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3389313" y="36147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413125" y="5476875"/>
            <a:ext cx="765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3378200" y="43640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3338513" y="3941762"/>
            <a:ext cx="80168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1'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3328988" y="4689475"/>
            <a:ext cx="801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2'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3336925" y="5776912"/>
            <a:ext cx="8016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k'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4878388" y="5341937"/>
            <a:ext cx="10302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block size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5219700" y="5138737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pitchFamily="34" charset="0"/>
              </a:rPr>
              <a:t>b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2894013" y="6251575"/>
            <a:ext cx="3343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 main memory buffers, k-way merge</a:t>
            </a:r>
          </a:p>
        </p:txBody>
      </p:sp>
      <p:sp>
        <p:nvSpPr>
          <p:cNvPr id="252" name="Freeform 58"/>
          <p:cNvSpPr>
            <a:spLocks/>
          </p:cNvSpPr>
          <p:nvPr/>
        </p:nvSpPr>
        <p:spPr bwMode="auto">
          <a:xfrm>
            <a:off x="271145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3" name="Group 62"/>
          <p:cNvGrpSpPr>
            <a:grpSpLocks/>
          </p:cNvGrpSpPr>
          <p:nvPr/>
        </p:nvGrpSpPr>
        <p:grpSpPr bwMode="auto">
          <a:xfrm>
            <a:off x="1909763" y="4838700"/>
            <a:ext cx="403225" cy="65087"/>
            <a:chOff x="1299" y="2991"/>
            <a:chExt cx="254" cy="41"/>
          </a:xfrm>
        </p:grpSpPr>
        <p:sp>
          <p:nvSpPr>
            <p:cNvPr id="254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 flipV="1">
            <a:off x="2628900" y="3841750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64"/>
          <p:cNvSpPr>
            <a:spLocks noChangeShapeType="1"/>
          </p:cNvSpPr>
          <p:nvPr/>
        </p:nvSpPr>
        <p:spPr bwMode="auto">
          <a:xfrm>
            <a:off x="2633663" y="4640262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65"/>
          <p:cNvSpPr>
            <a:spLocks noChangeShapeType="1"/>
          </p:cNvSpPr>
          <p:nvPr/>
        </p:nvSpPr>
        <p:spPr bwMode="auto">
          <a:xfrm>
            <a:off x="2633663" y="5119687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5721350" y="4719637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0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47770" y="2646101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6112079" y="3015433"/>
            <a:ext cx="841530" cy="184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Another way of adapting gracefully to insertions and deletions (i.e., pursuing dynamic hashing) is to use </a:t>
            </a:r>
            <a:r>
              <a:rPr lang="en-US" sz="2800" dirty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inear Hashing (LH)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contrast to Extendible Hashing, LH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Does not require a directory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Deals naturally with collisions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Offers a lot of flexibility w.r.t the timing of bucket split (allowing trading off greater overflow chains for higher average space utilization)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841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Linear Hashing Works?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LH uses </a:t>
            </a:r>
            <a:r>
              <a:rPr lang="en-US" dirty="0"/>
              <a:t>a family of hash functions </a:t>
            </a:r>
            <a:r>
              <a:rPr lang="en-US" b="1" i="1" dirty="0" smtClean="0"/>
              <a:t>h</a:t>
            </a:r>
            <a:r>
              <a:rPr lang="en-US" i="1" baseline="-25000" dirty="0" smtClean="0"/>
              <a:t>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2</a:t>
            </a:r>
            <a:r>
              <a:rPr lang="en-US" dirty="0"/>
              <a:t>, ...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=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mod(2</a:t>
            </a:r>
            <a:r>
              <a:rPr lang="en-US" baseline="30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N)</a:t>
            </a:r>
            <a:r>
              <a:rPr lang="en-US" dirty="0"/>
              <a:t>;  N = initial # </a:t>
            </a:r>
            <a:r>
              <a:rPr lang="en-US" dirty="0" smtClean="0"/>
              <a:t>buckets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is some hash function (range is </a:t>
            </a:r>
            <a:r>
              <a:rPr lang="en-US" i="1" dirty="0"/>
              <a:t>not</a:t>
            </a:r>
            <a:r>
              <a:rPr lang="en-US" dirty="0"/>
              <a:t> 0 to N-1</a:t>
            </a:r>
            <a:r>
              <a:rPr lang="en-US" dirty="0" smtClean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N = 2</a:t>
            </a:r>
            <a:r>
              <a:rPr lang="en-US" i="1" baseline="30000" dirty="0"/>
              <a:t>d0</a:t>
            </a:r>
            <a:r>
              <a:rPr lang="en-US" dirty="0"/>
              <a:t>, for some </a:t>
            </a:r>
            <a:r>
              <a:rPr lang="en-US" i="1" dirty="0"/>
              <a:t>d0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dirty="0"/>
              <a:t> consists of applying </a:t>
            </a: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and looking at the last </a:t>
            </a:r>
            <a:r>
              <a:rPr lang="en-US" i="1" dirty="0"/>
              <a:t>di</a:t>
            </a:r>
            <a:r>
              <a:rPr lang="en-US" dirty="0"/>
              <a:t> bits, where </a:t>
            </a:r>
            <a:r>
              <a:rPr lang="en-US" i="1" dirty="0"/>
              <a:t>di</a:t>
            </a:r>
            <a:r>
              <a:rPr lang="en-US" dirty="0"/>
              <a:t> = </a:t>
            </a:r>
            <a:r>
              <a:rPr lang="en-US" i="1" dirty="0"/>
              <a:t>d0</a:t>
            </a:r>
            <a:r>
              <a:rPr lang="en-US" dirty="0"/>
              <a:t> + </a:t>
            </a:r>
            <a:r>
              <a:rPr lang="en-US" i="1" dirty="0"/>
              <a:t>i</a:t>
            </a:r>
            <a:endParaRPr lang="en-US" i="1" dirty="0" smtClean="0"/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i="1" baseline="-25000" dirty="0"/>
              <a:t>i+1</a:t>
            </a:r>
            <a:r>
              <a:rPr lang="en-US" baseline="-25000" dirty="0"/>
              <a:t> </a:t>
            </a:r>
            <a:r>
              <a:rPr lang="en-US" dirty="0"/>
              <a:t>doubles the range of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similar to directory doubling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45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Linear Hashing Works?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LH uses </a:t>
            </a:r>
            <a:r>
              <a:rPr lang="en-US" sz="2800" dirty="0"/>
              <a:t>overflow pages, and </a:t>
            </a:r>
            <a:r>
              <a:rPr lang="en-US" sz="2800" dirty="0" smtClean="0"/>
              <a:t>chooses buckets </a:t>
            </a:r>
            <a:r>
              <a:rPr lang="en-US" sz="2800" dirty="0"/>
              <a:t>to split </a:t>
            </a:r>
            <a:r>
              <a:rPr lang="en-US" sz="2800" dirty="0" smtClean="0"/>
              <a:t>in a </a:t>
            </a:r>
            <a:r>
              <a:rPr lang="en-US" sz="2800" i="1" dirty="0" smtClean="0">
                <a:solidFill>
                  <a:srgbClr val="0070C0"/>
                </a:solidFill>
              </a:rPr>
              <a:t>round-robin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fashion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/>
              <a:t>Splitting proceeds in </a:t>
            </a:r>
            <a:r>
              <a:rPr lang="en-US" dirty="0" smtClean="0"/>
              <a:t>“rounds” 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A round </a:t>
            </a:r>
            <a:r>
              <a:rPr lang="en-US" dirty="0"/>
              <a:t>ends when all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baseline="-25000" dirty="0"/>
              <a:t> 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dirty="0" smtClean="0"/>
              <a:t>(</a:t>
            </a:r>
            <a:r>
              <a:rPr lang="en-US" dirty="0"/>
              <a:t>for round </a:t>
            </a:r>
            <a:r>
              <a:rPr lang="en-US" i="1" dirty="0"/>
              <a:t>R</a:t>
            </a:r>
            <a:r>
              <a:rPr lang="en-US" dirty="0"/>
              <a:t>) initial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buckets </a:t>
            </a:r>
            <a:r>
              <a:rPr lang="en-US" dirty="0"/>
              <a:t>are </a:t>
            </a:r>
            <a:r>
              <a:rPr lang="en-US" dirty="0" smtClean="0"/>
              <a:t>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Buckets </a:t>
            </a:r>
            <a:r>
              <a:rPr lang="en-US" dirty="0"/>
              <a:t>0 to </a:t>
            </a:r>
            <a:r>
              <a:rPr lang="en-US" i="1" dirty="0"/>
              <a:t>Next-1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have </a:t>
            </a:r>
            <a:r>
              <a:rPr lang="en-US" dirty="0"/>
              <a:t>been split;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Next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dirty="0"/>
              <a:t> yet to be </a:t>
            </a:r>
            <a:r>
              <a:rPr lang="en-US" dirty="0" smtClean="0"/>
              <a:t>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Current round number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referred to as </a:t>
            </a:r>
            <a:r>
              <a:rPr lang="en-US" i="1" dirty="0" smtClean="0"/>
              <a:t>Level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5592762" y="4669325"/>
            <a:ext cx="960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Level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5414962" y="4540738"/>
            <a:ext cx="452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h 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465637" y="3704979"/>
            <a:ext cx="30781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Buckets that existed at the</a:t>
            </a:r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4474065" y="3987799"/>
            <a:ext cx="2873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beginning of this round: </a:t>
            </a: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4797425" y="4305788"/>
            <a:ext cx="2212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this is the range of</a:t>
            </a:r>
          </a:p>
        </p:txBody>
      </p:sp>
      <p:sp>
        <p:nvSpPr>
          <p:cNvPr id="66" name="Rectangle 11"/>
          <p:cNvSpPr>
            <a:spLocks noChangeArrowheads="1"/>
          </p:cNvSpPr>
          <p:nvPr/>
        </p:nvSpPr>
        <p:spPr bwMode="auto">
          <a:xfrm>
            <a:off x="6745085" y="3070224"/>
            <a:ext cx="676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C0128"/>
                </a:solidFill>
                <a:latin typeface="Arial" pitchFamily="34" charset="0"/>
              </a:rPr>
              <a:t>Next</a:t>
            </a:r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7364802" y="2209800"/>
            <a:ext cx="168315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Buckets split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in 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this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round</a:t>
            </a:r>
            <a:endParaRPr lang="en-US" sz="1800" b="1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85" name="Rectangle 30"/>
          <p:cNvSpPr>
            <a:spLocks noChangeArrowheads="1"/>
          </p:cNvSpPr>
          <p:nvPr/>
        </p:nvSpPr>
        <p:spPr bwMode="auto">
          <a:xfrm>
            <a:off x="5511020" y="5611324"/>
            <a:ext cx="2003755" cy="92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‘</a:t>
            </a:r>
            <a:r>
              <a:rPr lang="en-US" sz="1800" b="1" dirty="0" smtClean="0">
                <a:solidFill>
                  <a:srgbClr val="3365FB"/>
                </a:solidFill>
                <a:latin typeface="Arial" pitchFamily="34" charset="0"/>
              </a:rPr>
              <a:t>split image’ </a:t>
            </a:r>
          </a:p>
          <a:p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b</a:t>
            </a:r>
            <a:r>
              <a:rPr lang="en-US" sz="1800" b="1" dirty="0" smtClean="0">
                <a:solidFill>
                  <a:srgbClr val="3365FB"/>
                </a:solidFill>
                <a:latin typeface="Arial" pitchFamily="34" charset="0"/>
              </a:rPr>
              <a:t>uckets </a:t>
            </a: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created </a:t>
            </a:r>
            <a:b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</a:b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in </a:t>
            </a:r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this </a:t>
            </a: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round</a:t>
            </a:r>
            <a:endParaRPr lang="en-US" b="1" dirty="0">
              <a:solidFill>
                <a:srgbClr val="3365FB"/>
              </a:solidFill>
              <a:latin typeface="Arial" pitchFamily="34" charset="0"/>
            </a:endParaRP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>
            <a:off x="7991273" y="2960687"/>
            <a:ext cx="430213" cy="3211513"/>
          </a:xfrm>
          <a:custGeom>
            <a:avLst/>
            <a:gdLst>
              <a:gd name="T0" fmla="*/ 0 w 271"/>
              <a:gd name="T1" fmla="*/ 0 h 2023"/>
              <a:gd name="T2" fmla="*/ 270 w 271"/>
              <a:gd name="T3" fmla="*/ 0 h 2023"/>
              <a:gd name="T4" fmla="*/ 270 w 271"/>
              <a:gd name="T5" fmla="*/ 2022 h 2023"/>
              <a:gd name="T6" fmla="*/ 0 w 271"/>
              <a:gd name="T7" fmla="*/ 2022 h 2023"/>
              <a:gd name="T8" fmla="*/ 0 w 271"/>
              <a:gd name="T9" fmla="*/ 0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2023">
                <a:moveTo>
                  <a:pt x="0" y="0"/>
                </a:moveTo>
                <a:lnTo>
                  <a:pt x="270" y="0"/>
                </a:lnTo>
                <a:lnTo>
                  <a:pt x="270" y="2022"/>
                </a:lnTo>
                <a:lnTo>
                  <a:pt x="0" y="202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2"/>
          <p:cNvSpPr>
            <a:spLocks/>
          </p:cNvSpPr>
          <p:nvPr/>
        </p:nvSpPr>
        <p:spPr bwMode="auto">
          <a:xfrm>
            <a:off x="7991273" y="53149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33"/>
          <p:cNvSpPr>
            <a:spLocks/>
          </p:cNvSpPr>
          <p:nvPr/>
        </p:nvSpPr>
        <p:spPr bwMode="auto">
          <a:xfrm>
            <a:off x="7991273" y="54229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34"/>
          <p:cNvSpPr>
            <a:spLocks/>
          </p:cNvSpPr>
          <p:nvPr/>
        </p:nvSpPr>
        <p:spPr bwMode="auto">
          <a:xfrm>
            <a:off x="7991273" y="55292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35"/>
          <p:cNvSpPr>
            <a:spLocks/>
          </p:cNvSpPr>
          <p:nvPr/>
        </p:nvSpPr>
        <p:spPr bwMode="auto">
          <a:xfrm>
            <a:off x="7991273" y="5635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36"/>
          <p:cNvSpPr>
            <a:spLocks/>
          </p:cNvSpPr>
          <p:nvPr/>
        </p:nvSpPr>
        <p:spPr bwMode="auto">
          <a:xfrm>
            <a:off x="7991273" y="5635625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37"/>
          <p:cNvSpPr>
            <a:spLocks/>
          </p:cNvSpPr>
          <p:nvPr/>
        </p:nvSpPr>
        <p:spPr bwMode="auto">
          <a:xfrm>
            <a:off x="7991273" y="60642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38"/>
          <p:cNvSpPr>
            <a:spLocks/>
          </p:cNvSpPr>
          <p:nvPr/>
        </p:nvSpPr>
        <p:spPr bwMode="auto">
          <a:xfrm>
            <a:off x="7991273" y="59563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39"/>
          <p:cNvSpPr>
            <a:spLocks/>
          </p:cNvSpPr>
          <p:nvPr/>
        </p:nvSpPr>
        <p:spPr bwMode="auto">
          <a:xfrm>
            <a:off x="7991273" y="584993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40"/>
          <p:cNvSpPr>
            <a:spLocks/>
          </p:cNvSpPr>
          <p:nvPr/>
        </p:nvSpPr>
        <p:spPr bwMode="auto">
          <a:xfrm>
            <a:off x="7991273" y="57435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41"/>
          <p:cNvSpPr>
            <a:spLocks/>
          </p:cNvSpPr>
          <p:nvPr/>
        </p:nvSpPr>
        <p:spPr bwMode="auto">
          <a:xfrm>
            <a:off x="7991273" y="2960687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42"/>
          <p:cNvSpPr>
            <a:spLocks/>
          </p:cNvSpPr>
          <p:nvPr/>
        </p:nvSpPr>
        <p:spPr bwMode="auto">
          <a:xfrm>
            <a:off x="7991273" y="30670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43"/>
          <p:cNvSpPr>
            <a:spLocks/>
          </p:cNvSpPr>
          <p:nvPr/>
        </p:nvSpPr>
        <p:spPr bwMode="auto">
          <a:xfrm>
            <a:off x="7991273" y="31750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44"/>
          <p:cNvSpPr>
            <a:spLocks/>
          </p:cNvSpPr>
          <p:nvPr/>
        </p:nvSpPr>
        <p:spPr bwMode="auto">
          <a:xfrm>
            <a:off x="7991273" y="32813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45"/>
          <p:cNvSpPr>
            <a:spLocks/>
          </p:cNvSpPr>
          <p:nvPr/>
        </p:nvSpPr>
        <p:spPr bwMode="auto">
          <a:xfrm>
            <a:off x="7991273" y="338931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46"/>
          <p:cNvSpPr>
            <a:spLocks/>
          </p:cNvSpPr>
          <p:nvPr/>
        </p:nvSpPr>
        <p:spPr bwMode="auto">
          <a:xfrm>
            <a:off x="7991273" y="34956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47"/>
          <p:cNvSpPr>
            <a:spLocks/>
          </p:cNvSpPr>
          <p:nvPr/>
        </p:nvSpPr>
        <p:spPr bwMode="auto">
          <a:xfrm>
            <a:off x="7991273" y="3603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48"/>
          <p:cNvSpPr>
            <a:spLocks/>
          </p:cNvSpPr>
          <p:nvPr/>
        </p:nvSpPr>
        <p:spPr bwMode="auto">
          <a:xfrm>
            <a:off x="7991273" y="370998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49"/>
          <p:cNvSpPr>
            <a:spLocks/>
          </p:cNvSpPr>
          <p:nvPr/>
        </p:nvSpPr>
        <p:spPr bwMode="auto">
          <a:xfrm>
            <a:off x="7991273" y="38163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53"/>
          <p:cNvGrpSpPr>
            <a:grpSpLocks/>
          </p:cNvGrpSpPr>
          <p:nvPr/>
        </p:nvGrpSpPr>
        <p:grpSpPr bwMode="auto">
          <a:xfrm>
            <a:off x="8454823" y="2976562"/>
            <a:ext cx="381000" cy="457200"/>
            <a:chOff x="2976" y="1584"/>
            <a:chExt cx="240" cy="288"/>
          </a:xfrm>
        </p:grpSpPr>
        <p:sp>
          <p:nvSpPr>
            <p:cNvPr id="106" name="Line 50"/>
            <p:cNvSpPr>
              <a:spLocks noChangeShapeType="1"/>
            </p:cNvSpPr>
            <p:nvPr/>
          </p:nvSpPr>
          <p:spPr bwMode="auto">
            <a:xfrm>
              <a:off x="3120" y="1584"/>
              <a:ext cx="96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51"/>
            <p:cNvSpPr>
              <a:spLocks noChangeShapeType="1"/>
            </p:cNvSpPr>
            <p:nvPr/>
          </p:nvSpPr>
          <p:spPr bwMode="auto">
            <a:xfrm>
              <a:off x="3216" y="1584"/>
              <a:ext cx="0" cy="28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52"/>
            <p:cNvSpPr>
              <a:spLocks noChangeShapeType="1"/>
            </p:cNvSpPr>
            <p:nvPr/>
          </p:nvSpPr>
          <p:spPr bwMode="auto">
            <a:xfrm>
              <a:off x="2976" y="1872"/>
              <a:ext cx="240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" name="Group 57"/>
          <p:cNvGrpSpPr>
            <a:grpSpLocks/>
          </p:cNvGrpSpPr>
          <p:nvPr/>
        </p:nvGrpSpPr>
        <p:grpSpPr bwMode="auto">
          <a:xfrm rot="10800000">
            <a:off x="7556748" y="5729287"/>
            <a:ext cx="381000" cy="457200"/>
            <a:chOff x="2985" y="3264"/>
            <a:chExt cx="240" cy="288"/>
          </a:xfrm>
        </p:grpSpPr>
        <p:sp>
          <p:nvSpPr>
            <p:cNvPr id="110" name="Line 54"/>
            <p:cNvSpPr>
              <a:spLocks noChangeShapeType="1"/>
            </p:cNvSpPr>
            <p:nvPr/>
          </p:nvSpPr>
          <p:spPr bwMode="auto">
            <a:xfrm>
              <a:off x="3120" y="3543"/>
              <a:ext cx="96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55"/>
            <p:cNvSpPr>
              <a:spLocks noChangeShapeType="1"/>
            </p:cNvSpPr>
            <p:nvPr/>
          </p:nvSpPr>
          <p:spPr bwMode="auto">
            <a:xfrm>
              <a:off x="3216" y="3264"/>
              <a:ext cx="0" cy="288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56"/>
            <p:cNvSpPr>
              <a:spLocks noChangeShapeType="1"/>
            </p:cNvSpPr>
            <p:nvPr/>
          </p:nvSpPr>
          <p:spPr bwMode="auto">
            <a:xfrm>
              <a:off x="2985" y="3264"/>
              <a:ext cx="240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" name="Line 58"/>
          <p:cNvSpPr>
            <a:spLocks noChangeShapeType="1"/>
          </p:cNvSpPr>
          <p:nvPr/>
        </p:nvSpPr>
        <p:spPr bwMode="auto">
          <a:xfrm flipH="1">
            <a:off x="7007023" y="3509962"/>
            <a:ext cx="990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59"/>
          <p:cNvSpPr>
            <a:spLocks noChangeShapeType="1"/>
          </p:cNvSpPr>
          <p:nvPr/>
        </p:nvSpPr>
        <p:spPr bwMode="auto">
          <a:xfrm flipH="1">
            <a:off x="7540423" y="2976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60"/>
          <p:cNvSpPr>
            <a:spLocks noChangeShapeType="1"/>
          </p:cNvSpPr>
          <p:nvPr/>
        </p:nvSpPr>
        <p:spPr bwMode="auto">
          <a:xfrm>
            <a:off x="7540423" y="297656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61"/>
          <p:cNvSpPr>
            <a:spLocks noChangeShapeType="1"/>
          </p:cNvSpPr>
          <p:nvPr/>
        </p:nvSpPr>
        <p:spPr bwMode="auto">
          <a:xfrm flipH="1">
            <a:off x="7540423" y="5643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Arc 62"/>
          <p:cNvSpPr>
            <a:spLocks/>
          </p:cNvSpPr>
          <p:nvPr/>
        </p:nvSpPr>
        <p:spPr bwMode="auto">
          <a:xfrm>
            <a:off x="7083223" y="4351337"/>
            <a:ext cx="457200" cy="76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77" grpId="0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3" grpId="0" animBg="1"/>
      <p:bldP spid="114" grpId="0" animBg="1"/>
      <p:bldP spid="115" grpId="0" animBg="1"/>
      <p:bldP spid="116" grpId="0" animBg="1"/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/>
              <a:t>To find </a:t>
            </a:r>
            <a:r>
              <a:rPr lang="en-US" sz="2800" dirty="0" smtClean="0"/>
              <a:t>a bucket </a:t>
            </a:r>
            <a:r>
              <a:rPr lang="en-US" sz="2800" dirty="0"/>
              <a:t>for data entry </a:t>
            </a:r>
            <a:r>
              <a:rPr lang="en-US" sz="2800" i="1" dirty="0"/>
              <a:t>r, </a:t>
            </a:r>
            <a:r>
              <a:rPr lang="en-US" sz="2800" dirty="0"/>
              <a:t>find</a:t>
            </a:r>
            <a:r>
              <a:rPr lang="en-US" sz="2800" i="1" dirty="0"/>
              <a:t> </a:t>
            </a:r>
            <a:r>
              <a:rPr lang="en-US" sz="2800" b="1" i="1" dirty="0" err="1"/>
              <a:t>h</a:t>
            </a:r>
            <a:r>
              <a:rPr lang="en-US" sz="2800" i="1" baseline="-25000" dirty="0" err="1"/>
              <a:t>Level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  <a:r>
              <a:rPr lang="en-US" sz="2800" i="1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i="1" dirty="0"/>
              <a:t>(r)</a:t>
            </a:r>
            <a:r>
              <a:rPr lang="en-US" sz="2600" dirty="0"/>
              <a:t> in range `</a:t>
            </a:r>
            <a:r>
              <a:rPr lang="en-US" sz="2600" i="1" dirty="0"/>
              <a:t>Next</a:t>
            </a:r>
            <a:r>
              <a:rPr lang="en-US" sz="2600" dirty="0"/>
              <a:t> to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’</a:t>
            </a:r>
            <a:r>
              <a:rPr lang="en-US" sz="2600" i="1" baseline="-25000" dirty="0"/>
              <a:t> </a:t>
            </a:r>
            <a:r>
              <a:rPr lang="en-US" sz="2600" dirty="0"/>
              <a:t>, </a:t>
            </a:r>
            <a:r>
              <a:rPr lang="en-US" sz="2600" i="1" dirty="0"/>
              <a:t>r </a:t>
            </a:r>
            <a:r>
              <a:rPr lang="en-US" sz="2600" dirty="0"/>
              <a:t>belongs </a:t>
            </a:r>
            <a:r>
              <a:rPr lang="en-US" sz="2600" dirty="0" smtClean="0"/>
              <a:t>there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Else, </a:t>
            </a:r>
            <a:r>
              <a:rPr lang="en-US" sz="2600" i="1" dirty="0"/>
              <a:t>r </a:t>
            </a:r>
            <a:r>
              <a:rPr lang="en-US" sz="2600" dirty="0"/>
              <a:t>could belong to bucket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or bucket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i="1" dirty="0" err="1" smtClean="0"/>
              <a:t>h</a:t>
            </a:r>
            <a:r>
              <a:rPr lang="en-US" sz="2600" i="1" baseline="-25000" dirty="0" err="1" smtClean="0"/>
              <a:t>Level</a:t>
            </a:r>
            <a:r>
              <a:rPr lang="en-US" sz="2600" dirty="0" smtClean="0"/>
              <a:t>(</a:t>
            </a:r>
            <a:r>
              <a:rPr lang="en-US" sz="2600" i="1" dirty="0" smtClean="0"/>
              <a:t>r</a:t>
            </a:r>
            <a:r>
              <a:rPr lang="en-US" sz="2600" dirty="0"/>
              <a:t>) +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; </a:t>
            </a:r>
            <a:r>
              <a:rPr lang="en-US" sz="2600" dirty="0"/>
              <a:t>must apply </a:t>
            </a:r>
            <a:r>
              <a:rPr lang="en-US" sz="2600" b="1" i="1" dirty="0"/>
              <a:t>h</a:t>
            </a:r>
            <a:r>
              <a:rPr lang="en-US" sz="2600" i="1" baseline="-25000" dirty="0"/>
              <a:t>Level+1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to find </a:t>
            </a:r>
            <a:r>
              <a:rPr lang="en-US" sz="2600" dirty="0" smtClean="0"/>
              <a:t>out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Example: search for 5*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54613" y="40640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040313" y="38750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54525" y="38623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5808663" y="45164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808663" y="5087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08663" y="5670550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808663" y="6230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573588" y="4065588"/>
            <a:ext cx="27411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086350" y="4603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086350" y="513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5062538" y="573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073650" y="632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4432300" y="46037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419600" y="5133975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432300" y="57451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4445000" y="63055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5457825" y="4113213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5991225" y="3846513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6083300" y="406241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7008813" y="4953000"/>
            <a:ext cx="1471558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Data entry r</a:t>
            </a: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7008813" y="5100638"/>
            <a:ext cx="136415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with h(r)=5</a:t>
            </a: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7085013" y="5727700"/>
            <a:ext cx="10350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Primary 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085013" y="5916613"/>
            <a:ext cx="13541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bucket page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6046788" y="44862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6369050" y="4500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5792788" y="4484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6065838" y="505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5807075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6375400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78167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608012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6353175" y="5641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6630988" y="5638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783263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6067425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6613525" y="6191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6365875" y="6188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5481638" y="3913188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8"/>
          <p:cNvSpPr>
            <a:spLocks noChangeShapeType="1"/>
          </p:cNvSpPr>
          <p:nvPr/>
        </p:nvSpPr>
        <p:spPr bwMode="auto">
          <a:xfrm>
            <a:off x="4948238" y="3913188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9"/>
          <p:cNvSpPr>
            <a:spLocks noChangeShapeType="1"/>
          </p:cNvSpPr>
          <p:nvPr/>
        </p:nvSpPr>
        <p:spPr bwMode="auto">
          <a:xfrm>
            <a:off x="5619750" y="4360863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6118225" y="45164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1"/>
          <p:cNvSpPr>
            <a:spLocks noChangeShapeType="1"/>
          </p:cNvSpPr>
          <p:nvPr/>
        </p:nvSpPr>
        <p:spPr bwMode="auto">
          <a:xfrm>
            <a:off x="6413500" y="4525963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>
            <a:off x="6092825" y="509746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3"/>
          <p:cNvSpPr>
            <a:spLocks noChangeShapeType="1"/>
          </p:cNvSpPr>
          <p:nvPr/>
        </p:nvSpPr>
        <p:spPr bwMode="auto">
          <a:xfrm>
            <a:off x="6423025" y="50831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4"/>
          <p:cNvSpPr>
            <a:spLocks noChangeShapeType="1"/>
          </p:cNvSpPr>
          <p:nvPr/>
        </p:nvSpPr>
        <p:spPr bwMode="auto">
          <a:xfrm>
            <a:off x="6718300" y="45212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5"/>
          <p:cNvSpPr>
            <a:spLocks noChangeShapeType="1"/>
          </p:cNvSpPr>
          <p:nvPr/>
        </p:nvSpPr>
        <p:spPr bwMode="auto">
          <a:xfrm>
            <a:off x="6667500" y="509111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6116638" y="56848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7"/>
          <p:cNvSpPr>
            <a:spLocks noChangeShapeType="1"/>
          </p:cNvSpPr>
          <p:nvPr/>
        </p:nvSpPr>
        <p:spPr bwMode="auto">
          <a:xfrm>
            <a:off x="6411913" y="56705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>
            <a:off x="6696075" y="56673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6110288" y="62357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6405563" y="62436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>
            <a:off x="6653213" y="62420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62"/>
          <p:cNvSpPr>
            <a:spLocks/>
          </p:cNvSpPr>
          <p:nvPr/>
        </p:nvSpPr>
        <p:spPr bwMode="auto">
          <a:xfrm>
            <a:off x="6570663" y="5302250"/>
            <a:ext cx="681037" cy="168275"/>
          </a:xfrm>
          <a:custGeom>
            <a:avLst/>
            <a:gdLst>
              <a:gd name="T0" fmla="*/ 428 w 429"/>
              <a:gd name="T1" fmla="*/ 15 h 106"/>
              <a:gd name="T2" fmla="*/ 413 w 429"/>
              <a:gd name="T3" fmla="*/ 45 h 106"/>
              <a:gd name="T4" fmla="*/ 390 w 429"/>
              <a:gd name="T5" fmla="*/ 52 h 106"/>
              <a:gd name="T6" fmla="*/ 368 w 429"/>
              <a:gd name="T7" fmla="*/ 67 h 106"/>
              <a:gd name="T8" fmla="*/ 345 w 429"/>
              <a:gd name="T9" fmla="*/ 75 h 106"/>
              <a:gd name="T10" fmla="*/ 323 w 429"/>
              <a:gd name="T11" fmla="*/ 82 h 106"/>
              <a:gd name="T12" fmla="*/ 300 w 429"/>
              <a:gd name="T13" fmla="*/ 90 h 106"/>
              <a:gd name="T14" fmla="*/ 278 w 429"/>
              <a:gd name="T15" fmla="*/ 97 h 106"/>
              <a:gd name="T16" fmla="*/ 255 w 429"/>
              <a:gd name="T17" fmla="*/ 105 h 106"/>
              <a:gd name="T18" fmla="*/ 233 w 429"/>
              <a:gd name="T19" fmla="*/ 105 h 106"/>
              <a:gd name="T20" fmla="*/ 210 w 429"/>
              <a:gd name="T21" fmla="*/ 105 h 106"/>
              <a:gd name="T22" fmla="*/ 188 w 429"/>
              <a:gd name="T23" fmla="*/ 105 h 106"/>
              <a:gd name="T24" fmla="*/ 165 w 429"/>
              <a:gd name="T25" fmla="*/ 105 h 106"/>
              <a:gd name="T26" fmla="*/ 143 w 429"/>
              <a:gd name="T27" fmla="*/ 97 h 106"/>
              <a:gd name="T28" fmla="*/ 120 w 429"/>
              <a:gd name="T29" fmla="*/ 90 h 106"/>
              <a:gd name="T30" fmla="*/ 98 w 429"/>
              <a:gd name="T31" fmla="*/ 82 h 106"/>
              <a:gd name="T32" fmla="*/ 75 w 429"/>
              <a:gd name="T33" fmla="*/ 75 h 106"/>
              <a:gd name="T34" fmla="*/ 53 w 429"/>
              <a:gd name="T35" fmla="*/ 60 h 106"/>
              <a:gd name="T36" fmla="*/ 30 w 429"/>
              <a:gd name="T37" fmla="*/ 37 h 106"/>
              <a:gd name="T38" fmla="*/ 15 w 429"/>
              <a:gd name="T39" fmla="*/ 15 h 106"/>
              <a:gd name="T40" fmla="*/ 0 w 429"/>
              <a:gd name="T41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29" h="106">
                <a:moveTo>
                  <a:pt x="428" y="15"/>
                </a:moveTo>
                <a:lnTo>
                  <a:pt x="413" y="45"/>
                </a:lnTo>
                <a:lnTo>
                  <a:pt x="390" y="52"/>
                </a:lnTo>
                <a:lnTo>
                  <a:pt x="368" y="67"/>
                </a:lnTo>
                <a:lnTo>
                  <a:pt x="345" y="75"/>
                </a:lnTo>
                <a:lnTo>
                  <a:pt x="323" y="82"/>
                </a:lnTo>
                <a:lnTo>
                  <a:pt x="300" y="90"/>
                </a:lnTo>
                <a:lnTo>
                  <a:pt x="278" y="97"/>
                </a:lnTo>
                <a:lnTo>
                  <a:pt x="255" y="105"/>
                </a:lnTo>
                <a:lnTo>
                  <a:pt x="233" y="105"/>
                </a:lnTo>
                <a:lnTo>
                  <a:pt x="210" y="105"/>
                </a:lnTo>
                <a:lnTo>
                  <a:pt x="188" y="105"/>
                </a:lnTo>
                <a:lnTo>
                  <a:pt x="165" y="105"/>
                </a:lnTo>
                <a:lnTo>
                  <a:pt x="143" y="97"/>
                </a:lnTo>
                <a:lnTo>
                  <a:pt x="120" y="90"/>
                </a:lnTo>
                <a:lnTo>
                  <a:pt x="98" y="82"/>
                </a:lnTo>
                <a:lnTo>
                  <a:pt x="75" y="75"/>
                </a:lnTo>
                <a:lnTo>
                  <a:pt x="53" y="60"/>
                </a:lnTo>
                <a:lnTo>
                  <a:pt x="30" y="37"/>
                </a:lnTo>
                <a:lnTo>
                  <a:pt x="15" y="1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 flipH="1" flipV="1">
            <a:off x="6964363" y="5826125"/>
            <a:ext cx="142875" cy="95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132"/>
          <p:cNvGrpSpPr>
            <a:grpSpLocks/>
          </p:cNvGrpSpPr>
          <p:nvPr/>
        </p:nvGrpSpPr>
        <p:grpSpPr bwMode="auto">
          <a:xfrm>
            <a:off x="6877050" y="4716463"/>
            <a:ext cx="142875" cy="166687"/>
            <a:chOff x="1722" y="2489"/>
            <a:chExt cx="90" cy="105"/>
          </a:xfrm>
        </p:grpSpPr>
        <p:sp>
          <p:nvSpPr>
            <p:cNvPr id="62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135"/>
          <p:cNvGrpSpPr>
            <a:grpSpLocks/>
          </p:cNvGrpSpPr>
          <p:nvPr/>
        </p:nvGrpSpPr>
        <p:grpSpPr bwMode="auto">
          <a:xfrm>
            <a:off x="6886575" y="5297488"/>
            <a:ext cx="142875" cy="166687"/>
            <a:chOff x="1728" y="2855"/>
            <a:chExt cx="90" cy="105"/>
          </a:xfrm>
        </p:grpSpPr>
        <p:sp>
          <p:nvSpPr>
            <p:cNvPr id="65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6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7" name="Group 138"/>
          <p:cNvGrpSpPr>
            <a:grpSpLocks/>
          </p:cNvGrpSpPr>
          <p:nvPr/>
        </p:nvGrpSpPr>
        <p:grpSpPr bwMode="auto">
          <a:xfrm>
            <a:off x="6883400" y="5878513"/>
            <a:ext cx="142875" cy="166687"/>
            <a:chOff x="1726" y="3221"/>
            <a:chExt cx="90" cy="105"/>
          </a:xfrm>
        </p:grpSpPr>
        <p:sp>
          <p:nvSpPr>
            <p:cNvPr id="68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" name="Group 141"/>
          <p:cNvGrpSpPr>
            <a:grpSpLocks/>
          </p:cNvGrpSpPr>
          <p:nvPr/>
        </p:nvGrpSpPr>
        <p:grpSpPr bwMode="auto">
          <a:xfrm>
            <a:off x="6881813" y="6448425"/>
            <a:ext cx="142875" cy="166688"/>
            <a:chOff x="1725" y="3580"/>
            <a:chExt cx="90" cy="105"/>
          </a:xfrm>
        </p:grpSpPr>
        <p:sp>
          <p:nvSpPr>
            <p:cNvPr id="71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5394325" y="3527084"/>
            <a:ext cx="11323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Level=0, N=4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34645" y="4635500"/>
            <a:ext cx="1606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5* = 101  01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841110" y="5100638"/>
            <a:ext cx="2313503" cy="20161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5346699" y="3336546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3" grpId="0"/>
      <p:bldP spid="75" grpId="0"/>
      <p:bldP spid="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bucket </a:t>
            </a:r>
            <a:r>
              <a:rPr lang="en-US" sz="2800" dirty="0" smtClean="0"/>
              <a:t>as in search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</a:t>
            </a:r>
            <a:r>
              <a:rPr lang="en-US" dirty="0" smtClean="0"/>
              <a:t>the bucket </a:t>
            </a:r>
            <a:r>
              <a:rPr lang="en-US" dirty="0"/>
              <a:t>to insert </a:t>
            </a:r>
            <a:r>
              <a:rPr lang="en-US" dirty="0" smtClean="0"/>
              <a:t>the data entry into </a:t>
            </a:r>
            <a:r>
              <a:rPr lang="en-US" dirty="0"/>
              <a:t>is full: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 </a:t>
            </a:r>
            <a:r>
              <a:rPr lang="en-US" dirty="0" smtClean="0"/>
              <a:t>an overflow </a:t>
            </a:r>
            <a:r>
              <a:rPr lang="en-US" dirty="0"/>
              <a:t>page and insert data </a:t>
            </a:r>
            <a:r>
              <a:rPr lang="en-US" dirty="0" smtClean="0"/>
              <a:t>entry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(</a:t>
            </a:r>
            <a:r>
              <a:rPr lang="en-US" i="1" dirty="0"/>
              <a:t>Maybe</a:t>
            </a:r>
            <a:r>
              <a:rPr lang="en-US" dirty="0"/>
              <a:t>) Split </a:t>
            </a:r>
            <a:r>
              <a:rPr lang="en-US" i="1" dirty="0"/>
              <a:t>Next </a:t>
            </a:r>
            <a:r>
              <a:rPr lang="en-US" dirty="0"/>
              <a:t>bucket and increment </a:t>
            </a:r>
            <a:r>
              <a:rPr lang="en-US" i="1" dirty="0" smtClean="0"/>
              <a:t>Next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Some </a:t>
            </a:r>
            <a:r>
              <a:rPr lang="en-US" sz="2800" dirty="0">
                <a:solidFill>
                  <a:srgbClr val="0070C0"/>
                </a:solidFill>
              </a:rPr>
              <a:t>p</a:t>
            </a:r>
            <a:r>
              <a:rPr lang="en-US" sz="2800" dirty="0" smtClean="0">
                <a:solidFill>
                  <a:srgbClr val="0070C0"/>
                </a:solidFill>
              </a:rPr>
              <a:t>oints to Keep in mind:</a:t>
            </a:r>
            <a:endParaRPr lang="en-US" sz="28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Unlike Extendible Hashing, when an insert triggers a split, the bucket into which the data entry is inserted </a:t>
            </a:r>
            <a:r>
              <a:rPr lang="en-US" sz="2600" u="sng" dirty="0" smtClean="0"/>
              <a:t>is not necessarily</a:t>
            </a:r>
            <a:r>
              <a:rPr lang="en-US" sz="2600" dirty="0" smtClean="0"/>
              <a:t> the bucket that is split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 in </a:t>
            </a:r>
            <a:r>
              <a:rPr lang="en-US" sz="2600" dirty="0"/>
              <a:t>S</a:t>
            </a:r>
            <a:r>
              <a:rPr lang="en-US" sz="2600" dirty="0" smtClean="0"/>
              <a:t>tatic Hashing, an overflow page is added to store the newly inserted data entry 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However, since the bucket to split is chosen in a round-robin fashion, eventually </a:t>
            </a:r>
            <a:r>
              <a:rPr lang="en-US" sz="2600" i="1" dirty="0" smtClean="0"/>
              <a:t>all </a:t>
            </a:r>
            <a:r>
              <a:rPr lang="en-US" sz="2600" dirty="0" smtClean="0"/>
              <a:t>buckets will be split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8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22839</TotalTime>
  <Words>2801</Words>
  <Application>Microsoft Office PowerPoint</Application>
  <PresentationFormat>On-screen Show (4:3)</PresentationFormat>
  <Paragraphs>1027</Paragraphs>
  <Slides>44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ＭＳ Ｐゴシック</vt:lpstr>
      <vt:lpstr>Arial</vt:lpstr>
      <vt:lpstr>Book Antiqua</vt:lpstr>
      <vt:lpstr>Bookman Old Style</vt:lpstr>
      <vt:lpstr>Calibri</vt:lpstr>
      <vt:lpstr>Courier New</vt:lpstr>
      <vt:lpstr>Wingdings</vt:lpstr>
      <vt:lpstr>Office Theme</vt:lpstr>
      <vt:lpstr>Equation</vt:lpstr>
      <vt:lpstr>Document</vt:lpstr>
      <vt:lpstr>Database Applications (15-415)  DBMS Internals- Part V Lecture 16, March 15, 2016</vt:lpstr>
      <vt:lpstr>Today…</vt:lpstr>
      <vt:lpstr>DBMS Layers</vt:lpstr>
      <vt:lpstr>Outline</vt:lpstr>
      <vt:lpstr>Linear Hashing</vt:lpstr>
      <vt:lpstr>How Linear Hashing Works?</vt:lpstr>
      <vt:lpstr>How Linear Hashing Works? (Cont’d)</vt:lpstr>
      <vt:lpstr>Linear Hashing: Searching For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Deleting Entries</vt:lpstr>
      <vt:lpstr>DBMS Layers</vt:lpstr>
      <vt:lpstr>Outline</vt:lpstr>
      <vt:lpstr>When Does A DBMS Sort Data?</vt:lpstr>
      <vt:lpstr>Outline</vt:lpstr>
      <vt:lpstr>In-Memory vs. External Sorting</vt:lpstr>
      <vt:lpstr>Outline</vt:lpstr>
      <vt:lpstr>A Simple Two-Way Merge Sort</vt:lpstr>
      <vt:lpstr>A Simple Two-Way Merge Sort</vt:lpstr>
      <vt:lpstr>2-Way Merge Sort: An Example</vt:lpstr>
      <vt:lpstr>2-Way Merge Sort: I/O Cost Analysis</vt:lpstr>
      <vt:lpstr>2-Way Merge Sort: An Example</vt:lpstr>
      <vt:lpstr>Outline</vt:lpstr>
      <vt:lpstr>B-Way Merge Sort</vt:lpstr>
      <vt:lpstr>B-Way Merge Sort: I/O Cost Analysis</vt:lpstr>
      <vt:lpstr>Number of Passes of B-Way Sort</vt:lpstr>
      <vt:lpstr>Outline</vt:lpstr>
      <vt:lpstr>Replacement Sort</vt:lpstr>
      <vt:lpstr>Replacement Sort</vt:lpstr>
      <vt:lpstr>Blocked I/O and Double Buffering</vt:lpstr>
      <vt:lpstr>Blocked I/O</vt:lpstr>
      <vt:lpstr>Blocked I/O</vt:lpstr>
      <vt:lpstr>Blocked I/O</vt:lpstr>
      <vt:lpstr>Double Buffering</vt:lpstr>
      <vt:lpstr>Double Buffering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1958</cp:revision>
  <dcterms:created xsi:type="dcterms:W3CDTF">2013-11-24T06:45:02Z</dcterms:created>
  <dcterms:modified xsi:type="dcterms:W3CDTF">2016-03-15T11:48:56Z</dcterms:modified>
</cp:coreProperties>
</file>