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p:sldMasterIdLst>
    <p:sldMasterId id="2147483648" r:id="rId1"/>
  </p:sldMasterIdLst>
  <p:notesMasterIdLst>
    <p:notesMasterId r:id="rId85"/>
  </p:notesMasterIdLst>
  <p:handoutMasterIdLst>
    <p:handoutMasterId r:id="rId86"/>
  </p:handoutMasterIdLst>
  <p:sldIdLst>
    <p:sldId id="256" r:id="rId2"/>
    <p:sldId id="456" r:id="rId3"/>
    <p:sldId id="601" r:id="rId4"/>
    <p:sldId id="605" r:id="rId5"/>
    <p:sldId id="606" r:id="rId6"/>
    <p:sldId id="607" r:id="rId7"/>
    <p:sldId id="608" r:id="rId8"/>
    <p:sldId id="609" r:id="rId9"/>
    <p:sldId id="615" r:id="rId10"/>
    <p:sldId id="617" r:id="rId11"/>
    <p:sldId id="610" r:id="rId12"/>
    <p:sldId id="611" r:id="rId13"/>
    <p:sldId id="616" r:id="rId14"/>
    <p:sldId id="618" r:id="rId15"/>
    <p:sldId id="619" r:id="rId16"/>
    <p:sldId id="602" r:id="rId17"/>
    <p:sldId id="620" r:id="rId18"/>
    <p:sldId id="629" r:id="rId19"/>
    <p:sldId id="630" r:id="rId20"/>
    <p:sldId id="631" r:id="rId21"/>
    <p:sldId id="632" r:id="rId22"/>
    <p:sldId id="558" r:id="rId23"/>
    <p:sldId id="633" r:id="rId24"/>
    <p:sldId id="560" r:id="rId25"/>
    <p:sldId id="634" r:id="rId26"/>
    <p:sldId id="561" r:id="rId27"/>
    <p:sldId id="635" r:id="rId28"/>
    <p:sldId id="625" r:id="rId29"/>
    <p:sldId id="641" r:id="rId30"/>
    <p:sldId id="639" r:id="rId31"/>
    <p:sldId id="642" r:id="rId32"/>
    <p:sldId id="564" r:id="rId33"/>
    <p:sldId id="636" r:id="rId34"/>
    <p:sldId id="637" r:id="rId35"/>
    <p:sldId id="592" r:id="rId36"/>
    <p:sldId id="678" r:id="rId37"/>
    <p:sldId id="644" r:id="rId38"/>
    <p:sldId id="603" r:id="rId39"/>
    <p:sldId id="645" r:id="rId40"/>
    <p:sldId id="646" r:id="rId41"/>
    <p:sldId id="679" r:id="rId42"/>
    <p:sldId id="650" r:id="rId43"/>
    <p:sldId id="680" r:id="rId44"/>
    <p:sldId id="652" r:id="rId45"/>
    <p:sldId id="570" r:id="rId46"/>
    <p:sldId id="627" r:id="rId47"/>
    <p:sldId id="653" r:id="rId48"/>
    <p:sldId id="655" r:id="rId49"/>
    <p:sldId id="682" r:id="rId50"/>
    <p:sldId id="681" r:id="rId51"/>
    <p:sldId id="683" r:id="rId52"/>
    <p:sldId id="684" r:id="rId53"/>
    <p:sldId id="572" r:id="rId54"/>
    <p:sldId id="600" r:id="rId55"/>
    <p:sldId id="573" r:id="rId56"/>
    <p:sldId id="574" r:id="rId57"/>
    <p:sldId id="575" r:id="rId58"/>
    <p:sldId id="686" r:id="rId59"/>
    <p:sldId id="687" r:id="rId60"/>
    <p:sldId id="661" r:id="rId61"/>
    <p:sldId id="576" r:id="rId62"/>
    <p:sldId id="667" r:id="rId63"/>
    <p:sldId id="662" r:id="rId64"/>
    <p:sldId id="579" r:id="rId65"/>
    <p:sldId id="580" r:id="rId66"/>
    <p:sldId id="664" r:id="rId67"/>
    <p:sldId id="581" r:id="rId68"/>
    <p:sldId id="582" r:id="rId69"/>
    <p:sldId id="665" r:id="rId70"/>
    <p:sldId id="668" r:id="rId71"/>
    <p:sldId id="666" r:id="rId72"/>
    <p:sldId id="688" r:id="rId73"/>
    <p:sldId id="689" r:id="rId74"/>
    <p:sldId id="671" r:id="rId75"/>
    <p:sldId id="673" r:id="rId76"/>
    <p:sldId id="674" r:id="rId77"/>
    <p:sldId id="584" r:id="rId78"/>
    <p:sldId id="685" r:id="rId79"/>
    <p:sldId id="675" r:id="rId80"/>
    <p:sldId id="676" r:id="rId81"/>
    <p:sldId id="586" r:id="rId82"/>
    <p:sldId id="677" r:id="rId83"/>
    <p:sldId id="612" r:id="rId84"/>
  </p:sldIdLst>
  <p:sldSz cx="13004800" cy="9753600"/>
  <p:notesSz cx="7010400" cy="9296400"/>
  <p:defaultTextStyle>
    <a:defPPr>
      <a:defRPr lang="en-US"/>
    </a:defPPr>
    <a:lvl1pPr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1pPr>
    <a:lvl2pPr marL="457200" indent="-2286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2pPr>
    <a:lvl3pPr marL="914400" indent="-4572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3pPr>
    <a:lvl4pPr marL="1371600" indent="-6858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4pPr>
    <a:lvl5pPr marL="1828800" indent="-9144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6pPr>
    <a:lvl7pPr marL="27432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7pPr>
    <a:lvl8pPr marL="32004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8pPr>
    <a:lvl9pPr marL="36576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D7273"/>
    <a:srgbClr val="99DAFF"/>
    <a:srgbClr val="F9F9F9"/>
    <a:srgbClr val="8CA506"/>
    <a:srgbClr val="A15A05"/>
    <a:srgbClr val="A1E805"/>
    <a:srgbClr val="D03BFF"/>
    <a:srgbClr val="FFFF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7" autoAdjust="0"/>
    <p:restoredTop sz="88187" autoAdjust="0"/>
  </p:normalViewPr>
  <p:slideViewPr>
    <p:cSldViewPr>
      <p:cViewPr varScale="1">
        <p:scale>
          <a:sx n="92" d="100"/>
          <a:sy n="92" d="100"/>
        </p:scale>
        <p:origin x="848" y="200"/>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652650" y="729747"/>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674070" y="1184642"/>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024381" y="1002603"/>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5942427" y="1707061"/>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187274"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6892857" y="2675374"/>
          <a:ext cx="229654"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6902819"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380300" y="394135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175672"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383030" y="53130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6902819"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860616" y="658143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125799"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5892590" y="755332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4962906"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626325" y="80807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591180" y="7898742"/>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254599" y="808351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19454"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1986245" y="7561098"/>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56561"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14360" y="658199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79541"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86901" y="531573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688"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84171" y="394400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79541"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06585" y="267565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56561"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1974611" y="1703764"/>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19454" y="100261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254720" y="1176413"/>
          <a:ext cx="279229"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600E9805-1A14-4704-95C3-AF2B50AAFEF8}" type="presOf" srcId="{D676A66D-B943-475E-B7BF-79A2BCCB3068}" destId="{F584AF75-025F-4739-B68F-790056C42DC9}" srcOrd="0" destOrd="0" presId="urn:microsoft.com/office/officeart/2005/8/layout/cycle2"/>
    <dgm:cxn modelId="{A3679E06-6613-4719-9C23-CA5A06ABB7F9}" type="presOf" srcId="{A18E5D57-F9D5-4A5B-A052-65315B471A07}" destId="{30D46EBD-D36D-41FD-AAD5-9C9AB3EDFA83}" srcOrd="0" destOrd="0" presId="urn:microsoft.com/office/officeart/2005/8/layout/cycle2"/>
    <dgm:cxn modelId="{8426FA06-6E7D-41F3-9F57-160A8AFC0C69}" type="presOf" srcId="{418DA20B-379F-4668-94D1-9E09FD6EC420}" destId="{9A016012-80FA-438F-B2C7-8CDC400BD9DD}" srcOrd="1" destOrd="0" presId="urn:microsoft.com/office/officeart/2005/8/layout/cycle2"/>
    <dgm:cxn modelId="{E2EA7D08-069D-4096-B084-8903840130EF}" type="presOf" srcId="{D4509880-136B-4AFB-87E1-5CA5167F5DF6}" destId="{6EF553B0-0542-4717-AE73-44B7C77C9434}" srcOrd="0" destOrd="0" presId="urn:microsoft.com/office/officeart/2005/8/layout/cycle2"/>
    <dgm:cxn modelId="{422B6509-9430-40FE-83CC-1306C378EFAA}" type="presOf" srcId="{418DA20B-379F-4668-94D1-9E09FD6EC420}" destId="{2A0FF255-DB44-4682-A7FF-FF209AF2D31C}"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9968CC0B-E562-46BF-B12C-91686A31DDA8}" type="presOf" srcId="{C07863CA-0B02-455C-AAF9-702EDB99D2A3}" destId="{4A696297-7A8A-4EF3-A543-550F16F217D7}" srcOrd="0" destOrd="0" presId="urn:microsoft.com/office/officeart/2005/8/layout/cycle2"/>
    <dgm:cxn modelId="{1054F30D-367B-4724-B151-09DBFC0BF382}" type="presOf" srcId="{B82D95D7-3681-471F-AFDF-8057D6725C68}" destId="{9B8103FE-2675-4B07-820C-E79E7D097738}" srcOrd="0" destOrd="0" presId="urn:microsoft.com/office/officeart/2005/8/layout/cycle2"/>
    <dgm:cxn modelId="{A8AEDE0E-01C3-4073-A370-1780D2378CF0}" type="presOf" srcId="{D6536DF3-26F3-42D3-BC6B-F221B626BC83}" destId="{06811DA2-79D7-41F5-877B-3B221025E7BB}" srcOrd="0" destOrd="0" presId="urn:microsoft.com/office/officeart/2005/8/layout/cycle2"/>
    <dgm:cxn modelId="{9657B910-1F49-41D4-93AE-80FA1189979C}" type="presOf" srcId="{42CE9FCF-A22A-4DA9-BA12-A7FC8BCC349E}" destId="{FAAB4114-43EE-4F4B-84C4-A713EE7A358A}" srcOrd="1" destOrd="0" presId="urn:microsoft.com/office/officeart/2005/8/layout/cycle2"/>
    <dgm:cxn modelId="{273A801C-1A80-4F0A-8836-34A52474C9E4}" type="presOf" srcId="{4E2CE9BB-2A36-4BE8-B6C8-7E02CB30C99B}" destId="{119B607A-A2CE-4DD8-8B71-D4AA08B3A67A}" srcOrd="0" destOrd="0" presId="urn:microsoft.com/office/officeart/2005/8/layout/cycle2"/>
    <dgm:cxn modelId="{EB07F21D-02E9-4721-A322-8927B3C31BF3}" type="presOf" srcId="{B17E3CDC-EC1B-49FA-B3BE-FE70CB48175E}" destId="{51DC019C-C6AF-4F26-BECE-9B5E8B178F4F}" srcOrd="0" destOrd="0" presId="urn:microsoft.com/office/officeart/2005/8/layout/cycle2"/>
    <dgm:cxn modelId="{66555420-6D28-4395-AC8A-6573FF9D8A5F}" type="presOf" srcId="{C07863CA-0B02-455C-AAF9-702EDB99D2A3}" destId="{E2402EBB-F9CC-499B-A5B1-5549EB87B2AB}" srcOrd="1" destOrd="0" presId="urn:microsoft.com/office/officeart/2005/8/layout/cycle2"/>
    <dgm:cxn modelId="{C8660727-031B-4A82-AE05-6475FF5179AE}" type="presOf" srcId="{CC8F4582-0511-4994-95FF-7DA17596E754}" destId="{2718448F-E8AF-4000-A6E5-581FE8B44B1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D1A93A31-0234-48EE-B853-9FBC9BB8372B}" type="presOf" srcId="{16099399-E8E7-4C09-9EF8-03D8CAA8D363}" destId="{600E7B3C-BE3F-420F-AB3F-8C501010770B}" srcOrd="0" destOrd="0" presId="urn:microsoft.com/office/officeart/2005/8/layout/cycle2"/>
    <dgm:cxn modelId="{DE572D3C-E4D2-4B4F-8ACA-2EF0DFC10FF1}" type="presOf" srcId="{54A9CEA7-A743-4B67-926A-13B5DC25B193}" destId="{0A344EF3-BEEC-4978-B5F7-07732A5EE8DE}" srcOrd="1" destOrd="0" presId="urn:microsoft.com/office/officeart/2005/8/layout/cycle2"/>
    <dgm:cxn modelId="{FC60F342-7C62-488D-96ED-B0B32155745A}" type="presOf" srcId="{A18E5D57-F9D5-4A5B-A052-65315B471A07}" destId="{3C54F79F-8B4A-47F2-9399-7BE1E0697A53}" srcOrd="1" destOrd="0" presId="urn:microsoft.com/office/officeart/2005/8/layout/cycle2"/>
    <dgm:cxn modelId="{15207A43-2B48-42A2-8EDB-9EDDE5BD9761}" type="presOf" srcId="{54A9CEA7-A743-4B67-926A-13B5DC25B193}" destId="{4C821FEC-7C70-47B7-9C69-7EE931DB7427}" srcOrd="0" destOrd="0" presId="urn:microsoft.com/office/officeart/2005/8/layout/cycle2"/>
    <dgm:cxn modelId="{3A1F2046-DAB8-461D-B6F8-5B43394B5863}" type="presOf" srcId="{9EA0BBBC-9F19-49DA-8C37-DF0AF07A423D}" destId="{DF499081-5598-44A0-84E8-C72F54AC95F2}"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D7C764E-AD16-4BAB-8326-B8818FAA7A7F}" type="presOf" srcId="{D1BAB489-789C-4DE7-BF74-7824849A0A5B}" destId="{F0AAD80B-1320-4E54-BC3C-1AB080A1DB90}" srcOrd="0" destOrd="0" presId="urn:microsoft.com/office/officeart/2005/8/layout/cycle2"/>
    <dgm:cxn modelId="{5D8CE355-1B65-409F-93E9-14B7073DFF65}" type="presOf" srcId="{4EF681E0-A19B-4093-A99F-93DFD946C031}" destId="{BEFA3DEE-F13D-4375-BCD6-FB5AB4CEF8B4}"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509BD5B-B97D-4994-A7F2-E7008ED85E69}" type="presOf" srcId="{D4509880-136B-4AFB-87E1-5CA5167F5DF6}" destId="{438AE54A-7B34-4906-AD6F-B65EBFFAC182}" srcOrd="1" destOrd="0" presId="urn:microsoft.com/office/officeart/2005/8/layout/cycle2"/>
    <dgm:cxn modelId="{0C34FC5C-8220-4DFF-A4A2-740AA4FECAD6}" type="presOf" srcId="{BD79D5AC-1B2F-4F61-B6F6-A7318F150E38}" destId="{19901B25-B654-4D6F-8306-CDCF01BE7AE6}" srcOrd="0" destOrd="0" presId="urn:microsoft.com/office/officeart/2005/8/layout/cycle2"/>
    <dgm:cxn modelId="{A0FA485D-83F8-4CD5-8860-BDFA6539FCF5}" type="presOf" srcId="{D6536DF3-26F3-42D3-BC6B-F221B626BC83}" destId="{6F35B8D1-CA24-4542-A68C-787B35CF006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A9970567-D402-4EC3-8BC3-805464236BC8}" type="presOf" srcId="{0E006D6F-D5B3-4AD9-B287-C560C2AF3303}" destId="{D0DA752E-5018-4DA3-9691-49A3707C419B}" srcOrd="0" destOrd="0" presId="urn:microsoft.com/office/officeart/2005/8/layout/cycle2"/>
    <dgm:cxn modelId="{CD8D5567-36DF-4DA5-83F4-157479ECBC9B}" type="presOf" srcId="{1292C815-A999-47F1-B2AB-6D8B2FC4801B}" destId="{991672FA-4286-4707-9346-BC3482C52E8F}" srcOrd="0" destOrd="0" presId="urn:microsoft.com/office/officeart/2005/8/layout/cycle2"/>
    <dgm:cxn modelId="{08E15F70-9FAB-4A59-9333-F979A8A9C824}" type="presOf" srcId="{8FE0387E-A363-4638-9824-8EB2355060A3}" destId="{D38C9851-19D2-497D-92A5-C7B056D90529}" srcOrd="0" destOrd="0" presId="urn:microsoft.com/office/officeart/2005/8/layout/cycle2"/>
    <dgm:cxn modelId="{F5088D7D-73FD-4C6E-B537-411F1DBEF5C1}" type="presOf" srcId="{9EA0BBBC-9F19-49DA-8C37-DF0AF07A423D}" destId="{4F72DE4B-87CE-4DDB-8571-530ED32955B6}"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313C7F-EFA8-4719-9483-6E79105D5D64}" type="presOf" srcId="{42CE9FCF-A22A-4DA9-BA12-A7FC8BCC349E}" destId="{FCA9EE19-60E2-4823-9207-AAECF97AA940}" srcOrd="0" destOrd="0" presId="urn:microsoft.com/office/officeart/2005/8/layout/cycle2"/>
    <dgm:cxn modelId="{B899BD81-A492-4E37-BD12-5C9E5DF492A8}" type="presOf" srcId="{DC65485E-2EC4-4B40-8458-D8FB1C59E2C8}" destId="{053A2F4E-DC85-4041-AF31-5A0BF7027A2B}" srcOrd="0" destOrd="0" presId="urn:microsoft.com/office/officeart/2005/8/layout/cycle2"/>
    <dgm:cxn modelId="{E2CA858B-AA1D-4F1E-9EC3-4320A25A5EFE}" type="presOf" srcId="{E1B2DC05-DD82-40E1-A80B-3A3F0D150826}" destId="{3DC38976-62A3-4A21-9CAC-CB1F46EB8EFB}" srcOrd="0" destOrd="0" presId="urn:microsoft.com/office/officeart/2005/8/layout/cycle2"/>
    <dgm:cxn modelId="{CC85BF8F-D4F5-4C9E-A052-A4EF72E368F9}" type="presOf" srcId="{CC8F4582-0511-4994-95FF-7DA17596E754}" destId="{4F8D8AB9-AD18-416C-9006-3EBF3F8ADCF2}" srcOrd="0" destOrd="0" presId="urn:microsoft.com/office/officeart/2005/8/layout/cycle2"/>
    <dgm:cxn modelId="{7EAC7D94-C2E8-4F1B-ADF5-8A9896ABDECD}" type="presOf" srcId="{1B6F75F6-CFAD-47C2-9B69-A75C97B2DFFB}" destId="{72F66DA1-6CF2-4F0F-AED0-F465B320DB1C}" srcOrd="0" destOrd="0" presId="urn:microsoft.com/office/officeart/2005/8/layout/cycle2"/>
    <dgm:cxn modelId="{B2EA9D98-8EBE-4E39-9D46-D6EF83416D9E}" type="presOf" srcId="{09734ACD-7621-4A37-B423-CF4EFE9FF14B}" destId="{2561AE8B-289F-4464-ABD6-AEF227881787}" srcOrd="0" destOrd="0" presId="urn:microsoft.com/office/officeart/2005/8/layout/cycle2"/>
    <dgm:cxn modelId="{484D9A9A-E2A0-453C-8D14-234067FA8F04}" type="presOf" srcId="{840DE21A-FB42-48FB-B560-8834402CD49A}" destId="{CAA6717B-BDDF-4BF3-AD3E-571B6FB811AC}"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9CCC36A3-AF7A-4546-B58B-5C6E15F3FDA3}" type="presOf" srcId="{840DE21A-FB42-48FB-B560-8834402CD49A}" destId="{3EC61214-0A38-4F46-8B5A-51470B571D70}" srcOrd="0" destOrd="0" presId="urn:microsoft.com/office/officeart/2005/8/layout/cycle2"/>
    <dgm:cxn modelId="{8A962DA9-0E00-413D-B375-332AFBC56680}" type="presOf" srcId="{5CA3D75B-EC83-4022-B078-A3CC22441544}" destId="{9B83DD6F-1CE8-47AB-BF2B-2FD33DAFC947}" srcOrd="0" destOrd="0" presId="urn:microsoft.com/office/officeart/2005/8/layout/cycle2"/>
    <dgm:cxn modelId="{97FE12AA-0E23-4D63-9B01-F222D9BD9F45}" type="presOf" srcId="{18D05F78-20A7-4BE7-B47A-DABF40716FAB}" destId="{0D496587-CBC4-4FCD-B928-FA9EE753C7C1}" srcOrd="0" destOrd="0" presId="urn:microsoft.com/office/officeart/2005/8/layout/cycle2"/>
    <dgm:cxn modelId="{78B4A4B1-5160-4E2A-A49A-771FC9482FC6}" type="presOf" srcId="{D676A66D-B943-475E-B7BF-79A2BCCB3068}" destId="{C6418C61-0F32-4745-990E-E13BE847E43B}" srcOrd="1" destOrd="0" presId="urn:microsoft.com/office/officeart/2005/8/layout/cycle2"/>
    <dgm:cxn modelId="{13A05AB3-43C9-48EA-BF04-9AE6C51858FC}" type="presOf" srcId="{8FE0387E-A363-4638-9824-8EB2355060A3}" destId="{C7A47BA8-BB2C-4DA8-872F-2306115A325A}" srcOrd="1" destOrd="0" presId="urn:microsoft.com/office/officeart/2005/8/layout/cycle2"/>
    <dgm:cxn modelId="{888785BD-AC36-449B-B5F0-B3A8BA84BB94}" type="presOf" srcId="{1292C815-A999-47F1-B2AB-6D8B2FC4801B}" destId="{8CFDA3A1-6E4D-442D-90BA-453F0E25E27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AC24F9C4-2884-494E-BB35-9D52AD1263BF}" type="presOf" srcId="{A0152593-2F3F-46F3-94AB-43163D17405A}" destId="{4973C34D-92C2-40D2-9B5B-F1D150AD3203}" srcOrd="1" destOrd="0" presId="urn:microsoft.com/office/officeart/2005/8/layout/cycle2"/>
    <dgm:cxn modelId="{67352BC9-D908-4732-93DA-75B4B2280EB3}" type="presOf" srcId="{20A88EEE-D09C-4142-80D3-FD0ECC0D0CB4}" destId="{4C248587-8794-4D16-9672-B0289067816F}" srcOrd="0" destOrd="0" presId="urn:microsoft.com/office/officeart/2005/8/layout/cycle2"/>
    <dgm:cxn modelId="{156C29CA-40B0-4F27-A278-A2775AAC49E1}" type="presOf" srcId="{40954D95-97D2-4C49-9937-C5A860DD54DE}" destId="{6D554F96-CD44-49AE-9D87-E68C54E0BAC1}" srcOrd="0" destOrd="0" presId="urn:microsoft.com/office/officeart/2005/8/layout/cycle2"/>
    <dgm:cxn modelId="{C8339ECD-94C9-46AB-BADB-7D5C94ADC1CF}" type="presOf" srcId="{DB0C4E7F-E656-499E-9631-49607CED98D0}" destId="{864F6C35-FB89-40A1-A240-173D7F39EFDD}" srcOrd="0" destOrd="0" presId="urn:microsoft.com/office/officeart/2005/8/layout/cycle2"/>
    <dgm:cxn modelId="{9BACB7CF-95E7-45CC-B935-9954E79B3578}" type="presOf" srcId="{53FCFA09-25E0-42DC-AEDE-2A3A519EE58E}" destId="{ED856E37-26B2-411A-BC3B-E2DCE40A8D2C}"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24E2C5E2-D381-4659-B11F-1290DAABE7ED}"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A846C7F2-1F6C-48EA-AEF0-0A1C649FED70}" srcId="{53FCFA09-25E0-42DC-AEDE-2A3A519EE58E}" destId="{09734ACD-7621-4A37-B423-CF4EFE9FF14B}" srcOrd="6" destOrd="0" parTransId="{37A52F5B-DDEC-4B5B-A4C8-A804F5740020}" sibTransId="{9EA0BBBC-9F19-49DA-8C37-DF0AF07A423D}"/>
    <dgm:cxn modelId="{78E233F6-A0FF-4F26-8E6F-9503F2754BE0}" type="presOf" srcId="{9F942445-7FB9-4879-A3F3-CFBFF349751C}" destId="{AF06B1D6-C4AA-47C1-86C5-0E54EE244230}" srcOrd="0" destOrd="0" presId="urn:microsoft.com/office/officeart/2005/8/layout/cycle2"/>
    <dgm:cxn modelId="{39141CF9-917D-4C84-9764-58C1FD7495F1}" type="presOf" srcId="{A0152593-2F3F-46F3-94AB-43163D17405A}" destId="{967C4D7A-9024-449D-A0F9-A4DB6E5CE76D}" srcOrd="0" destOrd="0" presId="urn:microsoft.com/office/officeart/2005/8/layout/cycle2"/>
    <dgm:cxn modelId="{F81343F9-2258-4860-87B9-122A514915F8}" type="presOf" srcId="{BD79D5AC-1B2F-4F61-B6F6-A7318F150E38}" destId="{F23E9550-EC47-4B90-B2AE-D5B5710FACB4}"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19221163-05AE-4DF5-BB70-BA1AE1350033}" type="presParOf" srcId="{ED856E37-26B2-411A-BC3B-E2DCE40A8D2C}" destId="{9B8103FE-2675-4B07-820C-E79E7D097738}" srcOrd="0" destOrd="0" presId="urn:microsoft.com/office/officeart/2005/8/layout/cycle2"/>
    <dgm:cxn modelId="{CC858262-E3AD-42A6-B2AC-15F180FC168F}" type="presParOf" srcId="{ED856E37-26B2-411A-BC3B-E2DCE40A8D2C}" destId="{3EC61214-0A38-4F46-8B5A-51470B571D70}" srcOrd="1" destOrd="0" presId="urn:microsoft.com/office/officeart/2005/8/layout/cycle2"/>
    <dgm:cxn modelId="{2297F620-D1E2-4DA7-97EA-394610E71B6D}" type="presParOf" srcId="{3EC61214-0A38-4F46-8B5A-51470B571D70}" destId="{CAA6717B-BDDF-4BF3-AD3E-571B6FB811AC}" srcOrd="0" destOrd="0" presId="urn:microsoft.com/office/officeart/2005/8/layout/cycle2"/>
    <dgm:cxn modelId="{ADDCF03A-333B-4ED8-876A-52E218BD0CD6}" type="presParOf" srcId="{ED856E37-26B2-411A-BC3B-E2DCE40A8D2C}" destId="{51DC019C-C6AF-4F26-BECE-9B5E8B178F4F}" srcOrd="2" destOrd="0" presId="urn:microsoft.com/office/officeart/2005/8/layout/cycle2"/>
    <dgm:cxn modelId="{0BAA194A-9632-40E8-A77E-F0EE831F5803}" type="presParOf" srcId="{ED856E37-26B2-411A-BC3B-E2DCE40A8D2C}" destId="{30D46EBD-D36D-41FD-AAD5-9C9AB3EDFA83}" srcOrd="3" destOrd="0" presId="urn:microsoft.com/office/officeart/2005/8/layout/cycle2"/>
    <dgm:cxn modelId="{550EC882-01AD-4BCE-945C-BE03498D1FA6}" type="presParOf" srcId="{30D46EBD-D36D-41FD-AAD5-9C9AB3EDFA83}" destId="{3C54F79F-8B4A-47F2-9399-7BE1E0697A53}" srcOrd="0" destOrd="0" presId="urn:microsoft.com/office/officeart/2005/8/layout/cycle2"/>
    <dgm:cxn modelId="{FD696425-5F19-4CC4-ACF8-57AF8583A97C}" type="presParOf" srcId="{ED856E37-26B2-411A-BC3B-E2DCE40A8D2C}" destId="{BEFA3DEE-F13D-4375-BCD6-FB5AB4CEF8B4}" srcOrd="4" destOrd="0" presId="urn:microsoft.com/office/officeart/2005/8/layout/cycle2"/>
    <dgm:cxn modelId="{11ECE01D-E255-4697-BEA2-42BF7C217BC2}" type="presParOf" srcId="{ED856E37-26B2-411A-BC3B-E2DCE40A8D2C}" destId="{4F8D8AB9-AD18-416C-9006-3EBF3F8ADCF2}" srcOrd="5" destOrd="0" presId="urn:microsoft.com/office/officeart/2005/8/layout/cycle2"/>
    <dgm:cxn modelId="{E4A99254-4745-4F37-B119-414CB20AF183}" type="presParOf" srcId="{4F8D8AB9-AD18-416C-9006-3EBF3F8ADCF2}" destId="{2718448F-E8AF-4000-A6E5-581FE8B44B11}" srcOrd="0" destOrd="0" presId="urn:microsoft.com/office/officeart/2005/8/layout/cycle2"/>
    <dgm:cxn modelId="{8E4A8690-E2C0-422D-BA1F-641E60E0A3F9}" type="presParOf" srcId="{ED856E37-26B2-411A-BC3B-E2DCE40A8D2C}" destId="{AF06B1D6-C4AA-47C1-86C5-0E54EE244230}" srcOrd="6" destOrd="0" presId="urn:microsoft.com/office/officeart/2005/8/layout/cycle2"/>
    <dgm:cxn modelId="{5D991C88-D42B-4C57-9316-866CE83F2DA2}" type="presParOf" srcId="{ED856E37-26B2-411A-BC3B-E2DCE40A8D2C}" destId="{4C821FEC-7C70-47B7-9C69-7EE931DB7427}" srcOrd="7" destOrd="0" presId="urn:microsoft.com/office/officeart/2005/8/layout/cycle2"/>
    <dgm:cxn modelId="{3054C5B1-8BCB-4623-AEB2-BBB6599744F5}" type="presParOf" srcId="{4C821FEC-7C70-47B7-9C69-7EE931DB7427}" destId="{0A344EF3-BEEC-4978-B5F7-07732A5EE8DE}" srcOrd="0" destOrd="0" presId="urn:microsoft.com/office/officeart/2005/8/layout/cycle2"/>
    <dgm:cxn modelId="{1B0101F4-6C1F-4449-98B2-4212FAAB937D}" type="presParOf" srcId="{ED856E37-26B2-411A-BC3B-E2DCE40A8D2C}" destId="{119B607A-A2CE-4DD8-8B71-D4AA08B3A67A}" srcOrd="8" destOrd="0" presId="urn:microsoft.com/office/officeart/2005/8/layout/cycle2"/>
    <dgm:cxn modelId="{A1F53B40-CF90-4497-AE1E-AAB98BE363EF}" type="presParOf" srcId="{ED856E37-26B2-411A-BC3B-E2DCE40A8D2C}" destId="{6EF553B0-0542-4717-AE73-44B7C77C9434}" srcOrd="9" destOrd="0" presId="urn:microsoft.com/office/officeart/2005/8/layout/cycle2"/>
    <dgm:cxn modelId="{A86528BE-EA0E-45F2-8256-2896AB4507D3}" type="presParOf" srcId="{6EF553B0-0542-4717-AE73-44B7C77C9434}" destId="{438AE54A-7B34-4906-AD6F-B65EBFFAC182}" srcOrd="0" destOrd="0" presId="urn:microsoft.com/office/officeart/2005/8/layout/cycle2"/>
    <dgm:cxn modelId="{24209E9B-FFF4-4A02-9720-20638D8EE63F}" type="presParOf" srcId="{ED856E37-26B2-411A-BC3B-E2DCE40A8D2C}" destId="{72F66DA1-6CF2-4F0F-AED0-F465B320DB1C}" srcOrd="10" destOrd="0" presId="urn:microsoft.com/office/officeart/2005/8/layout/cycle2"/>
    <dgm:cxn modelId="{7597A1FB-378E-4AD0-90AB-B0F475C95360}" type="presParOf" srcId="{ED856E37-26B2-411A-BC3B-E2DCE40A8D2C}" destId="{2A0FF255-DB44-4682-A7FF-FF209AF2D31C}" srcOrd="11" destOrd="0" presId="urn:microsoft.com/office/officeart/2005/8/layout/cycle2"/>
    <dgm:cxn modelId="{41A5F562-CF92-412F-A031-FBF3E3BEB460}" type="presParOf" srcId="{2A0FF255-DB44-4682-A7FF-FF209AF2D31C}" destId="{9A016012-80FA-438F-B2C7-8CDC400BD9DD}" srcOrd="0" destOrd="0" presId="urn:microsoft.com/office/officeart/2005/8/layout/cycle2"/>
    <dgm:cxn modelId="{D7831445-F960-4567-B430-F099D9041217}" type="presParOf" srcId="{ED856E37-26B2-411A-BC3B-E2DCE40A8D2C}" destId="{2561AE8B-289F-4464-ABD6-AEF227881787}" srcOrd="12" destOrd="0" presId="urn:microsoft.com/office/officeart/2005/8/layout/cycle2"/>
    <dgm:cxn modelId="{E4BB3658-377F-4B88-8777-C6D5AFCCBF27}" type="presParOf" srcId="{ED856E37-26B2-411A-BC3B-E2DCE40A8D2C}" destId="{DF499081-5598-44A0-84E8-C72F54AC95F2}" srcOrd="13" destOrd="0" presId="urn:microsoft.com/office/officeart/2005/8/layout/cycle2"/>
    <dgm:cxn modelId="{FB9788BE-A932-4941-8980-967291948E97}" type="presParOf" srcId="{DF499081-5598-44A0-84E8-C72F54AC95F2}" destId="{4F72DE4B-87CE-4DDB-8571-530ED32955B6}" srcOrd="0" destOrd="0" presId="urn:microsoft.com/office/officeart/2005/8/layout/cycle2"/>
    <dgm:cxn modelId="{FAA8430B-56CA-4E2A-84C3-79D87AD2F217}" type="presParOf" srcId="{ED856E37-26B2-411A-BC3B-E2DCE40A8D2C}" destId="{3DC38976-62A3-4A21-9CAC-CB1F46EB8EFB}" srcOrd="14" destOrd="0" presId="urn:microsoft.com/office/officeart/2005/8/layout/cycle2"/>
    <dgm:cxn modelId="{7657D043-1BA1-4DF4-A935-73A2942748C4}" type="presParOf" srcId="{ED856E37-26B2-411A-BC3B-E2DCE40A8D2C}" destId="{991672FA-4286-4707-9346-BC3482C52E8F}" srcOrd="15" destOrd="0" presId="urn:microsoft.com/office/officeart/2005/8/layout/cycle2"/>
    <dgm:cxn modelId="{304DF533-F691-466D-90AF-4E69964EDCD1}" type="presParOf" srcId="{991672FA-4286-4707-9346-BC3482C52E8F}" destId="{8CFDA3A1-6E4D-442D-90BA-453F0E25E27B}" srcOrd="0" destOrd="0" presId="urn:microsoft.com/office/officeart/2005/8/layout/cycle2"/>
    <dgm:cxn modelId="{8B545EA8-20E4-435A-8225-40159595404A}" type="presParOf" srcId="{ED856E37-26B2-411A-BC3B-E2DCE40A8D2C}" destId="{D0DA752E-5018-4DA3-9691-49A3707C419B}" srcOrd="16" destOrd="0" presId="urn:microsoft.com/office/officeart/2005/8/layout/cycle2"/>
    <dgm:cxn modelId="{7F50224E-9DE3-47A6-9650-BD069B8325E9}" type="presParOf" srcId="{ED856E37-26B2-411A-BC3B-E2DCE40A8D2C}" destId="{6D554F96-CD44-49AE-9D87-E68C54E0BAC1}" srcOrd="17" destOrd="0" presId="urn:microsoft.com/office/officeart/2005/8/layout/cycle2"/>
    <dgm:cxn modelId="{313DDBDB-E6EA-4072-B7EE-3A963EBC21AC}" type="presParOf" srcId="{6D554F96-CD44-49AE-9D87-E68C54E0BAC1}" destId="{32FDA444-44AC-47B2-8083-BA5F99A50867}" srcOrd="0" destOrd="0" presId="urn:microsoft.com/office/officeart/2005/8/layout/cycle2"/>
    <dgm:cxn modelId="{6371B13D-AFA1-438F-9025-28CBB93508CB}" type="presParOf" srcId="{ED856E37-26B2-411A-BC3B-E2DCE40A8D2C}" destId="{0D496587-CBC4-4FCD-B928-FA9EE753C7C1}" srcOrd="18" destOrd="0" presId="urn:microsoft.com/office/officeart/2005/8/layout/cycle2"/>
    <dgm:cxn modelId="{08452BB4-DE58-4581-AC8E-12F03193F7F1}" type="presParOf" srcId="{ED856E37-26B2-411A-BC3B-E2DCE40A8D2C}" destId="{FCA9EE19-60E2-4823-9207-AAECF97AA940}" srcOrd="19" destOrd="0" presId="urn:microsoft.com/office/officeart/2005/8/layout/cycle2"/>
    <dgm:cxn modelId="{4CDC2161-07D9-48F2-B606-C1FF58583105}" type="presParOf" srcId="{FCA9EE19-60E2-4823-9207-AAECF97AA940}" destId="{FAAB4114-43EE-4F4B-84C4-A713EE7A358A}" srcOrd="0" destOrd="0" presId="urn:microsoft.com/office/officeart/2005/8/layout/cycle2"/>
    <dgm:cxn modelId="{6A97E5F4-0CF5-44F9-BA70-31BEABD6BF7F}" type="presParOf" srcId="{ED856E37-26B2-411A-BC3B-E2DCE40A8D2C}" destId="{864F6C35-FB89-40A1-A240-173D7F39EFDD}" srcOrd="20" destOrd="0" presId="urn:microsoft.com/office/officeart/2005/8/layout/cycle2"/>
    <dgm:cxn modelId="{CB62BF24-B68A-4DF3-BC5A-D13ABA696159}" type="presParOf" srcId="{ED856E37-26B2-411A-BC3B-E2DCE40A8D2C}" destId="{4A696297-7A8A-4EF3-A543-550F16F217D7}" srcOrd="21" destOrd="0" presId="urn:microsoft.com/office/officeart/2005/8/layout/cycle2"/>
    <dgm:cxn modelId="{C569F9F4-3335-4DFD-AF52-5FABA4A48A23}" type="presParOf" srcId="{4A696297-7A8A-4EF3-A543-550F16F217D7}" destId="{E2402EBB-F9CC-499B-A5B1-5549EB87B2AB}" srcOrd="0" destOrd="0" presId="urn:microsoft.com/office/officeart/2005/8/layout/cycle2"/>
    <dgm:cxn modelId="{76F2FFC9-AEC3-4A52-95DB-A723DCC44326}" type="presParOf" srcId="{ED856E37-26B2-411A-BC3B-E2DCE40A8D2C}" destId="{053A2F4E-DC85-4041-AF31-5A0BF7027A2B}" srcOrd="22" destOrd="0" presId="urn:microsoft.com/office/officeart/2005/8/layout/cycle2"/>
    <dgm:cxn modelId="{B6E73AB5-282B-4724-BB60-959A9CB67DE2}" type="presParOf" srcId="{ED856E37-26B2-411A-BC3B-E2DCE40A8D2C}" destId="{967C4D7A-9024-449D-A0F9-A4DB6E5CE76D}" srcOrd="23" destOrd="0" presId="urn:microsoft.com/office/officeart/2005/8/layout/cycle2"/>
    <dgm:cxn modelId="{0A4C4B13-F6F0-40EC-A8BE-0C4F6A8D740B}" type="presParOf" srcId="{967C4D7A-9024-449D-A0F9-A4DB6E5CE76D}" destId="{4973C34D-92C2-40D2-9B5B-F1D150AD3203}" srcOrd="0" destOrd="0" presId="urn:microsoft.com/office/officeart/2005/8/layout/cycle2"/>
    <dgm:cxn modelId="{DC7CB665-7358-41B2-A09F-C325C00965E8}" type="presParOf" srcId="{ED856E37-26B2-411A-BC3B-E2DCE40A8D2C}" destId="{9B83DD6F-1CE8-47AB-BF2B-2FD33DAFC947}" srcOrd="24" destOrd="0" presId="urn:microsoft.com/office/officeart/2005/8/layout/cycle2"/>
    <dgm:cxn modelId="{4529D2D9-E1A7-43D0-BE1F-1AA0F761E5C2}" type="presParOf" srcId="{ED856E37-26B2-411A-BC3B-E2DCE40A8D2C}" destId="{D38C9851-19D2-497D-92A5-C7B056D90529}" srcOrd="25" destOrd="0" presId="urn:microsoft.com/office/officeart/2005/8/layout/cycle2"/>
    <dgm:cxn modelId="{93F5752B-B20F-45E4-B512-1B09DE8A3E1F}" type="presParOf" srcId="{D38C9851-19D2-497D-92A5-C7B056D90529}" destId="{C7A47BA8-BB2C-4DA8-872F-2306115A325A}" srcOrd="0" destOrd="0" presId="urn:microsoft.com/office/officeart/2005/8/layout/cycle2"/>
    <dgm:cxn modelId="{941C0A50-5DFD-4467-A613-0BA7DAFB9D72}" type="presParOf" srcId="{ED856E37-26B2-411A-BC3B-E2DCE40A8D2C}" destId="{F0AAD80B-1320-4E54-BC3C-1AB080A1DB90}" srcOrd="26" destOrd="0" presId="urn:microsoft.com/office/officeart/2005/8/layout/cycle2"/>
    <dgm:cxn modelId="{2AABDD58-0DF9-4485-A558-AD0B6F104EB2}" type="presParOf" srcId="{ED856E37-26B2-411A-BC3B-E2DCE40A8D2C}" destId="{F584AF75-025F-4739-B68F-790056C42DC9}" srcOrd="27" destOrd="0" presId="urn:microsoft.com/office/officeart/2005/8/layout/cycle2"/>
    <dgm:cxn modelId="{C9531741-9859-4B4C-9F65-C76EE23B6628}" type="presParOf" srcId="{F584AF75-025F-4739-B68F-790056C42DC9}" destId="{C6418C61-0F32-4745-990E-E13BE847E43B}" srcOrd="0" destOrd="0" presId="urn:microsoft.com/office/officeart/2005/8/layout/cycle2"/>
    <dgm:cxn modelId="{30DECE4F-72B6-47E0-9270-101347685E41}" type="presParOf" srcId="{ED856E37-26B2-411A-BC3B-E2DCE40A8D2C}" destId="{600E7B3C-BE3F-420F-AB3F-8C501010770B}" srcOrd="28" destOrd="0" presId="urn:microsoft.com/office/officeart/2005/8/layout/cycle2"/>
    <dgm:cxn modelId="{0FF50E2C-CD52-44A1-88BC-E4E3F0CC50D4}" type="presParOf" srcId="{ED856E37-26B2-411A-BC3B-E2DCE40A8D2C}" destId="{06811DA2-79D7-41F5-877B-3B221025E7BB}" srcOrd="29" destOrd="0" presId="urn:microsoft.com/office/officeart/2005/8/layout/cycle2"/>
    <dgm:cxn modelId="{B216D8E8-CDE0-421F-B2F8-1D217B10CEFC}" type="presParOf" srcId="{06811DA2-79D7-41F5-877B-3B221025E7BB}" destId="{6F35B8D1-CA24-4542-A68C-787B35CF0061}" srcOrd="0" destOrd="0" presId="urn:microsoft.com/office/officeart/2005/8/layout/cycle2"/>
    <dgm:cxn modelId="{2F967961-1675-4443-AC36-32D0BB74E660}" type="presParOf" srcId="{ED856E37-26B2-411A-BC3B-E2DCE40A8D2C}" destId="{4C248587-8794-4D16-9672-B0289067816F}" srcOrd="30" destOrd="0" presId="urn:microsoft.com/office/officeart/2005/8/layout/cycle2"/>
    <dgm:cxn modelId="{F56D8BDF-6F27-47A4-859B-F14434AA0498}" type="presParOf" srcId="{ED856E37-26B2-411A-BC3B-E2DCE40A8D2C}" destId="{19901B25-B654-4D6F-8306-CDCF01BE7AE6}" srcOrd="31" destOrd="0" presId="urn:microsoft.com/office/officeart/2005/8/layout/cycle2"/>
    <dgm:cxn modelId="{C0E73353-3850-4D00-9622-D2AAB0E27F4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140ABF03-989D-4FF5-9472-219993E32366}"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68E8B0A-13D6-4D9F-BDA1-ABE2AB2DF28A}" type="presOf" srcId="{D6536DF3-26F3-42D3-BC6B-F221B626BC83}" destId="{6F35B8D1-CA24-4542-A68C-787B35CF0061}" srcOrd="1"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952E500F-641E-40F8-B7D1-BBB5AC6EA857}" type="presOf" srcId="{8FE0387E-A363-4638-9824-8EB2355060A3}" destId="{C7A47BA8-BB2C-4DA8-872F-2306115A325A}" srcOrd="1" destOrd="0" presId="urn:microsoft.com/office/officeart/2005/8/layout/cycle2"/>
    <dgm:cxn modelId="{B967D222-D912-4C35-8F8B-B623B501E737}" type="presOf" srcId="{B17E3CDC-EC1B-49FA-B3BE-FE70CB48175E}" destId="{51DC019C-C6AF-4F26-BECE-9B5E8B178F4F}" srcOrd="0" destOrd="0" presId="urn:microsoft.com/office/officeart/2005/8/layout/cycle2"/>
    <dgm:cxn modelId="{7C422528-BE84-4B36-AC58-C84F048B422A}" type="presOf" srcId="{D4509880-136B-4AFB-87E1-5CA5167F5DF6}" destId="{438AE54A-7B34-4906-AD6F-B65EBFFAC182}"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2118C135-E5FB-48AA-B664-8A309B952791}" type="presOf" srcId="{18D05F78-20A7-4BE7-B47A-DABF40716FAB}" destId="{0D496587-CBC4-4FCD-B928-FA9EE753C7C1}" srcOrd="0" destOrd="0" presId="urn:microsoft.com/office/officeart/2005/8/layout/cycle2"/>
    <dgm:cxn modelId="{05D5B438-AD8B-439C-9229-F6BCB13C3E4E}" type="presOf" srcId="{C07863CA-0B02-455C-AAF9-702EDB99D2A3}" destId="{E2402EBB-F9CC-499B-A5B1-5549EB87B2AB}" srcOrd="1" destOrd="0" presId="urn:microsoft.com/office/officeart/2005/8/layout/cycle2"/>
    <dgm:cxn modelId="{322C543C-3D0C-4FD8-A6DE-E6A7229B9C3F}" type="presOf" srcId="{40954D95-97D2-4C49-9937-C5A860DD54DE}" destId="{32FDA444-44AC-47B2-8083-BA5F99A50867}" srcOrd="1" destOrd="0" presId="urn:microsoft.com/office/officeart/2005/8/layout/cycle2"/>
    <dgm:cxn modelId="{F569753C-51B5-4EE3-A4C8-9A1E67288698}" type="presOf" srcId="{9EA0BBBC-9F19-49DA-8C37-DF0AF07A423D}" destId="{4F72DE4B-87CE-4DDB-8571-530ED32955B6}" srcOrd="1" destOrd="0" presId="urn:microsoft.com/office/officeart/2005/8/layout/cycle2"/>
    <dgm:cxn modelId="{54CC4042-7522-406B-B8A4-1F056E0D2ED1}" type="presOf" srcId="{840DE21A-FB42-48FB-B560-8834402CD49A}" destId="{CAA6717B-BDDF-4BF3-AD3E-571B6FB811AC}" srcOrd="1" destOrd="0" presId="urn:microsoft.com/office/officeart/2005/8/layout/cycle2"/>
    <dgm:cxn modelId="{C9017E43-E7C7-4B48-A988-ECF4064325DB}" type="presOf" srcId="{09734ACD-7621-4A37-B423-CF4EFE9FF14B}" destId="{2561AE8B-289F-4464-ABD6-AEF227881787}"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96AFF4A-DCCA-42AC-8009-EA7C98A64649}" type="presOf" srcId="{9EA0BBBC-9F19-49DA-8C37-DF0AF07A423D}" destId="{DF499081-5598-44A0-84E8-C72F54AC95F2}" srcOrd="0" destOrd="0" presId="urn:microsoft.com/office/officeart/2005/8/layout/cycle2"/>
    <dgm:cxn modelId="{AFF4474B-F9EB-436E-9958-3F196EBA07DF}" type="presOf" srcId="{D676A66D-B943-475E-B7BF-79A2BCCB3068}" destId="{C6418C61-0F32-4745-990E-E13BE847E43B}" srcOrd="1" destOrd="0" presId="urn:microsoft.com/office/officeart/2005/8/layout/cycle2"/>
    <dgm:cxn modelId="{1499DE4B-8874-45C7-A950-7195854273F8}" type="presOf" srcId="{A18E5D57-F9D5-4A5B-A052-65315B471A07}" destId="{3C54F79F-8B4A-47F2-9399-7BE1E0697A53}" srcOrd="1" destOrd="0" presId="urn:microsoft.com/office/officeart/2005/8/layout/cycle2"/>
    <dgm:cxn modelId="{B7539751-F867-45A5-94DE-959462DCE926}" type="presOf" srcId="{42CE9FCF-A22A-4DA9-BA12-A7FC8BCC349E}" destId="{FCA9EE19-60E2-4823-9207-AAECF97AA940}" srcOrd="0" destOrd="0" presId="urn:microsoft.com/office/officeart/2005/8/layout/cycle2"/>
    <dgm:cxn modelId="{2ED56655-7B29-421C-9C37-71263FB919CC}" type="presOf" srcId="{4EF681E0-A19B-4093-A99F-93DFD946C031}" destId="{BEFA3DEE-F13D-4375-BCD6-FB5AB4CEF8B4}"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E893BD5D-9A9E-49C2-9ADE-CA782DF5E8C1}" type="presOf" srcId="{D676A66D-B943-475E-B7BF-79A2BCCB3068}" destId="{F584AF75-025F-4739-B68F-790056C42DC9}" srcOrd="0" destOrd="0" presId="urn:microsoft.com/office/officeart/2005/8/layout/cycle2"/>
    <dgm:cxn modelId="{75270A64-0910-4724-9AC9-41A53133428E}" type="presOf" srcId="{16099399-E8E7-4C09-9EF8-03D8CAA8D363}" destId="{600E7B3C-BE3F-420F-AB3F-8C501010770B}"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3449166C-A668-4035-863B-2C62BB0D49FF}" type="presOf" srcId="{E1B2DC05-DD82-40E1-A80B-3A3F0D150826}" destId="{3DC38976-62A3-4A21-9CAC-CB1F46EB8EFB}" srcOrd="0" destOrd="0" presId="urn:microsoft.com/office/officeart/2005/8/layout/cycle2"/>
    <dgm:cxn modelId="{2B8A8D77-3163-4C34-A857-D22B632A381D}" type="presOf" srcId="{40954D95-97D2-4C49-9937-C5A860DD54DE}" destId="{6D554F96-CD44-49AE-9D87-E68C54E0BAC1}" srcOrd="0" destOrd="0" presId="urn:microsoft.com/office/officeart/2005/8/layout/cycle2"/>
    <dgm:cxn modelId="{35E15D7B-121F-44F9-9BBD-F52FC2D3ED00}" type="presOf" srcId="{5CA3D75B-EC83-4022-B078-A3CC22441544}" destId="{9B83DD6F-1CE8-47AB-BF2B-2FD33DAFC947}" srcOrd="0" destOrd="0" presId="urn:microsoft.com/office/officeart/2005/8/layout/cycle2"/>
    <dgm:cxn modelId="{BA8F637C-C6F2-4767-B18D-0398F48B48A0}" type="presOf" srcId="{418DA20B-379F-4668-94D1-9E09FD6EC420}" destId="{9A016012-80FA-438F-B2C7-8CDC400BD9DD}" srcOrd="1" destOrd="0" presId="urn:microsoft.com/office/officeart/2005/8/layout/cycle2"/>
    <dgm:cxn modelId="{E1F7CD7D-6DE1-4AA0-A0B3-885EC9CD5FDB}"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B23417F-3FBD-4035-8161-06A6EBA67D58}" type="presOf" srcId="{BD79D5AC-1B2F-4F61-B6F6-A7318F150E38}" destId="{19901B25-B654-4D6F-8306-CDCF01BE7AE6}" srcOrd="0" destOrd="0" presId="urn:microsoft.com/office/officeart/2005/8/layout/cycle2"/>
    <dgm:cxn modelId="{1E4FBE80-B002-4AEC-8CFE-133458971D88}" type="presOf" srcId="{CC8F4582-0511-4994-95FF-7DA17596E754}" destId="{4F8D8AB9-AD18-416C-9006-3EBF3F8ADCF2}" srcOrd="0" destOrd="0" presId="urn:microsoft.com/office/officeart/2005/8/layout/cycle2"/>
    <dgm:cxn modelId="{78ACA193-4000-4F74-92E9-E7D4B09D3753}" type="presOf" srcId="{D4509880-136B-4AFB-87E1-5CA5167F5DF6}" destId="{6EF553B0-0542-4717-AE73-44B7C77C9434}" srcOrd="0" destOrd="0" presId="urn:microsoft.com/office/officeart/2005/8/layout/cycle2"/>
    <dgm:cxn modelId="{6C7F5A94-E5D9-4927-997C-CD6ADE34BBBE}" type="presOf" srcId="{A0152593-2F3F-46F3-94AB-43163D17405A}" destId="{4973C34D-92C2-40D2-9B5B-F1D150AD3203}" srcOrd="1" destOrd="0" presId="urn:microsoft.com/office/officeart/2005/8/layout/cycle2"/>
    <dgm:cxn modelId="{C0BE6499-D304-4CEC-AC61-11A91B1329C0}" type="presOf" srcId="{9F942445-7FB9-4879-A3F3-CFBFF349751C}" destId="{AF06B1D6-C4AA-47C1-86C5-0E54EE244230}" srcOrd="0" destOrd="0" presId="urn:microsoft.com/office/officeart/2005/8/layout/cycle2"/>
    <dgm:cxn modelId="{545C299E-2E62-483B-B1F8-CE436A98D1D6}" type="presOf" srcId="{A18E5D57-F9D5-4A5B-A052-65315B471A07}" destId="{30D46EBD-D36D-41FD-AAD5-9C9AB3EDFA83}" srcOrd="0" destOrd="0" presId="urn:microsoft.com/office/officeart/2005/8/layout/cycle2"/>
    <dgm:cxn modelId="{CE55A39E-CE09-4F5F-8CD3-46694C38E134}" type="presOf" srcId="{D6536DF3-26F3-42D3-BC6B-F221B626BC83}" destId="{06811DA2-79D7-41F5-877B-3B221025E7BB}" srcOrd="0" destOrd="0" presId="urn:microsoft.com/office/officeart/2005/8/layout/cycle2"/>
    <dgm:cxn modelId="{2AF3129F-ED8E-4755-B14B-2F8CA977DD78}" type="presOf" srcId="{42CE9FCF-A22A-4DA9-BA12-A7FC8BCC349E}" destId="{FAAB4114-43EE-4F4B-84C4-A713EE7A358A}"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265F01A1-8AA1-4768-9815-8D6247FB36DC}" type="presOf" srcId="{1B6F75F6-CFAD-47C2-9B69-A75C97B2DFFB}" destId="{72F66DA1-6CF2-4F0F-AED0-F465B320DB1C}" srcOrd="0" destOrd="0" presId="urn:microsoft.com/office/officeart/2005/8/layout/cycle2"/>
    <dgm:cxn modelId="{3B809CA3-25A9-4511-9D02-073A2641761B}" type="presOf" srcId="{0E006D6F-D5B3-4AD9-B287-C560C2AF3303}" destId="{D0DA752E-5018-4DA3-9691-49A3707C419B}" srcOrd="0" destOrd="0" presId="urn:microsoft.com/office/officeart/2005/8/layout/cycle2"/>
    <dgm:cxn modelId="{514513A6-FDA9-4567-818F-67A39F82E39F}" type="presOf" srcId="{A0152593-2F3F-46F3-94AB-43163D17405A}" destId="{967C4D7A-9024-449D-A0F9-A4DB6E5CE76D}" srcOrd="0" destOrd="0" presId="urn:microsoft.com/office/officeart/2005/8/layout/cycle2"/>
    <dgm:cxn modelId="{67BD5FA7-59E8-4C81-84F0-A96AAF673A1C}" type="presOf" srcId="{418DA20B-379F-4668-94D1-9E09FD6EC420}" destId="{2A0FF255-DB44-4682-A7FF-FF209AF2D31C}" srcOrd="0" destOrd="0" presId="urn:microsoft.com/office/officeart/2005/8/layout/cycle2"/>
    <dgm:cxn modelId="{E8C5B0A7-2565-4AEC-9979-160C963AF2E2}" type="presOf" srcId="{C07863CA-0B02-455C-AAF9-702EDB99D2A3}" destId="{4A696297-7A8A-4EF3-A543-550F16F217D7}" srcOrd="0" destOrd="0" presId="urn:microsoft.com/office/officeart/2005/8/layout/cycle2"/>
    <dgm:cxn modelId="{CC2052B3-5A3E-4A61-8D80-D4C5A5F425DD}" type="presOf" srcId="{DC65485E-2EC4-4B40-8458-D8FB1C59E2C8}" destId="{053A2F4E-DC85-4041-AF31-5A0BF7027A2B}" srcOrd="0" destOrd="0" presId="urn:microsoft.com/office/officeart/2005/8/layout/cycle2"/>
    <dgm:cxn modelId="{E441FCBD-4C7B-4845-B22F-D6D798A025C9}" type="presOf" srcId="{DB0C4E7F-E656-499E-9631-49607CED98D0}" destId="{864F6C35-FB89-40A1-A240-173D7F39EFDD}"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C0288CA-D2BD-4D0B-9EA4-B732805BE6F2}" type="presOf" srcId="{BD79D5AC-1B2F-4F61-B6F6-A7318F150E38}" destId="{F23E9550-EC47-4B90-B2AE-D5B5710FACB4}"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72A77D0-0B8B-4043-AFB4-CCC9A9390F98}" type="presOf" srcId="{8FE0387E-A363-4638-9824-8EB2355060A3}" destId="{D38C9851-19D2-497D-92A5-C7B056D90529}" srcOrd="0" destOrd="0" presId="urn:microsoft.com/office/officeart/2005/8/layout/cycle2"/>
    <dgm:cxn modelId="{F3C36AE2-ED24-4CFA-9AF4-A52F54816B89}" type="presOf" srcId="{CC8F4582-0511-4994-95FF-7DA17596E754}" destId="{2718448F-E8AF-4000-A6E5-581FE8B44B11}" srcOrd="1" destOrd="0" presId="urn:microsoft.com/office/officeart/2005/8/layout/cycle2"/>
    <dgm:cxn modelId="{49279AE2-6379-41A7-874D-474FED073D5A}"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377BA6E5-1F98-4BA1-A236-8732A07DB53A}" type="presOf" srcId="{1292C815-A999-47F1-B2AB-6D8B2FC4801B}" destId="{991672FA-4286-4707-9346-BC3482C52E8F}"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ECAEEE9-9A6F-4BCF-8CF9-6FC1B75C4039}"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E116AF3-FEDF-4E64-832A-CBE6DD174C94}" type="presOf" srcId="{20A88EEE-D09C-4142-80D3-FD0ECC0D0CB4}" destId="{4C248587-8794-4D16-9672-B0289067816F}" srcOrd="0" destOrd="0" presId="urn:microsoft.com/office/officeart/2005/8/layout/cycle2"/>
    <dgm:cxn modelId="{DA45DCF7-20A3-423B-8C0F-0D391B299ABB}" type="presOf" srcId="{54A9CEA7-A743-4B67-926A-13B5DC25B193}" destId="{4C821FEC-7C70-47B7-9C69-7EE931DB7427}" srcOrd="0" destOrd="0" presId="urn:microsoft.com/office/officeart/2005/8/layout/cycle2"/>
    <dgm:cxn modelId="{620331F9-67AA-4FA2-B189-1E7C55B2E7A8}" type="presOf" srcId="{53FCFA09-25E0-42DC-AEDE-2A3A519EE58E}" destId="{ED856E37-26B2-411A-BC3B-E2DCE40A8D2C}"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EA7A9FC-A935-4D4A-9563-46FCCCE60192}" type="presOf" srcId="{D1BAB489-789C-4DE7-BF74-7824849A0A5B}" destId="{F0AAD80B-1320-4E54-BC3C-1AB080A1DB90}" srcOrd="0" destOrd="0" presId="urn:microsoft.com/office/officeart/2005/8/layout/cycle2"/>
    <dgm:cxn modelId="{E2FA07FD-BB0C-4B0F-B8ED-02CB59435012}" type="presOf" srcId="{B82D95D7-3681-471F-AFDF-8057D6725C68}" destId="{9B8103FE-2675-4B07-820C-E79E7D097738}" srcOrd="0" destOrd="0" presId="urn:microsoft.com/office/officeart/2005/8/layout/cycle2"/>
    <dgm:cxn modelId="{DB8B1358-EF78-431A-BECB-5629DA42F138}" type="presParOf" srcId="{ED856E37-26B2-411A-BC3B-E2DCE40A8D2C}" destId="{9B8103FE-2675-4B07-820C-E79E7D097738}" srcOrd="0" destOrd="0" presId="urn:microsoft.com/office/officeart/2005/8/layout/cycle2"/>
    <dgm:cxn modelId="{AE9DF051-2CE6-403B-B19C-3112C26D895F}" type="presParOf" srcId="{ED856E37-26B2-411A-BC3B-E2DCE40A8D2C}" destId="{3EC61214-0A38-4F46-8B5A-51470B571D70}" srcOrd="1" destOrd="0" presId="urn:microsoft.com/office/officeart/2005/8/layout/cycle2"/>
    <dgm:cxn modelId="{327FC39B-B23E-48D0-BAD2-9E6E02D4E01B}" type="presParOf" srcId="{3EC61214-0A38-4F46-8B5A-51470B571D70}" destId="{CAA6717B-BDDF-4BF3-AD3E-571B6FB811AC}" srcOrd="0" destOrd="0" presId="urn:microsoft.com/office/officeart/2005/8/layout/cycle2"/>
    <dgm:cxn modelId="{540FF037-BED8-480E-9294-DB41FBC8C5F7}" type="presParOf" srcId="{ED856E37-26B2-411A-BC3B-E2DCE40A8D2C}" destId="{51DC019C-C6AF-4F26-BECE-9B5E8B178F4F}" srcOrd="2" destOrd="0" presId="urn:microsoft.com/office/officeart/2005/8/layout/cycle2"/>
    <dgm:cxn modelId="{847F5660-A236-4B26-A06A-7BE99761AB5A}" type="presParOf" srcId="{ED856E37-26B2-411A-BC3B-E2DCE40A8D2C}" destId="{30D46EBD-D36D-41FD-AAD5-9C9AB3EDFA83}" srcOrd="3" destOrd="0" presId="urn:microsoft.com/office/officeart/2005/8/layout/cycle2"/>
    <dgm:cxn modelId="{6A9470B1-77B7-4B03-912D-DB0C8AD92517}" type="presParOf" srcId="{30D46EBD-D36D-41FD-AAD5-9C9AB3EDFA83}" destId="{3C54F79F-8B4A-47F2-9399-7BE1E0697A53}" srcOrd="0" destOrd="0" presId="urn:microsoft.com/office/officeart/2005/8/layout/cycle2"/>
    <dgm:cxn modelId="{5C2F8C18-4C82-430E-BC37-20BA00597564}" type="presParOf" srcId="{ED856E37-26B2-411A-BC3B-E2DCE40A8D2C}" destId="{BEFA3DEE-F13D-4375-BCD6-FB5AB4CEF8B4}" srcOrd="4" destOrd="0" presId="urn:microsoft.com/office/officeart/2005/8/layout/cycle2"/>
    <dgm:cxn modelId="{56D3A3CF-0FE6-4015-B27C-43D1BCC4031C}" type="presParOf" srcId="{ED856E37-26B2-411A-BC3B-E2DCE40A8D2C}" destId="{4F8D8AB9-AD18-416C-9006-3EBF3F8ADCF2}" srcOrd="5" destOrd="0" presId="urn:microsoft.com/office/officeart/2005/8/layout/cycle2"/>
    <dgm:cxn modelId="{CDAAC143-581C-4A8A-A963-7CD33324D61D}" type="presParOf" srcId="{4F8D8AB9-AD18-416C-9006-3EBF3F8ADCF2}" destId="{2718448F-E8AF-4000-A6E5-581FE8B44B11}" srcOrd="0" destOrd="0" presId="urn:microsoft.com/office/officeart/2005/8/layout/cycle2"/>
    <dgm:cxn modelId="{205EC351-A170-4E13-B84C-E6490D4C1226}" type="presParOf" srcId="{ED856E37-26B2-411A-BC3B-E2DCE40A8D2C}" destId="{AF06B1D6-C4AA-47C1-86C5-0E54EE244230}" srcOrd="6" destOrd="0" presId="urn:microsoft.com/office/officeart/2005/8/layout/cycle2"/>
    <dgm:cxn modelId="{14339263-2671-482B-992B-AEAA1970151C}" type="presParOf" srcId="{ED856E37-26B2-411A-BC3B-E2DCE40A8D2C}" destId="{4C821FEC-7C70-47B7-9C69-7EE931DB7427}" srcOrd="7" destOrd="0" presId="urn:microsoft.com/office/officeart/2005/8/layout/cycle2"/>
    <dgm:cxn modelId="{48C33E01-22A6-4F7F-95AB-429339A7B5DC}" type="presParOf" srcId="{4C821FEC-7C70-47B7-9C69-7EE931DB7427}" destId="{0A344EF3-BEEC-4978-B5F7-07732A5EE8DE}" srcOrd="0" destOrd="0" presId="urn:microsoft.com/office/officeart/2005/8/layout/cycle2"/>
    <dgm:cxn modelId="{2F5C95F7-3195-4E1A-B82F-5808D1B1AD0A}" type="presParOf" srcId="{ED856E37-26B2-411A-BC3B-E2DCE40A8D2C}" destId="{119B607A-A2CE-4DD8-8B71-D4AA08B3A67A}" srcOrd="8" destOrd="0" presId="urn:microsoft.com/office/officeart/2005/8/layout/cycle2"/>
    <dgm:cxn modelId="{0426C625-A9B5-4B8D-A32C-D5D00A8B3C9A}" type="presParOf" srcId="{ED856E37-26B2-411A-BC3B-E2DCE40A8D2C}" destId="{6EF553B0-0542-4717-AE73-44B7C77C9434}" srcOrd="9" destOrd="0" presId="urn:microsoft.com/office/officeart/2005/8/layout/cycle2"/>
    <dgm:cxn modelId="{E954D894-7976-4C0D-B788-B8D620367566}" type="presParOf" srcId="{6EF553B0-0542-4717-AE73-44B7C77C9434}" destId="{438AE54A-7B34-4906-AD6F-B65EBFFAC182}" srcOrd="0" destOrd="0" presId="urn:microsoft.com/office/officeart/2005/8/layout/cycle2"/>
    <dgm:cxn modelId="{25A08721-4BEB-4C23-886B-3BE44AC14005}" type="presParOf" srcId="{ED856E37-26B2-411A-BC3B-E2DCE40A8D2C}" destId="{72F66DA1-6CF2-4F0F-AED0-F465B320DB1C}" srcOrd="10" destOrd="0" presId="urn:microsoft.com/office/officeart/2005/8/layout/cycle2"/>
    <dgm:cxn modelId="{753A65A1-ABBC-46C3-8A5B-BEFF9178F827}" type="presParOf" srcId="{ED856E37-26B2-411A-BC3B-E2DCE40A8D2C}" destId="{2A0FF255-DB44-4682-A7FF-FF209AF2D31C}" srcOrd="11" destOrd="0" presId="urn:microsoft.com/office/officeart/2005/8/layout/cycle2"/>
    <dgm:cxn modelId="{455C9962-28FC-4A79-9838-D898CD350EE5}" type="presParOf" srcId="{2A0FF255-DB44-4682-A7FF-FF209AF2D31C}" destId="{9A016012-80FA-438F-B2C7-8CDC400BD9DD}" srcOrd="0" destOrd="0" presId="urn:microsoft.com/office/officeart/2005/8/layout/cycle2"/>
    <dgm:cxn modelId="{1BB0F375-7384-42F6-9425-0C54F8FDCC1D}" type="presParOf" srcId="{ED856E37-26B2-411A-BC3B-E2DCE40A8D2C}" destId="{2561AE8B-289F-4464-ABD6-AEF227881787}" srcOrd="12" destOrd="0" presId="urn:microsoft.com/office/officeart/2005/8/layout/cycle2"/>
    <dgm:cxn modelId="{49BC99B4-F410-4731-9A17-8C4740EAE786}" type="presParOf" srcId="{ED856E37-26B2-411A-BC3B-E2DCE40A8D2C}" destId="{DF499081-5598-44A0-84E8-C72F54AC95F2}" srcOrd="13" destOrd="0" presId="urn:microsoft.com/office/officeart/2005/8/layout/cycle2"/>
    <dgm:cxn modelId="{B4193FDE-59AD-40D5-9F16-823C18629E58}" type="presParOf" srcId="{DF499081-5598-44A0-84E8-C72F54AC95F2}" destId="{4F72DE4B-87CE-4DDB-8571-530ED32955B6}" srcOrd="0" destOrd="0" presId="urn:microsoft.com/office/officeart/2005/8/layout/cycle2"/>
    <dgm:cxn modelId="{BBC66671-C712-4FD7-B9C1-99883CB29E6F}" type="presParOf" srcId="{ED856E37-26B2-411A-BC3B-E2DCE40A8D2C}" destId="{3DC38976-62A3-4A21-9CAC-CB1F46EB8EFB}" srcOrd="14" destOrd="0" presId="urn:microsoft.com/office/officeart/2005/8/layout/cycle2"/>
    <dgm:cxn modelId="{6BE940F3-281D-435E-9940-1115E4503FB6}" type="presParOf" srcId="{ED856E37-26B2-411A-BC3B-E2DCE40A8D2C}" destId="{991672FA-4286-4707-9346-BC3482C52E8F}" srcOrd="15" destOrd="0" presId="urn:microsoft.com/office/officeart/2005/8/layout/cycle2"/>
    <dgm:cxn modelId="{997FFE86-37D9-46F7-887D-BFC13A657298}" type="presParOf" srcId="{991672FA-4286-4707-9346-BC3482C52E8F}" destId="{8CFDA3A1-6E4D-442D-90BA-453F0E25E27B}" srcOrd="0" destOrd="0" presId="urn:microsoft.com/office/officeart/2005/8/layout/cycle2"/>
    <dgm:cxn modelId="{0415EDC3-A545-4F05-A313-142F45EC943E}" type="presParOf" srcId="{ED856E37-26B2-411A-BC3B-E2DCE40A8D2C}" destId="{D0DA752E-5018-4DA3-9691-49A3707C419B}" srcOrd="16" destOrd="0" presId="urn:microsoft.com/office/officeart/2005/8/layout/cycle2"/>
    <dgm:cxn modelId="{9335DC60-B115-4405-AFCC-44341588E653}" type="presParOf" srcId="{ED856E37-26B2-411A-BC3B-E2DCE40A8D2C}" destId="{6D554F96-CD44-49AE-9D87-E68C54E0BAC1}" srcOrd="17" destOrd="0" presId="urn:microsoft.com/office/officeart/2005/8/layout/cycle2"/>
    <dgm:cxn modelId="{4EB3668D-321E-418E-8BEB-4537D801CF1F}" type="presParOf" srcId="{6D554F96-CD44-49AE-9D87-E68C54E0BAC1}" destId="{32FDA444-44AC-47B2-8083-BA5F99A50867}" srcOrd="0" destOrd="0" presId="urn:microsoft.com/office/officeart/2005/8/layout/cycle2"/>
    <dgm:cxn modelId="{426CA59B-D8CE-4E11-B3F4-DA7DD07060FB}" type="presParOf" srcId="{ED856E37-26B2-411A-BC3B-E2DCE40A8D2C}" destId="{0D496587-CBC4-4FCD-B928-FA9EE753C7C1}" srcOrd="18" destOrd="0" presId="urn:microsoft.com/office/officeart/2005/8/layout/cycle2"/>
    <dgm:cxn modelId="{899D164A-13D2-4912-A1BD-EDBC7CA45F36}" type="presParOf" srcId="{ED856E37-26B2-411A-BC3B-E2DCE40A8D2C}" destId="{FCA9EE19-60E2-4823-9207-AAECF97AA940}" srcOrd="19" destOrd="0" presId="urn:microsoft.com/office/officeart/2005/8/layout/cycle2"/>
    <dgm:cxn modelId="{2128A7A6-63DE-44D4-B86E-CED7705470EC}" type="presParOf" srcId="{FCA9EE19-60E2-4823-9207-AAECF97AA940}" destId="{FAAB4114-43EE-4F4B-84C4-A713EE7A358A}" srcOrd="0" destOrd="0" presId="urn:microsoft.com/office/officeart/2005/8/layout/cycle2"/>
    <dgm:cxn modelId="{932FE522-F4E8-431D-B089-73E72134990A}" type="presParOf" srcId="{ED856E37-26B2-411A-BC3B-E2DCE40A8D2C}" destId="{864F6C35-FB89-40A1-A240-173D7F39EFDD}" srcOrd="20" destOrd="0" presId="urn:microsoft.com/office/officeart/2005/8/layout/cycle2"/>
    <dgm:cxn modelId="{EC038AFC-E57A-4609-B146-7FF9B8B98B49}" type="presParOf" srcId="{ED856E37-26B2-411A-BC3B-E2DCE40A8D2C}" destId="{4A696297-7A8A-4EF3-A543-550F16F217D7}" srcOrd="21" destOrd="0" presId="urn:microsoft.com/office/officeart/2005/8/layout/cycle2"/>
    <dgm:cxn modelId="{3E5F69EC-02CB-4D51-9850-FDD7CF998AF2}" type="presParOf" srcId="{4A696297-7A8A-4EF3-A543-550F16F217D7}" destId="{E2402EBB-F9CC-499B-A5B1-5549EB87B2AB}" srcOrd="0" destOrd="0" presId="urn:microsoft.com/office/officeart/2005/8/layout/cycle2"/>
    <dgm:cxn modelId="{B198F09D-2BEF-4854-B595-C413C92DB827}" type="presParOf" srcId="{ED856E37-26B2-411A-BC3B-E2DCE40A8D2C}" destId="{053A2F4E-DC85-4041-AF31-5A0BF7027A2B}" srcOrd="22" destOrd="0" presId="urn:microsoft.com/office/officeart/2005/8/layout/cycle2"/>
    <dgm:cxn modelId="{072AD8B4-A225-41F5-84F8-343B2C674853}" type="presParOf" srcId="{ED856E37-26B2-411A-BC3B-E2DCE40A8D2C}" destId="{967C4D7A-9024-449D-A0F9-A4DB6E5CE76D}" srcOrd="23" destOrd="0" presId="urn:microsoft.com/office/officeart/2005/8/layout/cycle2"/>
    <dgm:cxn modelId="{859DF9A7-9FA5-4E02-8B91-D55636E06215}" type="presParOf" srcId="{967C4D7A-9024-449D-A0F9-A4DB6E5CE76D}" destId="{4973C34D-92C2-40D2-9B5B-F1D150AD3203}" srcOrd="0" destOrd="0" presId="urn:microsoft.com/office/officeart/2005/8/layout/cycle2"/>
    <dgm:cxn modelId="{133168E4-4726-440A-923F-E7E6312FE0BE}" type="presParOf" srcId="{ED856E37-26B2-411A-BC3B-E2DCE40A8D2C}" destId="{9B83DD6F-1CE8-47AB-BF2B-2FD33DAFC947}" srcOrd="24" destOrd="0" presId="urn:microsoft.com/office/officeart/2005/8/layout/cycle2"/>
    <dgm:cxn modelId="{DD7EDB49-789F-4FFA-A488-0AF7AC36207B}" type="presParOf" srcId="{ED856E37-26B2-411A-BC3B-E2DCE40A8D2C}" destId="{D38C9851-19D2-497D-92A5-C7B056D90529}" srcOrd="25" destOrd="0" presId="urn:microsoft.com/office/officeart/2005/8/layout/cycle2"/>
    <dgm:cxn modelId="{BFA0CF98-5139-4923-9F7A-A110EE0E821A}" type="presParOf" srcId="{D38C9851-19D2-497D-92A5-C7B056D90529}" destId="{C7A47BA8-BB2C-4DA8-872F-2306115A325A}" srcOrd="0" destOrd="0" presId="urn:microsoft.com/office/officeart/2005/8/layout/cycle2"/>
    <dgm:cxn modelId="{F0EDE6BA-7629-4EFC-A3C8-F12959ED70FB}" type="presParOf" srcId="{ED856E37-26B2-411A-BC3B-E2DCE40A8D2C}" destId="{F0AAD80B-1320-4E54-BC3C-1AB080A1DB90}" srcOrd="26" destOrd="0" presId="urn:microsoft.com/office/officeart/2005/8/layout/cycle2"/>
    <dgm:cxn modelId="{B542A649-337C-41E1-8AC1-E06FC8A9B871}" type="presParOf" srcId="{ED856E37-26B2-411A-BC3B-E2DCE40A8D2C}" destId="{F584AF75-025F-4739-B68F-790056C42DC9}" srcOrd="27" destOrd="0" presId="urn:microsoft.com/office/officeart/2005/8/layout/cycle2"/>
    <dgm:cxn modelId="{9F651DA0-DBA0-4EE0-BB70-49A2E73BB81A}" type="presParOf" srcId="{F584AF75-025F-4739-B68F-790056C42DC9}" destId="{C6418C61-0F32-4745-990E-E13BE847E43B}" srcOrd="0" destOrd="0" presId="urn:microsoft.com/office/officeart/2005/8/layout/cycle2"/>
    <dgm:cxn modelId="{988BD6E1-BC40-4EBF-85B3-63E23C3CE550}" type="presParOf" srcId="{ED856E37-26B2-411A-BC3B-E2DCE40A8D2C}" destId="{600E7B3C-BE3F-420F-AB3F-8C501010770B}" srcOrd="28" destOrd="0" presId="urn:microsoft.com/office/officeart/2005/8/layout/cycle2"/>
    <dgm:cxn modelId="{FF283CA7-2889-4B83-B0DB-FC676BA35388}" type="presParOf" srcId="{ED856E37-26B2-411A-BC3B-E2DCE40A8D2C}" destId="{06811DA2-79D7-41F5-877B-3B221025E7BB}" srcOrd="29" destOrd="0" presId="urn:microsoft.com/office/officeart/2005/8/layout/cycle2"/>
    <dgm:cxn modelId="{6CAA75CC-ED9F-4192-ABE1-3DF0D4C19140}" type="presParOf" srcId="{06811DA2-79D7-41F5-877B-3B221025E7BB}" destId="{6F35B8D1-CA24-4542-A68C-787B35CF0061}" srcOrd="0" destOrd="0" presId="urn:microsoft.com/office/officeart/2005/8/layout/cycle2"/>
    <dgm:cxn modelId="{C391C28E-93B9-4D85-8BC9-136F604DD427}" type="presParOf" srcId="{ED856E37-26B2-411A-BC3B-E2DCE40A8D2C}" destId="{4C248587-8794-4D16-9672-B0289067816F}" srcOrd="30" destOrd="0" presId="urn:microsoft.com/office/officeart/2005/8/layout/cycle2"/>
    <dgm:cxn modelId="{9AB99AB7-C75B-471C-BC10-F5F9979AA4C0}" type="presParOf" srcId="{ED856E37-26B2-411A-BC3B-E2DCE40A8D2C}" destId="{19901B25-B654-4D6F-8306-CDCF01BE7AE6}" srcOrd="31" destOrd="0" presId="urn:microsoft.com/office/officeart/2005/8/layout/cycle2"/>
    <dgm:cxn modelId="{8611A824-7A0F-4E71-8756-B2CC7DB66CED}"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AB3BAD00-5AAB-4B17-9D4C-36B66A788A49}" type="presOf" srcId="{C07863CA-0B02-455C-AAF9-702EDB99D2A3}" destId="{4A696297-7A8A-4EF3-A543-550F16F217D7}"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ED06309-72E0-4925-BC9D-7394C4F32BD0}" type="presOf" srcId="{A18E5D57-F9D5-4A5B-A052-65315B471A07}" destId="{30D46EBD-D36D-41FD-AAD5-9C9AB3EDFA83}" srcOrd="0" destOrd="0" presId="urn:microsoft.com/office/officeart/2005/8/layout/cycle2"/>
    <dgm:cxn modelId="{8F267D09-BCE9-47C7-BDD5-BEB9752035C4}"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F6F800B-4A0D-4FDB-9DCB-4CA0AFC83208}" type="presOf" srcId="{A0152593-2F3F-46F3-94AB-43163D17405A}" destId="{4973C34D-92C2-40D2-9B5B-F1D150AD3203}" srcOrd="1" destOrd="0" presId="urn:microsoft.com/office/officeart/2005/8/layout/cycle2"/>
    <dgm:cxn modelId="{6D472D0D-71DB-4126-9262-B26B7C47ECA3}" type="presOf" srcId="{40954D95-97D2-4C49-9937-C5A860DD54DE}" destId="{6D554F96-CD44-49AE-9D87-E68C54E0BAC1}" srcOrd="0" destOrd="0" presId="urn:microsoft.com/office/officeart/2005/8/layout/cycle2"/>
    <dgm:cxn modelId="{F616851A-072F-46F6-B5C5-7383090A3FAA}" type="presOf" srcId="{D6536DF3-26F3-42D3-BC6B-F221B626BC83}" destId="{06811DA2-79D7-41F5-877B-3B221025E7BB}" srcOrd="0" destOrd="0" presId="urn:microsoft.com/office/officeart/2005/8/layout/cycle2"/>
    <dgm:cxn modelId="{C7ECEA1B-0D48-4A7F-B8B8-C69F10D5FE88}" type="presOf" srcId="{4EF681E0-A19B-4093-A99F-93DFD946C031}" destId="{BEFA3DEE-F13D-4375-BCD6-FB5AB4CEF8B4}" srcOrd="0" destOrd="0" presId="urn:microsoft.com/office/officeart/2005/8/layout/cycle2"/>
    <dgm:cxn modelId="{BB70F01D-6BE7-459C-8389-616F5124D7FF}" type="presOf" srcId="{D4509880-136B-4AFB-87E1-5CA5167F5DF6}" destId="{438AE54A-7B34-4906-AD6F-B65EBFFAC182}" srcOrd="1" destOrd="0" presId="urn:microsoft.com/office/officeart/2005/8/layout/cycle2"/>
    <dgm:cxn modelId="{488F441E-BAE8-4269-9AA0-019D1EE9A9AA}" type="presOf" srcId="{5CA3D75B-EC83-4022-B078-A3CC22441544}" destId="{9B83DD6F-1CE8-47AB-BF2B-2FD33DAFC947}" srcOrd="0" destOrd="0" presId="urn:microsoft.com/office/officeart/2005/8/layout/cycle2"/>
    <dgm:cxn modelId="{D1232425-EA70-4729-A0CE-47515CB76C64}" type="presOf" srcId="{D676A66D-B943-475E-B7BF-79A2BCCB3068}" destId="{F584AF75-025F-4739-B68F-790056C42DC9}" srcOrd="0" destOrd="0" presId="urn:microsoft.com/office/officeart/2005/8/layout/cycle2"/>
    <dgm:cxn modelId="{548A5E25-D4EA-4467-8FDB-B766F5C9852C}" type="presOf" srcId="{1B6F75F6-CFAD-47C2-9B69-A75C97B2DFFB}" destId="{72F66DA1-6CF2-4F0F-AED0-F465B320DB1C}" srcOrd="0" destOrd="0" presId="urn:microsoft.com/office/officeart/2005/8/layout/cycle2"/>
    <dgm:cxn modelId="{6DE47728-4614-4D0B-965F-4033D14E4072}" type="presOf" srcId="{9EA0BBBC-9F19-49DA-8C37-DF0AF07A423D}" destId="{4F72DE4B-87CE-4DDB-8571-530ED32955B6}" srcOrd="1" destOrd="0" presId="urn:microsoft.com/office/officeart/2005/8/layout/cycle2"/>
    <dgm:cxn modelId="{33225A29-686A-44F7-ADA5-3A184935C1AF}" type="presOf" srcId="{DB0C4E7F-E656-499E-9631-49607CED98D0}" destId="{864F6C35-FB89-40A1-A240-173D7F39EFDD}"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A45952F-01C8-4C14-A208-383E78931B15}" type="presOf" srcId="{16099399-E8E7-4C09-9EF8-03D8CAA8D363}" destId="{600E7B3C-BE3F-420F-AB3F-8C501010770B}" srcOrd="0" destOrd="0" presId="urn:microsoft.com/office/officeart/2005/8/layout/cycle2"/>
    <dgm:cxn modelId="{C5AF2B3C-E381-47D2-B038-AE20CF5757E8}" type="presOf" srcId="{B17E3CDC-EC1B-49FA-B3BE-FE70CB48175E}" destId="{51DC019C-C6AF-4F26-BECE-9B5E8B178F4F}" srcOrd="0" destOrd="0" presId="urn:microsoft.com/office/officeart/2005/8/layout/cycle2"/>
    <dgm:cxn modelId="{186D0544-965A-4416-AD4C-0A6C9ACFFF66}" type="presOf" srcId="{D4509880-136B-4AFB-87E1-5CA5167F5DF6}" destId="{6EF553B0-0542-4717-AE73-44B7C77C9434}" srcOrd="0" destOrd="0" presId="urn:microsoft.com/office/officeart/2005/8/layout/cycle2"/>
    <dgm:cxn modelId="{33AA4845-FF9D-42E1-A385-8FFDEA7482E8}" type="presOf" srcId="{09734ACD-7621-4A37-B423-CF4EFE9FF14B}" destId="{2561AE8B-289F-4464-ABD6-AEF227881787}" srcOrd="0" destOrd="0" presId="urn:microsoft.com/office/officeart/2005/8/layout/cycle2"/>
    <dgm:cxn modelId="{DE24A449-6C8B-4AD4-B07B-949AC37ACDD9}" type="presOf" srcId="{1292C815-A999-47F1-B2AB-6D8B2FC4801B}" destId="{8CFDA3A1-6E4D-442D-90BA-453F0E25E27B}" srcOrd="1" destOrd="0" presId="urn:microsoft.com/office/officeart/2005/8/layout/cycle2"/>
    <dgm:cxn modelId="{7FF8B249-3BB6-447A-8B4C-6E29F3081235}" type="presOf" srcId="{C07863CA-0B02-455C-AAF9-702EDB99D2A3}" destId="{E2402EBB-F9CC-499B-A5B1-5549EB87B2AB}"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A825058-B945-45BA-A8C6-01AD00C8A781}" type="presOf" srcId="{D1BAB489-789C-4DE7-BF74-7824849A0A5B}" destId="{F0AAD80B-1320-4E54-BC3C-1AB080A1DB90}" srcOrd="0" destOrd="0" presId="urn:microsoft.com/office/officeart/2005/8/layout/cycle2"/>
    <dgm:cxn modelId="{B0D9E059-E2F7-4A90-85FF-DCC3321B13FB}" type="presOf" srcId="{BD79D5AC-1B2F-4F61-B6F6-A7318F150E38}" destId="{F23E9550-EC47-4B90-B2AE-D5B5710FACB4}" srcOrd="1" destOrd="0" presId="urn:microsoft.com/office/officeart/2005/8/layout/cycle2"/>
    <dgm:cxn modelId="{AA91A55A-9E68-4BB2-BFB9-BE53667B7D87}" type="presOf" srcId="{BD79D5AC-1B2F-4F61-B6F6-A7318F150E38}" destId="{19901B25-B654-4D6F-8306-CDCF01BE7AE6}"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75A2B45A-5004-4B6A-923D-28C2E606FEB5}" type="presOf" srcId="{8FE0387E-A363-4638-9824-8EB2355060A3}" destId="{D38C9851-19D2-497D-92A5-C7B056D90529}" srcOrd="0" destOrd="0" presId="urn:microsoft.com/office/officeart/2005/8/layout/cycle2"/>
    <dgm:cxn modelId="{FFBB2F5F-0711-4A98-A2AB-34E962A3E78C}" type="presOf" srcId="{20A88EEE-D09C-4142-80D3-FD0ECC0D0CB4}" destId="{4C248587-8794-4D16-9672-B0289067816F}" srcOrd="0" destOrd="0" presId="urn:microsoft.com/office/officeart/2005/8/layout/cycle2"/>
    <dgm:cxn modelId="{8F122C62-ED2D-4E69-9B93-51EEED087252}" type="presOf" srcId="{CC8F4582-0511-4994-95FF-7DA17596E754}" destId="{2718448F-E8AF-4000-A6E5-581FE8B44B1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9A14B67-D20A-407E-850A-86CD0B42F46C}" type="presOf" srcId="{840DE21A-FB42-48FB-B560-8834402CD49A}" destId="{3EC61214-0A38-4F46-8B5A-51470B571D70}" srcOrd="0" destOrd="0" presId="urn:microsoft.com/office/officeart/2005/8/layout/cycle2"/>
    <dgm:cxn modelId="{2855DF71-EC74-4FAE-BCBA-C95B7274ABAF}" type="presOf" srcId="{D6536DF3-26F3-42D3-BC6B-F221B626BC83}" destId="{6F35B8D1-CA24-4542-A68C-787B35CF0061}" srcOrd="1" destOrd="0" presId="urn:microsoft.com/office/officeart/2005/8/layout/cycle2"/>
    <dgm:cxn modelId="{FB46387C-4A03-4F7D-B740-DCF76988E6E7}" type="presOf" srcId="{B82D95D7-3681-471F-AFDF-8057D6725C68}" destId="{9B8103FE-2675-4B07-820C-E79E7D097738}" srcOrd="0" destOrd="0" presId="urn:microsoft.com/office/officeart/2005/8/layout/cycle2"/>
    <dgm:cxn modelId="{A3A5B97D-7BF7-49E1-B8ED-F01B59B1A5F3}" type="presOf" srcId="{E1B2DC05-DD82-40E1-A80B-3A3F0D150826}" destId="{3DC38976-62A3-4A21-9CAC-CB1F46EB8EFB}"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482285-5562-4DEE-A5B6-98F855BA0F64}" type="presOf" srcId="{54A9CEA7-A743-4B67-926A-13B5DC25B193}" destId="{0A344EF3-BEEC-4978-B5F7-07732A5EE8DE}" srcOrd="1" destOrd="0" presId="urn:microsoft.com/office/officeart/2005/8/layout/cycle2"/>
    <dgm:cxn modelId="{DDD32693-EC05-44C9-896A-D5662F1234E2}" type="presOf" srcId="{1292C815-A999-47F1-B2AB-6D8B2FC4801B}" destId="{991672FA-4286-4707-9346-BC3482C52E8F}" srcOrd="0" destOrd="0" presId="urn:microsoft.com/office/officeart/2005/8/layout/cycle2"/>
    <dgm:cxn modelId="{01E51795-0E8E-4FE8-AAE5-DAC09A55B50E}" type="presOf" srcId="{418DA20B-379F-4668-94D1-9E09FD6EC420}" destId="{2A0FF255-DB44-4682-A7FF-FF209AF2D31C}" srcOrd="0" destOrd="0" presId="urn:microsoft.com/office/officeart/2005/8/layout/cycle2"/>
    <dgm:cxn modelId="{97AABE97-169C-43C8-98B0-7FCEC7442B8F}" type="presOf" srcId="{D676A66D-B943-475E-B7BF-79A2BCCB3068}" destId="{C6418C61-0F32-4745-990E-E13BE847E43B}"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DB21BA5-BCEF-40B6-8348-4065228CF4D1}" type="presOf" srcId="{9F942445-7FB9-4879-A3F3-CFBFF349751C}" destId="{AF06B1D6-C4AA-47C1-86C5-0E54EE244230}" srcOrd="0" destOrd="0" presId="urn:microsoft.com/office/officeart/2005/8/layout/cycle2"/>
    <dgm:cxn modelId="{10588BA8-4181-47C5-8907-CC2B020E12B3}" type="presOf" srcId="{9EA0BBBC-9F19-49DA-8C37-DF0AF07A423D}" destId="{DF499081-5598-44A0-84E8-C72F54AC95F2}" srcOrd="0" destOrd="0" presId="urn:microsoft.com/office/officeart/2005/8/layout/cycle2"/>
    <dgm:cxn modelId="{E9FA16A9-761A-4E0D-A8A3-176A6FE5EADB}" type="presOf" srcId="{418DA20B-379F-4668-94D1-9E09FD6EC420}" destId="{9A016012-80FA-438F-B2C7-8CDC400BD9DD}" srcOrd="1" destOrd="0" presId="urn:microsoft.com/office/officeart/2005/8/layout/cycle2"/>
    <dgm:cxn modelId="{389BFAB0-B75D-4DA4-AF91-1808C79D9F3C}" type="presOf" srcId="{40954D95-97D2-4C49-9937-C5A860DD54DE}" destId="{32FDA444-44AC-47B2-8083-BA5F99A50867}" srcOrd="1" destOrd="0" presId="urn:microsoft.com/office/officeart/2005/8/layout/cycle2"/>
    <dgm:cxn modelId="{F9373CB1-52A2-4D5B-B031-0D226728C944}" type="presOf" srcId="{42CE9FCF-A22A-4DA9-BA12-A7FC8BCC349E}" destId="{FCA9EE19-60E2-4823-9207-AAECF97AA940}" srcOrd="0" destOrd="0" presId="urn:microsoft.com/office/officeart/2005/8/layout/cycle2"/>
    <dgm:cxn modelId="{1605F8B2-A91B-4755-AA65-DC125A67DEF4}" type="presOf" srcId="{53FCFA09-25E0-42DC-AEDE-2A3A519EE58E}" destId="{ED856E37-26B2-411A-BC3B-E2DCE40A8D2C}" srcOrd="0" destOrd="0" presId="urn:microsoft.com/office/officeart/2005/8/layout/cycle2"/>
    <dgm:cxn modelId="{60405BB4-B4F8-41A0-90F0-4D2FD63DB70E}" type="presOf" srcId="{18D05F78-20A7-4BE7-B47A-DABF40716FAB}" destId="{0D496587-CBC4-4FCD-B928-FA9EE753C7C1}" srcOrd="0" destOrd="0" presId="urn:microsoft.com/office/officeart/2005/8/layout/cycle2"/>
    <dgm:cxn modelId="{D064DBB7-065B-4832-8AD5-43BEC3D2879F}" type="presOf" srcId="{A0152593-2F3F-46F3-94AB-43163D17405A}" destId="{967C4D7A-9024-449D-A0F9-A4DB6E5CE76D}" srcOrd="0" destOrd="0" presId="urn:microsoft.com/office/officeart/2005/8/layout/cycle2"/>
    <dgm:cxn modelId="{60929EC1-AA8E-441A-A85C-831C4A8EA42B}" type="presOf" srcId="{42CE9FCF-A22A-4DA9-BA12-A7FC8BCC349E}" destId="{FAAB4114-43EE-4F4B-84C4-A713EE7A358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2E16C0C7-5985-4AA9-B08F-44E7246D6A99}" type="presOf" srcId="{CC8F4582-0511-4994-95FF-7DA17596E754}" destId="{4F8D8AB9-AD18-416C-9006-3EBF3F8ADCF2}"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92D91D1-D367-45A1-BDF0-E6C29E3E8FAF}" type="presOf" srcId="{0E006D6F-D5B3-4AD9-B287-C560C2AF3303}" destId="{D0DA752E-5018-4DA3-9691-49A3707C419B}" srcOrd="0" destOrd="0" presId="urn:microsoft.com/office/officeart/2005/8/layout/cycle2"/>
    <dgm:cxn modelId="{30537CD3-0802-4006-B5A2-3B1E2209D114}" type="presOf" srcId="{DC65485E-2EC4-4B40-8458-D8FB1C59E2C8}" destId="{053A2F4E-DC85-4041-AF31-5A0BF7027A2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C0CE21E3-0536-49B3-A1B2-E170233AE90B}" type="presOf" srcId="{840DE21A-FB42-48FB-B560-8834402CD49A}" destId="{CAA6717B-BDDF-4BF3-AD3E-571B6FB811AC}" srcOrd="1"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69F5EBE9-1B5A-411D-ADDB-54F7A7A9D93A}" type="presOf" srcId="{8FE0387E-A363-4638-9824-8EB2355060A3}" destId="{C7A47BA8-BB2C-4DA8-872F-2306115A325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2B5E2FA-7A24-4E17-9A57-518304A2AEE5}" type="presOf" srcId="{54A9CEA7-A743-4B67-926A-13B5DC25B193}" destId="{4C821FEC-7C70-47B7-9C69-7EE931DB7427}" srcOrd="0" destOrd="0" presId="urn:microsoft.com/office/officeart/2005/8/layout/cycle2"/>
    <dgm:cxn modelId="{0E61FBFA-8718-4294-9970-5EF3C5226597}" type="presOf" srcId="{A18E5D57-F9D5-4A5B-A052-65315B471A07}" destId="{3C54F79F-8B4A-47F2-9399-7BE1E0697A5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FB048C2-627F-4877-AF57-F6DB1CFC6F81}" type="presParOf" srcId="{ED856E37-26B2-411A-BC3B-E2DCE40A8D2C}" destId="{9B8103FE-2675-4B07-820C-E79E7D097738}" srcOrd="0" destOrd="0" presId="urn:microsoft.com/office/officeart/2005/8/layout/cycle2"/>
    <dgm:cxn modelId="{B951234A-90F9-40D7-BC16-3B0BB996439D}" type="presParOf" srcId="{ED856E37-26B2-411A-BC3B-E2DCE40A8D2C}" destId="{3EC61214-0A38-4F46-8B5A-51470B571D70}" srcOrd="1" destOrd="0" presId="urn:microsoft.com/office/officeart/2005/8/layout/cycle2"/>
    <dgm:cxn modelId="{1FAD48A7-BE77-4DE7-A204-0E4FC86D939B}" type="presParOf" srcId="{3EC61214-0A38-4F46-8B5A-51470B571D70}" destId="{CAA6717B-BDDF-4BF3-AD3E-571B6FB811AC}" srcOrd="0" destOrd="0" presId="urn:microsoft.com/office/officeart/2005/8/layout/cycle2"/>
    <dgm:cxn modelId="{BE45167E-2B5F-4D2E-8D50-DD921B0B5AC7}" type="presParOf" srcId="{ED856E37-26B2-411A-BC3B-E2DCE40A8D2C}" destId="{51DC019C-C6AF-4F26-BECE-9B5E8B178F4F}" srcOrd="2" destOrd="0" presId="urn:microsoft.com/office/officeart/2005/8/layout/cycle2"/>
    <dgm:cxn modelId="{C899B66A-8E95-468D-B0BC-E1AFCA5C83B7}" type="presParOf" srcId="{ED856E37-26B2-411A-BC3B-E2DCE40A8D2C}" destId="{30D46EBD-D36D-41FD-AAD5-9C9AB3EDFA83}" srcOrd="3" destOrd="0" presId="urn:microsoft.com/office/officeart/2005/8/layout/cycle2"/>
    <dgm:cxn modelId="{D93918BF-98C8-41B4-8798-D652DE5FEF58}" type="presParOf" srcId="{30D46EBD-D36D-41FD-AAD5-9C9AB3EDFA83}" destId="{3C54F79F-8B4A-47F2-9399-7BE1E0697A53}" srcOrd="0" destOrd="0" presId="urn:microsoft.com/office/officeart/2005/8/layout/cycle2"/>
    <dgm:cxn modelId="{592E70FE-873C-4F23-8A74-749150367A9D}" type="presParOf" srcId="{ED856E37-26B2-411A-BC3B-E2DCE40A8D2C}" destId="{BEFA3DEE-F13D-4375-BCD6-FB5AB4CEF8B4}" srcOrd="4" destOrd="0" presId="urn:microsoft.com/office/officeart/2005/8/layout/cycle2"/>
    <dgm:cxn modelId="{C0C9D13E-BB7E-419B-9969-1A385EA71326}" type="presParOf" srcId="{ED856E37-26B2-411A-BC3B-E2DCE40A8D2C}" destId="{4F8D8AB9-AD18-416C-9006-3EBF3F8ADCF2}" srcOrd="5" destOrd="0" presId="urn:microsoft.com/office/officeart/2005/8/layout/cycle2"/>
    <dgm:cxn modelId="{E97A571B-E1DE-48A5-94CE-15838723A7F0}" type="presParOf" srcId="{4F8D8AB9-AD18-416C-9006-3EBF3F8ADCF2}" destId="{2718448F-E8AF-4000-A6E5-581FE8B44B11}" srcOrd="0" destOrd="0" presId="urn:microsoft.com/office/officeart/2005/8/layout/cycle2"/>
    <dgm:cxn modelId="{6E3F5DE7-F93A-499E-8167-8AB515BE9F25}" type="presParOf" srcId="{ED856E37-26B2-411A-BC3B-E2DCE40A8D2C}" destId="{AF06B1D6-C4AA-47C1-86C5-0E54EE244230}" srcOrd="6" destOrd="0" presId="urn:microsoft.com/office/officeart/2005/8/layout/cycle2"/>
    <dgm:cxn modelId="{AF33B90F-5A52-4F4E-A6ED-56ADF24E9A39}" type="presParOf" srcId="{ED856E37-26B2-411A-BC3B-E2DCE40A8D2C}" destId="{4C821FEC-7C70-47B7-9C69-7EE931DB7427}" srcOrd="7" destOrd="0" presId="urn:microsoft.com/office/officeart/2005/8/layout/cycle2"/>
    <dgm:cxn modelId="{CD6AB9F2-02DF-47EC-B2D3-361B18554740}" type="presParOf" srcId="{4C821FEC-7C70-47B7-9C69-7EE931DB7427}" destId="{0A344EF3-BEEC-4978-B5F7-07732A5EE8DE}" srcOrd="0" destOrd="0" presId="urn:microsoft.com/office/officeart/2005/8/layout/cycle2"/>
    <dgm:cxn modelId="{CDFA6C98-9C5C-4EE5-8DD2-405DAAB662F6}" type="presParOf" srcId="{ED856E37-26B2-411A-BC3B-E2DCE40A8D2C}" destId="{119B607A-A2CE-4DD8-8B71-D4AA08B3A67A}" srcOrd="8" destOrd="0" presId="urn:microsoft.com/office/officeart/2005/8/layout/cycle2"/>
    <dgm:cxn modelId="{CDC0841F-6457-419D-866D-D5AE7F309404}" type="presParOf" srcId="{ED856E37-26B2-411A-BC3B-E2DCE40A8D2C}" destId="{6EF553B0-0542-4717-AE73-44B7C77C9434}" srcOrd="9" destOrd="0" presId="urn:microsoft.com/office/officeart/2005/8/layout/cycle2"/>
    <dgm:cxn modelId="{A367B671-F358-478D-8B4A-E2C2B1070837}" type="presParOf" srcId="{6EF553B0-0542-4717-AE73-44B7C77C9434}" destId="{438AE54A-7B34-4906-AD6F-B65EBFFAC182}" srcOrd="0" destOrd="0" presId="urn:microsoft.com/office/officeart/2005/8/layout/cycle2"/>
    <dgm:cxn modelId="{0D4E4FF1-D11C-4884-9DE4-7E9D47B3B640}" type="presParOf" srcId="{ED856E37-26B2-411A-BC3B-E2DCE40A8D2C}" destId="{72F66DA1-6CF2-4F0F-AED0-F465B320DB1C}" srcOrd="10" destOrd="0" presId="urn:microsoft.com/office/officeart/2005/8/layout/cycle2"/>
    <dgm:cxn modelId="{7221DA68-4CF1-485C-AD84-3188197F06DA}" type="presParOf" srcId="{ED856E37-26B2-411A-BC3B-E2DCE40A8D2C}" destId="{2A0FF255-DB44-4682-A7FF-FF209AF2D31C}" srcOrd="11" destOrd="0" presId="urn:microsoft.com/office/officeart/2005/8/layout/cycle2"/>
    <dgm:cxn modelId="{08D21B31-5A1E-4BB4-AF49-6AA1A1D954D6}" type="presParOf" srcId="{2A0FF255-DB44-4682-A7FF-FF209AF2D31C}" destId="{9A016012-80FA-438F-B2C7-8CDC400BD9DD}" srcOrd="0" destOrd="0" presId="urn:microsoft.com/office/officeart/2005/8/layout/cycle2"/>
    <dgm:cxn modelId="{3D45D0A3-BAB0-40C1-AB14-2E5E82165010}" type="presParOf" srcId="{ED856E37-26B2-411A-BC3B-E2DCE40A8D2C}" destId="{2561AE8B-289F-4464-ABD6-AEF227881787}" srcOrd="12" destOrd="0" presId="urn:microsoft.com/office/officeart/2005/8/layout/cycle2"/>
    <dgm:cxn modelId="{A655DF50-971D-4605-80EE-95D75BAAA829}" type="presParOf" srcId="{ED856E37-26B2-411A-BC3B-E2DCE40A8D2C}" destId="{DF499081-5598-44A0-84E8-C72F54AC95F2}" srcOrd="13" destOrd="0" presId="urn:microsoft.com/office/officeart/2005/8/layout/cycle2"/>
    <dgm:cxn modelId="{0D58BDFB-14F0-47C5-9DFB-444CBE4B9DDC}" type="presParOf" srcId="{DF499081-5598-44A0-84E8-C72F54AC95F2}" destId="{4F72DE4B-87CE-4DDB-8571-530ED32955B6}" srcOrd="0" destOrd="0" presId="urn:microsoft.com/office/officeart/2005/8/layout/cycle2"/>
    <dgm:cxn modelId="{AB584F92-B4DD-4755-848C-056F9A43DA28}" type="presParOf" srcId="{ED856E37-26B2-411A-BC3B-E2DCE40A8D2C}" destId="{3DC38976-62A3-4A21-9CAC-CB1F46EB8EFB}" srcOrd="14" destOrd="0" presId="urn:microsoft.com/office/officeart/2005/8/layout/cycle2"/>
    <dgm:cxn modelId="{186F2ACF-12F1-4B58-A147-02C368B07C41}" type="presParOf" srcId="{ED856E37-26B2-411A-BC3B-E2DCE40A8D2C}" destId="{991672FA-4286-4707-9346-BC3482C52E8F}" srcOrd="15" destOrd="0" presId="urn:microsoft.com/office/officeart/2005/8/layout/cycle2"/>
    <dgm:cxn modelId="{B6E63420-0638-4951-8F3A-52BE349A0A7C}" type="presParOf" srcId="{991672FA-4286-4707-9346-BC3482C52E8F}" destId="{8CFDA3A1-6E4D-442D-90BA-453F0E25E27B}" srcOrd="0" destOrd="0" presId="urn:microsoft.com/office/officeart/2005/8/layout/cycle2"/>
    <dgm:cxn modelId="{AE2403FF-94B8-4202-82EE-2621C10C0968}" type="presParOf" srcId="{ED856E37-26B2-411A-BC3B-E2DCE40A8D2C}" destId="{D0DA752E-5018-4DA3-9691-49A3707C419B}" srcOrd="16" destOrd="0" presId="urn:microsoft.com/office/officeart/2005/8/layout/cycle2"/>
    <dgm:cxn modelId="{30B9D061-94F4-48E7-AA58-DFC72C596D93}" type="presParOf" srcId="{ED856E37-26B2-411A-BC3B-E2DCE40A8D2C}" destId="{6D554F96-CD44-49AE-9D87-E68C54E0BAC1}" srcOrd="17" destOrd="0" presId="urn:microsoft.com/office/officeart/2005/8/layout/cycle2"/>
    <dgm:cxn modelId="{D231204D-0F11-48DF-A8AA-AF1C59236401}" type="presParOf" srcId="{6D554F96-CD44-49AE-9D87-E68C54E0BAC1}" destId="{32FDA444-44AC-47B2-8083-BA5F99A50867}" srcOrd="0" destOrd="0" presId="urn:microsoft.com/office/officeart/2005/8/layout/cycle2"/>
    <dgm:cxn modelId="{4797F158-E930-46D7-A920-FD877AA3BE0D}" type="presParOf" srcId="{ED856E37-26B2-411A-BC3B-E2DCE40A8D2C}" destId="{0D496587-CBC4-4FCD-B928-FA9EE753C7C1}" srcOrd="18" destOrd="0" presId="urn:microsoft.com/office/officeart/2005/8/layout/cycle2"/>
    <dgm:cxn modelId="{7F17EC69-34D4-4796-8A9B-CFB1CAACF8F7}" type="presParOf" srcId="{ED856E37-26B2-411A-BC3B-E2DCE40A8D2C}" destId="{FCA9EE19-60E2-4823-9207-AAECF97AA940}" srcOrd="19" destOrd="0" presId="urn:microsoft.com/office/officeart/2005/8/layout/cycle2"/>
    <dgm:cxn modelId="{5BD90B81-F74D-4C39-9DCC-CAFBB8166984}" type="presParOf" srcId="{FCA9EE19-60E2-4823-9207-AAECF97AA940}" destId="{FAAB4114-43EE-4F4B-84C4-A713EE7A358A}" srcOrd="0" destOrd="0" presId="urn:microsoft.com/office/officeart/2005/8/layout/cycle2"/>
    <dgm:cxn modelId="{2124B73E-9219-4539-8A1D-76D0E8C8D675}" type="presParOf" srcId="{ED856E37-26B2-411A-BC3B-E2DCE40A8D2C}" destId="{864F6C35-FB89-40A1-A240-173D7F39EFDD}" srcOrd="20" destOrd="0" presId="urn:microsoft.com/office/officeart/2005/8/layout/cycle2"/>
    <dgm:cxn modelId="{CD2C3861-49BF-479C-B85B-B9CED394E52C}" type="presParOf" srcId="{ED856E37-26B2-411A-BC3B-E2DCE40A8D2C}" destId="{4A696297-7A8A-4EF3-A543-550F16F217D7}" srcOrd="21" destOrd="0" presId="urn:microsoft.com/office/officeart/2005/8/layout/cycle2"/>
    <dgm:cxn modelId="{482348FA-FF1D-4D1F-B53E-B21903DBF529}" type="presParOf" srcId="{4A696297-7A8A-4EF3-A543-550F16F217D7}" destId="{E2402EBB-F9CC-499B-A5B1-5549EB87B2AB}" srcOrd="0" destOrd="0" presId="urn:microsoft.com/office/officeart/2005/8/layout/cycle2"/>
    <dgm:cxn modelId="{8383B33B-9575-48BF-843E-A54D146AB416}" type="presParOf" srcId="{ED856E37-26B2-411A-BC3B-E2DCE40A8D2C}" destId="{053A2F4E-DC85-4041-AF31-5A0BF7027A2B}" srcOrd="22" destOrd="0" presId="urn:microsoft.com/office/officeart/2005/8/layout/cycle2"/>
    <dgm:cxn modelId="{3C15787A-E6F8-4F17-89EB-6CFF66E9F001}" type="presParOf" srcId="{ED856E37-26B2-411A-BC3B-E2DCE40A8D2C}" destId="{967C4D7A-9024-449D-A0F9-A4DB6E5CE76D}" srcOrd="23" destOrd="0" presId="urn:microsoft.com/office/officeart/2005/8/layout/cycle2"/>
    <dgm:cxn modelId="{E6AAA0A2-DB09-48D1-B3FB-12A44BA650D8}" type="presParOf" srcId="{967C4D7A-9024-449D-A0F9-A4DB6E5CE76D}" destId="{4973C34D-92C2-40D2-9B5B-F1D150AD3203}" srcOrd="0" destOrd="0" presId="urn:microsoft.com/office/officeart/2005/8/layout/cycle2"/>
    <dgm:cxn modelId="{14FA11E9-A58F-492E-B995-BB524B339042}" type="presParOf" srcId="{ED856E37-26B2-411A-BC3B-E2DCE40A8D2C}" destId="{9B83DD6F-1CE8-47AB-BF2B-2FD33DAFC947}" srcOrd="24" destOrd="0" presId="urn:microsoft.com/office/officeart/2005/8/layout/cycle2"/>
    <dgm:cxn modelId="{79E3CD69-2152-4C6A-AA1D-9938772D2F68}" type="presParOf" srcId="{ED856E37-26B2-411A-BC3B-E2DCE40A8D2C}" destId="{D38C9851-19D2-497D-92A5-C7B056D90529}" srcOrd="25" destOrd="0" presId="urn:microsoft.com/office/officeart/2005/8/layout/cycle2"/>
    <dgm:cxn modelId="{88CAD4EE-040B-4D1D-B5F3-A1AEC8C1F4D9}" type="presParOf" srcId="{D38C9851-19D2-497D-92A5-C7B056D90529}" destId="{C7A47BA8-BB2C-4DA8-872F-2306115A325A}" srcOrd="0" destOrd="0" presId="urn:microsoft.com/office/officeart/2005/8/layout/cycle2"/>
    <dgm:cxn modelId="{5997D210-B4A5-462B-8DE0-E4386734DEC4}" type="presParOf" srcId="{ED856E37-26B2-411A-BC3B-E2DCE40A8D2C}" destId="{F0AAD80B-1320-4E54-BC3C-1AB080A1DB90}" srcOrd="26" destOrd="0" presId="urn:microsoft.com/office/officeart/2005/8/layout/cycle2"/>
    <dgm:cxn modelId="{0822356A-E572-4B4E-A5CF-431FBD3ED98F}" type="presParOf" srcId="{ED856E37-26B2-411A-BC3B-E2DCE40A8D2C}" destId="{F584AF75-025F-4739-B68F-790056C42DC9}" srcOrd="27" destOrd="0" presId="urn:microsoft.com/office/officeart/2005/8/layout/cycle2"/>
    <dgm:cxn modelId="{CE75AF1D-A8FD-4C01-B2FB-F0BE3AEF3514}" type="presParOf" srcId="{F584AF75-025F-4739-B68F-790056C42DC9}" destId="{C6418C61-0F32-4745-990E-E13BE847E43B}" srcOrd="0" destOrd="0" presId="urn:microsoft.com/office/officeart/2005/8/layout/cycle2"/>
    <dgm:cxn modelId="{723FABD3-9A22-4F97-B3CF-7B83D987E7D3}" type="presParOf" srcId="{ED856E37-26B2-411A-BC3B-E2DCE40A8D2C}" destId="{600E7B3C-BE3F-420F-AB3F-8C501010770B}" srcOrd="28" destOrd="0" presId="urn:microsoft.com/office/officeart/2005/8/layout/cycle2"/>
    <dgm:cxn modelId="{CD30AA87-7048-4FAB-A297-94547B9D3F28}" type="presParOf" srcId="{ED856E37-26B2-411A-BC3B-E2DCE40A8D2C}" destId="{06811DA2-79D7-41F5-877B-3B221025E7BB}" srcOrd="29" destOrd="0" presId="urn:microsoft.com/office/officeart/2005/8/layout/cycle2"/>
    <dgm:cxn modelId="{E5E76E23-EAB0-42EC-8288-BE89DC2207CE}" type="presParOf" srcId="{06811DA2-79D7-41F5-877B-3B221025E7BB}" destId="{6F35B8D1-CA24-4542-A68C-787B35CF0061}" srcOrd="0" destOrd="0" presId="urn:microsoft.com/office/officeart/2005/8/layout/cycle2"/>
    <dgm:cxn modelId="{4ECAA3E8-4029-4A61-A7F5-4555FAD180C8}" type="presParOf" srcId="{ED856E37-26B2-411A-BC3B-E2DCE40A8D2C}" destId="{4C248587-8794-4D16-9672-B0289067816F}" srcOrd="30" destOrd="0" presId="urn:microsoft.com/office/officeart/2005/8/layout/cycle2"/>
    <dgm:cxn modelId="{0A370F78-C9D8-4DD1-82E9-786945400CEA}" type="presParOf" srcId="{ED856E37-26B2-411A-BC3B-E2DCE40A8D2C}" destId="{19901B25-B654-4D6F-8306-CDCF01BE7AE6}" srcOrd="31" destOrd="0" presId="urn:microsoft.com/office/officeart/2005/8/layout/cycle2"/>
    <dgm:cxn modelId="{5B6185B3-B781-4AF7-B912-4A244BAC1D8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14CA705-32C8-44AC-AB73-454C595E7FD6}" type="presOf" srcId="{8FE0387E-A363-4638-9824-8EB2355060A3}" destId="{C7A47BA8-BB2C-4DA8-872F-2306115A325A}" srcOrd="1" destOrd="0" presId="urn:microsoft.com/office/officeart/2005/8/layout/cycle2"/>
    <dgm:cxn modelId="{77378E06-EF6F-4314-89DF-BDE87BC670C5}"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5057C12-76F6-45DA-9E27-55D40E78E8DC}" type="presOf" srcId="{DB0C4E7F-E656-499E-9631-49607CED98D0}" destId="{864F6C35-FB89-40A1-A240-173D7F39EFDD}" srcOrd="0" destOrd="0" presId="urn:microsoft.com/office/officeart/2005/8/layout/cycle2"/>
    <dgm:cxn modelId="{1FCB2117-4904-4EDA-85BB-BC60081686C9}" type="presOf" srcId="{D676A66D-B943-475E-B7BF-79A2BCCB3068}" destId="{F584AF75-025F-4739-B68F-790056C42DC9}" srcOrd="0" destOrd="0" presId="urn:microsoft.com/office/officeart/2005/8/layout/cycle2"/>
    <dgm:cxn modelId="{A66CBC17-8F81-4441-A70E-B56ACAA59AA7}" type="presOf" srcId="{D1BAB489-789C-4DE7-BF74-7824849A0A5B}" destId="{F0AAD80B-1320-4E54-BC3C-1AB080A1DB90}" srcOrd="0" destOrd="0" presId="urn:microsoft.com/office/officeart/2005/8/layout/cycle2"/>
    <dgm:cxn modelId="{B2D78919-F0A7-486F-B97C-545F036047FD}" type="presOf" srcId="{40954D95-97D2-4C49-9937-C5A860DD54DE}" destId="{6D554F96-CD44-49AE-9D87-E68C54E0BAC1}" srcOrd="0" destOrd="0" presId="urn:microsoft.com/office/officeart/2005/8/layout/cycle2"/>
    <dgm:cxn modelId="{C7D23E1A-5E09-4E46-A5E1-53A6C548B24D}" type="presOf" srcId="{E1B2DC05-DD82-40E1-A80B-3A3F0D150826}" destId="{3DC38976-62A3-4A21-9CAC-CB1F46EB8EFB}" srcOrd="0" destOrd="0" presId="urn:microsoft.com/office/officeart/2005/8/layout/cycle2"/>
    <dgm:cxn modelId="{D0E4FE1C-914E-4ADA-885C-9A89EC08C2C0}" type="presOf" srcId="{D6536DF3-26F3-42D3-BC6B-F221B626BC83}" destId="{6F35B8D1-CA24-4542-A68C-787B35CF0061}" srcOrd="1" destOrd="0" presId="urn:microsoft.com/office/officeart/2005/8/layout/cycle2"/>
    <dgm:cxn modelId="{075AEF1D-1F87-492F-8667-092822B255D3}" type="presOf" srcId="{54A9CEA7-A743-4B67-926A-13B5DC25B193}" destId="{4C821FEC-7C70-47B7-9C69-7EE931DB7427}" srcOrd="0" destOrd="0" presId="urn:microsoft.com/office/officeart/2005/8/layout/cycle2"/>
    <dgm:cxn modelId="{9B41FF22-D33A-47CB-9144-9349D99E34F0}" type="presOf" srcId="{9F942445-7FB9-4879-A3F3-CFBFF349751C}" destId="{AF06B1D6-C4AA-47C1-86C5-0E54EE244230}" srcOrd="0" destOrd="0" presId="urn:microsoft.com/office/officeart/2005/8/layout/cycle2"/>
    <dgm:cxn modelId="{1D2C9224-5E38-4C2B-8CEE-FB467FA54F7A}" type="presOf" srcId="{8FE0387E-A363-4638-9824-8EB2355060A3}" destId="{D38C9851-19D2-497D-92A5-C7B056D90529}"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70FC2B-291E-4B7A-98BD-74080CBABFC0}" type="presOf" srcId="{42CE9FCF-A22A-4DA9-BA12-A7FC8BCC349E}" destId="{FAAB4114-43EE-4F4B-84C4-A713EE7A358A}" srcOrd="1" destOrd="0" presId="urn:microsoft.com/office/officeart/2005/8/layout/cycle2"/>
    <dgm:cxn modelId="{AD1ECA31-88CD-4F7A-AC0C-56D05B589C13}" type="presOf" srcId="{B17E3CDC-EC1B-49FA-B3BE-FE70CB48175E}" destId="{51DC019C-C6AF-4F26-BECE-9B5E8B178F4F}" srcOrd="0" destOrd="0" presId="urn:microsoft.com/office/officeart/2005/8/layout/cycle2"/>
    <dgm:cxn modelId="{18355C3B-3ED3-4ED7-A22F-E23036FAF8FA}" type="presOf" srcId="{C07863CA-0B02-455C-AAF9-702EDB99D2A3}" destId="{4A696297-7A8A-4EF3-A543-550F16F217D7}" srcOrd="0" destOrd="0" presId="urn:microsoft.com/office/officeart/2005/8/layout/cycle2"/>
    <dgm:cxn modelId="{EE5DA43F-1274-4BC0-A0A6-4126F3C9A10A}" type="presOf" srcId="{840DE21A-FB42-48FB-B560-8834402CD49A}" destId="{3EC61214-0A38-4F46-8B5A-51470B571D70}" srcOrd="0" destOrd="0" presId="urn:microsoft.com/office/officeart/2005/8/layout/cycle2"/>
    <dgm:cxn modelId="{3E4B6043-5589-4B47-9DFB-EE5244A20E31}" type="presOf" srcId="{0E006D6F-D5B3-4AD9-B287-C560C2AF3303}" destId="{D0DA752E-5018-4DA3-9691-49A3707C419B}" srcOrd="0" destOrd="0" presId="urn:microsoft.com/office/officeart/2005/8/layout/cycle2"/>
    <dgm:cxn modelId="{FE6B1544-783A-4DA4-B45C-6F2C54D824A0}" type="presOf" srcId="{B82D95D7-3681-471F-AFDF-8057D6725C68}" destId="{9B8103FE-2675-4B07-820C-E79E7D097738}"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CD3C34B-345C-4E2E-9EDD-DEABDF88ECF4}" type="presOf" srcId="{54A9CEA7-A743-4B67-926A-13B5DC25B193}" destId="{0A344EF3-BEEC-4978-B5F7-07732A5EE8DE}" srcOrd="1" destOrd="0" presId="urn:microsoft.com/office/officeart/2005/8/layout/cycle2"/>
    <dgm:cxn modelId="{5C7E594D-293F-4075-8DBA-E3DFF1436E65}" type="presOf" srcId="{CC8F4582-0511-4994-95FF-7DA17596E754}" destId="{4F8D8AB9-AD18-416C-9006-3EBF3F8ADCF2}" srcOrd="0" destOrd="0" presId="urn:microsoft.com/office/officeart/2005/8/layout/cycle2"/>
    <dgm:cxn modelId="{02AC6C51-B862-4C83-9A7E-FA63A31CC33D}" type="presOf" srcId="{1292C815-A999-47F1-B2AB-6D8B2FC4801B}" destId="{991672FA-4286-4707-9346-BC3482C52E8F}" srcOrd="0" destOrd="0" presId="urn:microsoft.com/office/officeart/2005/8/layout/cycle2"/>
    <dgm:cxn modelId="{66512654-6519-4220-804F-A065548317C8}" type="presOf" srcId="{C07863CA-0B02-455C-AAF9-702EDB99D2A3}" destId="{E2402EBB-F9CC-499B-A5B1-5549EB87B2AB}" srcOrd="1" destOrd="0" presId="urn:microsoft.com/office/officeart/2005/8/layout/cycle2"/>
    <dgm:cxn modelId="{EC16C958-E659-41EF-ADA7-6B491896BE8E}" type="presOf" srcId="{18D05F78-20A7-4BE7-B47A-DABF40716FAB}" destId="{0D496587-CBC4-4FCD-B928-FA9EE753C7C1}"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A5EBD5A-12DE-4CBD-9A7D-B6124B605D92}" type="presOf" srcId="{D6536DF3-26F3-42D3-BC6B-F221B626BC83}" destId="{06811DA2-79D7-41F5-877B-3B221025E7BB}" srcOrd="0" destOrd="0" presId="urn:microsoft.com/office/officeart/2005/8/layout/cycle2"/>
    <dgm:cxn modelId="{8E075C5E-6D66-4EF0-8DBF-CB220D2E1B74}" type="presOf" srcId="{4EF681E0-A19B-4093-A99F-93DFD946C031}" destId="{BEFA3DEE-F13D-4375-BCD6-FB5AB4CEF8B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D4E4496C-E999-427A-AF9B-EB904E3AA1C0}" type="presOf" srcId="{D676A66D-B943-475E-B7BF-79A2BCCB3068}" destId="{C6418C61-0F32-4745-990E-E13BE847E43B}" srcOrd="1" destOrd="0" presId="urn:microsoft.com/office/officeart/2005/8/layout/cycle2"/>
    <dgm:cxn modelId="{6DCCF170-28E4-4FE2-B351-BA4B1D97E845}" type="presOf" srcId="{A0152593-2F3F-46F3-94AB-43163D17405A}" destId="{967C4D7A-9024-449D-A0F9-A4DB6E5CE76D}" srcOrd="0" destOrd="0" presId="urn:microsoft.com/office/officeart/2005/8/layout/cycle2"/>
    <dgm:cxn modelId="{4BE8387B-2AC3-4AA6-8AB1-0E03061374F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ECCB797E-DAF6-4207-AB43-3F0081E85133}" type="presOf" srcId="{DC65485E-2EC4-4B40-8458-D8FB1C59E2C8}" destId="{053A2F4E-DC85-4041-AF31-5A0BF7027A2B}" srcOrd="0" destOrd="0" presId="urn:microsoft.com/office/officeart/2005/8/layout/cycle2"/>
    <dgm:cxn modelId="{B603C481-98A7-49A1-A1E3-35454B88CCB9}" type="presOf" srcId="{20A88EEE-D09C-4142-80D3-FD0ECC0D0CB4}" destId="{4C248587-8794-4D16-9672-B0289067816F}" srcOrd="0" destOrd="0" presId="urn:microsoft.com/office/officeart/2005/8/layout/cycle2"/>
    <dgm:cxn modelId="{2BD87C8A-6AFB-4FC8-A37E-DA7BDB266636}" type="presOf" srcId="{A0152593-2F3F-46F3-94AB-43163D17405A}" destId="{4973C34D-92C2-40D2-9B5B-F1D150AD3203}" srcOrd="1" destOrd="0" presId="urn:microsoft.com/office/officeart/2005/8/layout/cycle2"/>
    <dgm:cxn modelId="{E6CF118B-A41C-4A9F-AB7E-F15F72C9FB85}" type="presOf" srcId="{A18E5D57-F9D5-4A5B-A052-65315B471A07}" destId="{3C54F79F-8B4A-47F2-9399-7BE1E0697A53}"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823C5A7-160B-4D15-B5D4-04A2E026F43E}" type="presOf" srcId="{5CA3D75B-EC83-4022-B078-A3CC22441544}" destId="{9B83DD6F-1CE8-47AB-BF2B-2FD33DAFC947}" srcOrd="0" destOrd="0" presId="urn:microsoft.com/office/officeart/2005/8/layout/cycle2"/>
    <dgm:cxn modelId="{45B467AD-BE3D-4AD4-A41E-72882868B756}" type="presOf" srcId="{1B6F75F6-CFAD-47C2-9B69-A75C97B2DFFB}" destId="{72F66DA1-6CF2-4F0F-AED0-F465B320DB1C}" srcOrd="0" destOrd="0" presId="urn:microsoft.com/office/officeart/2005/8/layout/cycle2"/>
    <dgm:cxn modelId="{5F9914B3-E0C9-44F6-8094-9A8D8AE3CE3D}" type="presOf" srcId="{40954D95-97D2-4C49-9937-C5A860DD54DE}" destId="{32FDA444-44AC-47B2-8083-BA5F99A50867}" srcOrd="1" destOrd="0" presId="urn:microsoft.com/office/officeart/2005/8/layout/cycle2"/>
    <dgm:cxn modelId="{AF0E79B3-A32B-4745-ACA7-52A6A46A1F39}" type="presOf" srcId="{BD79D5AC-1B2F-4F61-B6F6-A7318F150E38}" destId="{19901B25-B654-4D6F-8306-CDCF01BE7AE6}" srcOrd="0" destOrd="0" presId="urn:microsoft.com/office/officeart/2005/8/layout/cycle2"/>
    <dgm:cxn modelId="{EA14BABA-C6B9-4CF1-ACAE-E76727B55DDB}" type="presOf" srcId="{418DA20B-379F-4668-94D1-9E09FD6EC420}" destId="{2A0FF255-DB44-4682-A7FF-FF209AF2D31C}" srcOrd="0" destOrd="0" presId="urn:microsoft.com/office/officeart/2005/8/layout/cycle2"/>
    <dgm:cxn modelId="{22A6A3BE-6629-4EC7-A045-392232952203}" type="presOf" srcId="{53FCFA09-25E0-42DC-AEDE-2A3A519EE58E}" destId="{ED856E37-26B2-411A-BC3B-E2DCE40A8D2C}" srcOrd="0" destOrd="0" presId="urn:microsoft.com/office/officeart/2005/8/layout/cycle2"/>
    <dgm:cxn modelId="{C7CED0C0-0D9F-4E35-8663-D7B32A35E6E8}" type="presOf" srcId="{A18E5D57-F9D5-4A5B-A052-65315B471A07}" destId="{30D46EBD-D36D-41FD-AAD5-9C9AB3EDFA83}" srcOrd="0" destOrd="0" presId="urn:microsoft.com/office/officeart/2005/8/layout/cycle2"/>
    <dgm:cxn modelId="{8187BFC2-7A58-424C-A5A7-7A71FD0D25D0}" type="presOf" srcId="{D4509880-136B-4AFB-87E1-5CA5167F5DF6}" destId="{438AE54A-7B34-4906-AD6F-B65EBFFAC182}"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6DBD7C8-7D00-44C6-B284-E1994B668E3B}" type="presOf" srcId="{9EA0BBBC-9F19-49DA-8C37-DF0AF07A423D}" destId="{4F72DE4B-87CE-4DDB-8571-530ED32955B6}" srcOrd="1" destOrd="0" presId="urn:microsoft.com/office/officeart/2005/8/layout/cycle2"/>
    <dgm:cxn modelId="{CEB720CC-5E18-41E5-A03D-40B261A127EB}" type="presOf" srcId="{CC8F4582-0511-4994-95FF-7DA17596E754}" destId="{2718448F-E8AF-4000-A6E5-581FE8B44B11}" srcOrd="1" destOrd="0" presId="urn:microsoft.com/office/officeart/2005/8/layout/cycle2"/>
    <dgm:cxn modelId="{12BA59CC-B9C4-48EA-A58E-A7FFD63EC3D5}" type="presOf" srcId="{D4509880-136B-4AFB-87E1-5CA5167F5DF6}" destId="{6EF553B0-0542-4717-AE73-44B7C77C9434}"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EE991E6-0949-490C-B34D-F0BF20ED9F97}" type="presOf" srcId="{9EA0BBBC-9F19-49DA-8C37-DF0AF07A423D}" destId="{DF499081-5598-44A0-84E8-C72F54AC95F2}"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596DBE9-042C-4F38-8592-3F492DFB6E1B}" type="presOf" srcId="{418DA20B-379F-4668-94D1-9E09FD6EC420}" destId="{9A016012-80FA-438F-B2C7-8CDC400BD9DD}" srcOrd="1" destOrd="0" presId="urn:microsoft.com/office/officeart/2005/8/layout/cycle2"/>
    <dgm:cxn modelId="{4DE0DCEA-0720-4B76-8F6E-55D0A28BCDDD}" type="presOf" srcId="{09734ACD-7621-4A37-B423-CF4EFE9FF14B}" destId="{2561AE8B-289F-4464-ABD6-AEF227881787}" srcOrd="0" destOrd="0" presId="urn:microsoft.com/office/officeart/2005/8/layout/cycle2"/>
    <dgm:cxn modelId="{2C095AEC-0801-44C5-A4AD-511A6D781E01}" type="presOf" srcId="{840DE21A-FB42-48FB-B560-8834402CD49A}" destId="{CAA6717B-BDDF-4BF3-AD3E-571B6FB811AC}" srcOrd="1" destOrd="0" presId="urn:microsoft.com/office/officeart/2005/8/layout/cycle2"/>
    <dgm:cxn modelId="{DE561FED-AEAA-400A-BC4B-B060E9FF97E1}" type="presOf" srcId="{BD79D5AC-1B2F-4F61-B6F6-A7318F150E38}" destId="{F23E9550-EC47-4B90-B2AE-D5B5710FACB4}"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82C24FA-D7DE-4D27-B9B5-132E26BEEBED}" type="presOf" srcId="{42CE9FCF-A22A-4DA9-BA12-A7FC8BCC349E}" destId="{FCA9EE19-60E2-4823-9207-AAECF97AA94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5D6073FE-AC19-452D-89E1-7177C8DCE714}" type="presOf" srcId="{16099399-E8E7-4C09-9EF8-03D8CAA8D363}" destId="{600E7B3C-BE3F-420F-AB3F-8C501010770B}" srcOrd="0" destOrd="0" presId="urn:microsoft.com/office/officeart/2005/8/layout/cycle2"/>
    <dgm:cxn modelId="{35649050-42D8-4C5F-B4B3-716BCA4EBBA0}" type="presParOf" srcId="{ED856E37-26B2-411A-BC3B-E2DCE40A8D2C}" destId="{9B8103FE-2675-4B07-820C-E79E7D097738}" srcOrd="0" destOrd="0" presId="urn:microsoft.com/office/officeart/2005/8/layout/cycle2"/>
    <dgm:cxn modelId="{5EA8A7B9-C6B0-4AA5-812F-059BB3B2A60F}" type="presParOf" srcId="{ED856E37-26B2-411A-BC3B-E2DCE40A8D2C}" destId="{3EC61214-0A38-4F46-8B5A-51470B571D70}" srcOrd="1" destOrd="0" presId="urn:microsoft.com/office/officeart/2005/8/layout/cycle2"/>
    <dgm:cxn modelId="{85D2A902-7D6D-40C5-A62D-C55493FFA536}" type="presParOf" srcId="{3EC61214-0A38-4F46-8B5A-51470B571D70}" destId="{CAA6717B-BDDF-4BF3-AD3E-571B6FB811AC}" srcOrd="0" destOrd="0" presId="urn:microsoft.com/office/officeart/2005/8/layout/cycle2"/>
    <dgm:cxn modelId="{EA56BEA3-5F5E-476B-B301-E7106154D53F}" type="presParOf" srcId="{ED856E37-26B2-411A-BC3B-E2DCE40A8D2C}" destId="{51DC019C-C6AF-4F26-BECE-9B5E8B178F4F}" srcOrd="2" destOrd="0" presId="urn:microsoft.com/office/officeart/2005/8/layout/cycle2"/>
    <dgm:cxn modelId="{DF8FA1F5-2407-4E81-B35F-2055FD36C329}" type="presParOf" srcId="{ED856E37-26B2-411A-BC3B-E2DCE40A8D2C}" destId="{30D46EBD-D36D-41FD-AAD5-9C9AB3EDFA83}" srcOrd="3" destOrd="0" presId="urn:microsoft.com/office/officeart/2005/8/layout/cycle2"/>
    <dgm:cxn modelId="{421FEDC6-0840-4836-B1D7-FCD7679C2687}" type="presParOf" srcId="{30D46EBD-D36D-41FD-AAD5-9C9AB3EDFA83}" destId="{3C54F79F-8B4A-47F2-9399-7BE1E0697A53}" srcOrd="0" destOrd="0" presId="urn:microsoft.com/office/officeart/2005/8/layout/cycle2"/>
    <dgm:cxn modelId="{F7C720A4-0313-49D9-9582-7DB0D4156B9C}" type="presParOf" srcId="{ED856E37-26B2-411A-BC3B-E2DCE40A8D2C}" destId="{BEFA3DEE-F13D-4375-BCD6-FB5AB4CEF8B4}" srcOrd="4" destOrd="0" presId="urn:microsoft.com/office/officeart/2005/8/layout/cycle2"/>
    <dgm:cxn modelId="{03137CE4-7E09-448F-86EA-30ED0EA95AEE}" type="presParOf" srcId="{ED856E37-26B2-411A-BC3B-E2DCE40A8D2C}" destId="{4F8D8AB9-AD18-416C-9006-3EBF3F8ADCF2}" srcOrd="5" destOrd="0" presId="urn:microsoft.com/office/officeart/2005/8/layout/cycle2"/>
    <dgm:cxn modelId="{C200809F-89AF-49F2-AC2D-741F46AF856D}" type="presParOf" srcId="{4F8D8AB9-AD18-416C-9006-3EBF3F8ADCF2}" destId="{2718448F-E8AF-4000-A6E5-581FE8B44B11}" srcOrd="0" destOrd="0" presId="urn:microsoft.com/office/officeart/2005/8/layout/cycle2"/>
    <dgm:cxn modelId="{79BB3644-9643-4950-9E1D-BF96AF20FCC2}" type="presParOf" srcId="{ED856E37-26B2-411A-BC3B-E2DCE40A8D2C}" destId="{AF06B1D6-C4AA-47C1-86C5-0E54EE244230}" srcOrd="6" destOrd="0" presId="urn:microsoft.com/office/officeart/2005/8/layout/cycle2"/>
    <dgm:cxn modelId="{20E8D919-A8C0-4677-8392-F7B7D99D45DC}" type="presParOf" srcId="{ED856E37-26B2-411A-BC3B-E2DCE40A8D2C}" destId="{4C821FEC-7C70-47B7-9C69-7EE931DB7427}" srcOrd="7" destOrd="0" presId="urn:microsoft.com/office/officeart/2005/8/layout/cycle2"/>
    <dgm:cxn modelId="{19A4EC7A-278F-4290-8096-83B7A02D7158}" type="presParOf" srcId="{4C821FEC-7C70-47B7-9C69-7EE931DB7427}" destId="{0A344EF3-BEEC-4978-B5F7-07732A5EE8DE}" srcOrd="0" destOrd="0" presId="urn:microsoft.com/office/officeart/2005/8/layout/cycle2"/>
    <dgm:cxn modelId="{724B30D9-2E60-4EF9-A7B6-939DDEA49B20}" type="presParOf" srcId="{ED856E37-26B2-411A-BC3B-E2DCE40A8D2C}" destId="{119B607A-A2CE-4DD8-8B71-D4AA08B3A67A}" srcOrd="8" destOrd="0" presId="urn:microsoft.com/office/officeart/2005/8/layout/cycle2"/>
    <dgm:cxn modelId="{E1143436-0970-4724-9264-584FD67AE4DB}" type="presParOf" srcId="{ED856E37-26B2-411A-BC3B-E2DCE40A8D2C}" destId="{6EF553B0-0542-4717-AE73-44B7C77C9434}" srcOrd="9" destOrd="0" presId="urn:microsoft.com/office/officeart/2005/8/layout/cycle2"/>
    <dgm:cxn modelId="{2F8EAAE2-0361-46EE-AF80-E6A9713C089C}" type="presParOf" srcId="{6EF553B0-0542-4717-AE73-44B7C77C9434}" destId="{438AE54A-7B34-4906-AD6F-B65EBFFAC182}" srcOrd="0" destOrd="0" presId="urn:microsoft.com/office/officeart/2005/8/layout/cycle2"/>
    <dgm:cxn modelId="{0A11806F-3131-466C-80C7-BFAF29CDF533}" type="presParOf" srcId="{ED856E37-26B2-411A-BC3B-E2DCE40A8D2C}" destId="{72F66DA1-6CF2-4F0F-AED0-F465B320DB1C}" srcOrd="10" destOrd="0" presId="urn:microsoft.com/office/officeart/2005/8/layout/cycle2"/>
    <dgm:cxn modelId="{12B5C750-A1A6-461A-ACD9-213AE0072D82}" type="presParOf" srcId="{ED856E37-26B2-411A-BC3B-E2DCE40A8D2C}" destId="{2A0FF255-DB44-4682-A7FF-FF209AF2D31C}" srcOrd="11" destOrd="0" presId="urn:microsoft.com/office/officeart/2005/8/layout/cycle2"/>
    <dgm:cxn modelId="{8CF45513-1876-4F16-B9A9-ED11AF008770}" type="presParOf" srcId="{2A0FF255-DB44-4682-A7FF-FF209AF2D31C}" destId="{9A016012-80FA-438F-B2C7-8CDC400BD9DD}" srcOrd="0" destOrd="0" presId="urn:microsoft.com/office/officeart/2005/8/layout/cycle2"/>
    <dgm:cxn modelId="{382CC90F-A188-4568-8F21-9A3A4589C2E5}" type="presParOf" srcId="{ED856E37-26B2-411A-BC3B-E2DCE40A8D2C}" destId="{2561AE8B-289F-4464-ABD6-AEF227881787}" srcOrd="12" destOrd="0" presId="urn:microsoft.com/office/officeart/2005/8/layout/cycle2"/>
    <dgm:cxn modelId="{9FD32EBB-2AAC-40BD-9194-389E231D940C}" type="presParOf" srcId="{ED856E37-26B2-411A-BC3B-E2DCE40A8D2C}" destId="{DF499081-5598-44A0-84E8-C72F54AC95F2}" srcOrd="13" destOrd="0" presId="urn:microsoft.com/office/officeart/2005/8/layout/cycle2"/>
    <dgm:cxn modelId="{E90FB771-D634-4A4A-9525-CCC1DE73D374}" type="presParOf" srcId="{DF499081-5598-44A0-84E8-C72F54AC95F2}" destId="{4F72DE4B-87CE-4DDB-8571-530ED32955B6}" srcOrd="0" destOrd="0" presId="urn:microsoft.com/office/officeart/2005/8/layout/cycle2"/>
    <dgm:cxn modelId="{EA09CF5D-ED6A-48CA-B976-8C83F107C7DE}" type="presParOf" srcId="{ED856E37-26B2-411A-BC3B-E2DCE40A8D2C}" destId="{3DC38976-62A3-4A21-9CAC-CB1F46EB8EFB}" srcOrd="14" destOrd="0" presId="urn:microsoft.com/office/officeart/2005/8/layout/cycle2"/>
    <dgm:cxn modelId="{7D051728-A1CC-43C3-8DE1-64B96CC3C0B1}" type="presParOf" srcId="{ED856E37-26B2-411A-BC3B-E2DCE40A8D2C}" destId="{991672FA-4286-4707-9346-BC3482C52E8F}" srcOrd="15" destOrd="0" presId="urn:microsoft.com/office/officeart/2005/8/layout/cycle2"/>
    <dgm:cxn modelId="{5237300F-A46D-444C-B707-88DE275BB076}" type="presParOf" srcId="{991672FA-4286-4707-9346-BC3482C52E8F}" destId="{8CFDA3A1-6E4D-442D-90BA-453F0E25E27B}" srcOrd="0" destOrd="0" presId="urn:microsoft.com/office/officeart/2005/8/layout/cycle2"/>
    <dgm:cxn modelId="{811D52D5-C590-42CC-8127-E56D9B35D2CF}" type="presParOf" srcId="{ED856E37-26B2-411A-BC3B-E2DCE40A8D2C}" destId="{D0DA752E-5018-4DA3-9691-49A3707C419B}" srcOrd="16" destOrd="0" presId="urn:microsoft.com/office/officeart/2005/8/layout/cycle2"/>
    <dgm:cxn modelId="{76785821-DAC2-401A-950B-AC61867C0535}" type="presParOf" srcId="{ED856E37-26B2-411A-BC3B-E2DCE40A8D2C}" destId="{6D554F96-CD44-49AE-9D87-E68C54E0BAC1}" srcOrd="17" destOrd="0" presId="urn:microsoft.com/office/officeart/2005/8/layout/cycle2"/>
    <dgm:cxn modelId="{D3911054-BB94-4BDD-B1A2-C7BFB1823359}" type="presParOf" srcId="{6D554F96-CD44-49AE-9D87-E68C54E0BAC1}" destId="{32FDA444-44AC-47B2-8083-BA5F99A50867}" srcOrd="0" destOrd="0" presId="urn:microsoft.com/office/officeart/2005/8/layout/cycle2"/>
    <dgm:cxn modelId="{D112A5CC-67E5-486A-ADF6-598D3B83C387}" type="presParOf" srcId="{ED856E37-26B2-411A-BC3B-E2DCE40A8D2C}" destId="{0D496587-CBC4-4FCD-B928-FA9EE753C7C1}" srcOrd="18" destOrd="0" presId="urn:microsoft.com/office/officeart/2005/8/layout/cycle2"/>
    <dgm:cxn modelId="{C6FAB410-1D35-40A7-AD15-AFA07ADC2D51}" type="presParOf" srcId="{ED856E37-26B2-411A-BC3B-E2DCE40A8D2C}" destId="{FCA9EE19-60E2-4823-9207-AAECF97AA940}" srcOrd="19" destOrd="0" presId="urn:microsoft.com/office/officeart/2005/8/layout/cycle2"/>
    <dgm:cxn modelId="{C66AA543-B551-40FD-AB68-37E3B42F34D3}" type="presParOf" srcId="{FCA9EE19-60E2-4823-9207-AAECF97AA940}" destId="{FAAB4114-43EE-4F4B-84C4-A713EE7A358A}" srcOrd="0" destOrd="0" presId="urn:microsoft.com/office/officeart/2005/8/layout/cycle2"/>
    <dgm:cxn modelId="{CE03B8E0-5C24-4C31-8B95-9D09717AF12B}" type="presParOf" srcId="{ED856E37-26B2-411A-BC3B-E2DCE40A8D2C}" destId="{864F6C35-FB89-40A1-A240-173D7F39EFDD}" srcOrd="20" destOrd="0" presId="urn:microsoft.com/office/officeart/2005/8/layout/cycle2"/>
    <dgm:cxn modelId="{A6862929-CCFD-4B93-9BEE-22FCD0DD67C6}" type="presParOf" srcId="{ED856E37-26B2-411A-BC3B-E2DCE40A8D2C}" destId="{4A696297-7A8A-4EF3-A543-550F16F217D7}" srcOrd="21" destOrd="0" presId="urn:microsoft.com/office/officeart/2005/8/layout/cycle2"/>
    <dgm:cxn modelId="{D27D9ABC-3C97-40EE-8DFA-BE9BE4E4743C}" type="presParOf" srcId="{4A696297-7A8A-4EF3-A543-550F16F217D7}" destId="{E2402EBB-F9CC-499B-A5B1-5549EB87B2AB}" srcOrd="0" destOrd="0" presId="urn:microsoft.com/office/officeart/2005/8/layout/cycle2"/>
    <dgm:cxn modelId="{C7E8D0FB-C3E1-4F3E-8044-F99FA3E47DC1}" type="presParOf" srcId="{ED856E37-26B2-411A-BC3B-E2DCE40A8D2C}" destId="{053A2F4E-DC85-4041-AF31-5A0BF7027A2B}" srcOrd="22" destOrd="0" presId="urn:microsoft.com/office/officeart/2005/8/layout/cycle2"/>
    <dgm:cxn modelId="{4CBE7D56-2C9D-48B0-B93E-7528ABACDF1A}" type="presParOf" srcId="{ED856E37-26B2-411A-BC3B-E2DCE40A8D2C}" destId="{967C4D7A-9024-449D-A0F9-A4DB6E5CE76D}" srcOrd="23" destOrd="0" presId="urn:microsoft.com/office/officeart/2005/8/layout/cycle2"/>
    <dgm:cxn modelId="{0EBA5297-157D-4F7F-874A-7BC0F3361672}" type="presParOf" srcId="{967C4D7A-9024-449D-A0F9-A4DB6E5CE76D}" destId="{4973C34D-92C2-40D2-9B5B-F1D150AD3203}" srcOrd="0" destOrd="0" presId="urn:microsoft.com/office/officeart/2005/8/layout/cycle2"/>
    <dgm:cxn modelId="{1E5ABF95-63F1-40D5-8950-525D8832E758}" type="presParOf" srcId="{ED856E37-26B2-411A-BC3B-E2DCE40A8D2C}" destId="{9B83DD6F-1CE8-47AB-BF2B-2FD33DAFC947}" srcOrd="24" destOrd="0" presId="urn:microsoft.com/office/officeart/2005/8/layout/cycle2"/>
    <dgm:cxn modelId="{AABAD414-24EF-491C-B44D-B46162FF9D38}" type="presParOf" srcId="{ED856E37-26B2-411A-BC3B-E2DCE40A8D2C}" destId="{D38C9851-19D2-497D-92A5-C7B056D90529}" srcOrd="25" destOrd="0" presId="urn:microsoft.com/office/officeart/2005/8/layout/cycle2"/>
    <dgm:cxn modelId="{AC8E78AA-F3BC-430B-85A3-1177173D31EB}" type="presParOf" srcId="{D38C9851-19D2-497D-92A5-C7B056D90529}" destId="{C7A47BA8-BB2C-4DA8-872F-2306115A325A}" srcOrd="0" destOrd="0" presId="urn:microsoft.com/office/officeart/2005/8/layout/cycle2"/>
    <dgm:cxn modelId="{27557067-3D81-4EE9-BEC5-B5C9E64ADD51}" type="presParOf" srcId="{ED856E37-26B2-411A-BC3B-E2DCE40A8D2C}" destId="{F0AAD80B-1320-4E54-BC3C-1AB080A1DB90}" srcOrd="26" destOrd="0" presId="urn:microsoft.com/office/officeart/2005/8/layout/cycle2"/>
    <dgm:cxn modelId="{3541CBEF-FE57-414A-85C7-B2C2F9798138}" type="presParOf" srcId="{ED856E37-26B2-411A-BC3B-E2DCE40A8D2C}" destId="{F584AF75-025F-4739-B68F-790056C42DC9}" srcOrd="27" destOrd="0" presId="urn:microsoft.com/office/officeart/2005/8/layout/cycle2"/>
    <dgm:cxn modelId="{078A2470-D4AC-403B-BE91-CDD07259CC44}" type="presParOf" srcId="{F584AF75-025F-4739-B68F-790056C42DC9}" destId="{C6418C61-0F32-4745-990E-E13BE847E43B}" srcOrd="0" destOrd="0" presId="urn:microsoft.com/office/officeart/2005/8/layout/cycle2"/>
    <dgm:cxn modelId="{8F3F8567-7D70-4B2F-A18B-B7BC97063E90}" type="presParOf" srcId="{ED856E37-26B2-411A-BC3B-E2DCE40A8D2C}" destId="{600E7B3C-BE3F-420F-AB3F-8C501010770B}" srcOrd="28" destOrd="0" presId="urn:microsoft.com/office/officeart/2005/8/layout/cycle2"/>
    <dgm:cxn modelId="{E71DD058-2B89-439A-A040-1CA52335E9F7}" type="presParOf" srcId="{ED856E37-26B2-411A-BC3B-E2DCE40A8D2C}" destId="{06811DA2-79D7-41F5-877B-3B221025E7BB}" srcOrd="29" destOrd="0" presId="urn:microsoft.com/office/officeart/2005/8/layout/cycle2"/>
    <dgm:cxn modelId="{66878846-A477-49D3-A199-C734E7C2B9F5}" type="presParOf" srcId="{06811DA2-79D7-41F5-877B-3B221025E7BB}" destId="{6F35B8D1-CA24-4542-A68C-787B35CF0061}" srcOrd="0" destOrd="0" presId="urn:microsoft.com/office/officeart/2005/8/layout/cycle2"/>
    <dgm:cxn modelId="{BD03F695-00B9-42B4-A9AC-F102D5DC964E}" type="presParOf" srcId="{ED856E37-26B2-411A-BC3B-E2DCE40A8D2C}" destId="{4C248587-8794-4D16-9672-B0289067816F}" srcOrd="30" destOrd="0" presId="urn:microsoft.com/office/officeart/2005/8/layout/cycle2"/>
    <dgm:cxn modelId="{FD7A2A04-4698-405B-8745-7E8ACDD7E2B7}" type="presParOf" srcId="{ED856E37-26B2-411A-BC3B-E2DCE40A8D2C}" destId="{19901B25-B654-4D6F-8306-CDCF01BE7AE6}" srcOrd="31" destOrd="0" presId="urn:microsoft.com/office/officeart/2005/8/layout/cycle2"/>
    <dgm:cxn modelId="{B1951753-C890-4A92-9590-B81C9099FEF1}"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0F162103-6983-41D5-A4A0-3253EC9D41CE}" type="presOf" srcId="{A18E5D57-F9D5-4A5B-A052-65315B471A07}" destId="{3C54F79F-8B4A-47F2-9399-7BE1E0697A53}"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426FF09-05A0-4FA7-B36D-54634CE31947}" type="presOf" srcId="{D4509880-136B-4AFB-87E1-5CA5167F5DF6}" destId="{6EF553B0-0542-4717-AE73-44B7C77C9434}"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87976A0D-661D-490C-8495-38861A5C11F5}" type="presOf" srcId="{C07863CA-0B02-455C-AAF9-702EDB99D2A3}" destId="{E2402EBB-F9CC-499B-A5B1-5549EB87B2AB}" srcOrd="1" destOrd="0" presId="urn:microsoft.com/office/officeart/2005/8/layout/cycle2"/>
    <dgm:cxn modelId="{B5AD1717-607C-4D21-8088-FA7685377170}" type="presOf" srcId="{8FE0387E-A363-4638-9824-8EB2355060A3}" destId="{C7A47BA8-BB2C-4DA8-872F-2306115A325A}" srcOrd="1" destOrd="0" presId="urn:microsoft.com/office/officeart/2005/8/layout/cycle2"/>
    <dgm:cxn modelId="{FA3C5217-DD2D-48CC-9EE3-BDC184DBD6C1}" type="presOf" srcId="{54A9CEA7-A743-4B67-926A-13B5DC25B193}" destId="{4C821FEC-7C70-47B7-9C69-7EE931DB7427}" srcOrd="0" destOrd="0" presId="urn:microsoft.com/office/officeart/2005/8/layout/cycle2"/>
    <dgm:cxn modelId="{83C14218-673C-4E40-AE72-270788CB876E}" type="presOf" srcId="{9EA0BBBC-9F19-49DA-8C37-DF0AF07A423D}" destId="{4F72DE4B-87CE-4DDB-8571-530ED32955B6}" srcOrd="1" destOrd="0" presId="urn:microsoft.com/office/officeart/2005/8/layout/cycle2"/>
    <dgm:cxn modelId="{96D6071A-C905-49FC-9ED5-B471BCDE944E}" type="presOf" srcId="{0E006D6F-D5B3-4AD9-B287-C560C2AF3303}" destId="{D0DA752E-5018-4DA3-9691-49A3707C419B}" srcOrd="0" destOrd="0" presId="urn:microsoft.com/office/officeart/2005/8/layout/cycle2"/>
    <dgm:cxn modelId="{2426411E-EEB4-431C-BE54-F53268E42633}" type="presOf" srcId="{B82D95D7-3681-471F-AFDF-8057D6725C68}" destId="{9B8103FE-2675-4B07-820C-E79E7D097738}" srcOrd="0" destOrd="0" presId="urn:microsoft.com/office/officeart/2005/8/layout/cycle2"/>
    <dgm:cxn modelId="{99B51021-241B-43B6-B275-00C0B74DCB05}" type="presOf" srcId="{54A9CEA7-A743-4B67-926A-13B5DC25B193}" destId="{0A344EF3-BEEC-4978-B5F7-07732A5EE8DE}" srcOrd="1" destOrd="0" presId="urn:microsoft.com/office/officeart/2005/8/layout/cycle2"/>
    <dgm:cxn modelId="{2AE89A26-B4A3-40E9-8E34-BF8434B7ECF6}" type="presOf" srcId="{09734ACD-7621-4A37-B423-CF4EFE9FF14B}" destId="{2561AE8B-289F-4464-ABD6-AEF227881787}" srcOrd="0" destOrd="0" presId="urn:microsoft.com/office/officeart/2005/8/layout/cycle2"/>
    <dgm:cxn modelId="{D18F2429-46B1-49CD-9133-9CB1BFD9814E}" type="presOf" srcId="{20A88EEE-D09C-4142-80D3-FD0ECC0D0CB4}" destId="{4C248587-8794-4D16-9672-B0289067816F}"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13E3230-30FB-4292-8702-0C8547F2627E}" type="presOf" srcId="{418DA20B-379F-4668-94D1-9E09FD6EC420}" destId="{9A016012-80FA-438F-B2C7-8CDC400BD9DD}" srcOrd="1" destOrd="0" presId="urn:microsoft.com/office/officeart/2005/8/layout/cycle2"/>
    <dgm:cxn modelId="{03486032-0D0E-489A-B044-1B90E6918B97}" type="presOf" srcId="{418DA20B-379F-4668-94D1-9E09FD6EC420}" destId="{2A0FF255-DB44-4682-A7FF-FF209AF2D31C}" srcOrd="0" destOrd="0" presId="urn:microsoft.com/office/officeart/2005/8/layout/cycle2"/>
    <dgm:cxn modelId="{7143703E-4BC8-4157-AD6F-4EE9F92BCC23}" type="presOf" srcId="{1B6F75F6-CFAD-47C2-9B69-A75C97B2DFFB}" destId="{72F66DA1-6CF2-4F0F-AED0-F465B320DB1C}" srcOrd="0" destOrd="0" presId="urn:microsoft.com/office/officeart/2005/8/layout/cycle2"/>
    <dgm:cxn modelId="{B84DA042-B9E6-48B5-9180-A90561F85F4A}" type="presOf" srcId="{42CE9FCF-A22A-4DA9-BA12-A7FC8BCC349E}" destId="{FAAB4114-43EE-4F4B-84C4-A713EE7A358A}" srcOrd="1" destOrd="0" presId="urn:microsoft.com/office/officeart/2005/8/layout/cycle2"/>
    <dgm:cxn modelId="{2EDE3F43-B2B4-4609-81B7-279166379541}" type="presOf" srcId="{D676A66D-B943-475E-B7BF-79A2BCCB3068}" destId="{F584AF75-025F-4739-B68F-790056C42DC9}" srcOrd="0" destOrd="0" presId="urn:microsoft.com/office/officeart/2005/8/layout/cycle2"/>
    <dgm:cxn modelId="{F6F8C443-4F18-43E1-8B9B-CFFDD4A01C12}" type="presOf" srcId="{D1BAB489-789C-4DE7-BF74-7824849A0A5B}" destId="{F0AAD80B-1320-4E54-BC3C-1AB080A1DB90}" srcOrd="0" destOrd="0" presId="urn:microsoft.com/office/officeart/2005/8/layout/cycle2"/>
    <dgm:cxn modelId="{50201E47-C674-416F-A95B-D0A9F5AE62D7}" type="presOf" srcId="{A18E5D57-F9D5-4A5B-A052-65315B471A07}" destId="{30D46EBD-D36D-41FD-AAD5-9C9AB3EDFA83}"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4D5A084F-E674-4816-B09D-366CF04AA6CE}" type="presOf" srcId="{A0152593-2F3F-46F3-94AB-43163D17405A}" destId="{4973C34D-92C2-40D2-9B5B-F1D150AD3203}" srcOrd="1" destOrd="0" presId="urn:microsoft.com/office/officeart/2005/8/layout/cycle2"/>
    <dgm:cxn modelId="{DF93DC4F-BB8C-4A72-820E-975AB5D9DB48}" type="presOf" srcId="{1292C815-A999-47F1-B2AB-6D8B2FC4801B}" destId="{991672FA-4286-4707-9346-BC3482C52E8F}" srcOrd="0" destOrd="0" presId="urn:microsoft.com/office/officeart/2005/8/layout/cycle2"/>
    <dgm:cxn modelId="{771D2851-C985-476B-A4B8-E7AA985AF1BF}"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B405F769-C130-43AA-A273-45D0F0C351B6}" type="presOf" srcId="{1292C815-A999-47F1-B2AB-6D8B2FC4801B}" destId="{8CFDA3A1-6E4D-442D-90BA-453F0E25E27B}" srcOrd="1" destOrd="0" presId="urn:microsoft.com/office/officeart/2005/8/layout/cycle2"/>
    <dgm:cxn modelId="{E924C36D-C75B-4794-8C0C-F70B661F8E65}" type="presOf" srcId="{CC8F4582-0511-4994-95FF-7DA17596E754}" destId="{2718448F-E8AF-4000-A6E5-581FE8B44B11}" srcOrd="1" destOrd="0" presId="urn:microsoft.com/office/officeart/2005/8/layout/cycle2"/>
    <dgm:cxn modelId="{4E1F9D6E-52A7-44BD-97CB-6E59AD53487D}" type="presOf" srcId="{B17E3CDC-EC1B-49FA-B3BE-FE70CB48175E}" destId="{51DC019C-C6AF-4F26-BECE-9B5E8B178F4F}" srcOrd="0" destOrd="0" presId="urn:microsoft.com/office/officeart/2005/8/layout/cycle2"/>
    <dgm:cxn modelId="{4C4FE075-6627-405E-ADF4-D796287AAD26}" type="presOf" srcId="{D6536DF3-26F3-42D3-BC6B-F221B626BC83}" destId="{06811DA2-79D7-41F5-877B-3B221025E7BB}" srcOrd="0" destOrd="0" presId="urn:microsoft.com/office/officeart/2005/8/layout/cycle2"/>
    <dgm:cxn modelId="{DBE91876-184A-44F5-BAB9-11C698E2D432}" type="presOf" srcId="{BD79D5AC-1B2F-4F61-B6F6-A7318F150E38}" destId="{F23E9550-EC47-4B90-B2AE-D5B5710FACB4}" srcOrd="1" destOrd="0" presId="urn:microsoft.com/office/officeart/2005/8/layout/cycle2"/>
    <dgm:cxn modelId="{A106DE7B-4772-4C8B-B222-686D2143351D}"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E3CC37E-3C4A-4D60-BE32-3D494B947EE9}" type="presOf" srcId="{4EF681E0-A19B-4093-A99F-93DFD946C031}" destId="{BEFA3DEE-F13D-4375-BCD6-FB5AB4CEF8B4}" srcOrd="0" destOrd="0" presId="urn:microsoft.com/office/officeart/2005/8/layout/cycle2"/>
    <dgm:cxn modelId="{02F39B80-2E2D-4366-91DE-7D3894975263}" type="presOf" srcId="{40954D95-97D2-4C49-9937-C5A860DD54DE}" destId="{32FDA444-44AC-47B2-8083-BA5F99A50867}" srcOrd="1" destOrd="0" presId="urn:microsoft.com/office/officeart/2005/8/layout/cycle2"/>
    <dgm:cxn modelId="{806D7E82-5A66-44F6-B899-7440FFB222A7}" type="presOf" srcId="{C07863CA-0B02-455C-AAF9-702EDB99D2A3}" destId="{4A696297-7A8A-4EF3-A543-550F16F217D7}" srcOrd="0" destOrd="0" presId="urn:microsoft.com/office/officeart/2005/8/layout/cycle2"/>
    <dgm:cxn modelId="{D626ED90-66D4-479F-9D18-F4918CA20161}" type="presOf" srcId="{53FCFA09-25E0-42DC-AEDE-2A3A519EE58E}" destId="{ED856E37-26B2-411A-BC3B-E2DCE40A8D2C}"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E9771A5-4EA5-40A3-B41A-F2103E5B4FB7}" type="presOf" srcId="{D4509880-136B-4AFB-87E1-5CA5167F5DF6}" destId="{438AE54A-7B34-4906-AD6F-B65EBFFAC182}" srcOrd="1" destOrd="0" presId="urn:microsoft.com/office/officeart/2005/8/layout/cycle2"/>
    <dgm:cxn modelId="{FB2826AC-51CA-4A13-AB17-E8690AE837AC}" type="presOf" srcId="{16099399-E8E7-4C09-9EF8-03D8CAA8D363}" destId="{600E7B3C-BE3F-420F-AB3F-8C501010770B}" srcOrd="0" destOrd="0" presId="urn:microsoft.com/office/officeart/2005/8/layout/cycle2"/>
    <dgm:cxn modelId="{F026DBAF-0D3E-41E8-B5AE-F216A36D3F52}" type="presOf" srcId="{18D05F78-20A7-4BE7-B47A-DABF40716FAB}" destId="{0D496587-CBC4-4FCD-B928-FA9EE753C7C1}" srcOrd="0" destOrd="0" presId="urn:microsoft.com/office/officeart/2005/8/layout/cycle2"/>
    <dgm:cxn modelId="{6A7D48B0-626A-4400-B74C-FC58BCA1E413}" type="presOf" srcId="{840DE21A-FB42-48FB-B560-8834402CD49A}" destId="{CAA6717B-BDDF-4BF3-AD3E-571B6FB811AC}" srcOrd="1" destOrd="0" presId="urn:microsoft.com/office/officeart/2005/8/layout/cycle2"/>
    <dgm:cxn modelId="{1AA77AB7-DA23-4C45-B133-5ABB140203F7}" type="presOf" srcId="{42CE9FCF-A22A-4DA9-BA12-A7FC8BCC349E}" destId="{FCA9EE19-60E2-4823-9207-AAECF97AA940}" srcOrd="0" destOrd="0" presId="urn:microsoft.com/office/officeart/2005/8/layout/cycle2"/>
    <dgm:cxn modelId="{18647EBD-9C03-4365-AC04-FA0C33A043CC}" type="presOf" srcId="{CC8F4582-0511-4994-95FF-7DA17596E754}" destId="{4F8D8AB9-AD18-416C-9006-3EBF3F8ADCF2}" srcOrd="0" destOrd="0" presId="urn:microsoft.com/office/officeart/2005/8/layout/cycle2"/>
    <dgm:cxn modelId="{8CBF13C0-233A-4DF0-806A-4947266FA5B9}" type="presOf" srcId="{D676A66D-B943-475E-B7BF-79A2BCCB3068}" destId="{C6418C61-0F32-4745-990E-E13BE847E43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0C63DC3-6DA6-4C58-8533-D27B4CE2F740}" type="presOf" srcId="{DB0C4E7F-E656-499E-9631-49607CED98D0}" destId="{864F6C35-FB89-40A1-A240-173D7F39EFDD}" srcOrd="0" destOrd="0" presId="urn:microsoft.com/office/officeart/2005/8/layout/cycle2"/>
    <dgm:cxn modelId="{020830C8-4477-4E46-AB3A-2CFB0F63E64B}" type="presOf" srcId="{840DE21A-FB42-48FB-B560-8834402CD49A}" destId="{3EC61214-0A38-4F46-8B5A-51470B571D70}"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B88049D4-0891-434B-9B70-F8FD57D97C29}" type="presOf" srcId="{E1B2DC05-DD82-40E1-A80B-3A3F0D150826}" destId="{3DC38976-62A3-4A21-9CAC-CB1F46EB8EFB}" srcOrd="0" destOrd="0" presId="urn:microsoft.com/office/officeart/2005/8/layout/cycle2"/>
    <dgm:cxn modelId="{60DD08DD-C287-46FA-9B19-C6EE1B7A7C8E}" type="presOf" srcId="{5CA3D75B-EC83-4022-B078-A3CC22441544}" destId="{9B83DD6F-1CE8-47AB-BF2B-2FD33DAFC947}" srcOrd="0" destOrd="0" presId="urn:microsoft.com/office/officeart/2005/8/layout/cycle2"/>
    <dgm:cxn modelId="{8674C3E1-D3E9-43DE-8691-E8AB577A19BE}" type="presOf" srcId="{4E2CE9BB-2A36-4BE8-B6C8-7E02CB30C99B}" destId="{119B607A-A2CE-4DD8-8B71-D4AA08B3A67A}"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9400BAE7-75B8-468D-9022-8D113DC2C352}" type="presOf" srcId="{8FE0387E-A363-4638-9824-8EB2355060A3}" destId="{D38C9851-19D2-497D-92A5-C7B056D9052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F334FF6-54F7-40FC-A092-013AB0B2E1A6}" type="presOf" srcId="{A0152593-2F3F-46F3-94AB-43163D17405A}" destId="{967C4D7A-9024-449D-A0F9-A4DB6E5CE76D}" srcOrd="0" destOrd="0" presId="urn:microsoft.com/office/officeart/2005/8/layout/cycle2"/>
    <dgm:cxn modelId="{AF0EA0F6-4778-4322-9C9C-931920F9340D}" type="presOf" srcId="{D6536DF3-26F3-42D3-BC6B-F221B626BC83}" destId="{6F35B8D1-CA24-4542-A68C-787B35CF0061}" srcOrd="1" destOrd="0" presId="urn:microsoft.com/office/officeart/2005/8/layout/cycle2"/>
    <dgm:cxn modelId="{0DB2D1F6-C52C-4495-8EA3-A1108FC84FF2}" type="presOf" srcId="{DC65485E-2EC4-4B40-8458-D8FB1C59E2C8}" destId="{053A2F4E-DC85-4041-AF31-5A0BF7027A2B}" srcOrd="0" destOrd="0" presId="urn:microsoft.com/office/officeart/2005/8/layout/cycle2"/>
    <dgm:cxn modelId="{ABFDD1FB-E9A8-47C5-B014-DFE3C0E5F1BD}" type="presOf" srcId="{40954D95-97D2-4C49-9937-C5A860DD54DE}" destId="{6D554F96-CD44-49AE-9D87-E68C54E0BAC1}" srcOrd="0" destOrd="0" presId="urn:microsoft.com/office/officeart/2005/8/layout/cycle2"/>
    <dgm:cxn modelId="{D8445EFC-69DD-47F1-B2DD-D1EC32BA75A0}" type="presOf" srcId="{9F942445-7FB9-4879-A3F3-CFBFF349751C}" destId="{AF06B1D6-C4AA-47C1-86C5-0E54EE24423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F28D9D5-A9EF-427E-9286-6B452392E092}" type="presParOf" srcId="{ED856E37-26B2-411A-BC3B-E2DCE40A8D2C}" destId="{9B8103FE-2675-4B07-820C-E79E7D097738}" srcOrd="0" destOrd="0" presId="urn:microsoft.com/office/officeart/2005/8/layout/cycle2"/>
    <dgm:cxn modelId="{69F525C6-4E27-43A4-AE85-9E49639621CA}" type="presParOf" srcId="{ED856E37-26B2-411A-BC3B-E2DCE40A8D2C}" destId="{3EC61214-0A38-4F46-8B5A-51470B571D70}" srcOrd="1" destOrd="0" presId="urn:microsoft.com/office/officeart/2005/8/layout/cycle2"/>
    <dgm:cxn modelId="{C65CB891-08F6-4293-B744-B33DD69E0877}" type="presParOf" srcId="{3EC61214-0A38-4F46-8B5A-51470B571D70}" destId="{CAA6717B-BDDF-4BF3-AD3E-571B6FB811AC}" srcOrd="0" destOrd="0" presId="urn:microsoft.com/office/officeart/2005/8/layout/cycle2"/>
    <dgm:cxn modelId="{6B7A7C2D-59D9-4708-A4FE-C7B8B5C43094}" type="presParOf" srcId="{ED856E37-26B2-411A-BC3B-E2DCE40A8D2C}" destId="{51DC019C-C6AF-4F26-BECE-9B5E8B178F4F}" srcOrd="2" destOrd="0" presId="urn:microsoft.com/office/officeart/2005/8/layout/cycle2"/>
    <dgm:cxn modelId="{81B46E74-4B35-4F36-9714-4A9045535CAE}" type="presParOf" srcId="{ED856E37-26B2-411A-BC3B-E2DCE40A8D2C}" destId="{30D46EBD-D36D-41FD-AAD5-9C9AB3EDFA83}" srcOrd="3" destOrd="0" presId="urn:microsoft.com/office/officeart/2005/8/layout/cycle2"/>
    <dgm:cxn modelId="{C55C60EF-10A4-40D9-972C-A30873A85E2C}" type="presParOf" srcId="{30D46EBD-D36D-41FD-AAD5-9C9AB3EDFA83}" destId="{3C54F79F-8B4A-47F2-9399-7BE1E0697A53}" srcOrd="0" destOrd="0" presId="urn:microsoft.com/office/officeart/2005/8/layout/cycle2"/>
    <dgm:cxn modelId="{5059A03E-B823-4DD0-90BE-E5AA605FFE52}" type="presParOf" srcId="{ED856E37-26B2-411A-BC3B-E2DCE40A8D2C}" destId="{BEFA3DEE-F13D-4375-BCD6-FB5AB4CEF8B4}" srcOrd="4" destOrd="0" presId="urn:microsoft.com/office/officeart/2005/8/layout/cycle2"/>
    <dgm:cxn modelId="{86B18B20-7357-4324-8A9A-612AC1F70DDF}" type="presParOf" srcId="{ED856E37-26B2-411A-BC3B-E2DCE40A8D2C}" destId="{4F8D8AB9-AD18-416C-9006-3EBF3F8ADCF2}" srcOrd="5" destOrd="0" presId="urn:microsoft.com/office/officeart/2005/8/layout/cycle2"/>
    <dgm:cxn modelId="{B5425DA5-F8D5-4B54-9825-D78528C9DCF3}" type="presParOf" srcId="{4F8D8AB9-AD18-416C-9006-3EBF3F8ADCF2}" destId="{2718448F-E8AF-4000-A6E5-581FE8B44B11}" srcOrd="0" destOrd="0" presId="urn:microsoft.com/office/officeart/2005/8/layout/cycle2"/>
    <dgm:cxn modelId="{10DAB252-1C37-4BBB-9FA4-C721541599BD}" type="presParOf" srcId="{ED856E37-26B2-411A-BC3B-E2DCE40A8D2C}" destId="{AF06B1D6-C4AA-47C1-86C5-0E54EE244230}" srcOrd="6" destOrd="0" presId="urn:microsoft.com/office/officeart/2005/8/layout/cycle2"/>
    <dgm:cxn modelId="{42452298-3447-4186-A50A-85A0F43A7D8A}" type="presParOf" srcId="{ED856E37-26B2-411A-BC3B-E2DCE40A8D2C}" destId="{4C821FEC-7C70-47B7-9C69-7EE931DB7427}" srcOrd="7" destOrd="0" presId="urn:microsoft.com/office/officeart/2005/8/layout/cycle2"/>
    <dgm:cxn modelId="{48B8A179-3E37-462F-952F-D4AB17CEFB1C}" type="presParOf" srcId="{4C821FEC-7C70-47B7-9C69-7EE931DB7427}" destId="{0A344EF3-BEEC-4978-B5F7-07732A5EE8DE}" srcOrd="0" destOrd="0" presId="urn:microsoft.com/office/officeart/2005/8/layout/cycle2"/>
    <dgm:cxn modelId="{FA35F92A-0984-4244-9925-B174BC5EC969}" type="presParOf" srcId="{ED856E37-26B2-411A-BC3B-E2DCE40A8D2C}" destId="{119B607A-A2CE-4DD8-8B71-D4AA08B3A67A}" srcOrd="8" destOrd="0" presId="urn:microsoft.com/office/officeart/2005/8/layout/cycle2"/>
    <dgm:cxn modelId="{7BA5223E-5D22-4061-BB79-3DE7F6604B73}" type="presParOf" srcId="{ED856E37-26B2-411A-BC3B-E2DCE40A8D2C}" destId="{6EF553B0-0542-4717-AE73-44B7C77C9434}" srcOrd="9" destOrd="0" presId="urn:microsoft.com/office/officeart/2005/8/layout/cycle2"/>
    <dgm:cxn modelId="{904C8B2A-1425-4B9F-89ED-29D37E56D1F8}" type="presParOf" srcId="{6EF553B0-0542-4717-AE73-44B7C77C9434}" destId="{438AE54A-7B34-4906-AD6F-B65EBFFAC182}" srcOrd="0" destOrd="0" presId="urn:microsoft.com/office/officeart/2005/8/layout/cycle2"/>
    <dgm:cxn modelId="{7377278E-4E88-426F-9AAC-3277F902D22B}" type="presParOf" srcId="{ED856E37-26B2-411A-BC3B-E2DCE40A8D2C}" destId="{72F66DA1-6CF2-4F0F-AED0-F465B320DB1C}" srcOrd="10" destOrd="0" presId="urn:microsoft.com/office/officeart/2005/8/layout/cycle2"/>
    <dgm:cxn modelId="{A4AFAC32-2146-422E-8E72-E5810AD8211D}" type="presParOf" srcId="{ED856E37-26B2-411A-BC3B-E2DCE40A8D2C}" destId="{2A0FF255-DB44-4682-A7FF-FF209AF2D31C}" srcOrd="11" destOrd="0" presId="urn:microsoft.com/office/officeart/2005/8/layout/cycle2"/>
    <dgm:cxn modelId="{3DB81E57-AD44-4374-B3E9-675984AA8DCC}" type="presParOf" srcId="{2A0FF255-DB44-4682-A7FF-FF209AF2D31C}" destId="{9A016012-80FA-438F-B2C7-8CDC400BD9DD}" srcOrd="0" destOrd="0" presId="urn:microsoft.com/office/officeart/2005/8/layout/cycle2"/>
    <dgm:cxn modelId="{459A0EC3-CC5A-4CF1-B6A1-D7D6AC2F048B}" type="presParOf" srcId="{ED856E37-26B2-411A-BC3B-E2DCE40A8D2C}" destId="{2561AE8B-289F-4464-ABD6-AEF227881787}" srcOrd="12" destOrd="0" presId="urn:microsoft.com/office/officeart/2005/8/layout/cycle2"/>
    <dgm:cxn modelId="{BC4B82D4-1E91-4C2E-9DD8-9250F74C47D1}" type="presParOf" srcId="{ED856E37-26B2-411A-BC3B-E2DCE40A8D2C}" destId="{DF499081-5598-44A0-84E8-C72F54AC95F2}" srcOrd="13" destOrd="0" presId="urn:microsoft.com/office/officeart/2005/8/layout/cycle2"/>
    <dgm:cxn modelId="{65095B28-FC0C-4B09-AD39-5A684BD167D6}" type="presParOf" srcId="{DF499081-5598-44A0-84E8-C72F54AC95F2}" destId="{4F72DE4B-87CE-4DDB-8571-530ED32955B6}" srcOrd="0" destOrd="0" presId="urn:microsoft.com/office/officeart/2005/8/layout/cycle2"/>
    <dgm:cxn modelId="{85759110-7F5B-4661-BB46-D8B155AA7262}" type="presParOf" srcId="{ED856E37-26B2-411A-BC3B-E2DCE40A8D2C}" destId="{3DC38976-62A3-4A21-9CAC-CB1F46EB8EFB}" srcOrd="14" destOrd="0" presId="urn:microsoft.com/office/officeart/2005/8/layout/cycle2"/>
    <dgm:cxn modelId="{8A51F3A6-2D40-43C8-952B-A428246DCB4B}" type="presParOf" srcId="{ED856E37-26B2-411A-BC3B-E2DCE40A8D2C}" destId="{991672FA-4286-4707-9346-BC3482C52E8F}" srcOrd="15" destOrd="0" presId="urn:microsoft.com/office/officeart/2005/8/layout/cycle2"/>
    <dgm:cxn modelId="{EDCCC897-C48C-464E-9410-C7502F02F9B5}" type="presParOf" srcId="{991672FA-4286-4707-9346-BC3482C52E8F}" destId="{8CFDA3A1-6E4D-442D-90BA-453F0E25E27B}" srcOrd="0" destOrd="0" presId="urn:microsoft.com/office/officeart/2005/8/layout/cycle2"/>
    <dgm:cxn modelId="{CE0E2524-B0E8-49A9-BF89-4CD95159A37B}" type="presParOf" srcId="{ED856E37-26B2-411A-BC3B-E2DCE40A8D2C}" destId="{D0DA752E-5018-4DA3-9691-49A3707C419B}" srcOrd="16" destOrd="0" presId="urn:microsoft.com/office/officeart/2005/8/layout/cycle2"/>
    <dgm:cxn modelId="{9F372A25-60BE-451B-99E8-C418392B20DA}" type="presParOf" srcId="{ED856E37-26B2-411A-BC3B-E2DCE40A8D2C}" destId="{6D554F96-CD44-49AE-9D87-E68C54E0BAC1}" srcOrd="17" destOrd="0" presId="urn:microsoft.com/office/officeart/2005/8/layout/cycle2"/>
    <dgm:cxn modelId="{25CD605C-550B-4D01-8A08-8DF4C606E2D5}" type="presParOf" srcId="{6D554F96-CD44-49AE-9D87-E68C54E0BAC1}" destId="{32FDA444-44AC-47B2-8083-BA5F99A50867}" srcOrd="0" destOrd="0" presId="urn:microsoft.com/office/officeart/2005/8/layout/cycle2"/>
    <dgm:cxn modelId="{AEE920D2-13B1-4243-B9AA-E18733F2355D}" type="presParOf" srcId="{ED856E37-26B2-411A-BC3B-E2DCE40A8D2C}" destId="{0D496587-CBC4-4FCD-B928-FA9EE753C7C1}" srcOrd="18" destOrd="0" presId="urn:microsoft.com/office/officeart/2005/8/layout/cycle2"/>
    <dgm:cxn modelId="{F644AF9E-63B0-4662-9F48-1A87C1922F9E}" type="presParOf" srcId="{ED856E37-26B2-411A-BC3B-E2DCE40A8D2C}" destId="{FCA9EE19-60E2-4823-9207-AAECF97AA940}" srcOrd="19" destOrd="0" presId="urn:microsoft.com/office/officeart/2005/8/layout/cycle2"/>
    <dgm:cxn modelId="{79EF513A-DB1C-46B5-8862-1F191693B608}" type="presParOf" srcId="{FCA9EE19-60E2-4823-9207-AAECF97AA940}" destId="{FAAB4114-43EE-4F4B-84C4-A713EE7A358A}" srcOrd="0" destOrd="0" presId="urn:microsoft.com/office/officeart/2005/8/layout/cycle2"/>
    <dgm:cxn modelId="{662212C6-FC55-4F5F-89D1-5C6D2A66CD66}" type="presParOf" srcId="{ED856E37-26B2-411A-BC3B-E2DCE40A8D2C}" destId="{864F6C35-FB89-40A1-A240-173D7F39EFDD}" srcOrd="20" destOrd="0" presId="urn:microsoft.com/office/officeart/2005/8/layout/cycle2"/>
    <dgm:cxn modelId="{2B263F85-F712-4142-B2AC-7C93702C9A84}" type="presParOf" srcId="{ED856E37-26B2-411A-BC3B-E2DCE40A8D2C}" destId="{4A696297-7A8A-4EF3-A543-550F16F217D7}" srcOrd="21" destOrd="0" presId="urn:microsoft.com/office/officeart/2005/8/layout/cycle2"/>
    <dgm:cxn modelId="{D101F171-AAAE-484F-8D2D-F6092C7A8060}" type="presParOf" srcId="{4A696297-7A8A-4EF3-A543-550F16F217D7}" destId="{E2402EBB-F9CC-499B-A5B1-5549EB87B2AB}" srcOrd="0" destOrd="0" presId="urn:microsoft.com/office/officeart/2005/8/layout/cycle2"/>
    <dgm:cxn modelId="{0D226734-B001-4575-AAF1-451B8ED61B39}" type="presParOf" srcId="{ED856E37-26B2-411A-BC3B-E2DCE40A8D2C}" destId="{053A2F4E-DC85-4041-AF31-5A0BF7027A2B}" srcOrd="22" destOrd="0" presId="urn:microsoft.com/office/officeart/2005/8/layout/cycle2"/>
    <dgm:cxn modelId="{24FCB9E0-6491-4451-9F95-6C6BE0FD14FF}" type="presParOf" srcId="{ED856E37-26B2-411A-BC3B-E2DCE40A8D2C}" destId="{967C4D7A-9024-449D-A0F9-A4DB6E5CE76D}" srcOrd="23" destOrd="0" presId="urn:microsoft.com/office/officeart/2005/8/layout/cycle2"/>
    <dgm:cxn modelId="{FC1B59BA-96D0-420C-9FF8-3BFD6E7EDB0B}" type="presParOf" srcId="{967C4D7A-9024-449D-A0F9-A4DB6E5CE76D}" destId="{4973C34D-92C2-40D2-9B5B-F1D150AD3203}" srcOrd="0" destOrd="0" presId="urn:microsoft.com/office/officeart/2005/8/layout/cycle2"/>
    <dgm:cxn modelId="{6DCB2B01-9BFE-4164-811F-538C30D1F5DD}" type="presParOf" srcId="{ED856E37-26B2-411A-BC3B-E2DCE40A8D2C}" destId="{9B83DD6F-1CE8-47AB-BF2B-2FD33DAFC947}" srcOrd="24" destOrd="0" presId="urn:microsoft.com/office/officeart/2005/8/layout/cycle2"/>
    <dgm:cxn modelId="{4CE3D35B-80A1-442E-BEA7-6FAB1E6C7591}" type="presParOf" srcId="{ED856E37-26B2-411A-BC3B-E2DCE40A8D2C}" destId="{D38C9851-19D2-497D-92A5-C7B056D90529}" srcOrd="25" destOrd="0" presId="urn:microsoft.com/office/officeart/2005/8/layout/cycle2"/>
    <dgm:cxn modelId="{A58CF335-9C52-4405-BD0F-CAEBEC261627}" type="presParOf" srcId="{D38C9851-19D2-497D-92A5-C7B056D90529}" destId="{C7A47BA8-BB2C-4DA8-872F-2306115A325A}" srcOrd="0" destOrd="0" presId="urn:microsoft.com/office/officeart/2005/8/layout/cycle2"/>
    <dgm:cxn modelId="{E39DCA59-02CB-482B-86A3-2D5A5DD40DBE}" type="presParOf" srcId="{ED856E37-26B2-411A-BC3B-E2DCE40A8D2C}" destId="{F0AAD80B-1320-4E54-BC3C-1AB080A1DB90}" srcOrd="26" destOrd="0" presId="urn:microsoft.com/office/officeart/2005/8/layout/cycle2"/>
    <dgm:cxn modelId="{9EA24F0F-EBCB-4997-B0B2-F1A05A7BB229}" type="presParOf" srcId="{ED856E37-26B2-411A-BC3B-E2DCE40A8D2C}" destId="{F584AF75-025F-4739-B68F-790056C42DC9}" srcOrd="27" destOrd="0" presId="urn:microsoft.com/office/officeart/2005/8/layout/cycle2"/>
    <dgm:cxn modelId="{97641398-359C-4C05-A30C-BD55F1FA5E0F}" type="presParOf" srcId="{F584AF75-025F-4739-B68F-790056C42DC9}" destId="{C6418C61-0F32-4745-990E-E13BE847E43B}" srcOrd="0" destOrd="0" presId="urn:microsoft.com/office/officeart/2005/8/layout/cycle2"/>
    <dgm:cxn modelId="{82ED856E-71FB-4B87-914C-BED1BFC8054E}" type="presParOf" srcId="{ED856E37-26B2-411A-BC3B-E2DCE40A8D2C}" destId="{600E7B3C-BE3F-420F-AB3F-8C501010770B}" srcOrd="28" destOrd="0" presId="urn:microsoft.com/office/officeart/2005/8/layout/cycle2"/>
    <dgm:cxn modelId="{2864AFFF-15C0-4E52-8AD2-2296C2A28CCE}" type="presParOf" srcId="{ED856E37-26B2-411A-BC3B-E2DCE40A8D2C}" destId="{06811DA2-79D7-41F5-877B-3B221025E7BB}" srcOrd="29" destOrd="0" presId="urn:microsoft.com/office/officeart/2005/8/layout/cycle2"/>
    <dgm:cxn modelId="{3DCF0780-3940-44F9-87F2-AF6D053D41AE}" type="presParOf" srcId="{06811DA2-79D7-41F5-877B-3B221025E7BB}" destId="{6F35B8D1-CA24-4542-A68C-787B35CF0061}" srcOrd="0" destOrd="0" presId="urn:microsoft.com/office/officeart/2005/8/layout/cycle2"/>
    <dgm:cxn modelId="{AF0FA82C-562A-4203-AA74-0F99F5C01CAE}" type="presParOf" srcId="{ED856E37-26B2-411A-BC3B-E2DCE40A8D2C}" destId="{4C248587-8794-4D16-9672-B0289067816F}" srcOrd="30" destOrd="0" presId="urn:microsoft.com/office/officeart/2005/8/layout/cycle2"/>
    <dgm:cxn modelId="{E1F29F1A-4C2B-46A9-8A33-1CC2248A9AFD}" type="presParOf" srcId="{ED856E37-26B2-411A-BC3B-E2DCE40A8D2C}" destId="{19901B25-B654-4D6F-8306-CDCF01BE7AE6}" srcOrd="31" destOrd="0" presId="urn:microsoft.com/office/officeart/2005/8/layout/cycle2"/>
    <dgm:cxn modelId="{5B85A0AF-582F-42EB-9539-77C43D9B70BC}"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AB3BAD00-5AAB-4B17-9D4C-36B66A788A49}" type="presOf" srcId="{C07863CA-0B02-455C-AAF9-702EDB99D2A3}" destId="{4A696297-7A8A-4EF3-A543-550F16F217D7}"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ED06309-72E0-4925-BC9D-7394C4F32BD0}" type="presOf" srcId="{A18E5D57-F9D5-4A5B-A052-65315B471A07}" destId="{30D46EBD-D36D-41FD-AAD5-9C9AB3EDFA83}" srcOrd="0" destOrd="0" presId="urn:microsoft.com/office/officeart/2005/8/layout/cycle2"/>
    <dgm:cxn modelId="{8F267D09-BCE9-47C7-BDD5-BEB9752035C4}"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F6F800B-4A0D-4FDB-9DCB-4CA0AFC83208}" type="presOf" srcId="{A0152593-2F3F-46F3-94AB-43163D17405A}" destId="{4973C34D-92C2-40D2-9B5B-F1D150AD3203}" srcOrd="1" destOrd="0" presId="urn:microsoft.com/office/officeart/2005/8/layout/cycle2"/>
    <dgm:cxn modelId="{6D472D0D-71DB-4126-9262-B26B7C47ECA3}" type="presOf" srcId="{40954D95-97D2-4C49-9937-C5A860DD54DE}" destId="{6D554F96-CD44-49AE-9D87-E68C54E0BAC1}" srcOrd="0" destOrd="0" presId="urn:microsoft.com/office/officeart/2005/8/layout/cycle2"/>
    <dgm:cxn modelId="{F616851A-072F-46F6-B5C5-7383090A3FAA}" type="presOf" srcId="{D6536DF3-26F3-42D3-BC6B-F221B626BC83}" destId="{06811DA2-79D7-41F5-877B-3B221025E7BB}" srcOrd="0" destOrd="0" presId="urn:microsoft.com/office/officeart/2005/8/layout/cycle2"/>
    <dgm:cxn modelId="{C7ECEA1B-0D48-4A7F-B8B8-C69F10D5FE88}" type="presOf" srcId="{4EF681E0-A19B-4093-A99F-93DFD946C031}" destId="{BEFA3DEE-F13D-4375-BCD6-FB5AB4CEF8B4}" srcOrd="0" destOrd="0" presId="urn:microsoft.com/office/officeart/2005/8/layout/cycle2"/>
    <dgm:cxn modelId="{BB70F01D-6BE7-459C-8389-616F5124D7FF}" type="presOf" srcId="{D4509880-136B-4AFB-87E1-5CA5167F5DF6}" destId="{438AE54A-7B34-4906-AD6F-B65EBFFAC182}" srcOrd="1" destOrd="0" presId="urn:microsoft.com/office/officeart/2005/8/layout/cycle2"/>
    <dgm:cxn modelId="{488F441E-BAE8-4269-9AA0-019D1EE9A9AA}" type="presOf" srcId="{5CA3D75B-EC83-4022-B078-A3CC22441544}" destId="{9B83DD6F-1CE8-47AB-BF2B-2FD33DAFC947}" srcOrd="0" destOrd="0" presId="urn:microsoft.com/office/officeart/2005/8/layout/cycle2"/>
    <dgm:cxn modelId="{D1232425-EA70-4729-A0CE-47515CB76C64}" type="presOf" srcId="{D676A66D-B943-475E-B7BF-79A2BCCB3068}" destId="{F584AF75-025F-4739-B68F-790056C42DC9}" srcOrd="0" destOrd="0" presId="urn:microsoft.com/office/officeart/2005/8/layout/cycle2"/>
    <dgm:cxn modelId="{548A5E25-D4EA-4467-8FDB-B766F5C9852C}" type="presOf" srcId="{1B6F75F6-CFAD-47C2-9B69-A75C97B2DFFB}" destId="{72F66DA1-6CF2-4F0F-AED0-F465B320DB1C}" srcOrd="0" destOrd="0" presId="urn:microsoft.com/office/officeart/2005/8/layout/cycle2"/>
    <dgm:cxn modelId="{6DE47728-4614-4D0B-965F-4033D14E4072}" type="presOf" srcId="{9EA0BBBC-9F19-49DA-8C37-DF0AF07A423D}" destId="{4F72DE4B-87CE-4DDB-8571-530ED32955B6}" srcOrd="1" destOrd="0" presId="urn:microsoft.com/office/officeart/2005/8/layout/cycle2"/>
    <dgm:cxn modelId="{33225A29-686A-44F7-ADA5-3A184935C1AF}" type="presOf" srcId="{DB0C4E7F-E656-499E-9631-49607CED98D0}" destId="{864F6C35-FB89-40A1-A240-173D7F39EFDD}"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A45952F-01C8-4C14-A208-383E78931B15}" type="presOf" srcId="{16099399-E8E7-4C09-9EF8-03D8CAA8D363}" destId="{600E7B3C-BE3F-420F-AB3F-8C501010770B}" srcOrd="0" destOrd="0" presId="urn:microsoft.com/office/officeart/2005/8/layout/cycle2"/>
    <dgm:cxn modelId="{C5AF2B3C-E381-47D2-B038-AE20CF5757E8}" type="presOf" srcId="{B17E3CDC-EC1B-49FA-B3BE-FE70CB48175E}" destId="{51DC019C-C6AF-4F26-BECE-9B5E8B178F4F}" srcOrd="0" destOrd="0" presId="urn:microsoft.com/office/officeart/2005/8/layout/cycle2"/>
    <dgm:cxn modelId="{186D0544-965A-4416-AD4C-0A6C9ACFFF66}" type="presOf" srcId="{D4509880-136B-4AFB-87E1-5CA5167F5DF6}" destId="{6EF553B0-0542-4717-AE73-44B7C77C9434}" srcOrd="0" destOrd="0" presId="urn:microsoft.com/office/officeart/2005/8/layout/cycle2"/>
    <dgm:cxn modelId="{33AA4845-FF9D-42E1-A385-8FFDEA7482E8}" type="presOf" srcId="{09734ACD-7621-4A37-B423-CF4EFE9FF14B}" destId="{2561AE8B-289F-4464-ABD6-AEF227881787}" srcOrd="0" destOrd="0" presId="urn:microsoft.com/office/officeart/2005/8/layout/cycle2"/>
    <dgm:cxn modelId="{DE24A449-6C8B-4AD4-B07B-949AC37ACDD9}" type="presOf" srcId="{1292C815-A999-47F1-B2AB-6D8B2FC4801B}" destId="{8CFDA3A1-6E4D-442D-90BA-453F0E25E27B}" srcOrd="1" destOrd="0" presId="urn:microsoft.com/office/officeart/2005/8/layout/cycle2"/>
    <dgm:cxn modelId="{7FF8B249-3BB6-447A-8B4C-6E29F3081235}" type="presOf" srcId="{C07863CA-0B02-455C-AAF9-702EDB99D2A3}" destId="{E2402EBB-F9CC-499B-A5B1-5549EB87B2AB}"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A825058-B945-45BA-A8C6-01AD00C8A781}" type="presOf" srcId="{D1BAB489-789C-4DE7-BF74-7824849A0A5B}" destId="{F0AAD80B-1320-4E54-BC3C-1AB080A1DB90}" srcOrd="0" destOrd="0" presId="urn:microsoft.com/office/officeart/2005/8/layout/cycle2"/>
    <dgm:cxn modelId="{B0D9E059-E2F7-4A90-85FF-DCC3321B13FB}" type="presOf" srcId="{BD79D5AC-1B2F-4F61-B6F6-A7318F150E38}" destId="{F23E9550-EC47-4B90-B2AE-D5B5710FACB4}" srcOrd="1" destOrd="0" presId="urn:microsoft.com/office/officeart/2005/8/layout/cycle2"/>
    <dgm:cxn modelId="{AA91A55A-9E68-4BB2-BFB9-BE53667B7D87}" type="presOf" srcId="{BD79D5AC-1B2F-4F61-B6F6-A7318F150E38}" destId="{19901B25-B654-4D6F-8306-CDCF01BE7AE6}"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75A2B45A-5004-4B6A-923D-28C2E606FEB5}" type="presOf" srcId="{8FE0387E-A363-4638-9824-8EB2355060A3}" destId="{D38C9851-19D2-497D-92A5-C7B056D90529}" srcOrd="0" destOrd="0" presId="urn:microsoft.com/office/officeart/2005/8/layout/cycle2"/>
    <dgm:cxn modelId="{FFBB2F5F-0711-4A98-A2AB-34E962A3E78C}" type="presOf" srcId="{20A88EEE-D09C-4142-80D3-FD0ECC0D0CB4}" destId="{4C248587-8794-4D16-9672-B0289067816F}" srcOrd="0" destOrd="0" presId="urn:microsoft.com/office/officeart/2005/8/layout/cycle2"/>
    <dgm:cxn modelId="{8F122C62-ED2D-4E69-9B93-51EEED087252}" type="presOf" srcId="{CC8F4582-0511-4994-95FF-7DA17596E754}" destId="{2718448F-E8AF-4000-A6E5-581FE8B44B1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9A14B67-D20A-407E-850A-86CD0B42F46C}" type="presOf" srcId="{840DE21A-FB42-48FB-B560-8834402CD49A}" destId="{3EC61214-0A38-4F46-8B5A-51470B571D70}" srcOrd="0" destOrd="0" presId="urn:microsoft.com/office/officeart/2005/8/layout/cycle2"/>
    <dgm:cxn modelId="{2855DF71-EC74-4FAE-BCBA-C95B7274ABAF}" type="presOf" srcId="{D6536DF3-26F3-42D3-BC6B-F221B626BC83}" destId="{6F35B8D1-CA24-4542-A68C-787B35CF0061}" srcOrd="1" destOrd="0" presId="urn:microsoft.com/office/officeart/2005/8/layout/cycle2"/>
    <dgm:cxn modelId="{FB46387C-4A03-4F7D-B740-DCF76988E6E7}" type="presOf" srcId="{B82D95D7-3681-471F-AFDF-8057D6725C68}" destId="{9B8103FE-2675-4B07-820C-E79E7D097738}" srcOrd="0" destOrd="0" presId="urn:microsoft.com/office/officeart/2005/8/layout/cycle2"/>
    <dgm:cxn modelId="{A3A5B97D-7BF7-49E1-B8ED-F01B59B1A5F3}" type="presOf" srcId="{E1B2DC05-DD82-40E1-A80B-3A3F0D150826}" destId="{3DC38976-62A3-4A21-9CAC-CB1F46EB8EFB}"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482285-5562-4DEE-A5B6-98F855BA0F64}" type="presOf" srcId="{54A9CEA7-A743-4B67-926A-13B5DC25B193}" destId="{0A344EF3-BEEC-4978-B5F7-07732A5EE8DE}" srcOrd="1" destOrd="0" presId="urn:microsoft.com/office/officeart/2005/8/layout/cycle2"/>
    <dgm:cxn modelId="{DDD32693-EC05-44C9-896A-D5662F1234E2}" type="presOf" srcId="{1292C815-A999-47F1-B2AB-6D8B2FC4801B}" destId="{991672FA-4286-4707-9346-BC3482C52E8F}" srcOrd="0" destOrd="0" presId="urn:microsoft.com/office/officeart/2005/8/layout/cycle2"/>
    <dgm:cxn modelId="{01E51795-0E8E-4FE8-AAE5-DAC09A55B50E}" type="presOf" srcId="{418DA20B-379F-4668-94D1-9E09FD6EC420}" destId="{2A0FF255-DB44-4682-A7FF-FF209AF2D31C}" srcOrd="0" destOrd="0" presId="urn:microsoft.com/office/officeart/2005/8/layout/cycle2"/>
    <dgm:cxn modelId="{97AABE97-169C-43C8-98B0-7FCEC7442B8F}" type="presOf" srcId="{D676A66D-B943-475E-B7BF-79A2BCCB3068}" destId="{C6418C61-0F32-4745-990E-E13BE847E43B}"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DB21BA5-BCEF-40B6-8348-4065228CF4D1}" type="presOf" srcId="{9F942445-7FB9-4879-A3F3-CFBFF349751C}" destId="{AF06B1D6-C4AA-47C1-86C5-0E54EE244230}" srcOrd="0" destOrd="0" presId="urn:microsoft.com/office/officeart/2005/8/layout/cycle2"/>
    <dgm:cxn modelId="{10588BA8-4181-47C5-8907-CC2B020E12B3}" type="presOf" srcId="{9EA0BBBC-9F19-49DA-8C37-DF0AF07A423D}" destId="{DF499081-5598-44A0-84E8-C72F54AC95F2}" srcOrd="0" destOrd="0" presId="urn:microsoft.com/office/officeart/2005/8/layout/cycle2"/>
    <dgm:cxn modelId="{E9FA16A9-761A-4E0D-A8A3-176A6FE5EADB}" type="presOf" srcId="{418DA20B-379F-4668-94D1-9E09FD6EC420}" destId="{9A016012-80FA-438F-B2C7-8CDC400BD9DD}" srcOrd="1" destOrd="0" presId="urn:microsoft.com/office/officeart/2005/8/layout/cycle2"/>
    <dgm:cxn modelId="{389BFAB0-B75D-4DA4-AF91-1808C79D9F3C}" type="presOf" srcId="{40954D95-97D2-4C49-9937-C5A860DD54DE}" destId="{32FDA444-44AC-47B2-8083-BA5F99A50867}" srcOrd="1" destOrd="0" presId="urn:microsoft.com/office/officeart/2005/8/layout/cycle2"/>
    <dgm:cxn modelId="{F9373CB1-52A2-4D5B-B031-0D226728C944}" type="presOf" srcId="{42CE9FCF-A22A-4DA9-BA12-A7FC8BCC349E}" destId="{FCA9EE19-60E2-4823-9207-AAECF97AA940}" srcOrd="0" destOrd="0" presId="urn:microsoft.com/office/officeart/2005/8/layout/cycle2"/>
    <dgm:cxn modelId="{1605F8B2-A91B-4755-AA65-DC125A67DEF4}" type="presOf" srcId="{53FCFA09-25E0-42DC-AEDE-2A3A519EE58E}" destId="{ED856E37-26B2-411A-BC3B-E2DCE40A8D2C}" srcOrd="0" destOrd="0" presId="urn:microsoft.com/office/officeart/2005/8/layout/cycle2"/>
    <dgm:cxn modelId="{60405BB4-B4F8-41A0-90F0-4D2FD63DB70E}" type="presOf" srcId="{18D05F78-20A7-4BE7-B47A-DABF40716FAB}" destId="{0D496587-CBC4-4FCD-B928-FA9EE753C7C1}" srcOrd="0" destOrd="0" presId="urn:microsoft.com/office/officeart/2005/8/layout/cycle2"/>
    <dgm:cxn modelId="{D064DBB7-065B-4832-8AD5-43BEC3D2879F}" type="presOf" srcId="{A0152593-2F3F-46F3-94AB-43163D17405A}" destId="{967C4D7A-9024-449D-A0F9-A4DB6E5CE76D}" srcOrd="0" destOrd="0" presId="urn:microsoft.com/office/officeart/2005/8/layout/cycle2"/>
    <dgm:cxn modelId="{60929EC1-AA8E-441A-A85C-831C4A8EA42B}" type="presOf" srcId="{42CE9FCF-A22A-4DA9-BA12-A7FC8BCC349E}" destId="{FAAB4114-43EE-4F4B-84C4-A713EE7A358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2E16C0C7-5985-4AA9-B08F-44E7246D6A99}" type="presOf" srcId="{CC8F4582-0511-4994-95FF-7DA17596E754}" destId="{4F8D8AB9-AD18-416C-9006-3EBF3F8ADCF2}"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92D91D1-D367-45A1-BDF0-E6C29E3E8FAF}" type="presOf" srcId="{0E006D6F-D5B3-4AD9-B287-C560C2AF3303}" destId="{D0DA752E-5018-4DA3-9691-49A3707C419B}" srcOrd="0" destOrd="0" presId="urn:microsoft.com/office/officeart/2005/8/layout/cycle2"/>
    <dgm:cxn modelId="{30537CD3-0802-4006-B5A2-3B1E2209D114}" type="presOf" srcId="{DC65485E-2EC4-4B40-8458-D8FB1C59E2C8}" destId="{053A2F4E-DC85-4041-AF31-5A0BF7027A2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C0CE21E3-0536-49B3-A1B2-E170233AE90B}" type="presOf" srcId="{840DE21A-FB42-48FB-B560-8834402CD49A}" destId="{CAA6717B-BDDF-4BF3-AD3E-571B6FB811AC}" srcOrd="1"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69F5EBE9-1B5A-411D-ADDB-54F7A7A9D93A}" type="presOf" srcId="{8FE0387E-A363-4638-9824-8EB2355060A3}" destId="{C7A47BA8-BB2C-4DA8-872F-2306115A325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2B5E2FA-7A24-4E17-9A57-518304A2AEE5}" type="presOf" srcId="{54A9CEA7-A743-4B67-926A-13B5DC25B193}" destId="{4C821FEC-7C70-47B7-9C69-7EE931DB7427}" srcOrd="0" destOrd="0" presId="urn:microsoft.com/office/officeart/2005/8/layout/cycle2"/>
    <dgm:cxn modelId="{0E61FBFA-8718-4294-9970-5EF3C5226597}" type="presOf" srcId="{A18E5D57-F9D5-4A5B-A052-65315B471A07}" destId="{3C54F79F-8B4A-47F2-9399-7BE1E0697A5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FB048C2-627F-4877-AF57-F6DB1CFC6F81}" type="presParOf" srcId="{ED856E37-26B2-411A-BC3B-E2DCE40A8D2C}" destId="{9B8103FE-2675-4B07-820C-E79E7D097738}" srcOrd="0" destOrd="0" presId="urn:microsoft.com/office/officeart/2005/8/layout/cycle2"/>
    <dgm:cxn modelId="{B951234A-90F9-40D7-BC16-3B0BB996439D}" type="presParOf" srcId="{ED856E37-26B2-411A-BC3B-E2DCE40A8D2C}" destId="{3EC61214-0A38-4F46-8B5A-51470B571D70}" srcOrd="1" destOrd="0" presId="urn:microsoft.com/office/officeart/2005/8/layout/cycle2"/>
    <dgm:cxn modelId="{1FAD48A7-BE77-4DE7-A204-0E4FC86D939B}" type="presParOf" srcId="{3EC61214-0A38-4F46-8B5A-51470B571D70}" destId="{CAA6717B-BDDF-4BF3-AD3E-571B6FB811AC}" srcOrd="0" destOrd="0" presId="urn:microsoft.com/office/officeart/2005/8/layout/cycle2"/>
    <dgm:cxn modelId="{BE45167E-2B5F-4D2E-8D50-DD921B0B5AC7}" type="presParOf" srcId="{ED856E37-26B2-411A-BC3B-E2DCE40A8D2C}" destId="{51DC019C-C6AF-4F26-BECE-9B5E8B178F4F}" srcOrd="2" destOrd="0" presId="urn:microsoft.com/office/officeart/2005/8/layout/cycle2"/>
    <dgm:cxn modelId="{C899B66A-8E95-468D-B0BC-E1AFCA5C83B7}" type="presParOf" srcId="{ED856E37-26B2-411A-BC3B-E2DCE40A8D2C}" destId="{30D46EBD-D36D-41FD-AAD5-9C9AB3EDFA83}" srcOrd="3" destOrd="0" presId="urn:microsoft.com/office/officeart/2005/8/layout/cycle2"/>
    <dgm:cxn modelId="{D93918BF-98C8-41B4-8798-D652DE5FEF58}" type="presParOf" srcId="{30D46EBD-D36D-41FD-AAD5-9C9AB3EDFA83}" destId="{3C54F79F-8B4A-47F2-9399-7BE1E0697A53}" srcOrd="0" destOrd="0" presId="urn:microsoft.com/office/officeart/2005/8/layout/cycle2"/>
    <dgm:cxn modelId="{592E70FE-873C-4F23-8A74-749150367A9D}" type="presParOf" srcId="{ED856E37-26B2-411A-BC3B-E2DCE40A8D2C}" destId="{BEFA3DEE-F13D-4375-BCD6-FB5AB4CEF8B4}" srcOrd="4" destOrd="0" presId="urn:microsoft.com/office/officeart/2005/8/layout/cycle2"/>
    <dgm:cxn modelId="{C0C9D13E-BB7E-419B-9969-1A385EA71326}" type="presParOf" srcId="{ED856E37-26B2-411A-BC3B-E2DCE40A8D2C}" destId="{4F8D8AB9-AD18-416C-9006-3EBF3F8ADCF2}" srcOrd="5" destOrd="0" presId="urn:microsoft.com/office/officeart/2005/8/layout/cycle2"/>
    <dgm:cxn modelId="{E97A571B-E1DE-48A5-94CE-15838723A7F0}" type="presParOf" srcId="{4F8D8AB9-AD18-416C-9006-3EBF3F8ADCF2}" destId="{2718448F-E8AF-4000-A6E5-581FE8B44B11}" srcOrd="0" destOrd="0" presId="urn:microsoft.com/office/officeart/2005/8/layout/cycle2"/>
    <dgm:cxn modelId="{6E3F5DE7-F93A-499E-8167-8AB515BE9F25}" type="presParOf" srcId="{ED856E37-26B2-411A-BC3B-E2DCE40A8D2C}" destId="{AF06B1D6-C4AA-47C1-86C5-0E54EE244230}" srcOrd="6" destOrd="0" presId="urn:microsoft.com/office/officeart/2005/8/layout/cycle2"/>
    <dgm:cxn modelId="{AF33B90F-5A52-4F4E-A6ED-56ADF24E9A39}" type="presParOf" srcId="{ED856E37-26B2-411A-BC3B-E2DCE40A8D2C}" destId="{4C821FEC-7C70-47B7-9C69-7EE931DB7427}" srcOrd="7" destOrd="0" presId="urn:microsoft.com/office/officeart/2005/8/layout/cycle2"/>
    <dgm:cxn modelId="{CD6AB9F2-02DF-47EC-B2D3-361B18554740}" type="presParOf" srcId="{4C821FEC-7C70-47B7-9C69-7EE931DB7427}" destId="{0A344EF3-BEEC-4978-B5F7-07732A5EE8DE}" srcOrd="0" destOrd="0" presId="urn:microsoft.com/office/officeart/2005/8/layout/cycle2"/>
    <dgm:cxn modelId="{CDFA6C98-9C5C-4EE5-8DD2-405DAAB662F6}" type="presParOf" srcId="{ED856E37-26B2-411A-BC3B-E2DCE40A8D2C}" destId="{119B607A-A2CE-4DD8-8B71-D4AA08B3A67A}" srcOrd="8" destOrd="0" presId="urn:microsoft.com/office/officeart/2005/8/layout/cycle2"/>
    <dgm:cxn modelId="{CDC0841F-6457-419D-866D-D5AE7F309404}" type="presParOf" srcId="{ED856E37-26B2-411A-BC3B-E2DCE40A8D2C}" destId="{6EF553B0-0542-4717-AE73-44B7C77C9434}" srcOrd="9" destOrd="0" presId="urn:microsoft.com/office/officeart/2005/8/layout/cycle2"/>
    <dgm:cxn modelId="{A367B671-F358-478D-8B4A-E2C2B1070837}" type="presParOf" srcId="{6EF553B0-0542-4717-AE73-44B7C77C9434}" destId="{438AE54A-7B34-4906-AD6F-B65EBFFAC182}" srcOrd="0" destOrd="0" presId="urn:microsoft.com/office/officeart/2005/8/layout/cycle2"/>
    <dgm:cxn modelId="{0D4E4FF1-D11C-4884-9DE4-7E9D47B3B640}" type="presParOf" srcId="{ED856E37-26B2-411A-BC3B-E2DCE40A8D2C}" destId="{72F66DA1-6CF2-4F0F-AED0-F465B320DB1C}" srcOrd="10" destOrd="0" presId="urn:microsoft.com/office/officeart/2005/8/layout/cycle2"/>
    <dgm:cxn modelId="{7221DA68-4CF1-485C-AD84-3188197F06DA}" type="presParOf" srcId="{ED856E37-26B2-411A-BC3B-E2DCE40A8D2C}" destId="{2A0FF255-DB44-4682-A7FF-FF209AF2D31C}" srcOrd="11" destOrd="0" presId="urn:microsoft.com/office/officeart/2005/8/layout/cycle2"/>
    <dgm:cxn modelId="{08D21B31-5A1E-4BB4-AF49-6AA1A1D954D6}" type="presParOf" srcId="{2A0FF255-DB44-4682-A7FF-FF209AF2D31C}" destId="{9A016012-80FA-438F-B2C7-8CDC400BD9DD}" srcOrd="0" destOrd="0" presId="urn:microsoft.com/office/officeart/2005/8/layout/cycle2"/>
    <dgm:cxn modelId="{3D45D0A3-BAB0-40C1-AB14-2E5E82165010}" type="presParOf" srcId="{ED856E37-26B2-411A-BC3B-E2DCE40A8D2C}" destId="{2561AE8B-289F-4464-ABD6-AEF227881787}" srcOrd="12" destOrd="0" presId="urn:microsoft.com/office/officeart/2005/8/layout/cycle2"/>
    <dgm:cxn modelId="{A655DF50-971D-4605-80EE-95D75BAAA829}" type="presParOf" srcId="{ED856E37-26B2-411A-BC3B-E2DCE40A8D2C}" destId="{DF499081-5598-44A0-84E8-C72F54AC95F2}" srcOrd="13" destOrd="0" presId="urn:microsoft.com/office/officeart/2005/8/layout/cycle2"/>
    <dgm:cxn modelId="{0D58BDFB-14F0-47C5-9DFB-444CBE4B9DDC}" type="presParOf" srcId="{DF499081-5598-44A0-84E8-C72F54AC95F2}" destId="{4F72DE4B-87CE-4DDB-8571-530ED32955B6}" srcOrd="0" destOrd="0" presId="urn:microsoft.com/office/officeart/2005/8/layout/cycle2"/>
    <dgm:cxn modelId="{AB584F92-B4DD-4755-848C-056F9A43DA28}" type="presParOf" srcId="{ED856E37-26B2-411A-BC3B-E2DCE40A8D2C}" destId="{3DC38976-62A3-4A21-9CAC-CB1F46EB8EFB}" srcOrd="14" destOrd="0" presId="urn:microsoft.com/office/officeart/2005/8/layout/cycle2"/>
    <dgm:cxn modelId="{186F2ACF-12F1-4B58-A147-02C368B07C41}" type="presParOf" srcId="{ED856E37-26B2-411A-BC3B-E2DCE40A8D2C}" destId="{991672FA-4286-4707-9346-BC3482C52E8F}" srcOrd="15" destOrd="0" presId="urn:microsoft.com/office/officeart/2005/8/layout/cycle2"/>
    <dgm:cxn modelId="{B6E63420-0638-4951-8F3A-52BE349A0A7C}" type="presParOf" srcId="{991672FA-4286-4707-9346-BC3482C52E8F}" destId="{8CFDA3A1-6E4D-442D-90BA-453F0E25E27B}" srcOrd="0" destOrd="0" presId="urn:microsoft.com/office/officeart/2005/8/layout/cycle2"/>
    <dgm:cxn modelId="{AE2403FF-94B8-4202-82EE-2621C10C0968}" type="presParOf" srcId="{ED856E37-26B2-411A-BC3B-E2DCE40A8D2C}" destId="{D0DA752E-5018-4DA3-9691-49A3707C419B}" srcOrd="16" destOrd="0" presId="urn:microsoft.com/office/officeart/2005/8/layout/cycle2"/>
    <dgm:cxn modelId="{30B9D061-94F4-48E7-AA58-DFC72C596D93}" type="presParOf" srcId="{ED856E37-26B2-411A-BC3B-E2DCE40A8D2C}" destId="{6D554F96-CD44-49AE-9D87-E68C54E0BAC1}" srcOrd="17" destOrd="0" presId="urn:microsoft.com/office/officeart/2005/8/layout/cycle2"/>
    <dgm:cxn modelId="{D231204D-0F11-48DF-A8AA-AF1C59236401}" type="presParOf" srcId="{6D554F96-CD44-49AE-9D87-E68C54E0BAC1}" destId="{32FDA444-44AC-47B2-8083-BA5F99A50867}" srcOrd="0" destOrd="0" presId="urn:microsoft.com/office/officeart/2005/8/layout/cycle2"/>
    <dgm:cxn modelId="{4797F158-E930-46D7-A920-FD877AA3BE0D}" type="presParOf" srcId="{ED856E37-26B2-411A-BC3B-E2DCE40A8D2C}" destId="{0D496587-CBC4-4FCD-B928-FA9EE753C7C1}" srcOrd="18" destOrd="0" presId="urn:microsoft.com/office/officeart/2005/8/layout/cycle2"/>
    <dgm:cxn modelId="{7F17EC69-34D4-4796-8A9B-CFB1CAACF8F7}" type="presParOf" srcId="{ED856E37-26B2-411A-BC3B-E2DCE40A8D2C}" destId="{FCA9EE19-60E2-4823-9207-AAECF97AA940}" srcOrd="19" destOrd="0" presId="urn:microsoft.com/office/officeart/2005/8/layout/cycle2"/>
    <dgm:cxn modelId="{5BD90B81-F74D-4C39-9DCC-CAFBB8166984}" type="presParOf" srcId="{FCA9EE19-60E2-4823-9207-AAECF97AA940}" destId="{FAAB4114-43EE-4F4B-84C4-A713EE7A358A}" srcOrd="0" destOrd="0" presId="urn:microsoft.com/office/officeart/2005/8/layout/cycle2"/>
    <dgm:cxn modelId="{2124B73E-9219-4539-8A1D-76D0E8C8D675}" type="presParOf" srcId="{ED856E37-26B2-411A-BC3B-E2DCE40A8D2C}" destId="{864F6C35-FB89-40A1-A240-173D7F39EFDD}" srcOrd="20" destOrd="0" presId="urn:microsoft.com/office/officeart/2005/8/layout/cycle2"/>
    <dgm:cxn modelId="{CD2C3861-49BF-479C-B85B-B9CED394E52C}" type="presParOf" srcId="{ED856E37-26B2-411A-BC3B-E2DCE40A8D2C}" destId="{4A696297-7A8A-4EF3-A543-550F16F217D7}" srcOrd="21" destOrd="0" presId="urn:microsoft.com/office/officeart/2005/8/layout/cycle2"/>
    <dgm:cxn modelId="{482348FA-FF1D-4D1F-B53E-B21903DBF529}" type="presParOf" srcId="{4A696297-7A8A-4EF3-A543-550F16F217D7}" destId="{E2402EBB-F9CC-499B-A5B1-5549EB87B2AB}" srcOrd="0" destOrd="0" presId="urn:microsoft.com/office/officeart/2005/8/layout/cycle2"/>
    <dgm:cxn modelId="{8383B33B-9575-48BF-843E-A54D146AB416}" type="presParOf" srcId="{ED856E37-26B2-411A-BC3B-E2DCE40A8D2C}" destId="{053A2F4E-DC85-4041-AF31-5A0BF7027A2B}" srcOrd="22" destOrd="0" presId="urn:microsoft.com/office/officeart/2005/8/layout/cycle2"/>
    <dgm:cxn modelId="{3C15787A-E6F8-4F17-89EB-6CFF66E9F001}" type="presParOf" srcId="{ED856E37-26B2-411A-BC3B-E2DCE40A8D2C}" destId="{967C4D7A-9024-449D-A0F9-A4DB6E5CE76D}" srcOrd="23" destOrd="0" presId="urn:microsoft.com/office/officeart/2005/8/layout/cycle2"/>
    <dgm:cxn modelId="{E6AAA0A2-DB09-48D1-B3FB-12A44BA650D8}" type="presParOf" srcId="{967C4D7A-9024-449D-A0F9-A4DB6E5CE76D}" destId="{4973C34D-92C2-40D2-9B5B-F1D150AD3203}" srcOrd="0" destOrd="0" presId="urn:microsoft.com/office/officeart/2005/8/layout/cycle2"/>
    <dgm:cxn modelId="{14FA11E9-A58F-492E-B995-BB524B339042}" type="presParOf" srcId="{ED856E37-26B2-411A-BC3B-E2DCE40A8D2C}" destId="{9B83DD6F-1CE8-47AB-BF2B-2FD33DAFC947}" srcOrd="24" destOrd="0" presId="urn:microsoft.com/office/officeart/2005/8/layout/cycle2"/>
    <dgm:cxn modelId="{79E3CD69-2152-4C6A-AA1D-9938772D2F68}" type="presParOf" srcId="{ED856E37-26B2-411A-BC3B-E2DCE40A8D2C}" destId="{D38C9851-19D2-497D-92A5-C7B056D90529}" srcOrd="25" destOrd="0" presId="urn:microsoft.com/office/officeart/2005/8/layout/cycle2"/>
    <dgm:cxn modelId="{88CAD4EE-040B-4D1D-B5F3-A1AEC8C1F4D9}" type="presParOf" srcId="{D38C9851-19D2-497D-92A5-C7B056D90529}" destId="{C7A47BA8-BB2C-4DA8-872F-2306115A325A}" srcOrd="0" destOrd="0" presId="urn:microsoft.com/office/officeart/2005/8/layout/cycle2"/>
    <dgm:cxn modelId="{5997D210-B4A5-462B-8DE0-E4386734DEC4}" type="presParOf" srcId="{ED856E37-26B2-411A-BC3B-E2DCE40A8D2C}" destId="{F0AAD80B-1320-4E54-BC3C-1AB080A1DB90}" srcOrd="26" destOrd="0" presId="urn:microsoft.com/office/officeart/2005/8/layout/cycle2"/>
    <dgm:cxn modelId="{0822356A-E572-4B4E-A5CF-431FBD3ED98F}" type="presParOf" srcId="{ED856E37-26B2-411A-BC3B-E2DCE40A8D2C}" destId="{F584AF75-025F-4739-B68F-790056C42DC9}" srcOrd="27" destOrd="0" presId="urn:microsoft.com/office/officeart/2005/8/layout/cycle2"/>
    <dgm:cxn modelId="{CE75AF1D-A8FD-4C01-B2FB-F0BE3AEF3514}" type="presParOf" srcId="{F584AF75-025F-4739-B68F-790056C42DC9}" destId="{C6418C61-0F32-4745-990E-E13BE847E43B}" srcOrd="0" destOrd="0" presId="urn:microsoft.com/office/officeart/2005/8/layout/cycle2"/>
    <dgm:cxn modelId="{723FABD3-9A22-4F97-B3CF-7B83D987E7D3}" type="presParOf" srcId="{ED856E37-26B2-411A-BC3B-E2DCE40A8D2C}" destId="{600E7B3C-BE3F-420F-AB3F-8C501010770B}" srcOrd="28" destOrd="0" presId="urn:microsoft.com/office/officeart/2005/8/layout/cycle2"/>
    <dgm:cxn modelId="{CD30AA87-7048-4FAB-A297-94547B9D3F28}" type="presParOf" srcId="{ED856E37-26B2-411A-BC3B-E2DCE40A8D2C}" destId="{06811DA2-79D7-41F5-877B-3B221025E7BB}" srcOrd="29" destOrd="0" presId="urn:microsoft.com/office/officeart/2005/8/layout/cycle2"/>
    <dgm:cxn modelId="{E5E76E23-EAB0-42EC-8288-BE89DC2207CE}" type="presParOf" srcId="{06811DA2-79D7-41F5-877B-3B221025E7BB}" destId="{6F35B8D1-CA24-4542-A68C-787B35CF0061}" srcOrd="0" destOrd="0" presId="urn:microsoft.com/office/officeart/2005/8/layout/cycle2"/>
    <dgm:cxn modelId="{4ECAA3E8-4029-4A61-A7F5-4555FAD180C8}" type="presParOf" srcId="{ED856E37-26B2-411A-BC3B-E2DCE40A8D2C}" destId="{4C248587-8794-4D16-9672-B0289067816F}" srcOrd="30" destOrd="0" presId="urn:microsoft.com/office/officeart/2005/8/layout/cycle2"/>
    <dgm:cxn modelId="{0A370F78-C9D8-4DD1-82E9-786945400CEA}" type="presParOf" srcId="{ED856E37-26B2-411A-BC3B-E2DCE40A8D2C}" destId="{19901B25-B654-4D6F-8306-CDCF01BE7AE6}" srcOrd="31" destOrd="0" presId="urn:microsoft.com/office/officeart/2005/8/layout/cycle2"/>
    <dgm:cxn modelId="{5B6185B3-B781-4AF7-B912-4A244BAC1D8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14CA705-32C8-44AC-AB73-454C595E7FD6}" type="presOf" srcId="{8FE0387E-A363-4638-9824-8EB2355060A3}" destId="{C7A47BA8-BB2C-4DA8-872F-2306115A325A}" srcOrd="1" destOrd="0" presId="urn:microsoft.com/office/officeart/2005/8/layout/cycle2"/>
    <dgm:cxn modelId="{77378E06-EF6F-4314-89DF-BDE87BC670C5}"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5057C12-76F6-45DA-9E27-55D40E78E8DC}" type="presOf" srcId="{DB0C4E7F-E656-499E-9631-49607CED98D0}" destId="{864F6C35-FB89-40A1-A240-173D7F39EFDD}" srcOrd="0" destOrd="0" presId="urn:microsoft.com/office/officeart/2005/8/layout/cycle2"/>
    <dgm:cxn modelId="{1FCB2117-4904-4EDA-85BB-BC60081686C9}" type="presOf" srcId="{D676A66D-B943-475E-B7BF-79A2BCCB3068}" destId="{F584AF75-025F-4739-B68F-790056C42DC9}" srcOrd="0" destOrd="0" presId="urn:microsoft.com/office/officeart/2005/8/layout/cycle2"/>
    <dgm:cxn modelId="{A66CBC17-8F81-4441-A70E-B56ACAA59AA7}" type="presOf" srcId="{D1BAB489-789C-4DE7-BF74-7824849A0A5B}" destId="{F0AAD80B-1320-4E54-BC3C-1AB080A1DB90}" srcOrd="0" destOrd="0" presId="urn:microsoft.com/office/officeart/2005/8/layout/cycle2"/>
    <dgm:cxn modelId="{B2D78919-F0A7-486F-B97C-545F036047FD}" type="presOf" srcId="{40954D95-97D2-4C49-9937-C5A860DD54DE}" destId="{6D554F96-CD44-49AE-9D87-E68C54E0BAC1}" srcOrd="0" destOrd="0" presId="urn:microsoft.com/office/officeart/2005/8/layout/cycle2"/>
    <dgm:cxn modelId="{C7D23E1A-5E09-4E46-A5E1-53A6C548B24D}" type="presOf" srcId="{E1B2DC05-DD82-40E1-A80B-3A3F0D150826}" destId="{3DC38976-62A3-4A21-9CAC-CB1F46EB8EFB}" srcOrd="0" destOrd="0" presId="urn:microsoft.com/office/officeart/2005/8/layout/cycle2"/>
    <dgm:cxn modelId="{D0E4FE1C-914E-4ADA-885C-9A89EC08C2C0}" type="presOf" srcId="{D6536DF3-26F3-42D3-BC6B-F221B626BC83}" destId="{6F35B8D1-CA24-4542-A68C-787B35CF0061}" srcOrd="1" destOrd="0" presId="urn:microsoft.com/office/officeart/2005/8/layout/cycle2"/>
    <dgm:cxn modelId="{075AEF1D-1F87-492F-8667-092822B255D3}" type="presOf" srcId="{54A9CEA7-A743-4B67-926A-13B5DC25B193}" destId="{4C821FEC-7C70-47B7-9C69-7EE931DB7427}" srcOrd="0" destOrd="0" presId="urn:microsoft.com/office/officeart/2005/8/layout/cycle2"/>
    <dgm:cxn modelId="{9B41FF22-D33A-47CB-9144-9349D99E34F0}" type="presOf" srcId="{9F942445-7FB9-4879-A3F3-CFBFF349751C}" destId="{AF06B1D6-C4AA-47C1-86C5-0E54EE244230}" srcOrd="0" destOrd="0" presId="urn:microsoft.com/office/officeart/2005/8/layout/cycle2"/>
    <dgm:cxn modelId="{1D2C9224-5E38-4C2B-8CEE-FB467FA54F7A}" type="presOf" srcId="{8FE0387E-A363-4638-9824-8EB2355060A3}" destId="{D38C9851-19D2-497D-92A5-C7B056D90529}"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70FC2B-291E-4B7A-98BD-74080CBABFC0}" type="presOf" srcId="{42CE9FCF-A22A-4DA9-BA12-A7FC8BCC349E}" destId="{FAAB4114-43EE-4F4B-84C4-A713EE7A358A}" srcOrd="1" destOrd="0" presId="urn:microsoft.com/office/officeart/2005/8/layout/cycle2"/>
    <dgm:cxn modelId="{AD1ECA31-88CD-4F7A-AC0C-56D05B589C13}" type="presOf" srcId="{B17E3CDC-EC1B-49FA-B3BE-FE70CB48175E}" destId="{51DC019C-C6AF-4F26-BECE-9B5E8B178F4F}" srcOrd="0" destOrd="0" presId="urn:microsoft.com/office/officeart/2005/8/layout/cycle2"/>
    <dgm:cxn modelId="{18355C3B-3ED3-4ED7-A22F-E23036FAF8FA}" type="presOf" srcId="{C07863CA-0B02-455C-AAF9-702EDB99D2A3}" destId="{4A696297-7A8A-4EF3-A543-550F16F217D7}" srcOrd="0" destOrd="0" presId="urn:microsoft.com/office/officeart/2005/8/layout/cycle2"/>
    <dgm:cxn modelId="{EE5DA43F-1274-4BC0-A0A6-4126F3C9A10A}" type="presOf" srcId="{840DE21A-FB42-48FB-B560-8834402CD49A}" destId="{3EC61214-0A38-4F46-8B5A-51470B571D70}" srcOrd="0" destOrd="0" presId="urn:microsoft.com/office/officeart/2005/8/layout/cycle2"/>
    <dgm:cxn modelId="{3E4B6043-5589-4B47-9DFB-EE5244A20E31}" type="presOf" srcId="{0E006D6F-D5B3-4AD9-B287-C560C2AF3303}" destId="{D0DA752E-5018-4DA3-9691-49A3707C419B}" srcOrd="0" destOrd="0" presId="urn:microsoft.com/office/officeart/2005/8/layout/cycle2"/>
    <dgm:cxn modelId="{FE6B1544-783A-4DA4-B45C-6F2C54D824A0}" type="presOf" srcId="{B82D95D7-3681-471F-AFDF-8057D6725C68}" destId="{9B8103FE-2675-4B07-820C-E79E7D097738}"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CD3C34B-345C-4E2E-9EDD-DEABDF88ECF4}" type="presOf" srcId="{54A9CEA7-A743-4B67-926A-13B5DC25B193}" destId="{0A344EF3-BEEC-4978-B5F7-07732A5EE8DE}" srcOrd="1" destOrd="0" presId="urn:microsoft.com/office/officeart/2005/8/layout/cycle2"/>
    <dgm:cxn modelId="{5C7E594D-293F-4075-8DBA-E3DFF1436E65}" type="presOf" srcId="{CC8F4582-0511-4994-95FF-7DA17596E754}" destId="{4F8D8AB9-AD18-416C-9006-3EBF3F8ADCF2}" srcOrd="0" destOrd="0" presId="urn:microsoft.com/office/officeart/2005/8/layout/cycle2"/>
    <dgm:cxn modelId="{02AC6C51-B862-4C83-9A7E-FA63A31CC33D}" type="presOf" srcId="{1292C815-A999-47F1-B2AB-6D8B2FC4801B}" destId="{991672FA-4286-4707-9346-BC3482C52E8F}" srcOrd="0" destOrd="0" presId="urn:microsoft.com/office/officeart/2005/8/layout/cycle2"/>
    <dgm:cxn modelId="{66512654-6519-4220-804F-A065548317C8}" type="presOf" srcId="{C07863CA-0B02-455C-AAF9-702EDB99D2A3}" destId="{E2402EBB-F9CC-499B-A5B1-5549EB87B2AB}" srcOrd="1" destOrd="0" presId="urn:microsoft.com/office/officeart/2005/8/layout/cycle2"/>
    <dgm:cxn modelId="{EC16C958-E659-41EF-ADA7-6B491896BE8E}" type="presOf" srcId="{18D05F78-20A7-4BE7-B47A-DABF40716FAB}" destId="{0D496587-CBC4-4FCD-B928-FA9EE753C7C1}"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A5EBD5A-12DE-4CBD-9A7D-B6124B605D92}" type="presOf" srcId="{D6536DF3-26F3-42D3-BC6B-F221B626BC83}" destId="{06811DA2-79D7-41F5-877B-3B221025E7BB}" srcOrd="0" destOrd="0" presId="urn:microsoft.com/office/officeart/2005/8/layout/cycle2"/>
    <dgm:cxn modelId="{8E075C5E-6D66-4EF0-8DBF-CB220D2E1B74}" type="presOf" srcId="{4EF681E0-A19B-4093-A99F-93DFD946C031}" destId="{BEFA3DEE-F13D-4375-BCD6-FB5AB4CEF8B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D4E4496C-E999-427A-AF9B-EB904E3AA1C0}" type="presOf" srcId="{D676A66D-B943-475E-B7BF-79A2BCCB3068}" destId="{C6418C61-0F32-4745-990E-E13BE847E43B}" srcOrd="1" destOrd="0" presId="urn:microsoft.com/office/officeart/2005/8/layout/cycle2"/>
    <dgm:cxn modelId="{6DCCF170-28E4-4FE2-B351-BA4B1D97E845}" type="presOf" srcId="{A0152593-2F3F-46F3-94AB-43163D17405A}" destId="{967C4D7A-9024-449D-A0F9-A4DB6E5CE76D}" srcOrd="0" destOrd="0" presId="urn:microsoft.com/office/officeart/2005/8/layout/cycle2"/>
    <dgm:cxn modelId="{4BE8387B-2AC3-4AA6-8AB1-0E03061374F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ECCB797E-DAF6-4207-AB43-3F0081E85133}" type="presOf" srcId="{DC65485E-2EC4-4B40-8458-D8FB1C59E2C8}" destId="{053A2F4E-DC85-4041-AF31-5A0BF7027A2B}" srcOrd="0" destOrd="0" presId="urn:microsoft.com/office/officeart/2005/8/layout/cycle2"/>
    <dgm:cxn modelId="{B603C481-98A7-49A1-A1E3-35454B88CCB9}" type="presOf" srcId="{20A88EEE-D09C-4142-80D3-FD0ECC0D0CB4}" destId="{4C248587-8794-4D16-9672-B0289067816F}" srcOrd="0" destOrd="0" presId="urn:microsoft.com/office/officeart/2005/8/layout/cycle2"/>
    <dgm:cxn modelId="{2BD87C8A-6AFB-4FC8-A37E-DA7BDB266636}" type="presOf" srcId="{A0152593-2F3F-46F3-94AB-43163D17405A}" destId="{4973C34D-92C2-40D2-9B5B-F1D150AD3203}" srcOrd="1" destOrd="0" presId="urn:microsoft.com/office/officeart/2005/8/layout/cycle2"/>
    <dgm:cxn modelId="{E6CF118B-A41C-4A9F-AB7E-F15F72C9FB85}" type="presOf" srcId="{A18E5D57-F9D5-4A5B-A052-65315B471A07}" destId="{3C54F79F-8B4A-47F2-9399-7BE1E0697A53}"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823C5A7-160B-4D15-B5D4-04A2E026F43E}" type="presOf" srcId="{5CA3D75B-EC83-4022-B078-A3CC22441544}" destId="{9B83DD6F-1CE8-47AB-BF2B-2FD33DAFC947}" srcOrd="0" destOrd="0" presId="urn:microsoft.com/office/officeart/2005/8/layout/cycle2"/>
    <dgm:cxn modelId="{45B467AD-BE3D-4AD4-A41E-72882868B756}" type="presOf" srcId="{1B6F75F6-CFAD-47C2-9B69-A75C97B2DFFB}" destId="{72F66DA1-6CF2-4F0F-AED0-F465B320DB1C}" srcOrd="0" destOrd="0" presId="urn:microsoft.com/office/officeart/2005/8/layout/cycle2"/>
    <dgm:cxn modelId="{5F9914B3-E0C9-44F6-8094-9A8D8AE3CE3D}" type="presOf" srcId="{40954D95-97D2-4C49-9937-C5A860DD54DE}" destId="{32FDA444-44AC-47B2-8083-BA5F99A50867}" srcOrd="1" destOrd="0" presId="urn:microsoft.com/office/officeart/2005/8/layout/cycle2"/>
    <dgm:cxn modelId="{AF0E79B3-A32B-4745-ACA7-52A6A46A1F39}" type="presOf" srcId="{BD79D5AC-1B2F-4F61-B6F6-A7318F150E38}" destId="{19901B25-B654-4D6F-8306-CDCF01BE7AE6}" srcOrd="0" destOrd="0" presId="urn:microsoft.com/office/officeart/2005/8/layout/cycle2"/>
    <dgm:cxn modelId="{EA14BABA-C6B9-4CF1-ACAE-E76727B55DDB}" type="presOf" srcId="{418DA20B-379F-4668-94D1-9E09FD6EC420}" destId="{2A0FF255-DB44-4682-A7FF-FF209AF2D31C}" srcOrd="0" destOrd="0" presId="urn:microsoft.com/office/officeart/2005/8/layout/cycle2"/>
    <dgm:cxn modelId="{22A6A3BE-6629-4EC7-A045-392232952203}" type="presOf" srcId="{53FCFA09-25E0-42DC-AEDE-2A3A519EE58E}" destId="{ED856E37-26B2-411A-BC3B-E2DCE40A8D2C}" srcOrd="0" destOrd="0" presId="urn:microsoft.com/office/officeart/2005/8/layout/cycle2"/>
    <dgm:cxn modelId="{C7CED0C0-0D9F-4E35-8663-D7B32A35E6E8}" type="presOf" srcId="{A18E5D57-F9D5-4A5B-A052-65315B471A07}" destId="{30D46EBD-D36D-41FD-AAD5-9C9AB3EDFA83}" srcOrd="0" destOrd="0" presId="urn:microsoft.com/office/officeart/2005/8/layout/cycle2"/>
    <dgm:cxn modelId="{8187BFC2-7A58-424C-A5A7-7A71FD0D25D0}" type="presOf" srcId="{D4509880-136B-4AFB-87E1-5CA5167F5DF6}" destId="{438AE54A-7B34-4906-AD6F-B65EBFFAC182}"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6DBD7C8-7D00-44C6-B284-E1994B668E3B}" type="presOf" srcId="{9EA0BBBC-9F19-49DA-8C37-DF0AF07A423D}" destId="{4F72DE4B-87CE-4DDB-8571-530ED32955B6}" srcOrd="1" destOrd="0" presId="urn:microsoft.com/office/officeart/2005/8/layout/cycle2"/>
    <dgm:cxn modelId="{CEB720CC-5E18-41E5-A03D-40B261A127EB}" type="presOf" srcId="{CC8F4582-0511-4994-95FF-7DA17596E754}" destId="{2718448F-E8AF-4000-A6E5-581FE8B44B11}" srcOrd="1" destOrd="0" presId="urn:microsoft.com/office/officeart/2005/8/layout/cycle2"/>
    <dgm:cxn modelId="{12BA59CC-B9C4-48EA-A58E-A7FFD63EC3D5}" type="presOf" srcId="{D4509880-136B-4AFB-87E1-5CA5167F5DF6}" destId="{6EF553B0-0542-4717-AE73-44B7C77C9434}"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EE991E6-0949-490C-B34D-F0BF20ED9F97}" type="presOf" srcId="{9EA0BBBC-9F19-49DA-8C37-DF0AF07A423D}" destId="{DF499081-5598-44A0-84E8-C72F54AC95F2}"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596DBE9-042C-4F38-8592-3F492DFB6E1B}" type="presOf" srcId="{418DA20B-379F-4668-94D1-9E09FD6EC420}" destId="{9A016012-80FA-438F-B2C7-8CDC400BD9DD}" srcOrd="1" destOrd="0" presId="urn:microsoft.com/office/officeart/2005/8/layout/cycle2"/>
    <dgm:cxn modelId="{4DE0DCEA-0720-4B76-8F6E-55D0A28BCDDD}" type="presOf" srcId="{09734ACD-7621-4A37-B423-CF4EFE9FF14B}" destId="{2561AE8B-289F-4464-ABD6-AEF227881787}" srcOrd="0" destOrd="0" presId="urn:microsoft.com/office/officeart/2005/8/layout/cycle2"/>
    <dgm:cxn modelId="{2C095AEC-0801-44C5-A4AD-511A6D781E01}" type="presOf" srcId="{840DE21A-FB42-48FB-B560-8834402CD49A}" destId="{CAA6717B-BDDF-4BF3-AD3E-571B6FB811AC}" srcOrd="1" destOrd="0" presId="urn:microsoft.com/office/officeart/2005/8/layout/cycle2"/>
    <dgm:cxn modelId="{DE561FED-AEAA-400A-BC4B-B060E9FF97E1}" type="presOf" srcId="{BD79D5AC-1B2F-4F61-B6F6-A7318F150E38}" destId="{F23E9550-EC47-4B90-B2AE-D5B5710FACB4}"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82C24FA-D7DE-4D27-B9B5-132E26BEEBED}" type="presOf" srcId="{42CE9FCF-A22A-4DA9-BA12-A7FC8BCC349E}" destId="{FCA9EE19-60E2-4823-9207-AAECF97AA94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5D6073FE-AC19-452D-89E1-7177C8DCE714}" type="presOf" srcId="{16099399-E8E7-4C09-9EF8-03D8CAA8D363}" destId="{600E7B3C-BE3F-420F-AB3F-8C501010770B}" srcOrd="0" destOrd="0" presId="urn:microsoft.com/office/officeart/2005/8/layout/cycle2"/>
    <dgm:cxn modelId="{35649050-42D8-4C5F-B4B3-716BCA4EBBA0}" type="presParOf" srcId="{ED856E37-26B2-411A-BC3B-E2DCE40A8D2C}" destId="{9B8103FE-2675-4B07-820C-E79E7D097738}" srcOrd="0" destOrd="0" presId="urn:microsoft.com/office/officeart/2005/8/layout/cycle2"/>
    <dgm:cxn modelId="{5EA8A7B9-C6B0-4AA5-812F-059BB3B2A60F}" type="presParOf" srcId="{ED856E37-26B2-411A-BC3B-E2DCE40A8D2C}" destId="{3EC61214-0A38-4F46-8B5A-51470B571D70}" srcOrd="1" destOrd="0" presId="urn:microsoft.com/office/officeart/2005/8/layout/cycle2"/>
    <dgm:cxn modelId="{85D2A902-7D6D-40C5-A62D-C55493FFA536}" type="presParOf" srcId="{3EC61214-0A38-4F46-8B5A-51470B571D70}" destId="{CAA6717B-BDDF-4BF3-AD3E-571B6FB811AC}" srcOrd="0" destOrd="0" presId="urn:microsoft.com/office/officeart/2005/8/layout/cycle2"/>
    <dgm:cxn modelId="{EA56BEA3-5F5E-476B-B301-E7106154D53F}" type="presParOf" srcId="{ED856E37-26B2-411A-BC3B-E2DCE40A8D2C}" destId="{51DC019C-C6AF-4F26-BECE-9B5E8B178F4F}" srcOrd="2" destOrd="0" presId="urn:microsoft.com/office/officeart/2005/8/layout/cycle2"/>
    <dgm:cxn modelId="{DF8FA1F5-2407-4E81-B35F-2055FD36C329}" type="presParOf" srcId="{ED856E37-26B2-411A-BC3B-E2DCE40A8D2C}" destId="{30D46EBD-D36D-41FD-AAD5-9C9AB3EDFA83}" srcOrd="3" destOrd="0" presId="urn:microsoft.com/office/officeart/2005/8/layout/cycle2"/>
    <dgm:cxn modelId="{421FEDC6-0840-4836-B1D7-FCD7679C2687}" type="presParOf" srcId="{30D46EBD-D36D-41FD-AAD5-9C9AB3EDFA83}" destId="{3C54F79F-8B4A-47F2-9399-7BE1E0697A53}" srcOrd="0" destOrd="0" presId="urn:microsoft.com/office/officeart/2005/8/layout/cycle2"/>
    <dgm:cxn modelId="{F7C720A4-0313-49D9-9582-7DB0D4156B9C}" type="presParOf" srcId="{ED856E37-26B2-411A-BC3B-E2DCE40A8D2C}" destId="{BEFA3DEE-F13D-4375-BCD6-FB5AB4CEF8B4}" srcOrd="4" destOrd="0" presId="urn:microsoft.com/office/officeart/2005/8/layout/cycle2"/>
    <dgm:cxn modelId="{03137CE4-7E09-448F-86EA-30ED0EA95AEE}" type="presParOf" srcId="{ED856E37-26B2-411A-BC3B-E2DCE40A8D2C}" destId="{4F8D8AB9-AD18-416C-9006-3EBF3F8ADCF2}" srcOrd="5" destOrd="0" presId="urn:microsoft.com/office/officeart/2005/8/layout/cycle2"/>
    <dgm:cxn modelId="{C200809F-89AF-49F2-AC2D-741F46AF856D}" type="presParOf" srcId="{4F8D8AB9-AD18-416C-9006-3EBF3F8ADCF2}" destId="{2718448F-E8AF-4000-A6E5-581FE8B44B11}" srcOrd="0" destOrd="0" presId="urn:microsoft.com/office/officeart/2005/8/layout/cycle2"/>
    <dgm:cxn modelId="{79BB3644-9643-4950-9E1D-BF96AF20FCC2}" type="presParOf" srcId="{ED856E37-26B2-411A-BC3B-E2DCE40A8D2C}" destId="{AF06B1D6-C4AA-47C1-86C5-0E54EE244230}" srcOrd="6" destOrd="0" presId="urn:microsoft.com/office/officeart/2005/8/layout/cycle2"/>
    <dgm:cxn modelId="{20E8D919-A8C0-4677-8392-F7B7D99D45DC}" type="presParOf" srcId="{ED856E37-26B2-411A-BC3B-E2DCE40A8D2C}" destId="{4C821FEC-7C70-47B7-9C69-7EE931DB7427}" srcOrd="7" destOrd="0" presId="urn:microsoft.com/office/officeart/2005/8/layout/cycle2"/>
    <dgm:cxn modelId="{19A4EC7A-278F-4290-8096-83B7A02D7158}" type="presParOf" srcId="{4C821FEC-7C70-47B7-9C69-7EE931DB7427}" destId="{0A344EF3-BEEC-4978-B5F7-07732A5EE8DE}" srcOrd="0" destOrd="0" presId="urn:microsoft.com/office/officeart/2005/8/layout/cycle2"/>
    <dgm:cxn modelId="{724B30D9-2E60-4EF9-A7B6-939DDEA49B20}" type="presParOf" srcId="{ED856E37-26B2-411A-BC3B-E2DCE40A8D2C}" destId="{119B607A-A2CE-4DD8-8B71-D4AA08B3A67A}" srcOrd="8" destOrd="0" presId="urn:microsoft.com/office/officeart/2005/8/layout/cycle2"/>
    <dgm:cxn modelId="{E1143436-0970-4724-9264-584FD67AE4DB}" type="presParOf" srcId="{ED856E37-26B2-411A-BC3B-E2DCE40A8D2C}" destId="{6EF553B0-0542-4717-AE73-44B7C77C9434}" srcOrd="9" destOrd="0" presId="urn:microsoft.com/office/officeart/2005/8/layout/cycle2"/>
    <dgm:cxn modelId="{2F8EAAE2-0361-46EE-AF80-E6A9713C089C}" type="presParOf" srcId="{6EF553B0-0542-4717-AE73-44B7C77C9434}" destId="{438AE54A-7B34-4906-AD6F-B65EBFFAC182}" srcOrd="0" destOrd="0" presId="urn:microsoft.com/office/officeart/2005/8/layout/cycle2"/>
    <dgm:cxn modelId="{0A11806F-3131-466C-80C7-BFAF29CDF533}" type="presParOf" srcId="{ED856E37-26B2-411A-BC3B-E2DCE40A8D2C}" destId="{72F66DA1-6CF2-4F0F-AED0-F465B320DB1C}" srcOrd="10" destOrd="0" presId="urn:microsoft.com/office/officeart/2005/8/layout/cycle2"/>
    <dgm:cxn modelId="{12B5C750-A1A6-461A-ACD9-213AE0072D82}" type="presParOf" srcId="{ED856E37-26B2-411A-BC3B-E2DCE40A8D2C}" destId="{2A0FF255-DB44-4682-A7FF-FF209AF2D31C}" srcOrd="11" destOrd="0" presId="urn:microsoft.com/office/officeart/2005/8/layout/cycle2"/>
    <dgm:cxn modelId="{8CF45513-1876-4F16-B9A9-ED11AF008770}" type="presParOf" srcId="{2A0FF255-DB44-4682-A7FF-FF209AF2D31C}" destId="{9A016012-80FA-438F-B2C7-8CDC400BD9DD}" srcOrd="0" destOrd="0" presId="urn:microsoft.com/office/officeart/2005/8/layout/cycle2"/>
    <dgm:cxn modelId="{382CC90F-A188-4568-8F21-9A3A4589C2E5}" type="presParOf" srcId="{ED856E37-26B2-411A-BC3B-E2DCE40A8D2C}" destId="{2561AE8B-289F-4464-ABD6-AEF227881787}" srcOrd="12" destOrd="0" presId="urn:microsoft.com/office/officeart/2005/8/layout/cycle2"/>
    <dgm:cxn modelId="{9FD32EBB-2AAC-40BD-9194-389E231D940C}" type="presParOf" srcId="{ED856E37-26B2-411A-BC3B-E2DCE40A8D2C}" destId="{DF499081-5598-44A0-84E8-C72F54AC95F2}" srcOrd="13" destOrd="0" presId="urn:microsoft.com/office/officeart/2005/8/layout/cycle2"/>
    <dgm:cxn modelId="{E90FB771-D634-4A4A-9525-CCC1DE73D374}" type="presParOf" srcId="{DF499081-5598-44A0-84E8-C72F54AC95F2}" destId="{4F72DE4B-87CE-4DDB-8571-530ED32955B6}" srcOrd="0" destOrd="0" presId="urn:microsoft.com/office/officeart/2005/8/layout/cycle2"/>
    <dgm:cxn modelId="{EA09CF5D-ED6A-48CA-B976-8C83F107C7DE}" type="presParOf" srcId="{ED856E37-26B2-411A-BC3B-E2DCE40A8D2C}" destId="{3DC38976-62A3-4A21-9CAC-CB1F46EB8EFB}" srcOrd="14" destOrd="0" presId="urn:microsoft.com/office/officeart/2005/8/layout/cycle2"/>
    <dgm:cxn modelId="{7D051728-A1CC-43C3-8DE1-64B96CC3C0B1}" type="presParOf" srcId="{ED856E37-26B2-411A-BC3B-E2DCE40A8D2C}" destId="{991672FA-4286-4707-9346-BC3482C52E8F}" srcOrd="15" destOrd="0" presId="urn:microsoft.com/office/officeart/2005/8/layout/cycle2"/>
    <dgm:cxn modelId="{5237300F-A46D-444C-B707-88DE275BB076}" type="presParOf" srcId="{991672FA-4286-4707-9346-BC3482C52E8F}" destId="{8CFDA3A1-6E4D-442D-90BA-453F0E25E27B}" srcOrd="0" destOrd="0" presId="urn:microsoft.com/office/officeart/2005/8/layout/cycle2"/>
    <dgm:cxn modelId="{811D52D5-C590-42CC-8127-E56D9B35D2CF}" type="presParOf" srcId="{ED856E37-26B2-411A-BC3B-E2DCE40A8D2C}" destId="{D0DA752E-5018-4DA3-9691-49A3707C419B}" srcOrd="16" destOrd="0" presId="urn:microsoft.com/office/officeart/2005/8/layout/cycle2"/>
    <dgm:cxn modelId="{76785821-DAC2-401A-950B-AC61867C0535}" type="presParOf" srcId="{ED856E37-26B2-411A-BC3B-E2DCE40A8D2C}" destId="{6D554F96-CD44-49AE-9D87-E68C54E0BAC1}" srcOrd="17" destOrd="0" presId="urn:microsoft.com/office/officeart/2005/8/layout/cycle2"/>
    <dgm:cxn modelId="{D3911054-BB94-4BDD-B1A2-C7BFB1823359}" type="presParOf" srcId="{6D554F96-CD44-49AE-9D87-E68C54E0BAC1}" destId="{32FDA444-44AC-47B2-8083-BA5F99A50867}" srcOrd="0" destOrd="0" presId="urn:microsoft.com/office/officeart/2005/8/layout/cycle2"/>
    <dgm:cxn modelId="{D112A5CC-67E5-486A-ADF6-598D3B83C387}" type="presParOf" srcId="{ED856E37-26B2-411A-BC3B-E2DCE40A8D2C}" destId="{0D496587-CBC4-4FCD-B928-FA9EE753C7C1}" srcOrd="18" destOrd="0" presId="urn:microsoft.com/office/officeart/2005/8/layout/cycle2"/>
    <dgm:cxn modelId="{C6FAB410-1D35-40A7-AD15-AFA07ADC2D51}" type="presParOf" srcId="{ED856E37-26B2-411A-BC3B-E2DCE40A8D2C}" destId="{FCA9EE19-60E2-4823-9207-AAECF97AA940}" srcOrd="19" destOrd="0" presId="urn:microsoft.com/office/officeart/2005/8/layout/cycle2"/>
    <dgm:cxn modelId="{C66AA543-B551-40FD-AB68-37E3B42F34D3}" type="presParOf" srcId="{FCA9EE19-60E2-4823-9207-AAECF97AA940}" destId="{FAAB4114-43EE-4F4B-84C4-A713EE7A358A}" srcOrd="0" destOrd="0" presId="urn:microsoft.com/office/officeart/2005/8/layout/cycle2"/>
    <dgm:cxn modelId="{CE03B8E0-5C24-4C31-8B95-9D09717AF12B}" type="presParOf" srcId="{ED856E37-26B2-411A-BC3B-E2DCE40A8D2C}" destId="{864F6C35-FB89-40A1-A240-173D7F39EFDD}" srcOrd="20" destOrd="0" presId="urn:microsoft.com/office/officeart/2005/8/layout/cycle2"/>
    <dgm:cxn modelId="{A6862929-CCFD-4B93-9BEE-22FCD0DD67C6}" type="presParOf" srcId="{ED856E37-26B2-411A-BC3B-E2DCE40A8D2C}" destId="{4A696297-7A8A-4EF3-A543-550F16F217D7}" srcOrd="21" destOrd="0" presId="urn:microsoft.com/office/officeart/2005/8/layout/cycle2"/>
    <dgm:cxn modelId="{D27D9ABC-3C97-40EE-8DFA-BE9BE4E4743C}" type="presParOf" srcId="{4A696297-7A8A-4EF3-A543-550F16F217D7}" destId="{E2402EBB-F9CC-499B-A5B1-5549EB87B2AB}" srcOrd="0" destOrd="0" presId="urn:microsoft.com/office/officeart/2005/8/layout/cycle2"/>
    <dgm:cxn modelId="{C7E8D0FB-C3E1-4F3E-8044-F99FA3E47DC1}" type="presParOf" srcId="{ED856E37-26B2-411A-BC3B-E2DCE40A8D2C}" destId="{053A2F4E-DC85-4041-AF31-5A0BF7027A2B}" srcOrd="22" destOrd="0" presId="urn:microsoft.com/office/officeart/2005/8/layout/cycle2"/>
    <dgm:cxn modelId="{4CBE7D56-2C9D-48B0-B93E-7528ABACDF1A}" type="presParOf" srcId="{ED856E37-26B2-411A-BC3B-E2DCE40A8D2C}" destId="{967C4D7A-9024-449D-A0F9-A4DB6E5CE76D}" srcOrd="23" destOrd="0" presId="urn:microsoft.com/office/officeart/2005/8/layout/cycle2"/>
    <dgm:cxn modelId="{0EBA5297-157D-4F7F-874A-7BC0F3361672}" type="presParOf" srcId="{967C4D7A-9024-449D-A0F9-A4DB6E5CE76D}" destId="{4973C34D-92C2-40D2-9B5B-F1D150AD3203}" srcOrd="0" destOrd="0" presId="urn:microsoft.com/office/officeart/2005/8/layout/cycle2"/>
    <dgm:cxn modelId="{1E5ABF95-63F1-40D5-8950-525D8832E758}" type="presParOf" srcId="{ED856E37-26B2-411A-BC3B-E2DCE40A8D2C}" destId="{9B83DD6F-1CE8-47AB-BF2B-2FD33DAFC947}" srcOrd="24" destOrd="0" presId="urn:microsoft.com/office/officeart/2005/8/layout/cycle2"/>
    <dgm:cxn modelId="{AABAD414-24EF-491C-B44D-B46162FF9D38}" type="presParOf" srcId="{ED856E37-26B2-411A-BC3B-E2DCE40A8D2C}" destId="{D38C9851-19D2-497D-92A5-C7B056D90529}" srcOrd="25" destOrd="0" presId="urn:microsoft.com/office/officeart/2005/8/layout/cycle2"/>
    <dgm:cxn modelId="{AC8E78AA-F3BC-430B-85A3-1177173D31EB}" type="presParOf" srcId="{D38C9851-19D2-497D-92A5-C7B056D90529}" destId="{C7A47BA8-BB2C-4DA8-872F-2306115A325A}" srcOrd="0" destOrd="0" presId="urn:microsoft.com/office/officeart/2005/8/layout/cycle2"/>
    <dgm:cxn modelId="{27557067-3D81-4EE9-BEC5-B5C9E64ADD51}" type="presParOf" srcId="{ED856E37-26B2-411A-BC3B-E2DCE40A8D2C}" destId="{F0AAD80B-1320-4E54-BC3C-1AB080A1DB90}" srcOrd="26" destOrd="0" presId="urn:microsoft.com/office/officeart/2005/8/layout/cycle2"/>
    <dgm:cxn modelId="{3541CBEF-FE57-414A-85C7-B2C2F9798138}" type="presParOf" srcId="{ED856E37-26B2-411A-BC3B-E2DCE40A8D2C}" destId="{F584AF75-025F-4739-B68F-790056C42DC9}" srcOrd="27" destOrd="0" presId="urn:microsoft.com/office/officeart/2005/8/layout/cycle2"/>
    <dgm:cxn modelId="{078A2470-D4AC-403B-BE91-CDD07259CC44}" type="presParOf" srcId="{F584AF75-025F-4739-B68F-790056C42DC9}" destId="{C6418C61-0F32-4745-990E-E13BE847E43B}" srcOrd="0" destOrd="0" presId="urn:microsoft.com/office/officeart/2005/8/layout/cycle2"/>
    <dgm:cxn modelId="{8F3F8567-7D70-4B2F-A18B-B7BC97063E90}" type="presParOf" srcId="{ED856E37-26B2-411A-BC3B-E2DCE40A8D2C}" destId="{600E7B3C-BE3F-420F-AB3F-8C501010770B}" srcOrd="28" destOrd="0" presId="urn:microsoft.com/office/officeart/2005/8/layout/cycle2"/>
    <dgm:cxn modelId="{E71DD058-2B89-439A-A040-1CA52335E9F7}" type="presParOf" srcId="{ED856E37-26B2-411A-BC3B-E2DCE40A8D2C}" destId="{06811DA2-79D7-41F5-877B-3B221025E7BB}" srcOrd="29" destOrd="0" presId="urn:microsoft.com/office/officeart/2005/8/layout/cycle2"/>
    <dgm:cxn modelId="{66878846-A477-49D3-A199-C734E7C2B9F5}" type="presParOf" srcId="{06811DA2-79D7-41F5-877B-3B221025E7BB}" destId="{6F35B8D1-CA24-4542-A68C-787B35CF0061}" srcOrd="0" destOrd="0" presId="urn:microsoft.com/office/officeart/2005/8/layout/cycle2"/>
    <dgm:cxn modelId="{BD03F695-00B9-42B4-A9AC-F102D5DC964E}" type="presParOf" srcId="{ED856E37-26B2-411A-BC3B-E2DCE40A8D2C}" destId="{4C248587-8794-4D16-9672-B0289067816F}" srcOrd="30" destOrd="0" presId="urn:microsoft.com/office/officeart/2005/8/layout/cycle2"/>
    <dgm:cxn modelId="{FD7A2A04-4698-405B-8745-7E8ACDD7E2B7}" type="presParOf" srcId="{ED856E37-26B2-411A-BC3B-E2DCE40A8D2C}" destId="{19901B25-B654-4D6F-8306-CDCF01BE7AE6}" srcOrd="31" destOrd="0" presId="urn:microsoft.com/office/officeart/2005/8/layout/cycle2"/>
    <dgm:cxn modelId="{B1951753-C890-4A92-9590-B81C9099FEF1}"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0F162103-6983-41D5-A4A0-3253EC9D41CE}" type="presOf" srcId="{A18E5D57-F9D5-4A5B-A052-65315B471A07}" destId="{3C54F79F-8B4A-47F2-9399-7BE1E0697A53}"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426FF09-05A0-4FA7-B36D-54634CE31947}" type="presOf" srcId="{D4509880-136B-4AFB-87E1-5CA5167F5DF6}" destId="{6EF553B0-0542-4717-AE73-44B7C77C9434}"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87976A0D-661D-490C-8495-38861A5C11F5}" type="presOf" srcId="{C07863CA-0B02-455C-AAF9-702EDB99D2A3}" destId="{E2402EBB-F9CC-499B-A5B1-5549EB87B2AB}" srcOrd="1" destOrd="0" presId="urn:microsoft.com/office/officeart/2005/8/layout/cycle2"/>
    <dgm:cxn modelId="{B5AD1717-607C-4D21-8088-FA7685377170}" type="presOf" srcId="{8FE0387E-A363-4638-9824-8EB2355060A3}" destId="{C7A47BA8-BB2C-4DA8-872F-2306115A325A}" srcOrd="1" destOrd="0" presId="urn:microsoft.com/office/officeart/2005/8/layout/cycle2"/>
    <dgm:cxn modelId="{FA3C5217-DD2D-48CC-9EE3-BDC184DBD6C1}" type="presOf" srcId="{54A9CEA7-A743-4B67-926A-13B5DC25B193}" destId="{4C821FEC-7C70-47B7-9C69-7EE931DB7427}" srcOrd="0" destOrd="0" presId="urn:microsoft.com/office/officeart/2005/8/layout/cycle2"/>
    <dgm:cxn modelId="{83C14218-673C-4E40-AE72-270788CB876E}" type="presOf" srcId="{9EA0BBBC-9F19-49DA-8C37-DF0AF07A423D}" destId="{4F72DE4B-87CE-4DDB-8571-530ED32955B6}" srcOrd="1" destOrd="0" presId="urn:microsoft.com/office/officeart/2005/8/layout/cycle2"/>
    <dgm:cxn modelId="{96D6071A-C905-49FC-9ED5-B471BCDE944E}" type="presOf" srcId="{0E006D6F-D5B3-4AD9-B287-C560C2AF3303}" destId="{D0DA752E-5018-4DA3-9691-49A3707C419B}" srcOrd="0" destOrd="0" presId="urn:microsoft.com/office/officeart/2005/8/layout/cycle2"/>
    <dgm:cxn modelId="{2426411E-EEB4-431C-BE54-F53268E42633}" type="presOf" srcId="{B82D95D7-3681-471F-AFDF-8057D6725C68}" destId="{9B8103FE-2675-4B07-820C-E79E7D097738}" srcOrd="0" destOrd="0" presId="urn:microsoft.com/office/officeart/2005/8/layout/cycle2"/>
    <dgm:cxn modelId="{99B51021-241B-43B6-B275-00C0B74DCB05}" type="presOf" srcId="{54A9CEA7-A743-4B67-926A-13B5DC25B193}" destId="{0A344EF3-BEEC-4978-B5F7-07732A5EE8DE}" srcOrd="1" destOrd="0" presId="urn:microsoft.com/office/officeart/2005/8/layout/cycle2"/>
    <dgm:cxn modelId="{2AE89A26-B4A3-40E9-8E34-BF8434B7ECF6}" type="presOf" srcId="{09734ACD-7621-4A37-B423-CF4EFE9FF14B}" destId="{2561AE8B-289F-4464-ABD6-AEF227881787}" srcOrd="0" destOrd="0" presId="urn:microsoft.com/office/officeart/2005/8/layout/cycle2"/>
    <dgm:cxn modelId="{D18F2429-46B1-49CD-9133-9CB1BFD9814E}" type="presOf" srcId="{20A88EEE-D09C-4142-80D3-FD0ECC0D0CB4}" destId="{4C248587-8794-4D16-9672-B0289067816F}"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13E3230-30FB-4292-8702-0C8547F2627E}" type="presOf" srcId="{418DA20B-379F-4668-94D1-9E09FD6EC420}" destId="{9A016012-80FA-438F-B2C7-8CDC400BD9DD}" srcOrd="1" destOrd="0" presId="urn:microsoft.com/office/officeart/2005/8/layout/cycle2"/>
    <dgm:cxn modelId="{03486032-0D0E-489A-B044-1B90E6918B97}" type="presOf" srcId="{418DA20B-379F-4668-94D1-9E09FD6EC420}" destId="{2A0FF255-DB44-4682-A7FF-FF209AF2D31C}" srcOrd="0" destOrd="0" presId="urn:microsoft.com/office/officeart/2005/8/layout/cycle2"/>
    <dgm:cxn modelId="{7143703E-4BC8-4157-AD6F-4EE9F92BCC23}" type="presOf" srcId="{1B6F75F6-CFAD-47C2-9B69-A75C97B2DFFB}" destId="{72F66DA1-6CF2-4F0F-AED0-F465B320DB1C}" srcOrd="0" destOrd="0" presId="urn:microsoft.com/office/officeart/2005/8/layout/cycle2"/>
    <dgm:cxn modelId="{B84DA042-B9E6-48B5-9180-A90561F85F4A}" type="presOf" srcId="{42CE9FCF-A22A-4DA9-BA12-A7FC8BCC349E}" destId="{FAAB4114-43EE-4F4B-84C4-A713EE7A358A}" srcOrd="1" destOrd="0" presId="urn:microsoft.com/office/officeart/2005/8/layout/cycle2"/>
    <dgm:cxn modelId="{2EDE3F43-B2B4-4609-81B7-279166379541}" type="presOf" srcId="{D676A66D-B943-475E-B7BF-79A2BCCB3068}" destId="{F584AF75-025F-4739-B68F-790056C42DC9}" srcOrd="0" destOrd="0" presId="urn:microsoft.com/office/officeart/2005/8/layout/cycle2"/>
    <dgm:cxn modelId="{F6F8C443-4F18-43E1-8B9B-CFFDD4A01C12}" type="presOf" srcId="{D1BAB489-789C-4DE7-BF74-7824849A0A5B}" destId="{F0AAD80B-1320-4E54-BC3C-1AB080A1DB90}" srcOrd="0" destOrd="0" presId="urn:microsoft.com/office/officeart/2005/8/layout/cycle2"/>
    <dgm:cxn modelId="{50201E47-C674-416F-A95B-D0A9F5AE62D7}" type="presOf" srcId="{A18E5D57-F9D5-4A5B-A052-65315B471A07}" destId="{30D46EBD-D36D-41FD-AAD5-9C9AB3EDFA83}"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4D5A084F-E674-4816-B09D-366CF04AA6CE}" type="presOf" srcId="{A0152593-2F3F-46F3-94AB-43163D17405A}" destId="{4973C34D-92C2-40D2-9B5B-F1D150AD3203}" srcOrd="1" destOrd="0" presId="urn:microsoft.com/office/officeart/2005/8/layout/cycle2"/>
    <dgm:cxn modelId="{DF93DC4F-BB8C-4A72-820E-975AB5D9DB48}" type="presOf" srcId="{1292C815-A999-47F1-B2AB-6D8B2FC4801B}" destId="{991672FA-4286-4707-9346-BC3482C52E8F}" srcOrd="0" destOrd="0" presId="urn:microsoft.com/office/officeart/2005/8/layout/cycle2"/>
    <dgm:cxn modelId="{771D2851-C985-476B-A4B8-E7AA985AF1BF}"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B405F769-C130-43AA-A273-45D0F0C351B6}" type="presOf" srcId="{1292C815-A999-47F1-B2AB-6D8B2FC4801B}" destId="{8CFDA3A1-6E4D-442D-90BA-453F0E25E27B}" srcOrd="1" destOrd="0" presId="urn:microsoft.com/office/officeart/2005/8/layout/cycle2"/>
    <dgm:cxn modelId="{E924C36D-C75B-4794-8C0C-F70B661F8E65}" type="presOf" srcId="{CC8F4582-0511-4994-95FF-7DA17596E754}" destId="{2718448F-E8AF-4000-A6E5-581FE8B44B11}" srcOrd="1" destOrd="0" presId="urn:microsoft.com/office/officeart/2005/8/layout/cycle2"/>
    <dgm:cxn modelId="{4E1F9D6E-52A7-44BD-97CB-6E59AD53487D}" type="presOf" srcId="{B17E3CDC-EC1B-49FA-B3BE-FE70CB48175E}" destId="{51DC019C-C6AF-4F26-BECE-9B5E8B178F4F}" srcOrd="0" destOrd="0" presId="urn:microsoft.com/office/officeart/2005/8/layout/cycle2"/>
    <dgm:cxn modelId="{4C4FE075-6627-405E-ADF4-D796287AAD26}" type="presOf" srcId="{D6536DF3-26F3-42D3-BC6B-F221B626BC83}" destId="{06811DA2-79D7-41F5-877B-3B221025E7BB}" srcOrd="0" destOrd="0" presId="urn:microsoft.com/office/officeart/2005/8/layout/cycle2"/>
    <dgm:cxn modelId="{DBE91876-184A-44F5-BAB9-11C698E2D432}" type="presOf" srcId="{BD79D5AC-1B2F-4F61-B6F6-A7318F150E38}" destId="{F23E9550-EC47-4B90-B2AE-D5B5710FACB4}" srcOrd="1" destOrd="0" presId="urn:microsoft.com/office/officeart/2005/8/layout/cycle2"/>
    <dgm:cxn modelId="{A106DE7B-4772-4C8B-B222-686D2143351D}"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E3CC37E-3C4A-4D60-BE32-3D494B947EE9}" type="presOf" srcId="{4EF681E0-A19B-4093-A99F-93DFD946C031}" destId="{BEFA3DEE-F13D-4375-BCD6-FB5AB4CEF8B4}" srcOrd="0" destOrd="0" presId="urn:microsoft.com/office/officeart/2005/8/layout/cycle2"/>
    <dgm:cxn modelId="{02F39B80-2E2D-4366-91DE-7D3894975263}" type="presOf" srcId="{40954D95-97D2-4C49-9937-C5A860DD54DE}" destId="{32FDA444-44AC-47B2-8083-BA5F99A50867}" srcOrd="1" destOrd="0" presId="urn:microsoft.com/office/officeart/2005/8/layout/cycle2"/>
    <dgm:cxn modelId="{806D7E82-5A66-44F6-B899-7440FFB222A7}" type="presOf" srcId="{C07863CA-0B02-455C-AAF9-702EDB99D2A3}" destId="{4A696297-7A8A-4EF3-A543-550F16F217D7}" srcOrd="0" destOrd="0" presId="urn:microsoft.com/office/officeart/2005/8/layout/cycle2"/>
    <dgm:cxn modelId="{D626ED90-66D4-479F-9D18-F4918CA20161}" type="presOf" srcId="{53FCFA09-25E0-42DC-AEDE-2A3A519EE58E}" destId="{ED856E37-26B2-411A-BC3B-E2DCE40A8D2C}"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E9771A5-4EA5-40A3-B41A-F2103E5B4FB7}" type="presOf" srcId="{D4509880-136B-4AFB-87E1-5CA5167F5DF6}" destId="{438AE54A-7B34-4906-AD6F-B65EBFFAC182}" srcOrd="1" destOrd="0" presId="urn:microsoft.com/office/officeart/2005/8/layout/cycle2"/>
    <dgm:cxn modelId="{FB2826AC-51CA-4A13-AB17-E8690AE837AC}" type="presOf" srcId="{16099399-E8E7-4C09-9EF8-03D8CAA8D363}" destId="{600E7B3C-BE3F-420F-AB3F-8C501010770B}" srcOrd="0" destOrd="0" presId="urn:microsoft.com/office/officeart/2005/8/layout/cycle2"/>
    <dgm:cxn modelId="{F026DBAF-0D3E-41E8-B5AE-F216A36D3F52}" type="presOf" srcId="{18D05F78-20A7-4BE7-B47A-DABF40716FAB}" destId="{0D496587-CBC4-4FCD-B928-FA9EE753C7C1}" srcOrd="0" destOrd="0" presId="urn:microsoft.com/office/officeart/2005/8/layout/cycle2"/>
    <dgm:cxn modelId="{6A7D48B0-626A-4400-B74C-FC58BCA1E413}" type="presOf" srcId="{840DE21A-FB42-48FB-B560-8834402CD49A}" destId="{CAA6717B-BDDF-4BF3-AD3E-571B6FB811AC}" srcOrd="1" destOrd="0" presId="urn:microsoft.com/office/officeart/2005/8/layout/cycle2"/>
    <dgm:cxn modelId="{1AA77AB7-DA23-4C45-B133-5ABB140203F7}" type="presOf" srcId="{42CE9FCF-A22A-4DA9-BA12-A7FC8BCC349E}" destId="{FCA9EE19-60E2-4823-9207-AAECF97AA940}" srcOrd="0" destOrd="0" presId="urn:microsoft.com/office/officeart/2005/8/layout/cycle2"/>
    <dgm:cxn modelId="{18647EBD-9C03-4365-AC04-FA0C33A043CC}" type="presOf" srcId="{CC8F4582-0511-4994-95FF-7DA17596E754}" destId="{4F8D8AB9-AD18-416C-9006-3EBF3F8ADCF2}" srcOrd="0" destOrd="0" presId="urn:microsoft.com/office/officeart/2005/8/layout/cycle2"/>
    <dgm:cxn modelId="{8CBF13C0-233A-4DF0-806A-4947266FA5B9}" type="presOf" srcId="{D676A66D-B943-475E-B7BF-79A2BCCB3068}" destId="{C6418C61-0F32-4745-990E-E13BE847E43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0C63DC3-6DA6-4C58-8533-D27B4CE2F740}" type="presOf" srcId="{DB0C4E7F-E656-499E-9631-49607CED98D0}" destId="{864F6C35-FB89-40A1-A240-173D7F39EFDD}" srcOrd="0" destOrd="0" presId="urn:microsoft.com/office/officeart/2005/8/layout/cycle2"/>
    <dgm:cxn modelId="{020830C8-4477-4E46-AB3A-2CFB0F63E64B}" type="presOf" srcId="{840DE21A-FB42-48FB-B560-8834402CD49A}" destId="{3EC61214-0A38-4F46-8B5A-51470B571D70}"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B88049D4-0891-434B-9B70-F8FD57D97C29}" type="presOf" srcId="{E1B2DC05-DD82-40E1-A80B-3A3F0D150826}" destId="{3DC38976-62A3-4A21-9CAC-CB1F46EB8EFB}" srcOrd="0" destOrd="0" presId="urn:microsoft.com/office/officeart/2005/8/layout/cycle2"/>
    <dgm:cxn modelId="{60DD08DD-C287-46FA-9B19-C6EE1B7A7C8E}" type="presOf" srcId="{5CA3D75B-EC83-4022-B078-A3CC22441544}" destId="{9B83DD6F-1CE8-47AB-BF2B-2FD33DAFC947}" srcOrd="0" destOrd="0" presId="urn:microsoft.com/office/officeart/2005/8/layout/cycle2"/>
    <dgm:cxn modelId="{8674C3E1-D3E9-43DE-8691-E8AB577A19BE}" type="presOf" srcId="{4E2CE9BB-2A36-4BE8-B6C8-7E02CB30C99B}" destId="{119B607A-A2CE-4DD8-8B71-D4AA08B3A67A}"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9400BAE7-75B8-468D-9022-8D113DC2C352}" type="presOf" srcId="{8FE0387E-A363-4638-9824-8EB2355060A3}" destId="{D38C9851-19D2-497D-92A5-C7B056D9052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F334FF6-54F7-40FC-A092-013AB0B2E1A6}" type="presOf" srcId="{A0152593-2F3F-46F3-94AB-43163D17405A}" destId="{967C4D7A-9024-449D-A0F9-A4DB6E5CE76D}" srcOrd="0" destOrd="0" presId="urn:microsoft.com/office/officeart/2005/8/layout/cycle2"/>
    <dgm:cxn modelId="{AF0EA0F6-4778-4322-9C9C-931920F9340D}" type="presOf" srcId="{D6536DF3-26F3-42D3-BC6B-F221B626BC83}" destId="{6F35B8D1-CA24-4542-A68C-787B35CF0061}" srcOrd="1" destOrd="0" presId="urn:microsoft.com/office/officeart/2005/8/layout/cycle2"/>
    <dgm:cxn modelId="{0DB2D1F6-C52C-4495-8EA3-A1108FC84FF2}" type="presOf" srcId="{DC65485E-2EC4-4B40-8458-D8FB1C59E2C8}" destId="{053A2F4E-DC85-4041-AF31-5A0BF7027A2B}" srcOrd="0" destOrd="0" presId="urn:microsoft.com/office/officeart/2005/8/layout/cycle2"/>
    <dgm:cxn modelId="{ABFDD1FB-E9A8-47C5-B014-DFE3C0E5F1BD}" type="presOf" srcId="{40954D95-97D2-4C49-9937-C5A860DD54DE}" destId="{6D554F96-CD44-49AE-9D87-E68C54E0BAC1}" srcOrd="0" destOrd="0" presId="urn:microsoft.com/office/officeart/2005/8/layout/cycle2"/>
    <dgm:cxn modelId="{D8445EFC-69DD-47F1-B2DD-D1EC32BA75A0}" type="presOf" srcId="{9F942445-7FB9-4879-A3F3-CFBFF349751C}" destId="{AF06B1D6-C4AA-47C1-86C5-0E54EE24423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F28D9D5-A9EF-427E-9286-6B452392E092}" type="presParOf" srcId="{ED856E37-26B2-411A-BC3B-E2DCE40A8D2C}" destId="{9B8103FE-2675-4B07-820C-E79E7D097738}" srcOrd="0" destOrd="0" presId="urn:microsoft.com/office/officeart/2005/8/layout/cycle2"/>
    <dgm:cxn modelId="{69F525C6-4E27-43A4-AE85-9E49639621CA}" type="presParOf" srcId="{ED856E37-26B2-411A-BC3B-E2DCE40A8D2C}" destId="{3EC61214-0A38-4F46-8B5A-51470B571D70}" srcOrd="1" destOrd="0" presId="urn:microsoft.com/office/officeart/2005/8/layout/cycle2"/>
    <dgm:cxn modelId="{C65CB891-08F6-4293-B744-B33DD69E0877}" type="presParOf" srcId="{3EC61214-0A38-4F46-8B5A-51470B571D70}" destId="{CAA6717B-BDDF-4BF3-AD3E-571B6FB811AC}" srcOrd="0" destOrd="0" presId="urn:microsoft.com/office/officeart/2005/8/layout/cycle2"/>
    <dgm:cxn modelId="{6B7A7C2D-59D9-4708-A4FE-C7B8B5C43094}" type="presParOf" srcId="{ED856E37-26B2-411A-BC3B-E2DCE40A8D2C}" destId="{51DC019C-C6AF-4F26-BECE-9B5E8B178F4F}" srcOrd="2" destOrd="0" presId="urn:microsoft.com/office/officeart/2005/8/layout/cycle2"/>
    <dgm:cxn modelId="{81B46E74-4B35-4F36-9714-4A9045535CAE}" type="presParOf" srcId="{ED856E37-26B2-411A-BC3B-E2DCE40A8D2C}" destId="{30D46EBD-D36D-41FD-AAD5-9C9AB3EDFA83}" srcOrd="3" destOrd="0" presId="urn:microsoft.com/office/officeart/2005/8/layout/cycle2"/>
    <dgm:cxn modelId="{C55C60EF-10A4-40D9-972C-A30873A85E2C}" type="presParOf" srcId="{30D46EBD-D36D-41FD-AAD5-9C9AB3EDFA83}" destId="{3C54F79F-8B4A-47F2-9399-7BE1E0697A53}" srcOrd="0" destOrd="0" presId="urn:microsoft.com/office/officeart/2005/8/layout/cycle2"/>
    <dgm:cxn modelId="{5059A03E-B823-4DD0-90BE-E5AA605FFE52}" type="presParOf" srcId="{ED856E37-26B2-411A-BC3B-E2DCE40A8D2C}" destId="{BEFA3DEE-F13D-4375-BCD6-FB5AB4CEF8B4}" srcOrd="4" destOrd="0" presId="urn:microsoft.com/office/officeart/2005/8/layout/cycle2"/>
    <dgm:cxn modelId="{86B18B20-7357-4324-8A9A-612AC1F70DDF}" type="presParOf" srcId="{ED856E37-26B2-411A-BC3B-E2DCE40A8D2C}" destId="{4F8D8AB9-AD18-416C-9006-3EBF3F8ADCF2}" srcOrd="5" destOrd="0" presId="urn:microsoft.com/office/officeart/2005/8/layout/cycle2"/>
    <dgm:cxn modelId="{B5425DA5-F8D5-4B54-9825-D78528C9DCF3}" type="presParOf" srcId="{4F8D8AB9-AD18-416C-9006-3EBF3F8ADCF2}" destId="{2718448F-E8AF-4000-A6E5-581FE8B44B11}" srcOrd="0" destOrd="0" presId="urn:microsoft.com/office/officeart/2005/8/layout/cycle2"/>
    <dgm:cxn modelId="{10DAB252-1C37-4BBB-9FA4-C721541599BD}" type="presParOf" srcId="{ED856E37-26B2-411A-BC3B-E2DCE40A8D2C}" destId="{AF06B1D6-C4AA-47C1-86C5-0E54EE244230}" srcOrd="6" destOrd="0" presId="urn:microsoft.com/office/officeart/2005/8/layout/cycle2"/>
    <dgm:cxn modelId="{42452298-3447-4186-A50A-85A0F43A7D8A}" type="presParOf" srcId="{ED856E37-26B2-411A-BC3B-E2DCE40A8D2C}" destId="{4C821FEC-7C70-47B7-9C69-7EE931DB7427}" srcOrd="7" destOrd="0" presId="urn:microsoft.com/office/officeart/2005/8/layout/cycle2"/>
    <dgm:cxn modelId="{48B8A179-3E37-462F-952F-D4AB17CEFB1C}" type="presParOf" srcId="{4C821FEC-7C70-47B7-9C69-7EE931DB7427}" destId="{0A344EF3-BEEC-4978-B5F7-07732A5EE8DE}" srcOrd="0" destOrd="0" presId="urn:microsoft.com/office/officeart/2005/8/layout/cycle2"/>
    <dgm:cxn modelId="{FA35F92A-0984-4244-9925-B174BC5EC969}" type="presParOf" srcId="{ED856E37-26B2-411A-BC3B-E2DCE40A8D2C}" destId="{119B607A-A2CE-4DD8-8B71-D4AA08B3A67A}" srcOrd="8" destOrd="0" presId="urn:microsoft.com/office/officeart/2005/8/layout/cycle2"/>
    <dgm:cxn modelId="{7BA5223E-5D22-4061-BB79-3DE7F6604B73}" type="presParOf" srcId="{ED856E37-26B2-411A-BC3B-E2DCE40A8D2C}" destId="{6EF553B0-0542-4717-AE73-44B7C77C9434}" srcOrd="9" destOrd="0" presId="urn:microsoft.com/office/officeart/2005/8/layout/cycle2"/>
    <dgm:cxn modelId="{904C8B2A-1425-4B9F-89ED-29D37E56D1F8}" type="presParOf" srcId="{6EF553B0-0542-4717-AE73-44B7C77C9434}" destId="{438AE54A-7B34-4906-AD6F-B65EBFFAC182}" srcOrd="0" destOrd="0" presId="urn:microsoft.com/office/officeart/2005/8/layout/cycle2"/>
    <dgm:cxn modelId="{7377278E-4E88-426F-9AAC-3277F902D22B}" type="presParOf" srcId="{ED856E37-26B2-411A-BC3B-E2DCE40A8D2C}" destId="{72F66DA1-6CF2-4F0F-AED0-F465B320DB1C}" srcOrd="10" destOrd="0" presId="urn:microsoft.com/office/officeart/2005/8/layout/cycle2"/>
    <dgm:cxn modelId="{A4AFAC32-2146-422E-8E72-E5810AD8211D}" type="presParOf" srcId="{ED856E37-26B2-411A-BC3B-E2DCE40A8D2C}" destId="{2A0FF255-DB44-4682-A7FF-FF209AF2D31C}" srcOrd="11" destOrd="0" presId="urn:microsoft.com/office/officeart/2005/8/layout/cycle2"/>
    <dgm:cxn modelId="{3DB81E57-AD44-4374-B3E9-675984AA8DCC}" type="presParOf" srcId="{2A0FF255-DB44-4682-A7FF-FF209AF2D31C}" destId="{9A016012-80FA-438F-B2C7-8CDC400BD9DD}" srcOrd="0" destOrd="0" presId="urn:microsoft.com/office/officeart/2005/8/layout/cycle2"/>
    <dgm:cxn modelId="{459A0EC3-CC5A-4CF1-B6A1-D7D6AC2F048B}" type="presParOf" srcId="{ED856E37-26B2-411A-BC3B-E2DCE40A8D2C}" destId="{2561AE8B-289F-4464-ABD6-AEF227881787}" srcOrd="12" destOrd="0" presId="urn:microsoft.com/office/officeart/2005/8/layout/cycle2"/>
    <dgm:cxn modelId="{BC4B82D4-1E91-4C2E-9DD8-9250F74C47D1}" type="presParOf" srcId="{ED856E37-26B2-411A-BC3B-E2DCE40A8D2C}" destId="{DF499081-5598-44A0-84E8-C72F54AC95F2}" srcOrd="13" destOrd="0" presId="urn:microsoft.com/office/officeart/2005/8/layout/cycle2"/>
    <dgm:cxn modelId="{65095B28-FC0C-4B09-AD39-5A684BD167D6}" type="presParOf" srcId="{DF499081-5598-44A0-84E8-C72F54AC95F2}" destId="{4F72DE4B-87CE-4DDB-8571-530ED32955B6}" srcOrd="0" destOrd="0" presId="urn:microsoft.com/office/officeart/2005/8/layout/cycle2"/>
    <dgm:cxn modelId="{85759110-7F5B-4661-BB46-D8B155AA7262}" type="presParOf" srcId="{ED856E37-26B2-411A-BC3B-E2DCE40A8D2C}" destId="{3DC38976-62A3-4A21-9CAC-CB1F46EB8EFB}" srcOrd="14" destOrd="0" presId="urn:microsoft.com/office/officeart/2005/8/layout/cycle2"/>
    <dgm:cxn modelId="{8A51F3A6-2D40-43C8-952B-A428246DCB4B}" type="presParOf" srcId="{ED856E37-26B2-411A-BC3B-E2DCE40A8D2C}" destId="{991672FA-4286-4707-9346-BC3482C52E8F}" srcOrd="15" destOrd="0" presId="urn:microsoft.com/office/officeart/2005/8/layout/cycle2"/>
    <dgm:cxn modelId="{EDCCC897-C48C-464E-9410-C7502F02F9B5}" type="presParOf" srcId="{991672FA-4286-4707-9346-BC3482C52E8F}" destId="{8CFDA3A1-6E4D-442D-90BA-453F0E25E27B}" srcOrd="0" destOrd="0" presId="urn:microsoft.com/office/officeart/2005/8/layout/cycle2"/>
    <dgm:cxn modelId="{CE0E2524-B0E8-49A9-BF89-4CD95159A37B}" type="presParOf" srcId="{ED856E37-26B2-411A-BC3B-E2DCE40A8D2C}" destId="{D0DA752E-5018-4DA3-9691-49A3707C419B}" srcOrd="16" destOrd="0" presId="urn:microsoft.com/office/officeart/2005/8/layout/cycle2"/>
    <dgm:cxn modelId="{9F372A25-60BE-451B-99E8-C418392B20DA}" type="presParOf" srcId="{ED856E37-26B2-411A-BC3B-E2DCE40A8D2C}" destId="{6D554F96-CD44-49AE-9D87-E68C54E0BAC1}" srcOrd="17" destOrd="0" presId="urn:microsoft.com/office/officeart/2005/8/layout/cycle2"/>
    <dgm:cxn modelId="{25CD605C-550B-4D01-8A08-8DF4C606E2D5}" type="presParOf" srcId="{6D554F96-CD44-49AE-9D87-E68C54E0BAC1}" destId="{32FDA444-44AC-47B2-8083-BA5F99A50867}" srcOrd="0" destOrd="0" presId="urn:microsoft.com/office/officeart/2005/8/layout/cycle2"/>
    <dgm:cxn modelId="{AEE920D2-13B1-4243-B9AA-E18733F2355D}" type="presParOf" srcId="{ED856E37-26B2-411A-BC3B-E2DCE40A8D2C}" destId="{0D496587-CBC4-4FCD-B928-FA9EE753C7C1}" srcOrd="18" destOrd="0" presId="urn:microsoft.com/office/officeart/2005/8/layout/cycle2"/>
    <dgm:cxn modelId="{F644AF9E-63B0-4662-9F48-1A87C1922F9E}" type="presParOf" srcId="{ED856E37-26B2-411A-BC3B-E2DCE40A8D2C}" destId="{FCA9EE19-60E2-4823-9207-AAECF97AA940}" srcOrd="19" destOrd="0" presId="urn:microsoft.com/office/officeart/2005/8/layout/cycle2"/>
    <dgm:cxn modelId="{79EF513A-DB1C-46B5-8862-1F191693B608}" type="presParOf" srcId="{FCA9EE19-60E2-4823-9207-AAECF97AA940}" destId="{FAAB4114-43EE-4F4B-84C4-A713EE7A358A}" srcOrd="0" destOrd="0" presId="urn:microsoft.com/office/officeart/2005/8/layout/cycle2"/>
    <dgm:cxn modelId="{662212C6-FC55-4F5F-89D1-5C6D2A66CD66}" type="presParOf" srcId="{ED856E37-26B2-411A-BC3B-E2DCE40A8D2C}" destId="{864F6C35-FB89-40A1-A240-173D7F39EFDD}" srcOrd="20" destOrd="0" presId="urn:microsoft.com/office/officeart/2005/8/layout/cycle2"/>
    <dgm:cxn modelId="{2B263F85-F712-4142-B2AC-7C93702C9A84}" type="presParOf" srcId="{ED856E37-26B2-411A-BC3B-E2DCE40A8D2C}" destId="{4A696297-7A8A-4EF3-A543-550F16F217D7}" srcOrd="21" destOrd="0" presId="urn:microsoft.com/office/officeart/2005/8/layout/cycle2"/>
    <dgm:cxn modelId="{D101F171-AAAE-484F-8D2D-F6092C7A8060}" type="presParOf" srcId="{4A696297-7A8A-4EF3-A543-550F16F217D7}" destId="{E2402EBB-F9CC-499B-A5B1-5549EB87B2AB}" srcOrd="0" destOrd="0" presId="urn:microsoft.com/office/officeart/2005/8/layout/cycle2"/>
    <dgm:cxn modelId="{0D226734-B001-4575-AAF1-451B8ED61B39}" type="presParOf" srcId="{ED856E37-26B2-411A-BC3B-E2DCE40A8D2C}" destId="{053A2F4E-DC85-4041-AF31-5A0BF7027A2B}" srcOrd="22" destOrd="0" presId="urn:microsoft.com/office/officeart/2005/8/layout/cycle2"/>
    <dgm:cxn modelId="{24FCB9E0-6491-4451-9F95-6C6BE0FD14FF}" type="presParOf" srcId="{ED856E37-26B2-411A-BC3B-E2DCE40A8D2C}" destId="{967C4D7A-9024-449D-A0F9-A4DB6E5CE76D}" srcOrd="23" destOrd="0" presId="urn:microsoft.com/office/officeart/2005/8/layout/cycle2"/>
    <dgm:cxn modelId="{FC1B59BA-96D0-420C-9FF8-3BFD6E7EDB0B}" type="presParOf" srcId="{967C4D7A-9024-449D-A0F9-A4DB6E5CE76D}" destId="{4973C34D-92C2-40D2-9B5B-F1D150AD3203}" srcOrd="0" destOrd="0" presId="urn:microsoft.com/office/officeart/2005/8/layout/cycle2"/>
    <dgm:cxn modelId="{6DCB2B01-9BFE-4164-811F-538C30D1F5DD}" type="presParOf" srcId="{ED856E37-26B2-411A-BC3B-E2DCE40A8D2C}" destId="{9B83DD6F-1CE8-47AB-BF2B-2FD33DAFC947}" srcOrd="24" destOrd="0" presId="urn:microsoft.com/office/officeart/2005/8/layout/cycle2"/>
    <dgm:cxn modelId="{4CE3D35B-80A1-442E-BEA7-6FAB1E6C7591}" type="presParOf" srcId="{ED856E37-26B2-411A-BC3B-E2DCE40A8D2C}" destId="{D38C9851-19D2-497D-92A5-C7B056D90529}" srcOrd="25" destOrd="0" presId="urn:microsoft.com/office/officeart/2005/8/layout/cycle2"/>
    <dgm:cxn modelId="{A58CF335-9C52-4405-BD0F-CAEBEC261627}" type="presParOf" srcId="{D38C9851-19D2-497D-92A5-C7B056D90529}" destId="{C7A47BA8-BB2C-4DA8-872F-2306115A325A}" srcOrd="0" destOrd="0" presId="urn:microsoft.com/office/officeart/2005/8/layout/cycle2"/>
    <dgm:cxn modelId="{E39DCA59-02CB-482B-86A3-2D5A5DD40DBE}" type="presParOf" srcId="{ED856E37-26B2-411A-BC3B-E2DCE40A8D2C}" destId="{F0AAD80B-1320-4E54-BC3C-1AB080A1DB90}" srcOrd="26" destOrd="0" presId="urn:microsoft.com/office/officeart/2005/8/layout/cycle2"/>
    <dgm:cxn modelId="{9EA24F0F-EBCB-4997-B0B2-F1A05A7BB229}" type="presParOf" srcId="{ED856E37-26B2-411A-BC3B-E2DCE40A8D2C}" destId="{F584AF75-025F-4739-B68F-790056C42DC9}" srcOrd="27" destOrd="0" presId="urn:microsoft.com/office/officeart/2005/8/layout/cycle2"/>
    <dgm:cxn modelId="{97641398-359C-4C05-A30C-BD55F1FA5E0F}" type="presParOf" srcId="{F584AF75-025F-4739-B68F-790056C42DC9}" destId="{C6418C61-0F32-4745-990E-E13BE847E43B}" srcOrd="0" destOrd="0" presId="urn:microsoft.com/office/officeart/2005/8/layout/cycle2"/>
    <dgm:cxn modelId="{82ED856E-71FB-4B87-914C-BED1BFC8054E}" type="presParOf" srcId="{ED856E37-26B2-411A-BC3B-E2DCE40A8D2C}" destId="{600E7B3C-BE3F-420F-AB3F-8C501010770B}" srcOrd="28" destOrd="0" presId="urn:microsoft.com/office/officeart/2005/8/layout/cycle2"/>
    <dgm:cxn modelId="{2864AFFF-15C0-4E52-8AD2-2296C2A28CCE}" type="presParOf" srcId="{ED856E37-26B2-411A-BC3B-E2DCE40A8D2C}" destId="{06811DA2-79D7-41F5-877B-3B221025E7BB}" srcOrd="29" destOrd="0" presId="urn:microsoft.com/office/officeart/2005/8/layout/cycle2"/>
    <dgm:cxn modelId="{3DCF0780-3940-44F9-87F2-AF6D053D41AE}" type="presParOf" srcId="{06811DA2-79D7-41F5-877B-3B221025E7BB}" destId="{6F35B8D1-CA24-4542-A68C-787B35CF0061}" srcOrd="0" destOrd="0" presId="urn:microsoft.com/office/officeart/2005/8/layout/cycle2"/>
    <dgm:cxn modelId="{AF0FA82C-562A-4203-AA74-0F99F5C01CAE}" type="presParOf" srcId="{ED856E37-26B2-411A-BC3B-E2DCE40A8D2C}" destId="{4C248587-8794-4D16-9672-B0289067816F}" srcOrd="30" destOrd="0" presId="urn:microsoft.com/office/officeart/2005/8/layout/cycle2"/>
    <dgm:cxn modelId="{E1F29F1A-4C2B-46A9-8A33-1CC2248A9AFD}" type="presParOf" srcId="{ED856E37-26B2-411A-BC3B-E2DCE40A8D2C}" destId="{19901B25-B654-4D6F-8306-CDCF01BE7AE6}" srcOrd="31" destOrd="0" presId="urn:microsoft.com/office/officeart/2005/8/layout/cycle2"/>
    <dgm:cxn modelId="{5B85A0AF-582F-42EB-9539-77C43D9B70BC}"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748" y="744550"/>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888" y="1208673"/>
          <a:ext cx="252267"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6306" y="102294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976" y="1741690"/>
          <a:ext cx="252266"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790" y="1815732"/>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686" y="2729646"/>
          <a:ext cx="234313"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850" y="300221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30016" y="402131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1238" y="4401769"/>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802" y="5420863"/>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850" y="580132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790" y="6714947"/>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50067" y="6987805"/>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2127" y="770655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583" y="7780588"/>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20175" y="8244709"/>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4031" y="805897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622" y="8247495"/>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478" y="7780588"/>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9</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538" y="7714483"/>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995" y="6987805"/>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10</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938" y="6715518"/>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212" y="580132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11</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79" y="5423566"/>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769"/>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12</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93" y="4024014"/>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212" y="300221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13</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7005" y="272993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995" y="1815733"/>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14</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668" y="1738327"/>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478" y="1022950"/>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15</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746" y="1200277"/>
          <a:ext cx="284893"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12B49802-74C8-4217-AECA-5CB505C8142B}" type="presOf" srcId="{E1B2DC05-DD82-40E1-A80B-3A3F0D150826}" destId="{3DC38976-62A3-4A21-9CAC-CB1F46EB8EFB}"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EDAE0E0B-39F2-48C5-A0DD-80C5E842E0AB}" type="presOf" srcId="{DC65485E-2EC4-4B40-8458-D8FB1C59E2C8}" destId="{053A2F4E-DC85-4041-AF31-5A0BF7027A2B}" srcOrd="0" destOrd="0" presId="urn:microsoft.com/office/officeart/2005/8/layout/cycle2"/>
    <dgm:cxn modelId="{ABCE0814-4754-4560-A3A6-EA39B91CA22F}" type="presOf" srcId="{B17E3CDC-EC1B-49FA-B3BE-FE70CB48175E}" destId="{51DC019C-C6AF-4F26-BECE-9B5E8B178F4F}" srcOrd="0" destOrd="0" presId="urn:microsoft.com/office/officeart/2005/8/layout/cycle2"/>
    <dgm:cxn modelId="{A477BF16-73FB-40D2-B63C-FE34020B397B}" type="presOf" srcId="{A18E5D57-F9D5-4A5B-A052-65315B471A07}" destId="{3C54F79F-8B4A-47F2-9399-7BE1E0697A53}" srcOrd="1" destOrd="0" presId="urn:microsoft.com/office/officeart/2005/8/layout/cycle2"/>
    <dgm:cxn modelId="{0D903617-9E6C-4853-A104-FA82B06CD8AA}" type="presOf" srcId="{42CE9FCF-A22A-4DA9-BA12-A7FC8BCC349E}" destId="{FCA9EE19-60E2-4823-9207-AAECF97AA940}" srcOrd="0" destOrd="0" presId="urn:microsoft.com/office/officeart/2005/8/layout/cycle2"/>
    <dgm:cxn modelId="{088F1525-172B-4118-8E35-4F04AF8D6831}" type="presOf" srcId="{A18E5D57-F9D5-4A5B-A052-65315B471A07}" destId="{30D46EBD-D36D-41FD-AAD5-9C9AB3EDFA83}" srcOrd="0" destOrd="0" presId="urn:microsoft.com/office/officeart/2005/8/layout/cycle2"/>
    <dgm:cxn modelId="{99ABC527-25DD-4889-9006-0F89381A5081}" type="presOf" srcId="{D6536DF3-26F3-42D3-BC6B-F221B626BC83}" destId="{6F35B8D1-CA24-4542-A68C-787B35CF006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0D0A6735-37A7-44D0-8A0B-38E839FA372B}" type="presOf" srcId="{5CA3D75B-EC83-4022-B078-A3CC22441544}" destId="{9B83DD6F-1CE8-47AB-BF2B-2FD33DAFC947}" srcOrd="0" destOrd="0" presId="urn:microsoft.com/office/officeart/2005/8/layout/cycle2"/>
    <dgm:cxn modelId="{5FA6E835-5976-4AFA-ACB9-94A2C20CD8CA}" type="presOf" srcId="{9EA0BBBC-9F19-49DA-8C37-DF0AF07A423D}" destId="{4F72DE4B-87CE-4DDB-8571-530ED32955B6}" srcOrd="1" destOrd="0" presId="urn:microsoft.com/office/officeart/2005/8/layout/cycle2"/>
    <dgm:cxn modelId="{DB403C3A-E39E-4ECA-A63E-8F423DFC7464}" type="presOf" srcId="{CC8F4582-0511-4994-95FF-7DA17596E754}" destId="{4F8D8AB9-AD18-416C-9006-3EBF3F8ADCF2}" srcOrd="0" destOrd="0" presId="urn:microsoft.com/office/officeart/2005/8/layout/cycle2"/>
    <dgm:cxn modelId="{F686D33C-D350-444B-8CD0-40050F1DC533}" type="presOf" srcId="{53FCFA09-25E0-42DC-AEDE-2A3A519EE58E}" destId="{ED856E37-26B2-411A-BC3B-E2DCE40A8D2C}" srcOrd="0" destOrd="0" presId="urn:microsoft.com/office/officeart/2005/8/layout/cycle2"/>
    <dgm:cxn modelId="{2ABE653E-335D-46A4-9091-0BDA4196A598}" type="presOf" srcId="{16099399-E8E7-4C09-9EF8-03D8CAA8D363}" destId="{600E7B3C-BE3F-420F-AB3F-8C501010770B}" srcOrd="0" destOrd="0" presId="urn:microsoft.com/office/officeart/2005/8/layout/cycle2"/>
    <dgm:cxn modelId="{2829CF3E-7B91-41F4-ADDA-EF7523D25B54}" type="presOf" srcId="{A0152593-2F3F-46F3-94AB-43163D17405A}" destId="{4973C34D-92C2-40D2-9B5B-F1D150AD3203}" srcOrd="1" destOrd="0" presId="urn:microsoft.com/office/officeart/2005/8/layout/cycle2"/>
    <dgm:cxn modelId="{59D59D42-5E68-4881-A957-DE1EB9D2A060}" type="presOf" srcId="{D676A66D-B943-475E-B7BF-79A2BCCB3068}" destId="{F584AF75-025F-4739-B68F-790056C42DC9}" srcOrd="0" destOrd="0" presId="urn:microsoft.com/office/officeart/2005/8/layout/cycle2"/>
    <dgm:cxn modelId="{6935DB43-68A2-48F8-9CEF-411787245F43}" type="presOf" srcId="{BD79D5AC-1B2F-4F61-B6F6-A7318F150E38}" destId="{F23E9550-EC47-4B90-B2AE-D5B5710FACB4}" srcOrd="1" destOrd="0" presId="urn:microsoft.com/office/officeart/2005/8/layout/cycle2"/>
    <dgm:cxn modelId="{8ACD2048-07C7-40EA-BE27-73F23B6AFFD3}" type="presOf" srcId="{A0152593-2F3F-46F3-94AB-43163D17405A}" destId="{967C4D7A-9024-449D-A0F9-A4DB6E5CE76D}"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DD90714A-D114-460A-805A-B2430B22A81E}" type="presOf" srcId="{B82D95D7-3681-471F-AFDF-8057D6725C68}" destId="{9B8103FE-2675-4B07-820C-E79E7D097738}" srcOrd="0" destOrd="0" presId="urn:microsoft.com/office/officeart/2005/8/layout/cycle2"/>
    <dgm:cxn modelId="{E1A2A64A-3CC8-45F9-AA56-DEF910272636}" type="presOf" srcId="{9EA0BBBC-9F19-49DA-8C37-DF0AF07A423D}" destId="{DF499081-5598-44A0-84E8-C72F54AC95F2}" srcOrd="0" destOrd="0" presId="urn:microsoft.com/office/officeart/2005/8/layout/cycle2"/>
    <dgm:cxn modelId="{6A2F5E4B-4A2C-4EEB-8C2C-C4701319B3A9}" type="presOf" srcId="{CC8F4582-0511-4994-95FF-7DA17596E754}" destId="{2718448F-E8AF-4000-A6E5-581FE8B44B11}" srcOrd="1" destOrd="0" presId="urn:microsoft.com/office/officeart/2005/8/layout/cycle2"/>
    <dgm:cxn modelId="{0A9B634B-195C-4C50-8891-2C4EF42BC19A}" type="presOf" srcId="{1B6F75F6-CFAD-47C2-9B69-A75C97B2DFFB}" destId="{72F66DA1-6CF2-4F0F-AED0-F465B320DB1C}" srcOrd="0" destOrd="0" presId="urn:microsoft.com/office/officeart/2005/8/layout/cycle2"/>
    <dgm:cxn modelId="{644F8357-0E32-4B73-A7AF-51E03A75A4E7}" type="presOf" srcId="{418DA20B-379F-4668-94D1-9E09FD6EC420}" destId="{9A016012-80FA-438F-B2C7-8CDC400BD9DD}"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0559B05C-7DE0-4AC1-8F7B-E3FDD600759C}" type="presOf" srcId="{418DA20B-379F-4668-94D1-9E09FD6EC420}" destId="{2A0FF255-DB44-4682-A7FF-FF209AF2D31C}" srcOrd="0" destOrd="0" presId="urn:microsoft.com/office/officeart/2005/8/layout/cycle2"/>
    <dgm:cxn modelId="{BAB8A15F-7DFC-44F3-BCD6-3EA11CF3B5B5}" type="presOf" srcId="{1292C815-A999-47F1-B2AB-6D8B2FC4801B}" destId="{991672FA-4286-4707-9346-BC3482C52E8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E9056C65-C466-4DBE-A528-8AA8E5D8B20B}" type="presOf" srcId="{C07863CA-0B02-455C-AAF9-702EDB99D2A3}" destId="{4A696297-7A8A-4EF3-A543-550F16F217D7}" srcOrd="0" destOrd="0" presId="urn:microsoft.com/office/officeart/2005/8/layout/cycle2"/>
    <dgm:cxn modelId="{885F3468-1E8F-493E-9605-B706544DCD6E}" type="presOf" srcId="{54A9CEA7-A743-4B67-926A-13B5DC25B193}" destId="{0A344EF3-BEEC-4978-B5F7-07732A5EE8DE}"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4D395682-659D-4188-88D3-F7BE9F8F5CBF}" type="presOf" srcId="{1292C815-A999-47F1-B2AB-6D8B2FC4801B}" destId="{8CFDA3A1-6E4D-442D-90BA-453F0E25E27B}" srcOrd="1" destOrd="0" presId="urn:microsoft.com/office/officeart/2005/8/layout/cycle2"/>
    <dgm:cxn modelId="{19A38782-2F5B-49FE-94E0-065422FA7E0C}" type="presOf" srcId="{840DE21A-FB42-48FB-B560-8834402CD49A}" destId="{CAA6717B-BDDF-4BF3-AD3E-571B6FB811AC}" srcOrd="1" destOrd="0" presId="urn:microsoft.com/office/officeart/2005/8/layout/cycle2"/>
    <dgm:cxn modelId="{75754286-1A10-48CC-8B08-E31710D2A064}" type="presOf" srcId="{D676A66D-B943-475E-B7BF-79A2BCCB3068}" destId="{C6418C61-0F32-4745-990E-E13BE847E43B}" srcOrd="1" destOrd="0" presId="urn:microsoft.com/office/officeart/2005/8/layout/cycle2"/>
    <dgm:cxn modelId="{CB67C98A-2C52-4CB4-90A9-B9646A133DBC}" type="presOf" srcId="{20A88EEE-D09C-4142-80D3-FD0ECC0D0CB4}" destId="{4C248587-8794-4D16-9672-B0289067816F}" srcOrd="0" destOrd="0" presId="urn:microsoft.com/office/officeart/2005/8/layout/cycle2"/>
    <dgm:cxn modelId="{73011D8B-2E55-4F50-B1E4-961D036E1441}" type="presOf" srcId="{4E2CE9BB-2A36-4BE8-B6C8-7E02CB30C99B}" destId="{119B607A-A2CE-4DD8-8B71-D4AA08B3A67A}" srcOrd="0" destOrd="0" presId="urn:microsoft.com/office/officeart/2005/8/layout/cycle2"/>
    <dgm:cxn modelId="{E4134499-3265-457F-9DE6-C6CFDED4AD23}" type="presOf" srcId="{18D05F78-20A7-4BE7-B47A-DABF40716FAB}" destId="{0D496587-CBC4-4FCD-B928-FA9EE753C7C1}" srcOrd="0" destOrd="0" presId="urn:microsoft.com/office/officeart/2005/8/layout/cycle2"/>
    <dgm:cxn modelId="{A2DC1D9D-E982-4BD2-A76B-E7A3DEB63CAB}" type="presOf" srcId="{4EF681E0-A19B-4093-A99F-93DFD946C031}" destId="{BEFA3DEE-F13D-4375-BCD6-FB5AB4CEF8B4}" srcOrd="0" destOrd="0" presId="urn:microsoft.com/office/officeart/2005/8/layout/cycle2"/>
    <dgm:cxn modelId="{CD13399D-A934-4E7F-8163-7C33B9480C56}" type="presOf" srcId="{840DE21A-FB42-48FB-B560-8834402CD49A}" destId="{3EC61214-0A38-4F46-8B5A-51470B571D70}"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78FFA6A2-9DC6-4500-98B5-2C84D26F9136}" type="presOf" srcId="{40954D95-97D2-4C49-9937-C5A860DD54DE}" destId="{6D554F96-CD44-49AE-9D87-E68C54E0BAC1}" srcOrd="0" destOrd="0" presId="urn:microsoft.com/office/officeart/2005/8/layout/cycle2"/>
    <dgm:cxn modelId="{FD4A75AA-CA4D-40D1-ADAE-DC6C002129B2}" type="presOf" srcId="{BD79D5AC-1B2F-4F61-B6F6-A7318F150E38}" destId="{19901B25-B654-4D6F-8306-CDCF01BE7AE6}" srcOrd="0" destOrd="0" presId="urn:microsoft.com/office/officeart/2005/8/layout/cycle2"/>
    <dgm:cxn modelId="{0E220BB3-3C93-49CA-8548-D5A87BFB161B}" type="presOf" srcId="{D4509880-136B-4AFB-87E1-5CA5167F5DF6}" destId="{438AE54A-7B34-4906-AD6F-B65EBFFAC182}" srcOrd="1" destOrd="0" presId="urn:microsoft.com/office/officeart/2005/8/layout/cycle2"/>
    <dgm:cxn modelId="{0389A3BA-49F2-4C08-B237-B8D4D464A181}" type="presOf" srcId="{42CE9FCF-A22A-4DA9-BA12-A7FC8BCC349E}" destId="{FAAB4114-43EE-4F4B-84C4-A713EE7A358A}" srcOrd="1" destOrd="0" presId="urn:microsoft.com/office/officeart/2005/8/layout/cycle2"/>
    <dgm:cxn modelId="{3EE0F1BB-BEFD-4728-9236-F60B0116AF8E}" type="presOf" srcId="{DB0C4E7F-E656-499E-9631-49607CED98D0}" destId="{864F6C35-FB89-40A1-A240-173D7F39EFDD}"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3C3C87C6-62B0-45E7-8A4E-FB9350A48985}"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9490FAD0-D7B4-4703-B154-72272B6CE1E1}" type="presOf" srcId="{D1BAB489-789C-4DE7-BF74-7824849A0A5B}" destId="{F0AAD80B-1320-4E54-BC3C-1AB080A1DB90}" srcOrd="0" destOrd="0" presId="urn:microsoft.com/office/officeart/2005/8/layout/cycle2"/>
    <dgm:cxn modelId="{193078DA-996E-44C6-8053-F7A0A2F09D77}" type="presOf" srcId="{54A9CEA7-A743-4B67-926A-13B5DC25B193}" destId="{4C821FEC-7C70-47B7-9C69-7EE931DB7427}" srcOrd="0" destOrd="0" presId="urn:microsoft.com/office/officeart/2005/8/layout/cycle2"/>
    <dgm:cxn modelId="{5F1D79DB-9BA8-4483-A4F8-444108E45B33}" type="presOf" srcId="{0E006D6F-D5B3-4AD9-B287-C560C2AF3303}" destId="{D0DA752E-5018-4DA3-9691-49A3707C419B}" srcOrd="0" destOrd="0" presId="urn:microsoft.com/office/officeart/2005/8/layout/cycle2"/>
    <dgm:cxn modelId="{E908F3DB-AF62-45A2-A9A8-82FBBDCD490C}" type="presOf" srcId="{09734ACD-7621-4A37-B423-CF4EFE9FF14B}" destId="{2561AE8B-289F-4464-ABD6-AEF227881787}" srcOrd="0" destOrd="0" presId="urn:microsoft.com/office/officeart/2005/8/layout/cycle2"/>
    <dgm:cxn modelId="{4A1A1ADC-F628-481B-AAB9-0E09477B379D}" type="presOf" srcId="{8FE0387E-A363-4638-9824-8EB2355060A3}" destId="{D38C9851-19D2-497D-92A5-C7B056D90529}" srcOrd="0" destOrd="0" presId="urn:microsoft.com/office/officeart/2005/8/layout/cycle2"/>
    <dgm:cxn modelId="{2312A4DE-0875-4450-A0EB-16FF7D4599E4}"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58BDEEE6-1984-44AC-8AC4-55A19217FF6B}" type="presOf" srcId="{D4509880-136B-4AFB-87E1-5CA5167F5DF6}" destId="{6EF553B0-0542-4717-AE73-44B7C77C9434}"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9F905E9-C75B-4821-8B01-F2549145DD41}" type="presOf" srcId="{9F942445-7FB9-4879-A3F3-CFBFF349751C}" destId="{AF06B1D6-C4AA-47C1-86C5-0E54EE244230}" srcOrd="0" destOrd="0" presId="urn:microsoft.com/office/officeart/2005/8/layout/cycle2"/>
    <dgm:cxn modelId="{3F8A99F1-B406-4DF1-9F27-CB13C462A03C}" type="presOf" srcId="{D6536DF3-26F3-42D3-BC6B-F221B626BC83}" destId="{06811DA2-79D7-41F5-877B-3B221025E7BB}"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B9E98F4-3DA1-4125-92B6-17D1B8ECACF2}" type="presOf" srcId="{8FE0387E-A363-4638-9824-8EB2355060A3}" destId="{C7A47BA8-BB2C-4DA8-872F-2306115A325A}"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A9129CC6-408C-4B99-84E7-03BCDCD4C74B}" type="presParOf" srcId="{ED856E37-26B2-411A-BC3B-E2DCE40A8D2C}" destId="{9B8103FE-2675-4B07-820C-E79E7D097738}" srcOrd="0" destOrd="0" presId="urn:microsoft.com/office/officeart/2005/8/layout/cycle2"/>
    <dgm:cxn modelId="{8B61F316-7CD5-482E-BA28-88DA88A5CC12}" type="presParOf" srcId="{ED856E37-26B2-411A-BC3B-E2DCE40A8D2C}" destId="{3EC61214-0A38-4F46-8B5A-51470B571D70}" srcOrd="1" destOrd="0" presId="urn:microsoft.com/office/officeart/2005/8/layout/cycle2"/>
    <dgm:cxn modelId="{AA3968B8-6F07-4DBB-89B7-1132C0351C2D}" type="presParOf" srcId="{3EC61214-0A38-4F46-8B5A-51470B571D70}" destId="{CAA6717B-BDDF-4BF3-AD3E-571B6FB811AC}" srcOrd="0" destOrd="0" presId="urn:microsoft.com/office/officeart/2005/8/layout/cycle2"/>
    <dgm:cxn modelId="{BFEBEB18-0DD7-4ECE-8C2F-AE3EF707EC60}" type="presParOf" srcId="{ED856E37-26B2-411A-BC3B-E2DCE40A8D2C}" destId="{51DC019C-C6AF-4F26-BECE-9B5E8B178F4F}" srcOrd="2" destOrd="0" presId="urn:microsoft.com/office/officeart/2005/8/layout/cycle2"/>
    <dgm:cxn modelId="{3A71A0B0-67BB-4954-9B21-98A099E32F09}" type="presParOf" srcId="{ED856E37-26B2-411A-BC3B-E2DCE40A8D2C}" destId="{30D46EBD-D36D-41FD-AAD5-9C9AB3EDFA83}" srcOrd="3" destOrd="0" presId="urn:microsoft.com/office/officeart/2005/8/layout/cycle2"/>
    <dgm:cxn modelId="{A9A986C5-E8B6-4331-B75D-F60DA70097E1}" type="presParOf" srcId="{30D46EBD-D36D-41FD-AAD5-9C9AB3EDFA83}" destId="{3C54F79F-8B4A-47F2-9399-7BE1E0697A53}" srcOrd="0" destOrd="0" presId="urn:microsoft.com/office/officeart/2005/8/layout/cycle2"/>
    <dgm:cxn modelId="{C8AB869D-97EA-415A-B6FA-A1CC7F06952C}" type="presParOf" srcId="{ED856E37-26B2-411A-BC3B-E2DCE40A8D2C}" destId="{BEFA3DEE-F13D-4375-BCD6-FB5AB4CEF8B4}" srcOrd="4" destOrd="0" presId="urn:microsoft.com/office/officeart/2005/8/layout/cycle2"/>
    <dgm:cxn modelId="{3D86957B-4D4F-4DA6-99D6-9BDACA825FB4}" type="presParOf" srcId="{ED856E37-26B2-411A-BC3B-E2DCE40A8D2C}" destId="{4F8D8AB9-AD18-416C-9006-3EBF3F8ADCF2}" srcOrd="5" destOrd="0" presId="urn:microsoft.com/office/officeart/2005/8/layout/cycle2"/>
    <dgm:cxn modelId="{F601E354-E51E-4722-8682-D1A311A08C18}" type="presParOf" srcId="{4F8D8AB9-AD18-416C-9006-3EBF3F8ADCF2}" destId="{2718448F-E8AF-4000-A6E5-581FE8B44B11}" srcOrd="0" destOrd="0" presId="urn:microsoft.com/office/officeart/2005/8/layout/cycle2"/>
    <dgm:cxn modelId="{C6F8811F-2C84-412E-B5FF-E6BCE8E08567}" type="presParOf" srcId="{ED856E37-26B2-411A-BC3B-E2DCE40A8D2C}" destId="{AF06B1D6-C4AA-47C1-86C5-0E54EE244230}" srcOrd="6" destOrd="0" presId="urn:microsoft.com/office/officeart/2005/8/layout/cycle2"/>
    <dgm:cxn modelId="{002910A2-F270-4604-AAC1-89D45E12D1C7}" type="presParOf" srcId="{ED856E37-26B2-411A-BC3B-E2DCE40A8D2C}" destId="{4C821FEC-7C70-47B7-9C69-7EE931DB7427}" srcOrd="7" destOrd="0" presId="urn:microsoft.com/office/officeart/2005/8/layout/cycle2"/>
    <dgm:cxn modelId="{BED3A6D0-4897-4399-9D3A-5F7F97F7D0D8}" type="presParOf" srcId="{4C821FEC-7C70-47B7-9C69-7EE931DB7427}" destId="{0A344EF3-BEEC-4978-B5F7-07732A5EE8DE}" srcOrd="0" destOrd="0" presId="urn:microsoft.com/office/officeart/2005/8/layout/cycle2"/>
    <dgm:cxn modelId="{19BADACE-6BEA-4A8C-801A-7815B798744A}" type="presParOf" srcId="{ED856E37-26B2-411A-BC3B-E2DCE40A8D2C}" destId="{119B607A-A2CE-4DD8-8B71-D4AA08B3A67A}" srcOrd="8" destOrd="0" presId="urn:microsoft.com/office/officeart/2005/8/layout/cycle2"/>
    <dgm:cxn modelId="{CFD7E2BC-F765-494F-9A0B-E1348F88B2BC}" type="presParOf" srcId="{ED856E37-26B2-411A-BC3B-E2DCE40A8D2C}" destId="{6EF553B0-0542-4717-AE73-44B7C77C9434}" srcOrd="9" destOrd="0" presId="urn:microsoft.com/office/officeart/2005/8/layout/cycle2"/>
    <dgm:cxn modelId="{4F600CD7-A0D3-4C2F-A753-6DEE90C97D7E}" type="presParOf" srcId="{6EF553B0-0542-4717-AE73-44B7C77C9434}" destId="{438AE54A-7B34-4906-AD6F-B65EBFFAC182}" srcOrd="0" destOrd="0" presId="urn:microsoft.com/office/officeart/2005/8/layout/cycle2"/>
    <dgm:cxn modelId="{B56A63BD-0C95-4822-9287-2409461D4C2F}" type="presParOf" srcId="{ED856E37-26B2-411A-BC3B-E2DCE40A8D2C}" destId="{72F66DA1-6CF2-4F0F-AED0-F465B320DB1C}" srcOrd="10" destOrd="0" presId="urn:microsoft.com/office/officeart/2005/8/layout/cycle2"/>
    <dgm:cxn modelId="{2A18C82B-306D-49AE-8853-98E4D1845601}" type="presParOf" srcId="{ED856E37-26B2-411A-BC3B-E2DCE40A8D2C}" destId="{2A0FF255-DB44-4682-A7FF-FF209AF2D31C}" srcOrd="11" destOrd="0" presId="urn:microsoft.com/office/officeart/2005/8/layout/cycle2"/>
    <dgm:cxn modelId="{B6B1C5BA-F870-4D1B-965B-F9D0F29C2BDE}" type="presParOf" srcId="{2A0FF255-DB44-4682-A7FF-FF209AF2D31C}" destId="{9A016012-80FA-438F-B2C7-8CDC400BD9DD}" srcOrd="0" destOrd="0" presId="urn:microsoft.com/office/officeart/2005/8/layout/cycle2"/>
    <dgm:cxn modelId="{C109A7D4-26E7-4FB2-9446-2FF7BC0E71E3}" type="presParOf" srcId="{ED856E37-26B2-411A-BC3B-E2DCE40A8D2C}" destId="{2561AE8B-289F-4464-ABD6-AEF227881787}" srcOrd="12" destOrd="0" presId="urn:microsoft.com/office/officeart/2005/8/layout/cycle2"/>
    <dgm:cxn modelId="{6E0F1EE1-8068-47C3-8088-726E48A1CE43}" type="presParOf" srcId="{ED856E37-26B2-411A-BC3B-E2DCE40A8D2C}" destId="{DF499081-5598-44A0-84E8-C72F54AC95F2}" srcOrd="13" destOrd="0" presId="urn:microsoft.com/office/officeart/2005/8/layout/cycle2"/>
    <dgm:cxn modelId="{647585E4-851C-4D7B-904E-0368ACA35F2F}" type="presParOf" srcId="{DF499081-5598-44A0-84E8-C72F54AC95F2}" destId="{4F72DE4B-87CE-4DDB-8571-530ED32955B6}" srcOrd="0" destOrd="0" presId="urn:microsoft.com/office/officeart/2005/8/layout/cycle2"/>
    <dgm:cxn modelId="{712E351B-C25C-4510-981E-2C0DA42DC678}" type="presParOf" srcId="{ED856E37-26B2-411A-BC3B-E2DCE40A8D2C}" destId="{3DC38976-62A3-4A21-9CAC-CB1F46EB8EFB}" srcOrd="14" destOrd="0" presId="urn:microsoft.com/office/officeart/2005/8/layout/cycle2"/>
    <dgm:cxn modelId="{93CE2272-EAF8-4523-B753-E42D6DAC7440}" type="presParOf" srcId="{ED856E37-26B2-411A-BC3B-E2DCE40A8D2C}" destId="{991672FA-4286-4707-9346-BC3482C52E8F}" srcOrd="15" destOrd="0" presId="urn:microsoft.com/office/officeart/2005/8/layout/cycle2"/>
    <dgm:cxn modelId="{DDAE2FA1-12F3-4123-BA6E-BFAC78EBCFCC}" type="presParOf" srcId="{991672FA-4286-4707-9346-BC3482C52E8F}" destId="{8CFDA3A1-6E4D-442D-90BA-453F0E25E27B}" srcOrd="0" destOrd="0" presId="urn:microsoft.com/office/officeart/2005/8/layout/cycle2"/>
    <dgm:cxn modelId="{41762D29-A947-4D14-8E11-5CDE838B79DB}" type="presParOf" srcId="{ED856E37-26B2-411A-BC3B-E2DCE40A8D2C}" destId="{D0DA752E-5018-4DA3-9691-49A3707C419B}" srcOrd="16" destOrd="0" presId="urn:microsoft.com/office/officeart/2005/8/layout/cycle2"/>
    <dgm:cxn modelId="{3572EABD-2860-49A5-904C-1D8A34E9C41A}" type="presParOf" srcId="{ED856E37-26B2-411A-BC3B-E2DCE40A8D2C}" destId="{6D554F96-CD44-49AE-9D87-E68C54E0BAC1}" srcOrd="17" destOrd="0" presId="urn:microsoft.com/office/officeart/2005/8/layout/cycle2"/>
    <dgm:cxn modelId="{766C5456-0953-4C83-A733-6D09823813F4}" type="presParOf" srcId="{6D554F96-CD44-49AE-9D87-E68C54E0BAC1}" destId="{32FDA444-44AC-47B2-8083-BA5F99A50867}" srcOrd="0" destOrd="0" presId="urn:microsoft.com/office/officeart/2005/8/layout/cycle2"/>
    <dgm:cxn modelId="{4C0EEB31-CBB3-4DE9-AA95-F8AB479DD406}" type="presParOf" srcId="{ED856E37-26B2-411A-BC3B-E2DCE40A8D2C}" destId="{0D496587-CBC4-4FCD-B928-FA9EE753C7C1}" srcOrd="18" destOrd="0" presId="urn:microsoft.com/office/officeart/2005/8/layout/cycle2"/>
    <dgm:cxn modelId="{0E2DC5C5-D5BA-4D22-8154-3D99A1E5AD04}" type="presParOf" srcId="{ED856E37-26B2-411A-BC3B-E2DCE40A8D2C}" destId="{FCA9EE19-60E2-4823-9207-AAECF97AA940}" srcOrd="19" destOrd="0" presId="urn:microsoft.com/office/officeart/2005/8/layout/cycle2"/>
    <dgm:cxn modelId="{47E47856-D399-4A65-B3C2-EEE6089B037B}" type="presParOf" srcId="{FCA9EE19-60E2-4823-9207-AAECF97AA940}" destId="{FAAB4114-43EE-4F4B-84C4-A713EE7A358A}" srcOrd="0" destOrd="0" presId="urn:microsoft.com/office/officeart/2005/8/layout/cycle2"/>
    <dgm:cxn modelId="{40D9D531-B3E0-452B-BF0F-1C4F2F86E644}" type="presParOf" srcId="{ED856E37-26B2-411A-BC3B-E2DCE40A8D2C}" destId="{864F6C35-FB89-40A1-A240-173D7F39EFDD}" srcOrd="20" destOrd="0" presId="urn:microsoft.com/office/officeart/2005/8/layout/cycle2"/>
    <dgm:cxn modelId="{70029E8D-87AA-4C77-92B4-930ABCE6F7D4}" type="presParOf" srcId="{ED856E37-26B2-411A-BC3B-E2DCE40A8D2C}" destId="{4A696297-7A8A-4EF3-A543-550F16F217D7}" srcOrd="21" destOrd="0" presId="urn:microsoft.com/office/officeart/2005/8/layout/cycle2"/>
    <dgm:cxn modelId="{68508B8F-52C7-4B91-A06D-93BAE17C81CD}" type="presParOf" srcId="{4A696297-7A8A-4EF3-A543-550F16F217D7}" destId="{E2402EBB-F9CC-499B-A5B1-5549EB87B2AB}" srcOrd="0" destOrd="0" presId="urn:microsoft.com/office/officeart/2005/8/layout/cycle2"/>
    <dgm:cxn modelId="{20ACA52B-1C18-486A-97BC-402593EE8CCD}" type="presParOf" srcId="{ED856E37-26B2-411A-BC3B-E2DCE40A8D2C}" destId="{053A2F4E-DC85-4041-AF31-5A0BF7027A2B}" srcOrd="22" destOrd="0" presId="urn:microsoft.com/office/officeart/2005/8/layout/cycle2"/>
    <dgm:cxn modelId="{6C08AE85-76DA-44F5-A062-E1EF6838AE44}" type="presParOf" srcId="{ED856E37-26B2-411A-BC3B-E2DCE40A8D2C}" destId="{967C4D7A-9024-449D-A0F9-A4DB6E5CE76D}" srcOrd="23" destOrd="0" presId="urn:microsoft.com/office/officeart/2005/8/layout/cycle2"/>
    <dgm:cxn modelId="{F333C93F-B88F-4A06-B29D-2C684148BB2C}" type="presParOf" srcId="{967C4D7A-9024-449D-A0F9-A4DB6E5CE76D}" destId="{4973C34D-92C2-40D2-9B5B-F1D150AD3203}" srcOrd="0" destOrd="0" presId="urn:microsoft.com/office/officeart/2005/8/layout/cycle2"/>
    <dgm:cxn modelId="{EE717EEE-BA0A-442F-B5DD-80965B86FBA9}" type="presParOf" srcId="{ED856E37-26B2-411A-BC3B-E2DCE40A8D2C}" destId="{9B83DD6F-1CE8-47AB-BF2B-2FD33DAFC947}" srcOrd="24" destOrd="0" presId="urn:microsoft.com/office/officeart/2005/8/layout/cycle2"/>
    <dgm:cxn modelId="{D5E7EF78-BC75-4BBD-A2E1-541AE1792BF0}" type="presParOf" srcId="{ED856E37-26B2-411A-BC3B-E2DCE40A8D2C}" destId="{D38C9851-19D2-497D-92A5-C7B056D90529}" srcOrd="25" destOrd="0" presId="urn:microsoft.com/office/officeart/2005/8/layout/cycle2"/>
    <dgm:cxn modelId="{1E1D3EA9-A44D-403E-BD4F-7D90F590F80E}" type="presParOf" srcId="{D38C9851-19D2-497D-92A5-C7B056D90529}" destId="{C7A47BA8-BB2C-4DA8-872F-2306115A325A}" srcOrd="0" destOrd="0" presId="urn:microsoft.com/office/officeart/2005/8/layout/cycle2"/>
    <dgm:cxn modelId="{A1E8F5CF-52B6-4A94-ADBB-54D03FB433D6}" type="presParOf" srcId="{ED856E37-26B2-411A-BC3B-E2DCE40A8D2C}" destId="{F0AAD80B-1320-4E54-BC3C-1AB080A1DB90}" srcOrd="26" destOrd="0" presId="urn:microsoft.com/office/officeart/2005/8/layout/cycle2"/>
    <dgm:cxn modelId="{1136055C-C206-45BF-809D-A71666FFF39E}" type="presParOf" srcId="{ED856E37-26B2-411A-BC3B-E2DCE40A8D2C}" destId="{F584AF75-025F-4739-B68F-790056C42DC9}" srcOrd="27" destOrd="0" presId="urn:microsoft.com/office/officeart/2005/8/layout/cycle2"/>
    <dgm:cxn modelId="{7C5B4BA9-1C50-4553-AD4E-DCBA5CE498D8}" type="presParOf" srcId="{F584AF75-025F-4739-B68F-790056C42DC9}" destId="{C6418C61-0F32-4745-990E-E13BE847E43B}" srcOrd="0" destOrd="0" presId="urn:microsoft.com/office/officeart/2005/8/layout/cycle2"/>
    <dgm:cxn modelId="{42F9FC49-F1EF-47D1-AD4E-B272195F0DC9}" type="presParOf" srcId="{ED856E37-26B2-411A-BC3B-E2DCE40A8D2C}" destId="{600E7B3C-BE3F-420F-AB3F-8C501010770B}" srcOrd="28" destOrd="0" presId="urn:microsoft.com/office/officeart/2005/8/layout/cycle2"/>
    <dgm:cxn modelId="{B9805B0D-5BFC-4BC6-A40F-7E9FCE9440D3}" type="presParOf" srcId="{ED856E37-26B2-411A-BC3B-E2DCE40A8D2C}" destId="{06811DA2-79D7-41F5-877B-3B221025E7BB}" srcOrd="29" destOrd="0" presId="urn:microsoft.com/office/officeart/2005/8/layout/cycle2"/>
    <dgm:cxn modelId="{3E4E0199-2BC4-49CD-A7E3-E47926BA067F}" type="presParOf" srcId="{06811DA2-79D7-41F5-877B-3B221025E7BB}" destId="{6F35B8D1-CA24-4542-A68C-787B35CF0061}" srcOrd="0" destOrd="0" presId="urn:microsoft.com/office/officeart/2005/8/layout/cycle2"/>
    <dgm:cxn modelId="{32BD6EDB-E043-44A4-A59D-906860CD8645}" type="presParOf" srcId="{ED856E37-26B2-411A-BC3B-E2DCE40A8D2C}" destId="{4C248587-8794-4D16-9672-B0289067816F}" srcOrd="30" destOrd="0" presId="urn:microsoft.com/office/officeart/2005/8/layout/cycle2"/>
    <dgm:cxn modelId="{082A6161-8872-4A01-8625-493D3AE92BF0}" type="presParOf" srcId="{ED856E37-26B2-411A-BC3B-E2DCE40A8D2C}" destId="{19901B25-B654-4D6F-8306-CDCF01BE7AE6}" srcOrd="31" destOrd="0" presId="urn:microsoft.com/office/officeart/2005/8/layout/cycle2"/>
    <dgm:cxn modelId="{4954BBCF-E1B2-4387-A3C1-1BF970932477}"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880" y="41525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7337" y="782872"/>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440" y="6357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2357" y="1205064"/>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5000230"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70444" y="1987603"/>
          <a:ext cx="185594" cy="254227"/>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8495"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4370" y="3010703"/>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9001"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576" y="411926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8495"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4389" y="5144277"/>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548"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2081" y="592970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759"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753" y="635597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2203" y="6208855"/>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-8</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30196" y="6358176"/>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646"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-7</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179" y="593598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857"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-6</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753" y="514473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910"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-5</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88" y="4121401"/>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5"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-4</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81" y="301284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910"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-3</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469" y="1987828"/>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857"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-2</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777" y="120239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646" y="635764"/>
          <a:ext cx="753267" cy="753267"/>
        </a:xfrm>
        <a:solidFill>
          <a:srgbClr val="F79646">
            <a:lumMod val="40000"/>
            <a:lumOff val="60000"/>
          </a:srgbClr>
        </a:solidFill>
        <a:ln w="25400" cap="flat" cmpd="sng" algn="ctr">
          <a:noFill/>
          <a:prstDash val="solid"/>
        </a:ln>
        <a:effectLst/>
      </dgm:spPr>
      <dgm:t>
        <a:bodyPr lIns="0" tIns="0" rIns="0" bIns="0"/>
        <a:lstStyle/>
        <a:p>
          <a:r>
            <a:rPr lang="en-US" sz="2000" b="0" i="1" dirty="0">
              <a:solidFill>
                <a:srgbClr val="0000FF"/>
              </a:solidFill>
              <a:latin typeface="Calibri"/>
              <a:ea typeface="+mn-ea"/>
              <a:cs typeface="+mn-cs"/>
            </a:rPr>
            <a:t>-1</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294" y="776222"/>
          <a:ext cx="225658" cy="254227"/>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068FF501-A6C1-40ED-AE45-E66899C2A850}" type="presOf" srcId="{53FCFA09-25E0-42DC-AEDE-2A3A519EE58E}" destId="{ED856E37-26B2-411A-BC3B-E2DCE40A8D2C}"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AE7A090D-426E-4922-9CEC-3A482C864365}" type="presOf" srcId="{1292C815-A999-47F1-B2AB-6D8B2FC4801B}" destId="{8CFDA3A1-6E4D-442D-90BA-453F0E25E27B}" srcOrd="1" destOrd="0" presId="urn:microsoft.com/office/officeart/2005/8/layout/cycle2"/>
    <dgm:cxn modelId="{AA1B2B16-A4BB-4DB8-93A3-EC57E295E868}" type="presOf" srcId="{B82D95D7-3681-471F-AFDF-8057D6725C68}" destId="{9B8103FE-2675-4B07-820C-E79E7D097738}" srcOrd="0" destOrd="0" presId="urn:microsoft.com/office/officeart/2005/8/layout/cycle2"/>
    <dgm:cxn modelId="{E8D53316-ED3D-4B7A-AE26-66075769412F}" type="presOf" srcId="{1292C815-A999-47F1-B2AB-6D8B2FC4801B}" destId="{991672FA-4286-4707-9346-BC3482C52E8F}" srcOrd="0" destOrd="0" presId="urn:microsoft.com/office/officeart/2005/8/layout/cycle2"/>
    <dgm:cxn modelId="{7CD6561A-62FD-4EE2-8723-6A98998E4198}" type="presOf" srcId="{840DE21A-FB42-48FB-B560-8834402CD49A}" destId="{CAA6717B-BDDF-4BF3-AD3E-571B6FB811AC}" srcOrd="1" destOrd="0" presId="urn:microsoft.com/office/officeart/2005/8/layout/cycle2"/>
    <dgm:cxn modelId="{14A9781A-B53D-407A-9D81-15F7A05FA5FD}" type="presOf" srcId="{4EF681E0-A19B-4093-A99F-93DFD946C031}" destId="{BEFA3DEE-F13D-4375-BCD6-FB5AB4CEF8B4}" srcOrd="0" destOrd="0" presId="urn:microsoft.com/office/officeart/2005/8/layout/cycle2"/>
    <dgm:cxn modelId="{53A21C1C-0B7B-43E0-92D9-C2B54E6BE66D}" type="presOf" srcId="{A0152593-2F3F-46F3-94AB-43163D17405A}" destId="{4973C34D-92C2-40D2-9B5B-F1D150AD3203}" srcOrd="1" destOrd="0" presId="urn:microsoft.com/office/officeart/2005/8/layout/cycle2"/>
    <dgm:cxn modelId="{4E06CB1E-3B5A-469E-BD03-48BB7B7DAEF5}" type="presOf" srcId="{A18E5D57-F9D5-4A5B-A052-65315B471A07}" destId="{3C54F79F-8B4A-47F2-9399-7BE1E0697A53}" srcOrd="1" destOrd="0" presId="urn:microsoft.com/office/officeart/2005/8/layout/cycle2"/>
    <dgm:cxn modelId="{88DDE828-C0F1-4D34-8DAB-E43454E2FE49}" type="presOf" srcId="{D676A66D-B943-475E-B7BF-79A2BCCB3068}" destId="{C6418C61-0F32-4745-990E-E13BE847E43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7226FA35-2DFB-45B6-B59A-3FEE7014A7E1}" type="presOf" srcId="{20A88EEE-D09C-4142-80D3-FD0ECC0D0CB4}" destId="{4C248587-8794-4D16-9672-B0289067816F}" srcOrd="0" destOrd="0" presId="urn:microsoft.com/office/officeart/2005/8/layout/cycle2"/>
    <dgm:cxn modelId="{2AC8A53D-F948-4632-8CFA-07C124E4BFA9}" type="presOf" srcId="{E1B2DC05-DD82-40E1-A80B-3A3F0D150826}" destId="{3DC38976-62A3-4A21-9CAC-CB1F46EB8EFB}" srcOrd="0" destOrd="0" presId="urn:microsoft.com/office/officeart/2005/8/layout/cycle2"/>
    <dgm:cxn modelId="{FA288D45-1995-4D0E-A954-9BA0BB7FB171}" type="presOf" srcId="{40954D95-97D2-4C49-9937-C5A860DD54DE}" destId="{32FDA444-44AC-47B2-8083-BA5F99A50867}" srcOrd="1" destOrd="0" presId="urn:microsoft.com/office/officeart/2005/8/layout/cycle2"/>
    <dgm:cxn modelId="{219F0647-A0BE-4275-BE69-D1504E30D5F6}" type="presOf" srcId="{BD79D5AC-1B2F-4F61-B6F6-A7318F150E38}" destId="{F23E9550-EC47-4B90-B2AE-D5B5710FACB4}"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8393234A-179F-4E11-A20E-08D927ADADF7}" type="presOf" srcId="{42CE9FCF-A22A-4DA9-BA12-A7FC8BCC349E}" destId="{FAAB4114-43EE-4F4B-84C4-A713EE7A358A}" srcOrd="1" destOrd="0" presId="urn:microsoft.com/office/officeart/2005/8/layout/cycle2"/>
    <dgm:cxn modelId="{987FB14D-A3C5-4038-8A10-CFA7E6FA4438}" type="presOf" srcId="{42CE9FCF-A22A-4DA9-BA12-A7FC8BCC349E}" destId="{FCA9EE19-60E2-4823-9207-AAECF97AA940}" srcOrd="0" destOrd="0" presId="urn:microsoft.com/office/officeart/2005/8/layout/cycle2"/>
    <dgm:cxn modelId="{D231C651-343B-41AF-9FB7-98B5CA5E2D78}" type="presOf" srcId="{C07863CA-0B02-455C-AAF9-702EDB99D2A3}" destId="{4A696297-7A8A-4EF3-A543-550F16F217D7}" srcOrd="0" destOrd="0" presId="urn:microsoft.com/office/officeart/2005/8/layout/cycle2"/>
    <dgm:cxn modelId="{345DEC51-743E-4076-A152-BF5F1AD9A917}" type="presOf" srcId="{BD79D5AC-1B2F-4F61-B6F6-A7318F150E38}" destId="{19901B25-B654-4D6F-8306-CDCF01BE7AE6}" srcOrd="0" destOrd="0" presId="urn:microsoft.com/office/officeart/2005/8/layout/cycle2"/>
    <dgm:cxn modelId="{B96A8155-33EA-4FBE-99EB-D5614DDFED02}" type="presOf" srcId="{40954D95-97D2-4C49-9937-C5A860DD54DE}" destId="{6D554F96-CD44-49AE-9D87-E68C54E0BAC1}" srcOrd="0" destOrd="0" presId="urn:microsoft.com/office/officeart/2005/8/layout/cycle2"/>
    <dgm:cxn modelId="{C42BB758-EE3E-4F96-8E9F-174F5C5A430C}" type="presOf" srcId="{A0152593-2F3F-46F3-94AB-43163D17405A}" destId="{967C4D7A-9024-449D-A0F9-A4DB6E5CE76D}" srcOrd="0" destOrd="0" presId="urn:microsoft.com/office/officeart/2005/8/layout/cycle2"/>
    <dgm:cxn modelId="{48F9FC58-9767-4599-AEE2-2057F0A2CBD4}" type="presOf" srcId="{D1BAB489-789C-4DE7-BF74-7824849A0A5B}" destId="{F0AAD80B-1320-4E54-BC3C-1AB080A1DB90}"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DD1FB60-1A03-4887-89C9-6D0542715965}" type="presOf" srcId="{CC8F4582-0511-4994-95FF-7DA17596E754}" destId="{2718448F-E8AF-4000-A6E5-581FE8B44B11}" srcOrd="1" destOrd="0" presId="urn:microsoft.com/office/officeart/2005/8/layout/cycle2"/>
    <dgm:cxn modelId="{FE255A62-EA83-4FC3-94C1-7E6B38C9842D}" type="presOf" srcId="{418DA20B-379F-4668-94D1-9E09FD6EC420}" destId="{9A016012-80FA-438F-B2C7-8CDC400BD9DD}" srcOrd="1" destOrd="0" presId="urn:microsoft.com/office/officeart/2005/8/layout/cycle2"/>
    <dgm:cxn modelId="{6F55F462-8F85-4AB4-AB1F-CC685DF89101}"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2AFBD86B-09E4-4434-8C03-797362B7AD4A}" type="presOf" srcId="{0E006D6F-D5B3-4AD9-B287-C560C2AF3303}" destId="{D0DA752E-5018-4DA3-9691-49A3707C419B}" srcOrd="0" destOrd="0" presId="urn:microsoft.com/office/officeart/2005/8/layout/cycle2"/>
    <dgm:cxn modelId="{B9DDCF6D-4C18-4BAF-B6A5-403867BE0F7F}" type="presOf" srcId="{8FE0387E-A363-4638-9824-8EB2355060A3}" destId="{C7A47BA8-BB2C-4DA8-872F-2306115A325A}" srcOrd="1" destOrd="0" presId="urn:microsoft.com/office/officeart/2005/8/layout/cycle2"/>
    <dgm:cxn modelId="{2556EF72-A366-49CA-9946-0C3134019F0C}" type="presOf" srcId="{D676A66D-B943-475E-B7BF-79A2BCCB3068}" destId="{F584AF75-025F-4739-B68F-790056C42DC9}" srcOrd="0" destOrd="0" presId="urn:microsoft.com/office/officeart/2005/8/layout/cycle2"/>
    <dgm:cxn modelId="{4DDE5074-0736-40C4-9B79-3B24650F9C86}" type="presOf" srcId="{1B6F75F6-CFAD-47C2-9B69-A75C97B2DFFB}" destId="{72F66DA1-6CF2-4F0F-AED0-F465B320DB1C}" srcOrd="0" destOrd="0" presId="urn:microsoft.com/office/officeart/2005/8/layout/cycle2"/>
    <dgm:cxn modelId="{57CAAE74-AE32-48D2-B775-FD933DB3609A}" type="presOf" srcId="{C07863CA-0B02-455C-AAF9-702EDB99D2A3}" destId="{E2402EBB-F9CC-499B-A5B1-5549EB87B2A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54795A81-32B4-4048-8BA0-B325719EBDBB}" type="presOf" srcId="{B17E3CDC-EC1B-49FA-B3BE-FE70CB48175E}" destId="{51DC019C-C6AF-4F26-BECE-9B5E8B178F4F}" srcOrd="0" destOrd="0" presId="urn:microsoft.com/office/officeart/2005/8/layout/cycle2"/>
    <dgm:cxn modelId="{BA114A82-7817-483C-B42C-1E79B71694CC}" type="presOf" srcId="{09734ACD-7621-4A37-B423-CF4EFE9FF14B}" destId="{2561AE8B-289F-4464-ABD6-AEF227881787}" srcOrd="0" destOrd="0" presId="urn:microsoft.com/office/officeart/2005/8/layout/cycle2"/>
    <dgm:cxn modelId="{0E690D85-C910-4BBA-BC00-70882CA0D672}" type="presOf" srcId="{DB0C4E7F-E656-499E-9631-49607CED98D0}" destId="{864F6C35-FB89-40A1-A240-173D7F39EFDD}" srcOrd="0" destOrd="0" presId="urn:microsoft.com/office/officeart/2005/8/layout/cycle2"/>
    <dgm:cxn modelId="{95B36791-D699-4E14-AD9D-5A96FE1C1974}" type="presOf" srcId="{D4509880-136B-4AFB-87E1-5CA5167F5DF6}" destId="{6EF553B0-0542-4717-AE73-44B7C77C9434}"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8AD0D7A2-F895-46C7-8CE6-5B7805D9DD35}" type="presOf" srcId="{A18E5D57-F9D5-4A5B-A052-65315B471A07}" destId="{30D46EBD-D36D-41FD-AAD5-9C9AB3EDFA83}" srcOrd="0" destOrd="0" presId="urn:microsoft.com/office/officeart/2005/8/layout/cycle2"/>
    <dgm:cxn modelId="{F41C0BA6-E3EF-4FDB-A5E2-1D02197C8CBB}" type="presOf" srcId="{9F942445-7FB9-4879-A3F3-CFBFF349751C}" destId="{AF06B1D6-C4AA-47C1-86C5-0E54EE244230}" srcOrd="0" destOrd="0" presId="urn:microsoft.com/office/officeart/2005/8/layout/cycle2"/>
    <dgm:cxn modelId="{37D379AA-16A6-42EF-8308-F7B28EA26D33}" type="presOf" srcId="{18D05F78-20A7-4BE7-B47A-DABF40716FAB}" destId="{0D496587-CBC4-4FCD-B928-FA9EE753C7C1}" srcOrd="0" destOrd="0" presId="urn:microsoft.com/office/officeart/2005/8/layout/cycle2"/>
    <dgm:cxn modelId="{13F9B0B0-6C61-47ED-B81A-1E5B6165D8ED}" type="presOf" srcId="{9EA0BBBC-9F19-49DA-8C37-DF0AF07A423D}" destId="{4F72DE4B-87CE-4DDB-8571-530ED32955B6}" srcOrd="1" destOrd="0" presId="urn:microsoft.com/office/officeart/2005/8/layout/cycle2"/>
    <dgm:cxn modelId="{74777ABC-A8BC-46AB-8ACD-D03BC979626E}" type="presOf" srcId="{418DA20B-379F-4668-94D1-9E09FD6EC420}" destId="{2A0FF255-DB44-4682-A7FF-FF209AF2D31C}"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D2711BCC-4090-424B-BF86-5B0DBAA72605}" type="presOf" srcId="{D6536DF3-26F3-42D3-BC6B-F221B626BC83}" destId="{6F35B8D1-CA24-4542-A68C-787B35CF006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40535ED0-98FC-4089-9162-34E553A1984D}" type="presOf" srcId="{54A9CEA7-A743-4B67-926A-13B5DC25B193}" destId="{4C821FEC-7C70-47B7-9C69-7EE931DB7427}" srcOrd="0" destOrd="0" presId="urn:microsoft.com/office/officeart/2005/8/layout/cycle2"/>
    <dgm:cxn modelId="{65E333D7-93FE-4986-B36A-4F44F2383F5A}" type="presOf" srcId="{D4509880-136B-4AFB-87E1-5CA5167F5DF6}" destId="{438AE54A-7B34-4906-AD6F-B65EBFFAC182}" srcOrd="1" destOrd="0" presId="urn:microsoft.com/office/officeart/2005/8/layout/cycle2"/>
    <dgm:cxn modelId="{511026DF-AE6F-4CCE-94A9-26D2E55EE3C9}" type="presOf" srcId="{16099399-E8E7-4C09-9EF8-03D8CAA8D363}" destId="{600E7B3C-BE3F-420F-AB3F-8C501010770B}" srcOrd="0" destOrd="0" presId="urn:microsoft.com/office/officeart/2005/8/layout/cycle2"/>
    <dgm:cxn modelId="{2F8786E1-64AA-441B-BF49-4E19D068FC36}"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DC1A0EB-95FF-47F3-8424-97FAD8D1BC16}" type="presOf" srcId="{5CA3D75B-EC83-4022-B078-A3CC22441544}" destId="{9B83DD6F-1CE8-47AB-BF2B-2FD33DAFC947}" srcOrd="0" destOrd="0" presId="urn:microsoft.com/office/officeart/2005/8/layout/cycle2"/>
    <dgm:cxn modelId="{7BA5F0ED-5317-4272-93B4-30341322FF54}" type="presOf" srcId="{D6536DF3-26F3-42D3-BC6B-F221B626BC83}" destId="{06811DA2-79D7-41F5-877B-3B221025E7BB}" srcOrd="0" destOrd="0" presId="urn:microsoft.com/office/officeart/2005/8/layout/cycle2"/>
    <dgm:cxn modelId="{824D5BEF-FF56-47C1-B00F-065A41E9B04F}"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FFC4A8F5-47B9-4B55-9466-4DBFA5E9648E}" type="presOf" srcId="{9EA0BBBC-9F19-49DA-8C37-DF0AF07A423D}" destId="{DF499081-5598-44A0-84E8-C72F54AC95F2}" srcOrd="0" destOrd="0" presId="urn:microsoft.com/office/officeart/2005/8/layout/cycle2"/>
    <dgm:cxn modelId="{02B05FF7-0D57-4B27-8EC8-224DF1AEF2DC}" type="presOf" srcId="{CC8F4582-0511-4994-95FF-7DA17596E754}" destId="{4F8D8AB9-AD18-416C-9006-3EBF3F8ADCF2}" srcOrd="0" destOrd="0" presId="urn:microsoft.com/office/officeart/2005/8/layout/cycle2"/>
    <dgm:cxn modelId="{576BF2F8-1B78-4F39-8A08-4E6229FB1072}" type="presOf" srcId="{DC65485E-2EC4-4B40-8458-D8FB1C59E2C8}" destId="{053A2F4E-DC85-4041-AF31-5A0BF7027A2B}" srcOrd="0" destOrd="0" presId="urn:microsoft.com/office/officeart/2005/8/layout/cycle2"/>
    <dgm:cxn modelId="{1ECB6DF9-D7F5-4FE6-AD72-0DB27A68CAB4}" type="presOf" srcId="{4E2CE9BB-2A36-4BE8-B6C8-7E02CB30C99B}" destId="{119B607A-A2CE-4DD8-8B71-D4AA08B3A67A}"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FA1D0998-D534-4AB4-AB25-D48F4C23C97F}" type="presParOf" srcId="{ED856E37-26B2-411A-BC3B-E2DCE40A8D2C}" destId="{9B8103FE-2675-4B07-820C-E79E7D097738}" srcOrd="0" destOrd="0" presId="urn:microsoft.com/office/officeart/2005/8/layout/cycle2"/>
    <dgm:cxn modelId="{16B77B1C-C441-45B9-93AA-658769D562B8}" type="presParOf" srcId="{ED856E37-26B2-411A-BC3B-E2DCE40A8D2C}" destId="{3EC61214-0A38-4F46-8B5A-51470B571D70}" srcOrd="1" destOrd="0" presId="urn:microsoft.com/office/officeart/2005/8/layout/cycle2"/>
    <dgm:cxn modelId="{A1F98146-F57E-4B6C-BAF4-2D3E211D0025}" type="presParOf" srcId="{3EC61214-0A38-4F46-8B5A-51470B571D70}" destId="{CAA6717B-BDDF-4BF3-AD3E-571B6FB811AC}" srcOrd="0" destOrd="0" presId="urn:microsoft.com/office/officeart/2005/8/layout/cycle2"/>
    <dgm:cxn modelId="{7A81F32B-2616-4469-A300-6E70249DA26B}" type="presParOf" srcId="{ED856E37-26B2-411A-BC3B-E2DCE40A8D2C}" destId="{51DC019C-C6AF-4F26-BECE-9B5E8B178F4F}" srcOrd="2" destOrd="0" presId="urn:microsoft.com/office/officeart/2005/8/layout/cycle2"/>
    <dgm:cxn modelId="{409EB114-0859-4A0C-BEC5-61EB00481F9D}" type="presParOf" srcId="{ED856E37-26B2-411A-BC3B-E2DCE40A8D2C}" destId="{30D46EBD-D36D-41FD-AAD5-9C9AB3EDFA83}" srcOrd="3" destOrd="0" presId="urn:microsoft.com/office/officeart/2005/8/layout/cycle2"/>
    <dgm:cxn modelId="{25FC1044-3EF4-44A2-83DD-C70F2504A0E5}" type="presParOf" srcId="{30D46EBD-D36D-41FD-AAD5-9C9AB3EDFA83}" destId="{3C54F79F-8B4A-47F2-9399-7BE1E0697A53}" srcOrd="0" destOrd="0" presId="urn:microsoft.com/office/officeart/2005/8/layout/cycle2"/>
    <dgm:cxn modelId="{A84D4BAC-E83C-4DA0-9E7C-2E5D83513C25}" type="presParOf" srcId="{ED856E37-26B2-411A-BC3B-E2DCE40A8D2C}" destId="{BEFA3DEE-F13D-4375-BCD6-FB5AB4CEF8B4}" srcOrd="4" destOrd="0" presId="urn:microsoft.com/office/officeart/2005/8/layout/cycle2"/>
    <dgm:cxn modelId="{DEDE5ED2-981C-4452-BDAC-902CA57D1F47}" type="presParOf" srcId="{ED856E37-26B2-411A-BC3B-E2DCE40A8D2C}" destId="{4F8D8AB9-AD18-416C-9006-3EBF3F8ADCF2}" srcOrd="5" destOrd="0" presId="urn:microsoft.com/office/officeart/2005/8/layout/cycle2"/>
    <dgm:cxn modelId="{A67BABAA-0877-4C35-91D8-BF1FBCD39435}" type="presParOf" srcId="{4F8D8AB9-AD18-416C-9006-3EBF3F8ADCF2}" destId="{2718448F-E8AF-4000-A6E5-581FE8B44B11}" srcOrd="0" destOrd="0" presId="urn:microsoft.com/office/officeart/2005/8/layout/cycle2"/>
    <dgm:cxn modelId="{E6A18522-8BCA-4E9E-B40F-DF37C83ED2B7}" type="presParOf" srcId="{ED856E37-26B2-411A-BC3B-E2DCE40A8D2C}" destId="{AF06B1D6-C4AA-47C1-86C5-0E54EE244230}" srcOrd="6" destOrd="0" presId="urn:microsoft.com/office/officeart/2005/8/layout/cycle2"/>
    <dgm:cxn modelId="{BBEB0C8B-8DA8-40E9-8B21-3D98A35B7026}" type="presParOf" srcId="{ED856E37-26B2-411A-BC3B-E2DCE40A8D2C}" destId="{4C821FEC-7C70-47B7-9C69-7EE931DB7427}" srcOrd="7" destOrd="0" presId="urn:microsoft.com/office/officeart/2005/8/layout/cycle2"/>
    <dgm:cxn modelId="{46379D6E-4DCD-46ED-9E3C-EE09D5E45F99}" type="presParOf" srcId="{4C821FEC-7C70-47B7-9C69-7EE931DB7427}" destId="{0A344EF3-BEEC-4978-B5F7-07732A5EE8DE}" srcOrd="0" destOrd="0" presId="urn:microsoft.com/office/officeart/2005/8/layout/cycle2"/>
    <dgm:cxn modelId="{ED2CB1F9-EB99-4478-925B-4B3259DC48E0}" type="presParOf" srcId="{ED856E37-26B2-411A-BC3B-E2DCE40A8D2C}" destId="{119B607A-A2CE-4DD8-8B71-D4AA08B3A67A}" srcOrd="8" destOrd="0" presId="urn:microsoft.com/office/officeart/2005/8/layout/cycle2"/>
    <dgm:cxn modelId="{2D91ABC4-AA10-47EB-AF62-BE2F059AC5D2}" type="presParOf" srcId="{ED856E37-26B2-411A-BC3B-E2DCE40A8D2C}" destId="{6EF553B0-0542-4717-AE73-44B7C77C9434}" srcOrd="9" destOrd="0" presId="urn:microsoft.com/office/officeart/2005/8/layout/cycle2"/>
    <dgm:cxn modelId="{8B7BC755-79B3-40CE-B250-52860379F617}" type="presParOf" srcId="{6EF553B0-0542-4717-AE73-44B7C77C9434}" destId="{438AE54A-7B34-4906-AD6F-B65EBFFAC182}" srcOrd="0" destOrd="0" presId="urn:microsoft.com/office/officeart/2005/8/layout/cycle2"/>
    <dgm:cxn modelId="{646430D3-987F-4889-A367-7CBF7263838D}" type="presParOf" srcId="{ED856E37-26B2-411A-BC3B-E2DCE40A8D2C}" destId="{72F66DA1-6CF2-4F0F-AED0-F465B320DB1C}" srcOrd="10" destOrd="0" presId="urn:microsoft.com/office/officeart/2005/8/layout/cycle2"/>
    <dgm:cxn modelId="{6AC13C99-E2E9-4EA8-9A14-98B4E66D2DF5}" type="presParOf" srcId="{ED856E37-26B2-411A-BC3B-E2DCE40A8D2C}" destId="{2A0FF255-DB44-4682-A7FF-FF209AF2D31C}" srcOrd="11" destOrd="0" presId="urn:microsoft.com/office/officeart/2005/8/layout/cycle2"/>
    <dgm:cxn modelId="{F0006190-CF62-4D19-A989-F1E5B69D5C35}" type="presParOf" srcId="{2A0FF255-DB44-4682-A7FF-FF209AF2D31C}" destId="{9A016012-80FA-438F-B2C7-8CDC400BD9DD}" srcOrd="0" destOrd="0" presId="urn:microsoft.com/office/officeart/2005/8/layout/cycle2"/>
    <dgm:cxn modelId="{9D37988E-AADB-4745-8992-827F983F1E02}" type="presParOf" srcId="{ED856E37-26B2-411A-BC3B-E2DCE40A8D2C}" destId="{2561AE8B-289F-4464-ABD6-AEF227881787}" srcOrd="12" destOrd="0" presId="urn:microsoft.com/office/officeart/2005/8/layout/cycle2"/>
    <dgm:cxn modelId="{F87B2B0E-18FC-466E-A5EE-2FBC5DC79F52}" type="presParOf" srcId="{ED856E37-26B2-411A-BC3B-E2DCE40A8D2C}" destId="{DF499081-5598-44A0-84E8-C72F54AC95F2}" srcOrd="13" destOrd="0" presId="urn:microsoft.com/office/officeart/2005/8/layout/cycle2"/>
    <dgm:cxn modelId="{63F387EC-4559-4E19-9BC8-51FA3B1E9EA3}" type="presParOf" srcId="{DF499081-5598-44A0-84E8-C72F54AC95F2}" destId="{4F72DE4B-87CE-4DDB-8571-530ED32955B6}" srcOrd="0" destOrd="0" presId="urn:microsoft.com/office/officeart/2005/8/layout/cycle2"/>
    <dgm:cxn modelId="{02E746CC-C37B-481A-A482-715F57CA0F06}" type="presParOf" srcId="{ED856E37-26B2-411A-BC3B-E2DCE40A8D2C}" destId="{3DC38976-62A3-4A21-9CAC-CB1F46EB8EFB}" srcOrd="14" destOrd="0" presId="urn:microsoft.com/office/officeart/2005/8/layout/cycle2"/>
    <dgm:cxn modelId="{1E0F32D2-09A1-4891-8AB5-83BA0A6D6ABB}" type="presParOf" srcId="{ED856E37-26B2-411A-BC3B-E2DCE40A8D2C}" destId="{991672FA-4286-4707-9346-BC3482C52E8F}" srcOrd="15" destOrd="0" presId="urn:microsoft.com/office/officeart/2005/8/layout/cycle2"/>
    <dgm:cxn modelId="{50CBFC3C-69C2-499F-A646-CC4DFA789115}" type="presParOf" srcId="{991672FA-4286-4707-9346-BC3482C52E8F}" destId="{8CFDA3A1-6E4D-442D-90BA-453F0E25E27B}" srcOrd="0" destOrd="0" presId="urn:microsoft.com/office/officeart/2005/8/layout/cycle2"/>
    <dgm:cxn modelId="{7A8102F3-8484-4DD2-B3FF-9B0AB3D62046}" type="presParOf" srcId="{ED856E37-26B2-411A-BC3B-E2DCE40A8D2C}" destId="{D0DA752E-5018-4DA3-9691-49A3707C419B}" srcOrd="16" destOrd="0" presId="urn:microsoft.com/office/officeart/2005/8/layout/cycle2"/>
    <dgm:cxn modelId="{5424016E-03BE-45C9-B046-6AC69D0C7ECD}" type="presParOf" srcId="{ED856E37-26B2-411A-BC3B-E2DCE40A8D2C}" destId="{6D554F96-CD44-49AE-9D87-E68C54E0BAC1}" srcOrd="17" destOrd="0" presId="urn:microsoft.com/office/officeart/2005/8/layout/cycle2"/>
    <dgm:cxn modelId="{575C63FB-E7E4-4C84-A985-A8E80E16913D}" type="presParOf" srcId="{6D554F96-CD44-49AE-9D87-E68C54E0BAC1}" destId="{32FDA444-44AC-47B2-8083-BA5F99A50867}" srcOrd="0" destOrd="0" presId="urn:microsoft.com/office/officeart/2005/8/layout/cycle2"/>
    <dgm:cxn modelId="{C9FF32DF-F353-4C5C-90C5-61E85C864D7C}" type="presParOf" srcId="{ED856E37-26B2-411A-BC3B-E2DCE40A8D2C}" destId="{0D496587-CBC4-4FCD-B928-FA9EE753C7C1}" srcOrd="18" destOrd="0" presId="urn:microsoft.com/office/officeart/2005/8/layout/cycle2"/>
    <dgm:cxn modelId="{C8A36959-E878-47F5-89CB-6F4858E35092}" type="presParOf" srcId="{ED856E37-26B2-411A-BC3B-E2DCE40A8D2C}" destId="{FCA9EE19-60E2-4823-9207-AAECF97AA940}" srcOrd="19" destOrd="0" presId="urn:microsoft.com/office/officeart/2005/8/layout/cycle2"/>
    <dgm:cxn modelId="{1C95B3F0-077F-4688-9C38-294FE125805C}" type="presParOf" srcId="{FCA9EE19-60E2-4823-9207-AAECF97AA940}" destId="{FAAB4114-43EE-4F4B-84C4-A713EE7A358A}" srcOrd="0" destOrd="0" presId="urn:microsoft.com/office/officeart/2005/8/layout/cycle2"/>
    <dgm:cxn modelId="{87F868D8-B9C5-418E-B2C9-5983C6245754}" type="presParOf" srcId="{ED856E37-26B2-411A-BC3B-E2DCE40A8D2C}" destId="{864F6C35-FB89-40A1-A240-173D7F39EFDD}" srcOrd="20" destOrd="0" presId="urn:microsoft.com/office/officeart/2005/8/layout/cycle2"/>
    <dgm:cxn modelId="{3C9EBCAA-45A3-480F-A5CD-7C138AD67C0A}" type="presParOf" srcId="{ED856E37-26B2-411A-BC3B-E2DCE40A8D2C}" destId="{4A696297-7A8A-4EF3-A543-550F16F217D7}" srcOrd="21" destOrd="0" presId="urn:microsoft.com/office/officeart/2005/8/layout/cycle2"/>
    <dgm:cxn modelId="{79479458-F3FC-4A05-8FA5-8F5247030CB1}" type="presParOf" srcId="{4A696297-7A8A-4EF3-A543-550F16F217D7}" destId="{E2402EBB-F9CC-499B-A5B1-5549EB87B2AB}" srcOrd="0" destOrd="0" presId="urn:microsoft.com/office/officeart/2005/8/layout/cycle2"/>
    <dgm:cxn modelId="{B578C316-2C96-4A4A-86FD-19B5B70D53B5}" type="presParOf" srcId="{ED856E37-26B2-411A-BC3B-E2DCE40A8D2C}" destId="{053A2F4E-DC85-4041-AF31-5A0BF7027A2B}" srcOrd="22" destOrd="0" presId="urn:microsoft.com/office/officeart/2005/8/layout/cycle2"/>
    <dgm:cxn modelId="{58254F9D-995C-46CE-9EA1-EFC7E3A4DA55}" type="presParOf" srcId="{ED856E37-26B2-411A-BC3B-E2DCE40A8D2C}" destId="{967C4D7A-9024-449D-A0F9-A4DB6E5CE76D}" srcOrd="23" destOrd="0" presId="urn:microsoft.com/office/officeart/2005/8/layout/cycle2"/>
    <dgm:cxn modelId="{ADA09E54-F700-4E2E-AEE8-6CD73F0967C5}" type="presParOf" srcId="{967C4D7A-9024-449D-A0F9-A4DB6E5CE76D}" destId="{4973C34D-92C2-40D2-9B5B-F1D150AD3203}" srcOrd="0" destOrd="0" presId="urn:microsoft.com/office/officeart/2005/8/layout/cycle2"/>
    <dgm:cxn modelId="{7D96B41B-B87A-4138-992B-C94360C49EB1}" type="presParOf" srcId="{ED856E37-26B2-411A-BC3B-E2DCE40A8D2C}" destId="{9B83DD6F-1CE8-47AB-BF2B-2FD33DAFC947}" srcOrd="24" destOrd="0" presId="urn:microsoft.com/office/officeart/2005/8/layout/cycle2"/>
    <dgm:cxn modelId="{40F0FD2A-DB44-45E5-B5FD-1B5A7EE804AF}" type="presParOf" srcId="{ED856E37-26B2-411A-BC3B-E2DCE40A8D2C}" destId="{D38C9851-19D2-497D-92A5-C7B056D90529}" srcOrd="25" destOrd="0" presId="urn:microsoft.com/office/officeart/2005/8/layout/cycle2"/>
    <dgm:cxn modelId="{FA32086A-43D6-4ED8-AA40-273E36770AC8}" type="presParOf" srcId="{D38C9851-19D2-497D-92A5-C7B056D90529}" destId="{C7A47BA8-BB2C-4DA8-872F-2306115A325A}" srcOrd="0" destOrd="0" presId="urn:microsoft.com/office/officeart/2005/8/layout/cycle2"/>
    <dgm:cxn modelId="{B749B1B5-078C-43AF-B0BE-0669EEAB0258}" type="presParOf" srcId="{ED856E37-26B2-411A-BC3B-E2DCE40A8D2C}" destId="{F0AAD80B-1320-4E54-BC3C-1AB080A1DB90}" srcOrd="26" destOrd="0" presId="urn:microsoft.com/office/officeart/2005/8/layout/cycle2"/>
    <dgm:cxn modelId="{A46A72A5-388E-4B90-8576-7B359170D8AB}" type="presParOf" srcId="{ED856E37-26B2-411A-BC3B-E2DCE40A8D2C}" destId="{F584AF75-025F-4739-B68F-790056C42DC9}" srcOrd="27" destOrd="0" presId="urn:microsoft.com/office/officeart/2005/8/layout/cycle2"/>
    <dgm:cxn modelId="{F070AFF7-A4A4-47A8-8429-E85FFE70F36B}" type="presParOf" srcId="{F584AF75-025F-4739-B68F-790056C42DC9}" destId="{C6418C61-0F32-4745-990E-E13BE847E43B}" srcOrd="0" destOrd="0" presId="urn:microsoft.com/office/officeart/2005/8/layout/cycle2"/>
    <dgm:cxn modelId="{B5E10C46-2A60-498F-825B-9353CC957474}" type="presParOf" srcId="{ED856E37-26B2-411A-BC3B-E2DCE40A8D2C}" destId="{600E7B3C-BE3F-420F-AB3F-8C501010770B}" srcOrd="28" destOrd="0" presId="urn:microsoft.com/office/officeart/2005/8/layout/cycle2"/>
    <dgm:cxn modelId="{D8F57721-4A55-4959-B7E4-21147DAD5966}" type="presParOf" srcId="{ED856E37-26B2-411A-BC3B-E2DCE40A8D2C}" destId="{06811DA2-79D7-41F5-877B-3B221025E7BB}" srcOrd="29" destOrd="0" presId="urn:microsoft.com/office/officeart/2005/8/layout/cycle2"/>
    <dgm:cxn modelId="{8A8E218E-B416-4330-B4E6-1091ECF1A2C5}" type="presParOf" srcId="{06811DA2-79D7-41F5-877B-3B221025E7BB}" destId="{6F35B8D1-CA24-4542-A68C-787B35CF0061}" srcOrd="0" destOrd="0" presId="urn:microsoft.com/office/officeart/2005/8/layout/cycle2"/>
    <dgm:cxn modelId="{AEE485C5-6E1D-497C-8F45-0D6A19A80FF4}" type="presParOf" srcId="{ED856E37-26B2-411A-BC3B-E2DCE40A8D2C}" destId="{4C248587-8794-4D16-9672-B0289067816F}" srcOrd="30" destOrd="0" presId="urn:microsoft.com/office/officeart/2005/8/layout/cycle2"/>
    <dgm:cxn modelId="{2A374124-7D01-4498-8A26-7032ADC6E04C}" type="presParOf" srcId="{ED856E37-26B2-411A-BC3B-E2DCE40A8D2C}" destId="{19901B25-B654-4D6F-8306-CDCF01BE7AE6}" srcOrd="31" destOrd="0" presId="urn:microsoft.com/office/officeart/2005/8/layout/cycle2"/>
    <dgm:cxn modelId="{8EEC9283-0B70-450C-A173-E19FE8DD9A0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311" y="307977"/>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526" y="580630"/>
          <a:ext cx="148196" cy="188552"/>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494" y="471520"/>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749" y="893756"/>
          <a:ext cx="148196" cy="188552"/>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505" y="93725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414" y="1474140"/>
          <a:ext cx="137649" cy="188552"/>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7385" y="163426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576" y="223293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927" y="245644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5212" y="305511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7385" y="327862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2090" y="3815340"/>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658" y="397563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878" y="439786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647" y="4441361"/>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909" y="4714013"/>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468" y="4604902"/>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729" y="471564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288" y="4441361"/>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-23</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508" y="440252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77" y="397563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-22</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83" y="381567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50" y="327862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-21</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37" y="305670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44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-20</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200" y="223452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50" y="163426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-19</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323" y="147430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77" y="93725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-18</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535" y="891780"/>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288" y="471525"/>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-17</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802" y="575698"/>
          <a:ext cx="167363" cy="188552"/>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C2B90C06-FC62-41A6-BD9E-C1D811B93F92}" type="presOf" srcId="{CC8F4582-0511-4994-95FF-7DA17596E754}" destId="{2718448F-E8AF-4000-A6E5-581FE8B44B11}" srcOrd="1" destOrd="0" presId="urn:microsoft.com/office/officeart/2005/8/layout/cycle2"/>
    <dgm:cxn modelId="{7EE15806-5281-450E-B54B-479CEDEC4782}" type="presOf" srcId="{9EA0BBBC-9F19-49DA-8C37-DF0AF07A423D}" destId="{DF499081-5598-44A0-84E8-C72F54AC95F2}"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47B3D00E-EACF-417B-971E-994D66CFE49A}" type="presOf" srcId="{DC65485E-2EC4-4B40-8458-D8FB1C59E2C8}" destId="{053A2F4E-DC85-4041-AF31-5A0BF7027A2B}" srcOrd="0" destOrd="0" presId="urn:microsoft.com/office/officeart/2005/8/layout/cycle2"/>
    <dgm:cxn modelId="{B289A811-802B-4247-B2B8-9B04F0493A3A}" type="presOf" srcId="{8FE0387E-A363-4638-9824-8EB2355060A3}" destId="{D38C9851-19D2-497D-92A5-C7B056D90529}" srcOrd="0" destOrd="0" presId="urn:microsoft.com/office/officeart/2005/8/layout/cycle2"/>
    <dgm:cxn modelId="{C8838112-43CC-4035-B6D2-F6A274DAE0A5}" type="presOf" srcId="{CC8F4582-0511-4994-95FF-7DA17596E754}" destId="{4F8D8AB9-AD18-416C-9006-3EBF3F8ADCF2}" srcOrd="0" destOrd="0" presId="urn:microsoft.com/office/officeart/2005/8/layout/cycle2"/>
    <dgm:cxn modelId="{EF32F714-B9B3-4841-8D67-6832F2E67131}" type="presOf" srcId="{42CE9FCF-A22A-4DA9-BA12-A7FC8BCC349E}" destId="{FAAB4114-43EE-4F4B-84C4-A713EE7A358A}" srcOrd="1" destOrd="0" presId="urn:microsoft.com/office/officeart/2005/8/layout/cycle2"/>
    <dgm:cxn modelId="{A5CA4518-29B8-41A7-A4BB-1F32DA1F8678}" type="presOf" srcId="{BD79D5AC-1B2F-4F61-B6F6-A7318F150E38}" destId="{F23E9550-EC47-4B90-B2AE-D5B5710FACB4}" srcOrd="1" destOrd="0" presId="urn:microsoft.com/office/officeart/2005/8/layout/cycle2"/>
    <dgm:cxn modelId="{962D511D-D423-46BF-BF0F-5107F8594C56}" type="presOf" srcId="{DB0C4E7F-E656-499E-9631-49607CED98D0}" destId="{864F6C35-FB89-40A1-A240-173D7F39EFDD}" srcOrd="0" destOrd="0" presId="urn:microsoft.com/office/officeart/2005/8/layout/cycle2"/>
    <dgm:cxn modelId="{9CA0611D-82CA-4B4B-9736-A0A32E562B69}" type="presOf" srcId="{5CA3D75B-EC83-4022-B078-A3CC22441544}" destId="{9B83DD6F-1CE8-47AB-BF2B-2FD33DAFC947}" srcOrd="0" destOrd="0" presId="urn:microsoft.com/office/officeart/2005/8/layout/cycle2"/>
    <dgm:cxn modelId="{7463DB23-A6C0-44A9-B820-643E9C7E1022}" type="presOf" srcId="{40954D95-97D2-4C49-9937-C5A860DD54DE}" destId="{32FDA444-44AC-47B2-8083-BA5F99A50867}"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D318AA2B-38C1-4D7B-B89E-035BD7745669}" type="presOf" srcId="{B82D95D7-3681-471F-AFDF-8057D6725C68}" destId="{9B8103FE-2675-4B07-820C-E79E7D097738}" srcOrd="0" destOrd="0" presId="urn:microsoft.com/office/officeart/2005/8/layout/cycle2"/>
    <dgm:cxn modelId="{5034872C-4AF8-443C-8DF9-7F0F5407BC64}" type="presOf" srcId="{42CE9FCF-A22A-4DA9-BA12-A7FC8BCC349E}" destId="{FCA9EE19-60E2-4823-9207-AAECF97AA940}" srcOrd="0" destOrd="0" presId="urn:microsoft.com/office/officeart/2005/8/layout/cycle2"/>
    <dgm:cxn modelId="{FF94042D-3296-42C1-A15F-341874F29B50}" type="presOf" srcId="{418DA20B-379F-4668-94D1-9E09FD6EC420}" destId="{2A0FF255-DB44-4682-A7FF-FF209AF2D31C}" srcOrd="0" destOrd="0" presId="urn:microsoft.com/office/officeart/2005/8/layout/cycle2"/>
    <dgm:cxn modelId="{EE7D3634-B825-4C75-972F-8F86AD811279}" type="presOf" srcId="{D676A66D-B943-475E-B7BF-79A2BCCB3068}" destId="{C6418C61-0F32-4745-990E-E13BE847E43B}" srcOrd="1" destOrd="0" presId="urn:microsoft.com/office/officeart/2005/8/layout/cycle2"/>
    <dgm:cxn modelId="{B0864C41-8B5E-4189-8807-2056EDF3EC96}" type="presOf" srcId="{53FCFA09-25E0-42DC-AEDE-2A3A519EE58E}" destId="{ED856E37-26B2-411A-BC3B-E2DCE40A8D2C}" srcOrd="0" destOrd="0" presId="urn:microsoft.com/office/officeart/2005/8/layout/cycle2"/>
    <dgm:cxn modelId="{4140DA45-C5C3-4417-81AF-510D9470DFFB}" type="presOf" srcId="{20A88EEE-D09C-4142-80D3-FD0ECC0D0CB4}" destId="{4C248587-8794-4D16-9672-B0289067816F}"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E874FF4A-7ADE-4FCC-9D62-277F0023D7E0}" type="presOf" srcId="{C07863CA-0B02-455C-AAF9-702EDB99D2A3}" destId="{4A696297-7A8A-4EF3-A543-550F16F217D7}" srcOrd="0" destOrd="0" presId="urn:microsoft.com/office/officeart/2005/8/layout/cycle2"/>
    <dgm:cxn modelId="{544BF94F-2419-4E41-B25A-BEB698B18E74}" type="presOf" srcId="{4E2CE9BB-2A36-4BE8-B6C8-7E02CB30C99B}" destId="{119B607A-A2CE-4DD8-8B71-D4AA08B3A67A}" srcOrd="0" destOrd="0" presId="urn:microsoft.com/office/officeart/2005/8/layout/cycle2"/>
    <dgm:cxn modelId="{34DA8153-484D-4598-BA11-926DF4070CBF}" type="presOf" srcId="{54A9CEA7-A743-4B67-926A-13B5DC25B193}" destId="{0A344EF3-BEEC-4978-B5F7-07732A5EE8DE}" srcOrd="1" destOrd="0" presId="urn:microsoft.com/office/officeart/2005/8/layout/cycle2"/>
    <dgm:cxn modelId="{4BF82D59-056C-4711-AA64-699F17537F71}" type="presOf" srcId="{9F942445-7FB9-4879-A3F3-CFBFF349751C}" destId="{AF06B1D6-C4AA-47C1-86C5-0E54EE244230}" srcOrd="0" destOrd="0" presId="urn:microsoft.com/office/officeart/2005/8/layout/cycle2"/>
    <dgm:cxn modelId="{9BB3B659-96B2-44B9-AD35-9BA7CF732A1A}" type="presOf" srcId="{1B6F75F6-CFAD-47C2-9B69-A75C97B2DFFB}" destId="{72F66DA1-6CF2-4F0F-AED0-F465B320DB1C}"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0263662-ABCF-40A7-9CFD-4CB8A14E034A}" type="presOf" srcId="{418DA20B-379F-4668-94D1-9E09FD6EC420}" destId="{9A016012-80FA-438F-B2C7-8CDC400BD9DD}"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F3A09964-D6ED-4425-8B1A-A21CB1534283}" type="presOf" srcId="{840DE21A-FB42-48FB-B560-8834402CD49A}" destId="{CAA6717B-BDDF-4BF3-AD3E-571B6FB811AC}" srcOrd="1" destOrd="0" presId="urn:microsoft.com/office/officeart/2005/8/layout/cycle2"/>
    <dgm:cxn modelId="{D1315D6C-7350-4F10-8D09-2EDF38819850}" type="presOf" srcId="{4EF681E0-A19B-4093-A99F-93DFD946C031}" destId="{BEFA3DEE-F13D-4375-BCD6-FB5AB4CEF8B4}" srcOrd="0" destOrd="0" presId="urn:microsoft.com/office/officeart/2005/8/layout/cycle2"/>
    <dgm:cxn modelId="{3217D16C-C9CD-41F8-AAC7-89ADC2E30C03}" type="presOf" srcId="{18D05F78-20A7-4BE7-B47A-DABF40716FAB}" destId="{0D496587-CBC4-4FCD-B928-FA9EE753C7C1}" srcOrd="0" destOrd="0" presId="urn:microsoft.com/office/officeart/2005/8/layout/cycle2"/>
    <dgm:cxn modelId="{8CA18773-7126-4958-AFB8-F2307AE2B6CC}" type="presOf" srcId="{8FE0387E-A363-4638-9824-8EB2355060A3}" destId="{C7A47BA8-BB2C-4DA8-872F-2306115A325A}" srcOrd="1" destOrd="0" presId="urn:microsoft.com/office/officeart/2005/8/layout/cycle2"/>
    <dgm:cxn modelId="{3191CD7C-899A-402B-BDDE-B0BC77D805D4}" type="presOf" srcId="{D4509880-136B-4AFB-87E1-5CA5167F5DF6}" destId="{438AE54A-7B34-4906-AD6F-B65EBFFAC182}"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87E2284-F412-4B68-B0A7-B414780E7306}" type="presOf" srcId="{1292C815-A999-47F1-B2AB-6D8B2FC4801B}" destId="{991672FA-4286-4707-9346-BC3482C52E8F}" srcOrd="0" destOrd="0" presId="urn:microsoft.com/office/officeart/2005/8/layout/cycle2"/>
    <dgm:cxn modelId="{D234028B-35C7-4F9D-9E35-056C7F9B7E7A}" type="presOf" srcId="{A0152593-2F3F-46F3-94AB-43163D17405A}" destId="{967C4D7A-9024-449D-A0F9-A4DB6E5CE76D}" srcOrd="0" destOrd="0" presId="urn:microsoft.com/office/officeart/2005/8/layout/cycle2"/>
    <dgm:cxn modelId="{7DBAA793-1541-415D-9973-2E74E243B320}" type="presOf" srcId="{E1B2DC05-DD82-40E1-A80B-3A3F0D150826}" destId="{3DC38976-62A3-4A21-9CAC-CB1F46EB8EFB}" srcOrd="0" destOrd="0" presId="urn:microsoft.com/office/officeart/2005/8/layout/cycle2"/>
    <dgm:cxn modelId="{AB6EDB99-7BDE-4886-9C28-F7EEB42E7CE4}" type="presOf" srcId="{A18E5D57-F9D5-4A5B-A052-65315B471A07}" destId="{3C54F79F-8B4A-47F2-9399-7BE1E0697A53}" srcOrd="1" destOrd="0" presId="urn:microsoft.com/office/officeart/2005/8/layout/cycle2"/>
    <dgm:cxn modelId="{6CE46F9B-5540-4C35-A60A-15FD64579641}" type="presOf" srcId="{A18E5D57-F9D5-4A5B-A052-65315B471A07}" destId="{30D46EBD-D36D-41FD-AAD5-9C9AB3EDFA83}" srcOrd="0" destOrd="0" presId="urn:microsoft.com/office/officeart/2005/8/layout/cycle2"/>
    <dgm:cxn modelId="{1003D99C-F6C1-4ACA-803B-6EF2E50D4564}" type="presOf" srcId="{D4509880-136B-4AFB-87E1-5CA5167F5DF6}" destId="{6EF553B0-0542-4717-AE73-44B7C77C9434}" srcOrd="0" destOrd="0" presId="urn:microsoft.com/office/officeart/2005/8/layout/cycle2"/>
    <dgm:cxn modelId="{E29E1A9D-743F-4427-9668-62E240B81988}" type="presOf" srcId="{BD79D5AC-1B2F-4F61-B6F6-A7318F150E38}" destId="{19901B25-B654-4D6F-8306-CDCF01BE7AE6}"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ADF0BFA0-FA05-410C-B0B9-0AFB8B49A834}" type="presOf" srcId="{40954D95-97D2-4C49-9937-C5A860DD54DE}" destId="{6D554F96-CD44-49AE-9D87-E68C54E0BAC1}" srcOrd="0" destOrd="0" presId="urn:microsoft.com/office/officeart/2005/8/layout/cycle2"/>
    <dgm:cxn modelId="{15D7BBA3-AB44-4617-B529-A2DA216ED8CC}" type="presOf" srcId="{1292C815-A999-47F1-B2AB-6D8B2FC4801B}" destId="{8CFDA3A1-6E4D-442D-90BA-453F0E25E27B}" srcOrd="1" destOrd="0" presId="urn:microsoft.com/office/officeart/2005/8/layout/cycle2"/>
    <dgm:cxn modelId="{6912FDBB-0C63-4655-BF61-5E5B89BADF3C}" type="presOf" srcId="{B17E3CDC-EC1B-49FA-B3BE-FE70CB48175E}" destId="{51DC019C-C6AF-4F26-BECE-9B5E8B178F4F}" srcOrd="0" destOrd="0" presId="urn:microsoft.com/office/officeart/2005/8/layout/cycle2"/>
    <dgm:cxn modelId="{65D61ABF-9A8B-47C0-B06D-94B245CF35EB}" type="presOf" srcId="{D676A66D-B943-475E-B7BF-79A2BCCB3068}" destId="{F584AF75-025F-4739-B68F-790056C42DC9}"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F246BCC-71BA-44E3-B51F-428F68BE4248}"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168C28D5-8A43-4CE3-8E57-8F7387650C4F}" type="presOf" srcId="{D6536DF3-26F3-42D3-BC6B-F221B626BC83}" destId="{6F35B8D1-CA24-4542-A68C-787B35CF0061}"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F4417E7-0EE3-4E61-A439-3940C3C371D7}" type="presOf" srcId="{D6536DF3-26F3-42D3-BC6B-F221B626BC83}" destId="{06811DA2-79D7-41F5-877B-3B221025E7BB}"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029A2F1-4502-407B-8C46-82D71F60B202}" type="presOf" srcId="{16099399-E8E7-4C09-9EF8-03D8CAA8D363}" destId="{600E7B3C-BE3F-420F-AB3F-8C501010770B}" srcOrd="0" destOrd="0" presId="urn:microsoft.com/office/officeart/2005/8/layout/cycle2"/>
    <dgm:cxn modelId="{5A7542F2-CE3E-4056-9A90-6D959A65286F}" type="presOf" srcId="{0E006D6F-D5B3-4AD9-B287-C560C2AF3303}" destId="{D0DA752E-5018-4DA3-9691-49A3707C419B}"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39B90EF3-7219-4893-B9F5-F0C23C52CF84}" type="presOf" srcId="{D1BAB489-789C-4DE7-BF74-7824849A0A5B}" destId="{F0AAD80B-1320-4E54-BC3C-1AB080A1DB90}" srcOrd="0" destOrd="0" presId="urn:microsoft.com/office/officeart/2005/8/layout/cycle2"/>
    <dgm:cxn modelId="{C91CE3F6-46F9-4711-8293-4D613D0D1370}" type="presOf" srcId="{09734ACD-7621-4A37-B423-CF4EFE9FF14B}" destId="{2561AE8B-289F-4464-ABD6-AEF227881787}" srcOrd="0" destOrd="0" presId="urn:microsoft.com/office/officeart/2005/8/layout/cycle2"/>
    <dgm:cxn modelId="{D0B65CF9-E9FF-4054-953B-A24064B72BC7}" type="presOf" srcId="{9EA0BBBC-9F19-49DA-8C37-DF0AF07A423D}" destId="{4F72DE4B-87CE-4DDB-8571-530ED32955B6}" srcOrd="1" destOrd="0" presId="urn:microsoft.com/office/officeart/2005/8/layout/cycle2"/>
    <dgm:cxn modelId="{495BD0F9-6C3A-4A80-B0DF-5ED379316EEC}" type="presOf" srcId="{840DE21A-FB42-48FB-B560-8834402CD49A}" destId="{3EC61214-0A38-4F46-8B5A-51470B571D70}" srcOrd="0" destOrd="0" presId="urn:microsoft.com/office/officeart/2005/8/layout/cycle2"/>
    <dgm:cxn modelId="{FE4C7DFB-DE39-4139-BAD0-1722AEFB1EA6}" type="presOf" srcId="{A0152593-2F3F-46F3-94AB-43163D17405A}" destId="{4973C34D-92C2-40D2-9B5B-F1D150AD320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94876FD-D8CB-4821-8BAD-47C162DEFC56}" type="presOf" srcId="{54A9CEA7-A743-4B67-926A-13B5DC25B193}" destId="{4C821FEC-7C70-47B7-9C69-7EE931DB7427}" srcOrd="0" destOrd="0" presId="urn:microsoft.com/office/officeart/2005/8/layout/cycle2"/>
    <dgm:cxn modelId="{D43C78E6-95B8-41AE-925C-96ECDB2FF6E5}" type="presParOf" srcId="{ED856E37-26B2-411A-BC3B-E2DCE40A8D2C}" destId="{9B8103FE-2675-4B07-820C-E79E7D097738}" srcOrd="0" destOrd="0" presId="urn:microsoft.com/office/officeart/2005/8/layout/cycle2"/>
    <dgm:cxn modelId="{2F6CBE0A-5889-46CD-AEEB-F8CED30E34E7}" type="presParOf" srcId="{ED856E37-26B2-411A-BC3B-E2DCE40A8D2C}" destId="{3EC61214-0A38-4F46-8B5A-51470B571D70}" srcOrd="1" destOrd="0" presId="urn:microsoft.com/office/officeart/2005/8/layout/cycle2"/>
    <dgm:cxn modelId="{51AB6060-60C1-4E1C-AF8A-B16640C43A0D}" type="presParOf" srcId="{3EC61214-0A38-4F46-8B5A-51470B571D70}" destId="{CAA6717B-BDDF-4BF3-AD3E-571B6FB811AC}" srcOrd="0" destOrd="0" presId="urn:microsoft.com/office/officeart/2005/8/layout/cycle2"/>
    <dgm:cxn modelId="{C33130E4-9504-48A1-BFA6-ABBDDDD7A027}" type="presParOf" srcId="{ED856E37-26B2-411A-BC3B-E2DCE40A8D2C}" destId="{51DC019C-C6AF-4F26-BECE-9B5E8B178F4F}" srcOrd="2" destOrd="0" presId="urn:microsoft.com/office/officeart/2005/8/layout/cycle2"/>
    <dgm:cxn modelId="{387FCC53-4B60-45FD-865D-F48B9F10D6C4}" type="presParOf" srcId="{ED856E37-26B2-411A-BC3B-E2DCE40A8D2C}" destId="{30D46EBD-D36D-41FD-AAD5-9C9AB3EDFA83}" srcOrd="3" destOrd="0" presId="urn:microsoft.com/office/officeart/2005/8/layout/cycle2"/>
    <dgm:cxn modelId="{0DD6A719-C131-41CA-9B60-C75C33ADB9E7}" type="presParOf" srcId="{30D46EBD-D36D-41FD-AAD5-9C9AB3EDFA83}" destId="{3C54F79F-8B4A-47F2-9399-7BE1E0697A53}" srcOrd="0" destOrd="0" presId="urn:microsoft.com/office/officeart/2005/8/layout/cycle2"/>
    <dgm:cxn modelId="{B6469F6A-2DB4-4A37-A1EA-7696AD77A220}" type="presParOf" srcId="{ED856E37-26B2-411A-BC3B-E2DCE40A8D2C}" destId="{BEFA3DEE-F13D-4375-BCD6-FB5AB4CEF8B4}" srcOrd="4" destOrd="0" presId="urn:microsoft.com/office/officeart/2005/8/layout/cycle2"/>
    <dgm:cxn modelId="{139652AC-DCF0-406B-A74E-41E0B6DD4467}" type="presParOf" srcId="{ED856E37-26B2-411A-BC3B-E2DCE40A8D2C}" destId="{4F8D8AB9-AD18-416C-9006-3EBF3F8ADCF2}" srcOrd="5" destOrd="0" presId="urn:microsoft.com/office/officeart/2005/8/layout/cycle2"/>
    <dgm:cxn modelId="{04E57FB4-CCCB-4CCC-8AB0-071A05682832}" type="presParOf" srcId="{4F8D8AB9-AD18-416C-9006-3EBF3F8ADCF2}" destId="{2718448F-E8AF-4000-A6E5-581FE8B44B11}" srcOrd="0" destOrd="0" presId="urn:microsoft.com/office/officeart/2005/8/layout/cycle2"/>
    <dgm:cxn modelId="{8394150A-0841-4340-B4E4-11389902154A}" type="presParOf" srcId="{ED856E37-26B2-411A-BC3B-E2DCE40A8D2C}" destId="{AF06B1D6-C4AA-47C1-86C5-0E54EE244230}" srcOrd="6" destOrd="0" presId="urn:microsoft.com/office/officeart/2005/8/layout/cycle2"/>
    <dgm:cxn modelId="{1476C062-EFD9-4055-9CC1-1EAB608D9982}" type="presParOf" srcId="{ED856E37-26B2-411A-BC3B-E2DCE40A8D2C}" destId="{4C821FEC-7C70-47B7-9C69-7EE931DB7427}" srcOrd="7" destOrd="0" presId="urn:microsoft.com/office/officeart/2005/8/layout/cycle2"/>
    <dgm:cxn modelId="{91E7B20E-045E-4777-AD49-73AA7752CCF7}" type="presParOf" srcId="{4C821FEC-7C70-47B7-9C69-7EE931DB7427}" destId="{0A344EF3-BEEC-4978-B5F7-07732A5EE8DE}" srcOrd="0" destOrd="0" presId="urn:microsoft.com/office/officeart/2005/8/layout/cycle2"/>
    <dgm:cxn modelId="{19614BB5-89F0-4860-A481-A78D424971BD}" type="presParOf" srcId="{ED856E37-26B2-411A-BC3B-E2DCE40A8D2C}" destId="{119B607A-A2CE-4DD8-8B71-D4AA08B3A67A}" srcOrd="8" destOrd="0" presId="urn:microsoft.com/office/officeart/2005/8/layout/cycle2"/>
    <dgm:cxn modelId="{5B7ABEB9-5E77-48E0-8601-6204D5D3545D}" type="presParOf" srcId="{ED856E37-26B2-411A-BC3B-E2DCE40A8D2C}" destId="{6EF553B0-0542-4717-AE73-44B7C77C9434}" srcOrd="9" destOrd="0" presId="urn:microsoft.com/office/officeart/2005/8/layout/cycle2"/>
    <dgm:cxn modelId="{8D421BC7-4E12-4D24-9374-3E7EE251B838}" type="presParOf" srcId="{6EF553B0-0542-4717-AE73-44B7C77C9434}" destId="{438AE54A-7B34-4906-AD6F-B65EBFFAC182}" srcOrd="0" destOrd="0" presId="urn:microsoft.com/office/officeart/2005/8/layout/cycle2"/>
    <dgm:cxn modelId="{F80A3291-82E6-4590-9649-CB0B3CC47E64}" type="presParOf" srcId="{ED856E37-26B2-411A-BC3B-E2DCE40A8D2C}" destId="{72F66DA1-6CF2-4F0F-AED0-F465B320DB1C}" srcOrd="10" destOrd="0" presId="urn:microsoft.com/office/officeart/2005/8/layout/cycle2"/>
    <dgm:cxn modelId="{579951A3-8073-424C-946D-147F8AAFE57C}" type="presParOf" srcId="{ED856E37-26B2-411A-BC3B-E2DCE40A8D2C}" destId="{2A0FF255-DB44-4682-A7FF-FF209AF2D31C}" srcOrd="11" destOrd="0" presId="urn:microsoft.com/office/officeart/2005/8/layout/cycle2"/>
    <dgm:cxn modelId="{95B60E98-C6C5-4CF6-B775-41ADE5B06527}" type="presParOf" srcId="{2A0FF255-DB44-4682-A7FF-FF209AF2D31C}" destId="{9A016012-80FA-438F-B2C7-8CDC400BD9DD}" srcOrd="0" destOrd="0" presId="urn:microsoft.com/office/officeart/2005/8/layout/cycle2"/>
    <dgm:cxn modelId="{69A36FDC-AC21-4815-A2A2-83E8B8E5BDC6}" type="presParOf" srcId="{ED856E37-26B2-411A-BC3B-E2DCE40A8D2C}" destId="{2561AE8B-289F-4464-ABD6-AEF227881787}" srcOrd="12" destOrd="0" presId="urn:microsoft.com/office/officeart/2005/8/layout/cycle2"/>
    <dgm:cxn modelId="{5E426A81-ABF4-4400-8C7B-AF83B5E5F6C4}" type="presParOf" srcId="{ED856E37-26B2-411A-BC3B-E2DCE40A8D2C}" destId="{DF499081-5598-44A0-84E8-C72F54AC95F2}" srcOrd="13" destOrd="0" presId="urn:microsoft.com/office/officeart/2005/8/layout/cycle2"/>
    <dgm:cxn modelId="{0BD332DE-2E6E-431A-9228-80322A1F3F49}" type="presParOf" srcId="{DF499081-5598-44A0-84E8-C72F54AC95F2}" destId="{4F72DE4B-87CE-4DDB-8571-530ED32955B6}" srcOrd="0" destOrd="0" presId="urn:microsoft.com/office/officeart/2005/8/layout/cycle2"/>
    <dgm:cxn modelId="{8B9B7A81-E7DD-4B45-B50F-F8024050E606}" type="presParOf" srcId="{ED856E37-26B2-411A-BC3B-E2DCE40A8D2C}" destId="{3DC38976-62A3-4A21-9CAC-CB1F46EB8EFB}" srcOrd="14" destOrd="0" presId="urn:microsoft.com/office/officeart/2005/8/layout/cycle2"/>
    <dgm:cxn modelId="{9A2632A5-9787-4842-86EA-D9274939555E}" type="presParOf" srcId="{ED856E37-26B2-411A-BC3B-E2DCE40A8D2C}" destId="{991672FA-4286-4707-9346-BC3482C52E8F}" srcOrd="15" destOrd="0" presId="urn:microsoft.com/office/officeart/2005/8/layout/cycle2"/>
    <dgm:cxn modelId="{F7D87EDA-18A7-4A7D-9C45-AE3CF45D6227}" type="presParOf" srcId="{991672FA-4286-4707-9346-BC3482C52E8F}" destId="{8CFDA3A1-6E4D-442D-90BA-453F0E25E27B}" srcOrd="0" destOrd="0" presId="urn:microsoft.com/office/officeart/2005/8/layout/cycle2"/>
    <dgm:cxn modelId="{7CA87074-EE9F-4CE0-A0BB-BBC512278749}" type="presParOf" srcId="{ED856E37-26B2-411A-BC3B-E2DCE40A8D2C}" destId="{D0DA752E-5018-4DA3-9691-49A3707C419B}" srcOrd="16" destOrd="0" presId="urn:microsoft.com/office/officeart/2005/8/layout/cycle2"/>
    <dgm:cxn modelId="{D706BEF5-6E8F-4092-8407-89F18879C486}" type="presParOf" srcId="{ED856E37-26B2-411A-BC3B-E2DCE40A8D2C}" destId="{6D554F96-CD44-49AE-9D87-E68C54E0BAC1}" srcOrd="17" destOrd="0" presId="urn:microsoft.com/office/officeart/2005/8/layout/cycle2"/>
    <dgm:cxn modelId="{1BC83B58-6AD2-476B-B117-19AF3E33C6C3}" type="presParOf" srcId="{6D554F96-CD44-49AE-9D87-E68C54E0BAC1}" destId="{32FDA444-44AC-47B2-8083-BA5F99A50867}" srcOrd="0" destOrd="0" presId="urn:microsoft.com/office/officeart/2005/8/layout/cycle2"/>
    <dgm:cxn modelId="{5D092B4B-98CD-422E-9DA8-8AB4BBD01559}" type="presParOf" srcId="{ED856E37-26B2-411A-BC3B-E2DCE40A8D2C}" destId="{0D496587-CBC4-4FCD-B928-FA9EE753C7C1}" srcOrd="18" destOrd="0" presId="urn:microsoft.com/office/officeart/2005/8/layout/cycle2"/>
    <dgm:cxn modelId="{91CEB757-8B71-4257-BEF4-870C2B60D354}" type="presParOf" srcId="{ED856E37-26B2-411A-BC3B-E2DCE40A8D2C}" destId="{FCA9EE19-60E2-4823-9207-AAECF97AA940}" srcOrd="19" destOrd="0" presId="urn:microsoft.com/office/officeart/2005/8/layout/cycle2"/>
    <dgm:cxn modelId="{67EF8381-F99B-4426-B884-6E7F86B31EBA}" type="presParOf" srcId="{FCA9EE19-60E2-4823-9207-AAECF97AA940}" destId="{FAAB4114-43EE-4F4B-84C4-A713EE7A358A}" srcOrd="0" destOrd="0" presId="urn:microsoft.com/office/officeart/2005/8/layout/cycle2"/>
    <dgm:cxn modelId="{B99A7742-23DA-4A4A-A8AC-26837182C584}" type="presParOf" srcId="{ED856E37-26B2-411A-BC3B-E2DCE40A8D2C}" destId="{864F6C35-FB89-40A1-A240-173D7F39EFDD}" srcOrd="20" destOrd="0" presId="urn:microsoft.com/office/officeart/2005/8/layout/cycle2"/>
    <dgm:cxn modelId="{4F7A21FF-676D-49B5-B1A7-7926A6AF0BD9}" type="presParOf" srcId="{ED856E37-26B2-411A-BC3B-E2DCE40A8D2C}" destId="{4A696297-7A8A-4EF3-A543-550F16F217D7}" srcOrd="21" destOrd="0" presId="urn:microsoft.com/office/officeart/2005/8/layout/cycle2"/>
    <dgm:cxn modelId="{23A45D1A-BD1C-4C24-955D-3016627A594A}" type="presParOf" srcId="{4A696297-7A8A-4EF3-A543-550F16F217D7}" destId="{E2402EBB-F9CC-499B-A5B1-5549EB87B2AB}" srcOrd="0" destOrd="0" presId="urn:microsoft.com/office/officeart/2005/8/layout/cycle2"/>
    <dgm:cxn modelId="{6F5B98AD-6644-49A3-A4DD-5177E6C9473C}" type="presParOf" srcId="{ED856E37-26B2-411A-BC3B-E2DCE40A8D2C}" destId="{053A2F4E-DC85-4041-AF31-5A0BF7027A2B}" srcOrd="22" destOrd="0" presId="urn:microsoft.com/office/officeart/2005/8/layout/cycle2"/>
    <dgm:cxn modelId="{E0048B32-BB4A-4862-8479-F2B59C6910CE}" type="presParOf" srcId="{ED856E37-26B2-411A-BC3B-E2DCE40A8D2C}" destId="{967C4D7A-9024-449D-A0F9-A4DB6E5CE76D}" srcOrd="23" destOrd="0" presId="urn:microsoft.com/office/officeart/2005/8/layout/cycle2"/>
    <dgm:cxn modelId="{FD5F66FE-73D5-4232-A72B-CCF6B8D58C7E}" type="presParOf" srcId="{967C4D7A-9024-449D-A0F9-A4DB6E5CE76D}" destId="{4973C34D-92C2-40D2-9B5B-F1D150AD3203}" srcOrd="0" destOrd="0" presId="urn:microsoft.com/office/officeart/2005/8/layout/cycle2"/>
    <dgm:cxn modelId="{FB714843-5045-4273-BDEB-B1387F8F6B83}" type="presParOf" srcId="{ED856E37-26B2-411A-BC3B-E2DCE40A8D2C}" destId="{9B83DD6F-1CE8-47AB-BF2B-2FD33DAFC947}" srcOrd="24" destOrd="0" presId="urn:microsoft.com/office/officeart/2005/8/layout/cycle2"/>
    <dgm:cxn modelId="{ED42E066-E266-4398-9D27-695134BD2E3B}" type="presParOf" srcId="{ED856E37-26B2-411A-BC3B-E2DCE40A8D2C}" destId="{D38C9851-19D2-497D-92A5-C7B056D90529}" srcOrd="25" destOrd="0" presId="urn:microsoft.com/office/officeart/2005/8/layout/cycle2"/>
    <dgm:cxn modelId="{7496518D-0E35-4314-841D-A9E203344BE2}" type="presParOf" srcId="{D38C9851-19D2-497D-92A5-C7B056D90529}" destId="{C7A47BA8-BB2C-4DA8-872F-2306115A325A}" srcOrd="0" destOrd="0" presId="urn:microsoft.com/office/officeart/2005/8/layout/cycle2"/>
    <dgm:cxn modelId="{192CEFA7-1F58-47AB-93BE-7AFBA7E8F418}" type="presParOf" srcId="{ED856E37-26B2-411A-BC3B-E2DCE40A8D2C}" destId="{F0AAD80B-1320-4E54-BC3C-1AB080A1DB90}" srcOrd="26" destOrd="0" presId="urn:microsoft.com/office/officeart/2005/8/layout/cycle2"/>
    <dgm:cxn modelId="{BFCC89B1-7A42-45E1-A215-96160C90BB3E}" type="presParOf" srcId="{ED856E37-26B2-411A-BC3B-E2DCE40A8D2C}" destId="{F584AF75-025F-4739-B68F-790056C42DC9}" srcOrd="27" destOrd="0" presId="urn:microsoft.com/office/officeart/2005/8/layout/cycle2"/>
    <dgm:cxn modelId="{40E24EED-42BC-44A1-A857-E00DC0CD57A9}" type="presParOf" srcId="{F584AF75-025F-4739-B68F-790056C42DC9}" destId="{C6418C61-0F32-4745-990E-E13BE847E43B}" srcOrd="0" destOrd="0" presId="urn:microsoft.com/office/officeart/2005/8/layout/cycle2"/>
    <dgm:cxn modelId="{3B3142D7-1A2A-4F88-A1ED-2022CC59513C}" type="presParOf" srcId="{ED856E37-26B2-411A-BC3B-E2DCE40A8D2C}" destId="{600E7B3C-BE3F-420F-AB3F-8C501010770B}" srcOrd="28" destOrd="0" presId="urn:microsoft.com/office/officeart/2005/8/layout/cycle2"/>
    <dgm:cxn modelId="{9C37A0F5-5B91-4477-87F6-5EDE29229CCA}" type="presParOf" srcId="{ED856E37-26B2-411A-BC3B-E2DCE40A8D2C}" destId="{06811DA2-79D7-41F5-877B-3B221025E7BB}" srcOrd="29" destOrd="0" presId="urn:microsoft.com/office/officeart/2005/8/layout/cycle2"/>
    <dgm:cxn modelId="{43FD53B5-06B2-4112-BE87-2CE34A178770}" type="presParOf" srcId="{06811DA2-79D7-41F5-877B-3B221025E7BB}" destId="{6F35B8D1-CA24-4542-A68C-787B35CF0061}" srcOrd="0" destOrd="0" presId="urn:microsoft.com/office/officeart/2005/8/layout/cycle2"/>
    <dgm:cxn modelId="{27764CC5-1598-4B6C-BEB8-E9F475D8917F}" type="presParOf" srcId="{ED856E37-26B2-411A-BC3B-E2DCE40A8D2C}" destId="{4C248587-8794-4D16-9672-B0289067816F}" srcOrd="30" destOrd="0" presId="urn:microsoft.com/office/officeart/2005/8/layout/cycle2"/>
    <dgm:cxn modelId="{A9EF5F14-FFF3-44DF-BAAC-450D96141B9C}" type="presParOf" srcId="{ED856E37-26B2-411A-BC3B-E2DCE40A8D2C}" destId="{19901B25-B654-4D6F-8306-CDCF01BE7AE6}" srcOrd="31" destOrd="0" presId="urn:microsoft.com/office/officeart/2005/8/layout/cycle2"/>
    <dgm:cxn modelId="{C5ACFBDC-F656-4B82-AC3D-E27BA536C8A3}"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893188" y="40699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02234" y="767307"/>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3979708" y="623117"/>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706874" y="1181104"/>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00812" y="12385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459689" y="1948085"/>
          <a:ext cx="181904" cy="24917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467580"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845782" y="295084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683701"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847945" y="4037358"/>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467580"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434151" y="504199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852118"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667398" y="581180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3931015"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664416" y="622959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844499" y="608540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577901" y="623175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57983"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573264" y="5817966"/>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36880"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03454" y="504243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1418"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85664" y="403945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297"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83502" y="2952942"/>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1418"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797295" y="194830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36880" y="123858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64048" y="117849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57983" y="62312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577996" y="760789"/>
          <a:ext cx="221171" cy="24917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ScaleX="99010" custScaleY="98030"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8D10E02-4CB5-4849-AE73-55E826FF9ED7}" type="presOf" srcId="{9EA0BBBC-9F19-49DA-8C37-DF0AF07A423D}" destId="{4F72DE4B-87CE-4DDB-8571-530ED32955B6}" srcOrd="1"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A855E03-6E77-4683-A6FC-2064E6DB99C0}" type="presOf" srcId="{09734ACD-7621-4A37-B423-CF4EFE9FF14B}" destId="{2561AE8B-289F-4464-ABD6-AEF227881787}"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2B1DC10C-EA0F-4F28-889C-7951237BE9A8}" type="presOf" srcId="{53FCFA09-25E0-42DC-AEDE-2A3A519EE58E}" destId="{ED856E37-26B2-411A-BC3B-E2DCE40A8D2C}" srcOrd="0" destOrd="0" presId="urn:microsoft.com/office/officeart/2005/8/layout/cycle2"/>
    <dgm:cxn modelId="{601DC50D-D4B8-4D7D-87EC-FB094D9EBC4E}" type="presOf" srcId="{40954D95-97D2-4C49-9937-C5A860DD54DE}" destId="{32FDA444-44AC-47B2-8083-BA5F99A50867}" srcOrd="1" destOrd="0" presId="urn:microsoft.com/office/officeart/2005/8/layout/cycle2"/>
    <dgm:cxn modelId="{5B710F12-F44C-4B00-9939-EE5443843E54}" type="presOf" srcId="{A0152593-2F3F-46F3-94AB-43163D17405A}" destId="{4973C34D-92C2-40D2-9B5B-F1D150AD3203}" srcOrd="1" destOrd="0" presId="urn:microsoft.com/office/officeart/2005/8/layout/cycle2"/>
    <dgm:cxn modelId="{05BF3D14-406F-47B0-956C-278DCB45E883}" type="presOf" srcId="{54A9CEA7-A743-4B67-926A-13B5DC25B193}" destId="{4C821FEC-7C70-47B7-9C69-7EE931DB7427}" srcOrd="0" destOrd="0" presId="urn:microsoft.com/office/officeart/2005/8/layout/cycle2"/>
    <dgm:cxn modelId="{18B37F14-B1B9-4F57-B866-64B57035155A}" type="presOf" srcId="{54A9CEA7-A743-4B67-926A-13B5DC25B193}" destId="{0A344EF3-BEEC-4978-B5F7-07732A5EE8DE}" srcOrd="1" destOrd="0" presId="urn:microsoft.com/office/officeart/2005/8/layout/cycle2"/>
    <dgm:cxn modelId="{50182515-6ADC-4D53-A0E3-07DECF5C8CA2}" type="presOf" srcId="{418DA20B-379F-4668-94D1-9E09FD6EC420}" destId="{9A016012-80FA-438F-B2C7-8CDC400BD9DD}" srcOrd="1" destOrd="0" presId="urn:microsoft.com/office/officeart/2005/8/layout/cycle2"/>
    <dgm:cxn modelId="{0B0BAA1C-6903-45A6-B65E-B98E9B5C9B73}" type="presOf" srcId="{1292C815-A999-47F1-B2AB-6D8B2FC4801B}" destId="{991672FA-4286-4707-9346-BC3482C52E8F}" srcOrd="0" destOrd="0" presId="urn:microsoft.com/office/officeart/2005/8/layout/cycle2"/>
    <dgm:cxn modelId="{EA58881E-D82F-4131-85FC-9828EB462898}" type="presOf" srcId="{C07863CA-0B02-455C-AAF9-702EDB99D2A3}" destId="{E2402EBB-F9CC-499B-A5B1-5549EB87B2A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B4703A44-2403-4D6A-9890-F2A6D56899CE}" type="presOf" srcId="{0E006D6F-D5B3-4AD9-B287-C560C2AF3303}" destId="{D0DA752E-5018-4DA3-9691-49A3707C419B}" srcOrd="0" destOrd="0" presId="urn:microsoft.com/office/officeart/2005/8/layout/cycle2"/>
    <dgm:cxn modelId="{E2A4A346-4C4A-45D8-962D-D53553572365}" type="presOf" srcId="{A18E5D57-F9D5-4A5B-A052-65315B471A07}" destId="{3C54F79F-8B4A-47F2-9399-7BE1E0697A53}" srcOrd="1" destOrd="0" presId="urn:microsoft.com/office/officeart/2005/8/layout/cycle2"/>
    <dgm:cxn modelId="{F35C1747-B0A1-425E-A57A-7C3B0DAFA1B9}" type="presOf" srcId="{42CE9FCF-A22A-4DA9-BA12-A7FC8BCC349E}" destId="{FCA9EE19-60E2-4823-9207-AAECF97AA940}"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F93EBB4A-9348-4202-AB70-3D689EB08D59}" type="presOf" srcId="{D6536DF3-26F3-42D3-BC6B-F221B626BC83}" destId="{06811DA2-79D7-41F5-877B-3B221025E7BB}" srcOrd="0" destOrd="0" presId="urn:microsoft.com/office/officeart/2005/8/layout/cycle2"/>
    <dgm:cxn modelId="{B1AC394C-AB7C-4A4F-86C1-C0E082980D5E}" type="presOf" srcId="{4E2CE9BB-2A36-4BE8-B6C8-7E02CB30C99B}" destId="{119B607A-A2CE-4DD8-8B71-D4AA08B3A67A}"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C068A25B-8C3F-4279-9E80-314CB7DEA2CB}" type="presOf" srcId="{D4509880-136B-4AFB-87E1-5CA5167F5DF6}" destId="{6EF553B0-0542-4717-AE73-44B7C77C943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76E29A65-B5AB-4E36-80FE-DB0E3C86A2D0}" type="presOf" srcId="{B17E3CDC-EC1B-49FA-B3BE-FE70CB48175E}" destId="{51DC019C-C6AF-4F26-BECE-9B5E8B178F4F}" srcOrd="0" destOrd="0" presId="urn:microsoft.com/office/officeart/2005/8/layout/cycle2"/>
    <dgm:cxn modelId="{D889A565-46F6-4DB5-87D8-72C8E4E03F71}" type="presOf" srcId="{9F942445-7FB9-4879-A3F3-CFBFF349751C}" destId="{AF06B1D6-C4AA-47C1-86C5-0E54EE244230}" srcOrd="0" destOrd="0" presId="urn:microsoft.com/office/officeart/2005/8/layout/cycle2"/>
    <dgm:cxn modelId="{05B97170-6E44-4C1C-BC91-120620631226}" type="presOf" srcId="{840DE21A-FB42-48FB-B560-8834402CD49A}" destId="{3EC61214-0A38-4F46-8B5A-51470B571D70}" srcOrd="0" destOrd="0" presId="urn:microsoft.com/office/officeart/2005/8/layout/cycle2"/>
    <dgm:cxn modelId="{E01A0D73-0399-4C09-9E37-F973C2A2A562}" type="presOf" srcId="{8FE0387E-A363-4638-9824-8EB2355060A3}" destId="{D38C9851-19D2-497D-92A5-C7B056D90529}" srcOrd="0" destOrd="0" presId="urn:microsoft.com/office/officeart/2005/8/layout/cycle2"/>
    <dgm:cxn modelId="{3904D078-6271-4879-8FB9-95D9D28F95C1}" type="presOf" srcId="{20A88EEE-D09C-4142-80D3-FD0ECC0D0CB4}" destId="{4C248587-8794-4D16-9672-B0289067816F}" srcOrd="0" destOrd="0" presId="urn:microsoft.com/office/officeart/2005/8/layout/cycle2"/>
    <dgm:cxn modelId="{D2A3B77B-DAA6-4979-9A96-6CF2ED0FACDE}" type="presOf" srcId="{1292C815-A999-47F1-B2AB-6D8B2FC4801B}" destId="{8CFDA3A1-6E4D-442D-90BA-453F0E25E27B}" srcOrd="1" destOrd="0" presId="urn:microsoft.com/office/officeart/2005/8/layout/cycle2"/>
    <dgm:cxn modelId="{0FB1117C-9A9B-444E-B5B0-550FCCB84CAE}" type="presOf" srcId="{D6536DF3-26F3-42D3-BC6B-F221B626BC83}" destId="{6F35B8D1-CA24-4542-A68C-787B35CF0061}" srcOrd="1" destOrd="0" presId="urn:microsoft.com/office/officeart/2005/8/layout/cycle2"/>
    <dgm:cxn modelId="{B019437D-2A06-4A04-B84A-BDB6E7CA1F6D}" type="presOf" srcId="{42CE9FCF-A22A-4DA9-BA12-A7FC8BCC349E}" destId="{FAAB4114-43EE-4F4B-84C4-A713EE7A358A}"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B152017F-9C73-4812-91E3-6273983A67D8}" type="presOf" srcId="{CC8F4582-0511-4994-95FF-7DA17596E754}" destId="{4F8D8AB9-AD18-416C-9006-3EBF3F8ADCF2}" srcOrd="0" destOrd="0" presId="urn:microsoft.com/office/officeart/2005/8/layout/cycle2"/>
    <dgm:cxn modelId="{BF2C3B81-B0B7-47EF-9D96-8DC490B34D1D}" type="presOf" srcId="{D4509880-136B-4AFB-87E1-5CA5167F5DF6}" destId="{438AE54A-7B34-4906-AD6F-B65EBFFAC182}" srcOrd="1" destOrd="0" presId="urn:microsoft.com/office/officeart/2005/8/layout/cycle2"/>
    <dgm:cxn modelId="{EA8D6B83-9571-494D-995F-3300480C5E5D}" type="presOf" srcId="{D676A66D-B943-475E-B7BF-79A2BCCB3068}" destId="{C6418C61-0F32-4745-990E-E13BE847E43B}" srcOrd="1" destOrd="0" presId="urn:microsoft.com/office/officeart/2005/8/layout/cycle2"/>
    <dgm:cxn modelId="{2C38FB86-EEB7-409B-A722-25E6E609F28F}" type="presOf" srcId="{16099399-E8E7-4C09-9EF8-03D8CAA8D363}" destId="{600E7B3C-BE3F-420F-AB3F-8C501010770B}" srcOrd="0" destOrd="0" presId="urn:microsoft.com/office/officeart/2005/8/layout/cycle2"/>
    <dgm:cxn modelId="{3658E289-2B1E-4378-B1BC-0A4EE4F5F53E}" type="presOf" srcId="{D1BAB489-789C-4DE7-BF74-7824849A0A5B}" destId="{F0AAD80B-1320-4E54-BC3C-1AB080A1DB90}" srcOrd="0" destOrd="0" presId="urn:microsoft.com/office/officeart/2005/8/layout/cycle2"/>
    <dgm:cxn modelId="{66603A8A-0215-4F51-81B0-376416EAB9AB}" type="presOf" srcId="{BD79D5AC-1B2F-4F61-B6F6-A7318F150E38}" destId="{F23E9550-EC47-4B90-B2AE-D5B5710FACB4}" srcOrd="1" destOrd="0" presId="urn:microsoft.com/office/officeart/2005/8/layout/cycle2"/>
    <dgm:cxn modelId="{C9BC5794-68D2-4193-9CD6-ED5051256F4D}" type="presOf" srcId="{E1B2DC05-DD82-40E1-A80B-3A3F0D150826}" destId="{3DC38976-62A3-4A21-9CAC-CB1F46EB8EFB}" srcOrd="0" destOrd="0" presId="urn:microsoft.com/office/officeart/2005/8/layout/cycle2"/>
    <dgm:cxn modelId="{8E928599-F084-4A08-8C94-59EA53B3FAC7}" type="presOf" srcId="{1B6F75F6-CFAD-47C2-9B69-A75C97B2DFFB}" destId="{72F66DA1-6CF2-4F0F-AED0-F465B320DB1C}" srcOrd="0" destOrd="0" presId="urn:microsoft.com/office/officeart/2005/8/layout/cycle2"/>
    <dgm:cxn modelId="{4B4ACA99-D022-4981-A082-E5CFE684B961}" type="presOf" srcId="{D676A66D-B943-475E-B7BF-79A2BCCB3068}" destId="{F584AF75-025F-4739-B68F-790056C42DC9}"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7A88BA9-C7EA-48F0-94D3-B1D77A424EEB}" type="presOf" srcId="{18D05F78-20A7-4BE7-B47A-DABF40716FAB}" destId="{0D496587-CBC4-4FCD-B928-FA9EE753C7C1}" srcOrd="0" destOrd="0" presId="urn:microsoft.com/office/officeart/2005/8/layout/cycle2"/>
    <dgm:cxn modelId="{AF78BBA9-27E2-4BA0-BFE7-DCAD25B6F6E5}" type="presOf" srcId="{40954D95-97D2-4C49-9937-C5A860DD54DE}" destId="{6D554F96-CD44-49AE-9D87-E68C54E0BAC1}" srcOrd="0" destOrd="0" presId="urn:microsoft.com/office/officeart/2005/8/layout/cycle2"/>
    <dgm:cxn modelId="{69403BAC-D924-4105-B7C5-84D506BB9E00}" type="presOf" srcId="{840DE21A-FB42-48FB-B560-8834402CD49A}" destId="{CAA6717B-BDDF-4BF3-AD3E-571B6FB811AC}" srcOrd="1" destOrd="0" presId="urn:microsoft.com/office/officeart/2005/8/layout/cycle2"/>
    <dgm:cxn modelId="{D3EB94BA-5543-47E2-AA5C-7E382141BFF9}" type="presOf" srcId="{DC65485E-2EC4-4B40-8458-D8FB1C59E2C8}" destId="{053A2F4E-DC85-4041-AF31-5A0BF7027A2B}" srcOrd="0" destOrd="0" presId="urn:microsoft.com/office/officeart/2005/8/layout/cycle2"/>
    <dgm:cxn modelId="{270EFABD-7B1B-4C45-8F82-F456DC1C7157}" type="presOf" srcId="{B82D95D7-3681-471F-AFDF-8057D6725C68}" destId="{9B8103FE-2675-4B07-820C-E79E7D097738}" srcOrd="0" destOrd="0" presId="urn:microsoft.com/office/officeart/2005/8/layout/cycle2"/>
    <dgm:cxn modelId="{C23038C2-B5B6-4B21-9715-01E29D23218D}" type="presOf" srcId="{9EA0BBBC-9F19-49DA-8C37-DF0AF07A423D}" destId="{DF499081-5598-44A0-84E8-C72F54AC95F2}"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DF78CC5-7395-449D-AA07-BE07501C562A}" type="presOf" srcId="{A0152593-2F3F-46F3-94AB-43163D17405A}" destId="{967C4D7A-9024-449D-A0F9-A4DB6E5CE76D}" srcOrd="0" destOrd="0" presId="urn:microsoft.com/office/officeart/2005/8/layout/cycle2"/>
    <dgm:cxn modelId="{262E5CC8-F9D3-4C8F-8C2F-7C2136E52C8A}" type="presOf" srcId="{A18E5D57-F9D5-4A5B-A052-65315B471A07}" destId="{30D46EBD-D36D-41FD-AAD5-9C9AB3EDFA83}" srcOrd="0" destOrd="0" presId="urn:microsoft.com/office/officeart/2005/8/layout/cycle2"/>
    <dgm:cxn modelId="{4919B5CE-04DF-4F26-AAF0-C1A990A66C52}" type="presOf" srcId="{CC8F4582-0511-4994-95FF-7DA17596E754}" destId="{2718448F-E8AF-4000-A6E5-581FE8B44B1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D63AEED9-572E-470E-9970-D7DCC93B1A0A}" type="presOf" srcId="{BD79D5AC-1B2F-4F61-B6F6-A7318F150E38}" destId="{19901B25-B654-4D6F-8306-CDCF01BE7AE6}" srcOrd="0" destOrd="0" presId="urn:microsoft.com/office/officeart/2005/8/layout/cycle2"/>
    <dgm:cxn modelId="{DC96B3E0-66F7-45B0-B192-AAF237E4036C}" type="presOf" srcId="{8FE0387E-A363-4638-9824-8EB2355060A3}" destId="{C7A47BA8-BB2C-4DA8-872F-2306115A325A}"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AD9E52E6-55ED-437B-992D-CAB70CD8C9C1}" type="presOf" srcId="{418DA20B-379F-4668-94D1-9E09FD6EC420}" destId="{2A0FF255-DB44-4682-A7FF-FF209AF2D31C}" srcOrd="0" destOrd="0" presId="urn:microsoft.com/office/officeart/2005/8/layout/cycle2"/>
    <dgm:cxn modelId="{E406F3E6-A6AF-4595-BA30-48D7873ECD0D}" type="presOf" srcId="{4EF681E0-A19B-4093-A99F-93DFD946C031}" destId="{BEFA3DEE-F13D-4375-BCD6-FB5AB4CEF8B4}"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312670EB-48C9-453A-8EC8-5BBD84DFBB6B}" type="presOf" srcId="{C07863CA-0B02-455C-AAF9-702EDB99D2A3}" destId="{4A696297-7A8A-4EF3-A543-550F16F217D7}" srcOrd="0" destOrd="0" presId="urn:microsoft.com/office/officeart/2005/8/layout/cycle2"/>
    <dgm:cxn modelId="{81F26FF1-A79E-40FF-A1EE-5A05F349FD2E}" type="presOf" srcId="{DB0C4E7F-E656-499E-9631-49607CED98D0}" destId="{864F6C35-FB89-40A1-A240-173D7F39EFDD}"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33CEEDFC-7BA5-491C-88AC-9881AE4F888E}" type="presOf" srcId="{5CA3D75B-EC83-4022-B078-A3CC22441544}" destId="{9B83DD6F-1CE8-47AB-BF2B-2FD33DAFC947}" srcOrd="0" destOrd="0" presId="urn:microsoft.com/office/officeart/2005/8/layout/cycle2"/>
    <dgm:cxn modelId="{A3523F7F-99A7-411B-86BF-88DEC6EDA143}" type="presParOf" srcId="{ED856E37-26B2-411A-BC3B-E2DCE40A8D2C}" destId="{9B8103FE-2675-4B07-820C-E79E7D097738}" srcOrd="0" destOrd="0" presId="urn:microsoft.com/office/officeart/2005/8/layout/cycle2"/>
    <dgm:cxn modelId="{0AD69300-6531-4092-8703-1C2BF83F158F}" type="presParOf" srcId="{ED856E37-26B2-411A-BC3B-E2DCE40A8D2C}" destId="{3EC61214-0A38-4F46-8B5A-51470B571D70}" srcOrd="1" destOrd="0" presId="urn:microsoft.com/office/officeart/2005/8/layout/cycle2"/>
    <dgm:cxn modelId="{977A576F-22CA-4BAF-9761-762E7A8901C8}" type="presParOf" srcId="{3EC61214-0A38-4F46-8B5A-51470B571D70}" destId="{CAA6717B-BDDF-4BF3-AD3E-571B6FB811AC}" srcOrd="0" destOrd="0" presId="urn:microsoft.com/office/officeart/2005/8/layout/cycle2"/>
    <dgm:cxn modelId="{30A8F323-E079-4391-90C1-22D3293CD365}" type="presParOf" srcId="{ED856E37-26B2-411A-BC3B-E2DCE40A8D2C}" destId="{51DC019C-C6AF-4F26-BECE-9B5E8B178F4F}" srcOrd="2" destOrd="0" presId="urn:microsoft.com/office/officeart/2005/8/layout/cycle2"/>
    <dgm:cxn modelId="{0D560414-D4EE-4B1D-A828-8E45AA6A95B8}" type="presParOf" srcId="{ED856E37-26B2-411A-BC3B-E2DCE40A8D2C}" destId="{30D46EBD-D36D-41FD-AAD5-9C9AB3EDFA83}" srcOrd="3" destOrd="0" presId="urn:microsoft.com/office/officeart/2005/8/layout/cycle2"/>
    <dgm:cxn modelId="{D719D01D-CA8F-41D7-87FF-6C49CD0E2122}" type="presParOf" srcId="{30D46EBD-D36D-41FD-AAD5-9C9AB3EDFA83}" destId="{3C54F79F-8B4A-47F2-9399-7BE1E0697A53}" srcOrd="0" destOrd="0" presId="urn:microsoft.com/office/officeart/2005/8/layout/cycle2"/>
    <dgm:cxn modelId="{8A65D12B-84C1-4494-8235-194208872379}" type="presParOf" srcId="{ED856E37-26B2-411A-BC3B-E2DCE40A8D2C}" destId="{BEFA3DEE-F13D-4375-BCD6-FB5AB4CEF8B4}" srcOrd="4" destOrd="0" presId="urn:microsoft.com/office/officeart/2005/8/layout/cycle2"/>
    <dgm:cxn modelId="{33446001-67F2-47EB-AEE4-E32675564DCD}" type="presParOf" srcId="{ED856E37-26B2-411A-BC3B-E2DCE40A8D2C}" destId="{4F8D8AB9-AD18-416C-9006-3EBF3F8ADCF2}" srcOrd="5" destOrd="0" presId="urn:microsoft.com/office/officeart/2005/8/layout/cycle2"/>
    <dgm:cxn modelId="{80CA7791-D473-4F8E-A318-BC6549ACD8DD}" type="presParOf" srcId="{4F8D8AB9-AD18-416C-9006-3EBF3F8ADCF2}" destId="{2718448F-E8AF-4000-A6E5-581FE8B44B11}" srcOrd="0" destOrd="0" presId="urn:microsoft.com/office/officeart/2005/8/layout/cycle2"/>
    <dgm:cxn modelId="{6C947E2A-C1D5-4426-BD6B-1727F521E3CA}" type="presParOf" srcId="{ED856E37-26B2-411A-BC3B-E2DCE40A8D2C}" destId="{AF06B1D6-C4AA-47C1-86C5-0E54EE244230}" srcOrd="6" destOrd="0" presId="urn:microsoft.com/office/officeart/2005/8/layout/cycle2"/>
    <dgm:cxn modelId="{6732FB98-C868-4FBE-A861-51B5620C0860}" type="presParOf" srcId="{ED856E37-26B2-411A-BC3B-E2DCE40A8D2C}" destId="{4C821FEC-7C70-47B7-9C69-7EE931DB7427}" srcOrd="7" destOrd="0" presId="urn:microsoft.com/office/officeart/2005/8/layout/cycle2"/>
    <dgm:cxn modelId="{04B79CE7-5411-4FC0-8057-1DF2A96F0A59}" type="presParOf" srcId="{4C821FEC-7C70-47B7-9C69-7EE931DB7427}" destId="{0A344EF3-BEEC-4978-B5F7-07732A5EE8DE}" srcOrd="0" destOrd="0" presId="urn:microsoft.com/office/officeart/2005/8/layout/cycle2"/>
    <dgm:cxn modelId="{49B97A96-0204-4AA9-8B30-E61D0DDF7FC3}" type="presParOf" srcId="{ED856E37-26B2-411A-BC3B-E2DCE40A8D2C}" destId="{119B607A-A2CE-4DD8-8B71-D4AA08B3A67A}" srcOrd="8" destOrd="0" presId="urn:microsoft.com/office/officeart/2005/8/layout/cycle2"/>
    <dgm:cxn modelId="{823C757F-EE8B-4BDE-AF73-EE367CE8CC14}" type="presParOf" srcId="{ED856E37-26B2-411A-BC3B-E2DCE40A8D2C}" destId="{6EF553B0-0542-4717-AE73-44B7C77C9434}" srcOrd="9" destOrd="0" presId="urn:microsoft.com/office/officeart/2005/8/layout/cycle2"/>
    <dgm:cxn modelId="{49E3E8EA-BD98-4DD5-94FC-45BC611DAE12}" type="presParOf" srcId="{6EF553B0-0542-4717-AE73-44B7C77C9434}" destId="{438AE54A-7B34-4906-AD6F-B65EBFFAC182}" srcOrd="0" destOrd="0" presId="urn:microsoft.com/office/officeart/2005/8/layout/cycle2"/>
    <dgm:cxn modelId="{2FB2EB1F-A537-40DE-91D0-3E80AFCC0AE5}" type="presParOf" srcId="{ED856E37-26B2-411A-BC3B-E2DCE40A8D2C}" destId="{72F66DA1-6CF2-4F0F-AED0-F465B320DB1C}" srcOrd="10" destOrd="0" presId="urn:microsoft.com/office/officeart/2005/8/layout/cycle2"/>
    <dgm:cxn modelId="{A15B8653-0E20-4190-977C-78C41FF10BAE}" type="presParOf" srcId="{ED856E37-26B2-411A-BC3B-E2DCE40A8D2C}" destId="{2A0FF255-DB44-4682-A7FF-FF209AF2D31C}" srcOrd="11" destOrd="0" presId="urn:microsoft.com/office/officeart/2005/8/layout/cycle2"/>
    <dgm:cxn modelId="{68573D86-98BE-4A26-ABF3-5B43F3BC8261}" type="presParOf" srcId="{2A0FF255-DB44-4682-A7FF-FF209AF2D31C}" destId="{9A016012-80FA-438F-B2C7-8CDC400BD9DD}" srcOrd="0" destOrd="0" presId="urn:microsoft.com/office/officeart/2005/8/layout/cycle2"/>
    <dgm:cxn modelId="{56B9ABD3-0F53-4974-8022-647CF0227A72}" type="presParOf" srcId="{ED856E37-26B2-411A-BC3B-E2DCE40A8D2C}" destId="{2561AE8B-289F-4464-ABD6-AEF227881787}" srcOrd="12" destOrd="0" presId="urn:microsoft.com/office/officeart/2005/8/layout/cycle2"/>
    <dgm:cxn modelId="{CD41F66B-3FA2-4A72-B36E-CF8CD52EAFDD}" type="presParOf" srcId="{ED856E37-26B2-411A-BC3B-E2DCE40A8D2C}" destId="{DF499081-5598-44A0-84E8-C72F54AC95F2}" srcOrd="13" destOrd="0" presId="urn:microsoft.com/office/officeart/2005/8/layout/cycle2"/>
    <dgm:cxn modelId="{B1184428-6AE3-4102-AE14-072670C6B74A}" type="presParOf" srcId="{DF499081-5598-44A0-84E8-C72F54AC95F2}" destId="{4F72DE4B-87CE-4DDB-8571-530ED32955B6}" srcOrd="0" destOrd="0" presId="urn:microsoft.com/office/officeart/2005/8/layout/cycle2"/>
    <dgm:cxn modelId="{83105D04-E5B8-44BA-85CF-61CA385348AE}" type="presParOf" srcId="{ED856E37-26B2-411A-BC3B-E2DCE40A8D2C}" destId="{3DC38976-62A3-4A21-9CAC-CB1F46EB8EFB}" srcOrd="14" destOrd="0" presId="urn:microsoft.com/office/officeart/2005/8/layout/cycle2"/>
    <dgm:cxn modelId="{E436E423-A0F0-476D-8C7B-9DC33D6E5479}" type="presParOf" srcId="{ED856E37-26B2-411A-BC3B-E2DCE40A8D2C}" destId="{991672FA-4286-4707-9346-BC3482C52E8F}" srcOrd="15" destOrd="0" presId="urn:microsoft.com/office/officeart/2005/8/layout/cycle2"/>
    <dgm:cxn modelId="{F784BB99-9CD8-40A2-B169-EEC8FC50582B}" type="presParOf" srcId="{991672FA-4286-4707-9346-BC3482C52E8F}" destId="{8CFDA3A1-6E4D-442D-90BA-453F0E25E27B}" srcOrd="0" destOrd="0" presId="urn:microsoft.com/office/officeart/2005/8/layout/cycle2"/>
    <dgm:cxn modelId="{C62237A2-69C4-4BF0-846A-3F87B336AA6B}" type="presParOf" srcId="{ED856E37-26B2-411A-BC3B-E2DCE40A8D2C}" destId="{D0DA752E-5018-4DA3-9691-49A3707C419B}" srcOrd="16" destOrd="0" presId="urn:microsoft.com/office/officeart/2005/8/layout/cycle2"/>
    <dgm:cxn modelId="{6C2F1234-E632-4CAA-A102-BEDBB34DB625}" type="presParOf" srcId="{ED856E37-26B2-411A-BC3B-E2DCE40A8D2C}" destId="{6D554F96-CD44-49AE-9D87-E68C54E0BAC1}" srcOrd="17" destOrd="0" presId="urn:microsoft.com/office/officeart/2005/8/layout/cycle2"/>
    <dgm:cxn modelId="{9D8C17C3-8804-43A5-A7C0-3F5F0F592CF8}" type="presParOf" srcId="{6D554F96-CD44-49AE-9D87-E68C54E0BAC1}" destId="{32FDA444-44AC-47B2-8083-BA5F99A50867}" srcOrd="0" destOrd="0" presId="urn:microsoft.com/office/officeart/2005/8/layout/cycle2"/>
    <dgm:cxn modelId="{8315722B-2389-49FA-8747-E71E730FDEEE}" type="presParOf" srcId="{ED856E37-26B2-411A-BC3B-E2DCE40A8D2C}" destId="{0D496587-CBC4-4FCD-B928-FA9EE753C7C1}" srcOrd="18" destOrd="0" presId="urn:microsoft.com/office/officeart/2005/8/layout/cycle2"/>
    <dgm:cxn modelId="{7BC68BE9-914F-4A77-A1C6-F4858F50B6DF}" type="presParOf" srcId="{ED856E37-26B2-411A-BC3B-E2DCE40A8D2C}" destId="{FCA9EE19-60E2-4823-9207-AAECF97AA940}" srcOrd="19" destOrd="0" presId="urn:microsoft.com/office/officeart/2005/8/layout/cycle2"/>
    <dgm:cxn modelId="{B4B69950-F46A-47CF-852F-C4E9BA83AF89}" type="presParOf" srcId="{FCA9EE19-60E2-4823-9207-AAECF97AA940}" destId="{FAAB4114-43EE-4F4B-84C4-A713EE7A358A}" srcOrd="0" destOrd="0" presId="urn:microsoft.com/office/officeart/2005/8/layout/cycle2"/>
    <dgm:cxn modelId="{6BBA25F9-06E9-4186-B698-EC8BD8F732A3}" type="presParOf" srcId="{ED856E37-26B2-411A-BC3B-E2DCE40A8D2C}" destId="{864F6C35-FB89-40A1-A240-173D7F39EFDD}" srcOrd="20" destOrd="0" presId="urn:microsoft.com/office/officeart/2005/8/layout/cycle2"/>
    <dgm:cxn modelId="{D07CC22F-EC1D-439D-8602-D51D6F70E8C8}" type="presParOf" srcId="{ED856E37-26B2-411A-BC3B-E2DCE40A8D2C}" destId="{4A696297-7A8A-4EF3-A543-550F16F217D7}" srcOrd="21" destOrd="0" presId="urn:microsoft.com/office/officeart/2005/8/layout/cycle2"/>
    <dgm:cxn modelId="{B681F881-418A-4FB6-832D-7BE05734057A}" type="presParOf" srcId="{4A696297-7A8A-4EF3-A543-550F16F217D7}" destId="{E2402EBB-F9CC-499B-A5B1-5549EB87B2AB}" srcOrd="0" destOrd="0" presId="urn:microsoft.com/office/officeart/2005/8/layout/cycle2"/>
    <dgm:cxn modelId="{486BDFB5-0A7A-4574-AAD0-5D9F3F12309C}" type="presParOf" srcId="{ED856E37-26B2-411A-BC3B-E2DCE40A8D2C}" destId="{053A2F4E-DC85-4041-AF31-5A0BF7027A2B}" srcOrd="22" destOrd="0" presId="urn:microsoft.com/office/officeart/2005/8/layout/cycle2"/>
    <dgm:cxn modelId="{3921527D-273F-4739-ADDE-79FE70A423E8}" type="presParOf" srcId="{ED856E37-26B2-411A-BC3B-E2DCE40A8D2C}" destId="{967C4D7A-9024-449D-A0F9-A4DB6E5CE76D}" srcOrd="23" destOrd="0" presId="urn:microsoft.com/office/officeart/2005/8/layout/cycle2"/>
    <dgm:cxn modelId="{55025BAB-97A1-4B99-8C4A-D18183FD24F3}" type="presParOf" srcId="{967C4D7A-9024-449D-A0F9-A4DB6E5CE76D}" destId="{4973C34D-92C2-40D2-9B5B-F1D150AD3203}" srcOrd="0" destOrd="0" presId="urn:microsoft.com/office/officeart/2005/8/layout/cycle2"/>
    <dgm:cxn modelId="{ED6B6AC4-91AF-401C-900C-4BF40D03BFB2}" type="presParOf" srcId="{ED856E37-26B2-411A-BC3B-E2DCE40A8D2C}" destId="{9B83DD6F-1CE8-47AB-BF2B-2FD33DAFC947}" srcOrd="24" destOrd="0" presId="urn:microsoft.com/office/officeart/2005/8/layout/cycle2"/>
    <dgm:cxn modelId="{BD59B9CA-CE9D-43BF-B91D-9E6210D249CD}" type="presParOf" srcId="{ED856E37-26B2-411A-BC3B-E2DCE40A8D2C}" destId="{D38C9851-19D2-497D-92A5-C7B056D90529}" srcOrd="25" destOrd="0" presId="urn:microsoft.com/office/officeart/2005/8/layout/cycle2"/>
    <dgm:cxn modelId="{5FEE4EE2-B332-451F-81AB-FEC3F9F76523}" type="presParOf" srcId="{D38C9851-19D2-497D-92A5-C7B056D90529}" destId="{C7A47BA8-BB2C-4DA8-872F-2306115A325A}" srcOrd="0" destOrd="0" presId="urn:microsoft.com/office/officeart/2005/8/layout/cycle2"/>
    <dgm:cxn modelId="{6021EF94-18CF-4350-BF16-284963B88DA4}" type="presParOf" srcId="{ED856E37-26B2-411A-BC3B-E2DCE40A8D2C}" destId="{F0AAD80B-1320-4E54-BC3C-1AB080A1DB90}" srcOrd="26" destOrd="0" presId="urn:microsoft.com/office/officeart/2005/8/layout/cycle2"/>
    <dgm:cxn modelId="{34EB7C92-A7DD-414A-81A0-5F5E1DDF5CF2}" type="presParOf" srcId="{ED856E37-26B2-411A-BC3B-E2DCE40A8D2C}" destId="{F584AF75-025F-4739-B68F-790056C42DC9}" srcOrd="27" destOrd="0" presId="urn:microsoft.com/office/officeart/2005/8/layout/cycle2"/>
    <dgm:cxn modelId="{3DFA0C0B-7639-4518-9D40-52BEBCCA68D2}" type="presParOf" srcId="{F584AF75-025F-4739-B68F-790056C42DC9}" destId="{C6418C61-0F32-4745-990E-E13BE847E43B}" srcOrd="0" destOrd="0" presId="urn:microsoft.com/office/officeart/2005/8/layout/cycle2"/>
    <dgm:cxn modelId="{42B0F3DA-30FD-475C-8170-C07911B0CA5E}" type="presParOf" srcId="{ED856E37-26B2-411A-BC3B-E2DCE40A8D2C}" destId="{600E7B3C-BE3F-420F-AB3F-8C501010770B}" srcOrd="28" destOrd="0" presId="urn:microsoft.com/office/officeart/2005/8/layout/cycle2"/>
    <dgm:cxn modelId="{77BA5A1D-9158-4CC6-A124-E06A330C03ED}" type="presParOf" srcId="{ED856E37-26B2-411A-BC3B-E2DCE40A8D2C}" destId="{06811DA2-79D7-41F5-877B-3B221025E7BB}" srcOrd="29" destOrd="0" presId="urn:microsoft.com/office/officeart/2005/8/layout/cycle2"/>
    <dgm:cxn modelId="{58DD6CC0-5F02-48C6-BA36-6CF08AD6C39E}" type="presParOf" srcId="{06811DA2-79D7-41F5-877B-3B221025E7BB}" destId="{6F35B8D1-CA24-4542-A68C-787B35CF0061}" srcOrd="0" destOrd="0" presId="urn:microsoft.com/office/officeart/2005/8/layout/cycle2"/>
    <dgm:cxn modelId="{A9DC254B-A04D-4903-9B2F-753FC03D4718}" type="presParOf" srcId="{ED856E37-26B2-411A-BC3B-E2DCE40A8D2C}" destId="{4C248587-8794-4D16-9672-B0289067816F}" srcOrd="30" destOrd="0" presId="urn:microsoft.com/office/officeart/2005/8/layout/cycle2"/>
    <dgm:cxn modelId="{F52BD9AD-B37E-4850-9FC1-C5B400FC5849}" type="presParOf" srcId="{ED856E37-26B2-411A-BC3B-E2DCE40A8D2C}" destId="{19901B25-B654-4D6F-8306-CDCF01BE7AE6}" srcOrd="31" destOrd="0" presId="urn:microsoft.com/office/officeart/2005/8/layout/cycle2"/>
    <dgm:cxn modelId="{01E174C4-1E4A-490B-AFED-AD1877FA4CA8}"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748" y="744550"/>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888" y="1208673"/>
          <a:ext cx="252267"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6306" y="102294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976" y="1741690"/>
          <a:ext cx="252266"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790" y="1815732"/>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686" y="2729646"/>
          <a:ext cx="234313"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850" y="300221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30016" y="402131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1238" y="4401769"/>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802" y="5420863"/>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850" y="580132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790" y="6714947"/>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50067" y="6987805"/>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2127" y="770655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583" y="7780588"/>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20175" y="8244709"/>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4031" y="805897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622" y="8247495"/>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478" y="7780588"/>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9</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538" y="7714483"/>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995" y="6987805"/>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10</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938" y="6715518"/>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212" y="5801321"/>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11</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79" y="5423566"/>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769"/>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12</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93" y="4024014"/>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212" y="3002216"/>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13</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7005" y="2729930"/>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995" y="1815733"/>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14</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668" y="1738327"/>
          <a:ext cx="252264"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478" y="1022950"/>
          <a:ext cx="951000" cy="951000"/>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15</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746" y="1200277"/>
          <a:ext cx="284893" cy="320962"/>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12B49802-74C8-4217-AECA-5CB505C8142B}" type="presOf" srcId="{E1B2DC05-DD82-40E1-A80B-3A3F0D150826}" destId="{3DC38976-62A3-4A21-9CAC-CB1F46EB8EFB}"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EDAE0E0B-39F2-48C5-A0DD-80C5E842E0AB}" type="presOf" srcId="{DC65485E-2EC4-4B40-8458-D8FB1C59E2C8}" destId="{053A2F4E-DC85-4041-AF31-5A0BF7027A2B}" srcOrd="0" destOrd="0" presId="urn:microsoft.com/office/officeart/2005/8/layout/cycle2"/>
    <dgm:cxn modelId="{ABCE0814-4754-4560-A3A6-EA39B91CA22F}" type="presOf" srcId="{B17E3CDC-EC1B-49FA-B3BE-FE70CB48175E}" destId="{51DC019C-C6AF-4F26-BECE-9B5E8B178F4F}" srcOrd="0" destOrd="0" presId="urn:microsoft.com/office/officeart/2005/8/layout/cycle2"/>
    <dgm:cxn modelId="{A477BF16-73FB-40D2-B63C-FE34020B397B}" type="presOf" srcId="{A18E5D57-F9D5-4A5B-A052-65315B471A07}" destId="{3C54F79F-8B4A-47F2-9399-7BE1E0697A53}" srcOrd="1" destOrd="0" presId="urn:microsoft.com/office/officeart/2005/8/layout/cycle2"/>
    <dgm:cxn modelId="{0D903617-9E6C-4853-A104-FA82B06CD8AA}" type="presOf" srcId="{42CE9FCF-A22A-4DA9-BA12-A7FC8BCC349E}" destId="{FCA9EE19-60E2-4823-9207-AAECF97AA940}" srcOrd="0" destOrd="0" presId="urn:microsoft.com/office/officeart/2005/8/layout/cycle2"/>
    <dgm:cxn modelId="{088F1525-172B-4118-8E35-4F04AF8D6831}" type="presOf" srcId="{A18E5D57-F9D5-4A5B-A052-65315B471A07}" destId="{30D46EBD-D36D-41FD-AAD5-9C9AB3EDFA83}" srcOrd="0" destOrd="0" presId="urn:microsoft.com/office/officeart/2005/8/layout/cycle2"/>
    <dgm:cxn modelId="{99ABC527-25DD-4889-9006-0F89381A5081}" type="presOf" srcId="{D6536DF3-26F3-42D3-BC6B-F221B626BC83}" destId="{6F35B8D1-CA24-4542-A68C-787B35CF006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0D0A6735-37A7-44D0-8A0B-38E839FA372B}" type="presOf" srcId="{5CA3D75B-EC83-4022-B078-A3CC22441544}" destId="{9B83DD6F-1CE8-47AB-BF2B-2FD33DAFC947}" srcOrd="0" destOrd="0" presId="urn:microsoft.com/office/officeart/2005/8/layout/cycle2"/>
    <dgm:cxn modelId="{5FA6E835-5976-4AFA-ACB9-94A2C20CD8CA}" type="presOf" srcId="{9EA0BBBC-9F19-49DA-8C37-DF0AF07A423D}" destId="{4F72DE4B-87CE-4DDB-8571-530ED32955B6}" srcOrd="1" destOrd="0" presId="urn:microsoft.com/office/officeart/2005/8/layout/cycle2"/>
    <dgm:cxn modelId="{DB403C3A-E39E-4ECA-A63E-8F423DFC7464}" type="presOf" srcId="{CC8F4582-0511-4994-95FF-7DA17596E754}" destId="{4F8D8AB9-AD18-416C-9006-3EBF3F8ADCF2}" srcOrd="0" destOrd="0" presId="urn:microsoft.com/office/officeart/2005/8/layout/cycle2"/>
    <dgm:cxn modelId="{F686D33C-D350-444B-8CD0-40050F1DC533}" type="presOf" srcId="{53FCFA09-25E0-42DC-AEDE-2A3A519EE58E}" destId="{ED856E37-26B2-411A-BC3B-E2DCE40A8D2C}" srcOrd="0" destOrd="0" presId="urn:microsoft.com/office/officeart/2005/8/layout/cycle2"/>
    <dgm:cxn modelId="{2ABE653E-335D-46A4-9091-0BDA4196A598}" type="presOf" srcId="{16099399-E8E7-4C09-9EF8-03D8CAA8D363}" destId="{600E7B3C-BE3F-420F-AB3F-8C501010770B}" srcOrd="0" destOrd="0" presId="urn:microsoft.com/office/officeart/2005/8/layout/cycle2"/>
    <dgm:cxn modelId="{2829CF3E-7B91-41F4-ADDA-EF7523D25B54}" type="presOf" srcId="{A0152593-2F3F-46F3-94AB-43163D17405A}" destId="{4973C34D-92C2-40D2-9B5B-F1D150AD3203}" srcOrd="1" destOrd="0" presId="urn:microsoft.com/office/officeart/2005/8/layout/cycle2"/>
    <dgm:cxn modelId="{59D59D42-5E68-4881-A957-DE1EB9D2A060}" type="presOf" srcId="{D676A66D-B943-475E-B7BF-79A2BCCB3068}" destId="{F584AF75-025F-4739-B68F-790056C42DC9}" srcOrd="0" destOrd="0" presId="urn:microsoft.com/office/officeart/2005/8/layout/cycle2"/>
    <dgm:cxn modelId="{6935DB43-68A2-48F8-9CEF-411787245F43}" type="presOf" srcId="{BD79D5AC-1B2F-4F61-B6F6-A7318F150E38}" destId="{F23E9550-EC47-4B90-B2AE-D5B5710FACB4}" srcOrd="1" destOrd="0" presId="urn:microsoft.com/office/officeart/2005/8/layout/cycle2"/>
    <dgm:cxn modelId="{8ACD2048-07C7-40EA-BE27-73F23B6AFFD3}" type="presOf" srcId="{A0152593-2F3F-46F3-94AB-43163D17405A}" destId="{967C4D7A-9024-449D-A0F9-A4DB6E5CE76D}"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DD90714A-D114-460A-805A-B2430B22A81E}" type="presOf" srcId="{B82D95D7-3681-471F-AFDF-8057D6725C68}" destId="{9B8103FE-2675-4B07-820C-E79E7D097738}" srcOrd="0" destOrd="0" presId="urn:microsoft.com/office/officeart/2005/8/layout/cycle2"/>
    <dgm:cxn modelId="{E1A2A64A-3CC8-45F9-AA56-DEF910272636}" type="presOf" srcId="{9EA0BBBC-9F19-49DA-8C37-DF0AF07A423D}" destId="{DF499081-5598-44A0-84E8-C72F54AC95F2}" srcOrd="0" destOrd="0" presId="urn:microsoft.com/office/officeart/2005/8/layout/cycle2"/>
    <dgm:cxn modelId="{6A2F5E4B-4A2C-4EEB-8C2C-C4701319B3A9}" type="presOf" srcId="{CC8F4582-0511-4994-95FF-7DA17596E754}" destId="{2718448F-E8AF-4000-A6E5-581FE8B44B11}" srcOrd="1" destOrd="0" presId="urn:microsoft.com/office/officeart/2005/8/layout/cycle2"/>
    <dgm:cxn modelId="{0A9B634B-195C-4C50-8891-2C4EF42BC19A}" type="presOf" srcId="{1B6F75F6-CFAD-47C2-9B69-A75C97B2DFFB}" destId="{72F66DA1-6CF2-4F0F-AED0-F465B320DB1C}" srcOrd="0" destOrd="0" presId="urn:microsoft.com/office/officeart/2005/8/layout/cycle2"/>
    <dgm:cxn modelId="{644F8357-0E32-4B73-A7AF-51E03A75A4E7}" type="presOf" srcId="{418DA20B-379F-4668-94D1-9E09FD6EC420}" destId="{9A016012-80FA-438F-B2C7-8CDC400BD9DD}"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0559B05C-7DE0-4AC1-8F7B-E3FDD600759C}" type="presOf" srcId="{418DA20B-379F-4668-94D1-9E09FD6EC420}" destId="{2A0FF255-DB44-4682-A7FF-FF209AF2D31C}" srcOrd="0" destOrd="0" presId="urn:microsoft.com/office/officeart/2005/8/layout/cycle2"/>
    <dgm:cxn modelId="{BAB8A15F-7DFC-44F3-BCD6-3EA11CF3B5B5}" type="presOf" srcId="{1292C815-A999-47F1-B2AB-6D8B2FC4801B}" destId="{991672FA-4286-4707-9346-BC3482C52E8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E9056C65-C466-4DBE-A528-8AA8E5D8B20B}" type="presOf" srcId="{C07863CA-0B02-455C-AAF9-702EDB99D2A3}" destId="{4A696297-7A8A-4EF3-A543-550F16F217D7}" srcOrd="0" destOrd="0" presId="urn:microsoft.com/office/officeart/2005/8/layout/cycle2"/>
    <dgm:cxn modelId="{885F3468-1E8F-493E-9605-B706544DCD6E}" type="presOf" srcId="{54A9CEA7-A743-4B67-926A-13B5DC25B193}" destId="{0A344EF3-BEEC-4978-B5F7-07732A5EE8DE}"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4D395682-659D-4188-88D3-F7BE9F8F5CBF}" type="presOf" srcId="{1292C815-A999-47F1-B2AB-6D8B2FC4801B}" destId="{8CFDA3A1-6E4D-442D-90BA-453F0E25E27B}" srcOrd="1" destOrd="0" presId="urn:microsoft.com/office/officeart/2005/8/layout/cycle2"/>
    <dgm:cxn modelId="{19A38782-2F5B-49FE-94E0-065422FA7E0C}" type="presOf" srcId="{840DE21A-FB42-48FB-B560-8834402CD49A}" destId="{CAA6717B-BDDF-4BF3-AD3E-571B6FB811AC}" srcOrd="1" destOrd="0" presId="urn:microsoft.com/office/officeart/2005/8/layout/cycle2"/>
    <dgm:cxn modelId="{75754286-1A10-48CC-8B08-E31710D2A064}" type="presOf" srcId="{D676A66D-B943-475E-B7BF-79A2BCCB3068}" destId="{C6418C61-0F32-4745-990E-E13BE847E43B}" srcOrd="1" destOrd="0" presId="urn:microsoft.com/office/officeart/2005/8/layout/cycle2"/>
    <dgm:cxn modelId="{CB67C98A-2C52-4CB4-90A9-B9646A133DBC}" type="presOf" srcId="{20A88EEE-D09C-4142-80D3-FD0ECC0D0CB4}" destId="{4C248587-8794-4D16-9672-B0289067816F}" srcOrd="0" destOrd="0" presId="urn:microsoft.com/office/officeart/2005/8/layout/cycle2"/>
    <dgm:cxn modelId="{73011D8B-2E55-4F50-B1E4-961D036E1441}" type="presOf" srcId="{4E2CE9BB-2A36-4BE8-B6C8-7E02CB30C99B}" destId="{119B607A-A2CE-4DD8-8B71-D4AA08B3A67A}" srcOrd="0" destOrd="0" presId="urn:microsoft.com/office/officeart/2005/8/layout/cycle2"/>
    <dgm:cxn modelId="{E4134499-3265-457F-9DE6-C6CFDED4AD23}" type="presOf" srcId="{18D05F78-20A7-4BE7-B47A-DABF40716FAB}" destId="{0D496587-CBC4-4FCD-B928-FA9EE753C7C1}" srcOrd="0" destOrd="0" presId="urn:microsoft.com/office/officeart/2005/8/layout/cycle2"/>
    <dgm:cxn modelId="{A2DC1D9D-E982-4BD2-A76B-E7A3DEB63CAB}" type="presOf" srcId="{4EF681E0-A19B-4093-A99F-93DFD946C031}" destId="{BEFA3DEE-F13D-4375-BCD6-FB5AB4CEF8B4}" srcOrd="0" destOrd="0" presId="urn:microsoft.com/office/officeart/2005/8/layout/cycle2"/>
    <dgm:cxn modelId="{CD13399D-A934-4E7F-8163-7C33B9480C56}" type="presOf" srcId="{840DE21A-FB42-48FB-B560-8834402CD49A}" destId="{3EC61214-0A38-4F46-8B5A-51470B571D70}"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78FFA6A2-9DC6-4500-98B5-2C84D26F9136}" type="presOf" srcId="{40954D95-97D2-4C49-9937-C5A860DD54DE}" destId="{6D554F96-CD44-49AE-9D87-E68C54E0BAC1}" srcOrd="0" destOrd="0" presId="urn:microsoft.com/office/officeart/2005/8/layout/cycle2"/>
    <dgm:cxn modelId="{FD4A75AA-CA4D-40D1-ADAE-DC6C002129B2}" type="presOf" srcId="{BD79D5AC-1B2F-4F61-B6F6-A7318F150E38}" destId="{19901B25-B654-4D6F-8306-CDCF01BE7AE6}" srcOrd="0" destOrd="0" presId="urn:microsoft.com/office/officeart/2005/8/layout/cycle2"/>
    <dgm:cxn modelId="{0E220BB3-3C93-49CA-8548-D5A87BFB161B}" type="presOf" srcId="{D4509880-136B-4AFB-87E1-5CA5167F5DF6}" destId="{438AE54A-7B34-4906-AD6F-B65EBFFAC182}" srcOrd="1" destOrd="0" presId="urn:microsoft.com/office/officeart/2005/8/layout/cycle2"/>
    <dgm:cxn modelId="{0389A3BA-49F2-4C08-B237-B8D4D464A181}" type="presOf" srcId="{42CE9FCF-A22A-4DA9-BA12-A7FC8BCC349E}" destId="{FAAB4114-43EE-4F4B-84C4-A713EE7A358A}" srcOrd="1" destOrd="0" presId="urn:microsoft.com/office/officeart/2005/8/layout/cycle2"/>
    <dgm:cxn modelId="{3EE0F1BB-BEFD-4728-9236-F60B0116AF8E}" type="presOf" srcId="{DB0C4E7F-E656-499E-9631-49607CED98D0}" destId="{864F6C35-FB89-40A1-A240-173D7F39EFDD}"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3C3C87C6-62B0-45E7-8A4E-FB9350A48985}"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9490FAD0-D7B4-4703-B154-72272B6CE1E1}" type="presOf" srcId="{D1BAB489-789C-4DE7-BF74-7824849A0A5B}" destId="{F0AAD80B-1320-4E54-BC3C-1AB080A1DB90}" srcOrd="0" destOrd="0" presId="urn:microsoft.com/office/officeart/2005/8/layout/cycle2"/>
    <dgm:cxn modelId="{193078DA-996E-44C6-8053-F7A0A2F09D77}" type="presOf" srcId="{54A9CEA7-A743-4B67-926A-13B5DC25B193}" destId="{4C821FEC-7C70-47B7-9C69-7EE931DB7427}" srcOrd="0" destOrd="0" presId="urn:microsoft.com/office/officeart/2005/8/layout/cycle2"/>
    <dgm:cxn modelId="{5F1D79DB-9BA8-4483-A4F8-444108E45B33}" type="presOf" srcId="{0E006D6F-D5B3-4AD9-B287-C560C2AF3303}" destId="{D0DA752E-5018-4DA3-9691-49A3707C419B}" srcOrd="0" destOrd="0" presId="urn:microsoft.com/office/officeart/2005/8/layout/cycle2"/>
    <dgm:cxn modelId="{E908F3DB-AF62-45A2-A9A8-82FBBDCD490C}" type="presOf" srcId="{09734ACD-7621-4A37-B423-CF4EFE9FF14B}" destId="{2561AE8B-289F-4464-ABD6-AEF227881787}" srcOrd="0" destOrd="0" presId="urn:microsoft.com/office/officeart/2005/8/layout/cycle2"/>
    <dgm:cxn modelId="{4A1A1ADC-F628-481B-AAB9-0E09477B379D}" type="presOf" srcId="{8FE0387E-A363-4638-9824-8EB2355060A3}" destId="{D38C9851-19D2-497D-92A5-C7B056D90529}" srcOrd="0" destOrd="0" presId="urn:microsoft.com/office/officeart/2005/8/layout/cycle2"/>
    <dgm:cxn modelId="{2312A4DE-0875-4450-A0EB-16FF7D4599E4}"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58BDEEE6-1984-44AC-8AC4-55A19217FF6B}" type="presOf" srcId="{D4509880-136B-4AFB-87E1-5CA5167F5DF6}" destId="{6EF553B0-0542-4717-AE73-44B7C77C9434}"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9F905E9-C75B-4821-8B01-F2549145DD41}" type="presOf" srcId="{9F942445-7FB9-4879-A3F3-CFBFF349751C}" destId="{AF06B1D6-C4AA-47C1-86C5-0E54EE244230}" srcOrd="0" destOrd="0" presId="urn:microsoft.com/office/officeart/2005/8/layout/cycle2"/>
    <dgm:cxn modelId="{3F8A99F1-B406-4DF1-9F27-CB13C462A03C}" type="presOf" srcId="{D6536DF3-26F3-42D3-BC6B-F221B626BC83}" destId="{06811DA2-79D7-41F5-877B-3B221025E7BB}"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B9E98F4-3DA1-4125-92B6-17D1B8ECACF2}" type="presOf" srcId="{8FE0387E-A363-4638-9824-8EB2355060A3}" destId="{C7A47BA8-BB2C-4DA8-872F-2306115A325A}"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A9129CC6-408C-4B99-84E7-03BCDCD4C74B}" type="presParOf" srcId="{ED856E37-26B2-411A-BC3B-E2DCE40A8D2C}" destId="{9B8103FE-2675-4B07-820C-E79E7D097738}" srcOrd="0" destOrd="0" presId="urn:microsoft.com/office/officeart/2005/8/layout/cycle2"/>
    <dgm:cxn modelId="{8B61F316-7CD5-482E-BA28-88DA88A5CC12}" type="presParOf" srcId="{ED856E37-26B2-411A-BC3B-E2DCE40A8D2C}" destId="{3EC61214-0A38-4F46-8B5A-51470B571D70}" srcOrd="1" destOrd="0" presId="urn:microsoft.com/office/officeart/2005/8/layout/cycle2"/>
    <dgm:cxn modelId="{AA3968B8-6F07-4DBB-89B7-1132C0351C2D}" type="presParOf" srcId="{3EC61214-0A38-4F46-8B5A-51470B571D70}" destId="{CAA6717B-BDDF-4BF3-AD3E-571B6FB811AC}" srcOrd="0" destOrd="0" presId="urn:microsoft.com/office/officeart/2005/8/layout/cycle2"/>
    <dgm:cxn modelId="{BFEBEB18-0DD7-4ECE-8C2F-AE3EF707EC60}" type="presParOf" srcId="{ED856E37-26B2-411A-BC3B-E2DCE40A8D2C}" destId="{51DC019C-C6AF-4F26-BECE-9B5E8B178F4F}" srcOrd="2" destOrd="0" presId="urn:microsoft.com/office/officeart/2005/8/layout/cycle2"/>
    <dgm:cxn modelId="{3A71A0B0-67BB-4954-9B21-98A099E32F09}" type="presParOf" srcId="{ED856E37-26B2-411A-BC3B-E2DCE40A8D2C}" destId="{30D46EBD-D36D-41FD-AAD5-9C9AB3EDFA83}" srcOrd="3" destOrd="0" presId="urn:microsoft.com/office/officeart/2005/8/layout/cycle2"/>
    <dgm:cxn modelId="{A9A986C5-E8B6-4331-B75D-F60DA70097E1}" type="presParOf" srcId="{30D46EBD-D36D-41FD-AAD5-9C9AB3EDFA83}" destId="{3C54F79F-8B4A-47F2-9399-7BE1E0697A53}" srcOrd="0" destOrd="0" presId="urn:microsoft.com/office/officeart/2005/8/layout/cycle2"/>
    <dgm:cxn modelId="{C8AB869D-97EA-415A-B6FA-A1CC7F06952C}" type="presParOf" srcId="{ED856E37-26B2-411A-BC3B-E2DCE40A8D2C}" destId="{BEFA3DEE-F13D-4375-BCD6-FB5AB4CEF8B4}" srcOrd="4" destOrd="0" presId="urn:microsoft.com/office/officeart/2005/8/layout/cycle2"/>
    <dgm:cxn modelId="{3D86957B-4D4F-4DA6-99D6-9BDACA825FB4}" type="presParOf" srcId="{ED856E37-26B2-411A-BC3B-E2DCE40A8D2C}" destId="{4F8D8AB9-AD18-416C-9006-3EBF3F8ADCF2}" srcOrd="5" destOrd="0" presId="urn:microsoft.com/office/officeart/2005/8/layout/cycle2"/>
    <dgm:cxn modelId="{F601E354-E51E-4722-8682-D1A311A08C18}" type="presParOf" srcId="{4F8D8AB9-AD18-416C-9006-3EBF3F8ADCF2}" destId="{2718448F-E8AF-4000-A6E5-581FE8B44B11}" srcOrd="0" destOrd="0" presId="urn:microsoft.com/office/officeart/2005/8/layout/cycle2"/>
    <dgm:cxn modelId="{C6F8811F-2C84-412E-B5FF-E6BCE8E08567}" type="presParOf" srcId="{ED856E37-26B2-411A-BC3B-E2DCE40A8D2C}" destId="{AF06B1D6-C4AA-47C1-86C5-0E54EE244230}" srcOrd="6" destOrd="0" presId="urn:microsoft.com/office/officeart/2005/8/layout/cycle2"/>
    <dgm:cxn modelId="{002910A2-F270-4604-AAC1-89D45E12D1C7}" type="presParOf" srcId="{ED856E37-26B2-411A-BC3B-E2DCE40A8D2C}" destId="{4C821FEC-7C70-47B7-9C69-7EE931DB7427}" srcOrd="7" destOrd="0" presId="urn:microsoft.com/office/officeart/2005/8/layout/cycle2"/>
    <dgm:cxn modelId="{BED3A6D0-4897-4399-9D3A-5F7F97F7D0D8}" type="presParOf" srcId="{4C821FEC-7C70-47B7-9C69-7EE931DB7427}" destId="{0A344EF3-BEEC-4978-B5F7-07732A5EE8DE}" srcOrd="0" destOrd="0" presId="urn:microsoft.com/office/officeart/2005/8/layout/cycle2"/>
    <dgm:cxn modelId="{19BADACE-6BEA-4A8C-801A-7815B798744A}" type="presParOf" srcId="{ED856E37-26B2-411A-BC3B-E2DCE40A8D2C}" destId="{119B607A-A2CE-4DD8-8B71-D4AA08B3A67A}" srcOrd="8" destOrd="0" presId="urn:microsoft.com/office/officeart/2005/8/layout/cycle2"/>
    <dgm:cxn modelId="{CFD7E2BC-F765-494F-9A0B-E1348F88B2BC}" type="presParOf" srcId="{ED856E37-26B2-411A-BC3B-E2DCE40A8D2C}" destId="{6EF553B0-0542-4717-AE73-44B7C77C9434}" srcOrd="9" destOrd="0" presId="urn:microsoft.com/office/officeart/2005/8/layout/cycle2"/>
    <dgm:cxn modelId="{4F600CD7-A0D3-4C2F-A753-6DEE90C97D7E}" type="presParOf" srcId="{6EF553B0-0542-4717-AE73-44B7C77C9434}" destId="{438AE54A-7B34-4906-AD6F-B65EBFFAC182}" srcOrd="0" destOrd="0" presId="urn:microsoft.com/office/officeart/2005/8/layout/cycle2"/>
    <dgm:cxn modelId="{B56A63BD-0C95-4822-9287-2409461D4C2F}" type="presParOf" srcId="{ED856E37-26B2-411A-BC3B-E2DCE40A8D2C}" destId="{72F66DA1-6CF2-4F0F-AED0-F465B320DB1C}" srcOrd="10" destOrd="0" presId="urn:microsoft.com/office/officeart/2005/8/layout/cycle2"/>
    <dgm:cxn modelId="{2A18C82B-306D-49AE-8853-98E4D1845601}" type="presParOf" srcId="{ED856E37-26B2-411A-BC3B-E2DCE40A8D2C}" destId="{2A0FF255-DB44-4682-A7FF-FF209AF2D31C}" srcOrd="11" destOrd="0" presId="urn:microsoft.com/office/officeart/2005/8/layout/cycle2"/>
    <dgm:cxn modelId="{B6B1C5BA-F870-4D1B-965B-F9D0F29C2BDE}" type="presParOf" srcId="{2A0FF255-DB44-4682-A7FF-FF209AF2D31C}" destId="{9A016012-80FA-438F-B2C7-8CDC400BD9DD}" srcOrd="0" destOrd="0" presId="urn:microsoft.com/office/officeart/2005/8/layout/cycle2"/>
    <dgm:cxn modelId="{C109A7D4-26E7-4FB2-9446-2FF7BC0E71E3}" type="presParOf" srcId="{ED856E37-26B2-411A-BC3B-E2DCE40A8D2C}" destId="{2561AE8B-289F-4464-ABD6-AEF227881787}" srcOrd="12" destOrd="0" presId="urn:microsoft.com/office/officeart/2005/8/layout/cycle2"/>
    <dgm:cxn modelId="{6E0F1EE1-8068-47C3-8088-726E48A1CE43}" type="presParOf" srcId="{ED856E37-26B2-411A-BC3B-E2DCE40A8D2C}" destId="{DF499081-5598-44A0-84E8-C72F54AC95F2}" srcOrd="13" destOrd="0" presId="urn:microsoft.com/office/officeart/2005/8/layout/cycle2"/>
    <dgm:cxn modelId="{647585E4-851C-4D7B-904E-0368ACA35F2F}" type="presParOf" srcId="{DF499081-5598-44A0-84E8-C72F54AC95F2}" destId="{4F72DE4B-87CE-4DDB-8571-530ED32955B6}" srcOrd="0" destOrd="0" presId="urn:microsoft.com/office/officeart/2005/8/layout/cycle2"/>
    <dgm:cxn modelId="{712E351B-C25C-4510-981E-2C0DA42DC678}" type="presParOf" srcId="{ED856E37-26B2-411A-BC3B-E2DCE40A8D2C}" destId="{3DC38976-62A3-4A21-9CAC-CB1F46EB8EFB}" srcOrd="14" destOrd="0" presId="urn:microsoft.com/office/officeart/2005/8/layout/cycle2"/>
    <dgm:cxn modelId="{93CE2272-EAF8-4523-B753-E42D6DAC7440}" type="presParOf" srcId="{ED856E37-26B2-411A-BC3B-E2DCE40A8D2C}" destId="{991672FA-4286-4707-9346-BC3482C52E8F}" srcOrd="15" destOrd="0" presId="urn:microsoft.com/office/officeart/2005/8/layout/cycle2"/>
    <dgm:cxn modelId="{DDAE2FA1-12F3-4123-BA6E-BFAC78EBCFCC}" type="presParOf" srcId="{991672FA-4286-4707-9346-BC3482C52E8F}" destId="{8CFDA3A1-6E4D-442D-90BA-453F0E25E27B}" srcOrd="0" destOrd="0" presId="urn:microsoft.com/office/officeart/2005/8/layout/cycle2"/>
    <dgm:cxn modelId="{41762D29-A947-4D14-8E11-5CDE838B79DB}" type="presParOf" srcId="{ED856E37-26B2-411A-BC3B-E2DCE40A8D2C}" destId="{D0DA752E-5018-4DA3-9691-49A3707C419B}" srcOrd="16" destOrd="0" presId="urn:microsoft.com/office/officeart/2005/8/layout/cycle2"/>
    <dgm:cxn modelId="{3572EABD-2860-49A5-904C-1D8A34E9C41A}" type="presParOf" srcId="{ED856E37-26B2-411A-BC3B-E2DCE40A8D2C}" destId="{6D554F96-CD44-49AE-9D87-E68C54E0BAC1}" srcOrd="17" destOrd="0" presId="urn:microsoft.com/office/officeart/2005/8/layout/cycle2"/>
    <dgm:cxn modelId="{766C5456-0953-4C83-A733-6D09823813F4}" type="presParOf" srcId="{6D554F96-CD44-49AE-9D87-E68C54E0BAC1}" destId="{32FDA444-44AC-47B2-8083-BA5F99A50867}" srcOrd="0" destOrd="0" presId="urn:microsoft.com/office/officeart/2005/8/layout/cycle2"/>
    <dgm:cxn modelId="{4C0EEB31-CBB3-4DE9-AA95-F8AB479DD406}" type="presParOf" srcId="{ED856E37-26B2-411A-BC3B-E2DCE40A8D2C}" destId="{0D496587-CBC4-4FCD-B928-FA9EE753C7C1}" srcOrd="18" destOrd="0" presId="urn:microsoft.com/office/officeart/2005/8/layout/cycle2"/>
    <dgm:cxn modelId="{0E2DC5C5-D5BA-4D22-8154-3D99A1E5AD04}" type="presParOf" srcId="{ED856E37-26B2-411A-BC3B-E2DCE40A8D2C}" destId="{FCA9EE19-60E2-4823-9207-AAECF97AA940}" srcOrd="19" destOrd="0" presId="urn:microsoft.com/office/officeart/2005/8/layout/cycle2"/>
    <dgm:cxn modelId="{47E47856-D399-4A65-B3C2-EEE6089B037B}" type="presParOf" srcId="{FCA9EE19-60E2-4823-9207-AAECF97AA940}" destId="{FAAB4114-43EE-4F4B-84C4-A713EE7A358A}" srcOrd="0" destOrd="0" presId="urn:microsoft.com/office/officeart/2005/8/layout/cycle2"/>
    <dgm:cxn modelId="{40D9D531-B3E0-452B-BF0F-1C4F2F86E644}" type="presParOf" srcId="{ED856E37-26B2-411A-BC3B-E2DCE40A8D2C}" destId="{864F6C35-FB89-40A1-A240-173D7F39EFDD}" srcOrd="20" destOrd="0" presId="urn:microsoft.com/office/officeart/2005/8/layout/cycle2"/>
    <dgm:cxn modelId="{70029E8D-87AA-4C77-92B4-930ABCE6F7D4}" type="presParOf" srcId="{ED856E37-26B2-411A-BC3B-E2DCE40A8D2C}" destId="{4A696297-7A8A-4EF3-A543-550F16F217D7}" srcOrd="21" destOrd="0" presId="urn:microsoft.com/office/officeart/2005/8/layout/cycle2"/>
    <dgm:cxn modelId="{68508B8F-52C7-4B91-A06D-93BAE17C81CD}" type="presParOf" srcId="{4A696297-7A8A-4EF3-A543-550F16F217D7}" destId="{E2402EBB-F9CC-499B-A5B1-5549EB87B2AB}" srcOrd="0" destOrd="0" presId="urn:microsoft.com/office/officeart/2005/8/layout/cycle2"/>
    <dgm:cxn modelId="{20ACA52B-1C18-486A-97BC-402593EE8CCD}" type="presParOf" srcId="{ED856E37-26B2-411A-BC3B-E2DCE40A8D2C}" destId="{053A2F4E-DC85-4041-AF31-5A0BF7027A2B}" srcOrd="22" destOrd="0" presId="urn:microsoft.com/office/officeart/2005/8/layout/cycle2"/>
    <dgm:cxn modelId="{6C08AE85-76DA-44F5-A062-E1EF6838AE44}" type="presParOf" srcId="{ED856E37-26B2-411A-BC3B-E2DCE40A8D2C}" destId="{967C4D7A-9024-449D-A0F9-A4DB6E5CE76D}" srcOrd="23" destOrd="0" presId="urn:microsoft.com/office/officeart/2005/8/layout/cycle2"/>
    <dgm:cxn modelId="{F333C93F-B88F-4A06-B29D-2C684148BB2C}" type="presParOf" srcId="{967C4D7A-9024-449D-A0F9-A4DB6E5CE76D}" destId="{4973C34D-92C2-40D2-9B5B-F1D150AD3203}" srcOrd="0" destOrd="0" presId="urn:microsoft.com/office/officeart/2005/8/layout/cycle2"/>
    <dgm:cxn modelId="{EE717EEE-BA0A-442F-B5DD-80965B86FBA9}" type="presParOf" srcId="{ED856E37-26B2-411A-BC3B-E2DCE40A8D2C}" destId="{9B83DD6F-1CE8-47AB-BF2B-2FD33DAFC947}" srcOrd="24" destOrd="0" presId="urn:microsoft.com/office/officeart/2005/8/layout/cycle2"/>
    <dgm:cxn modelId="{D5E7EF78-BC75-4BBD-A2E1-541AE1792BF0}" type="presParOf" srcId="{ED856E37-26B2-411A-BC3B-E2DCE40A8D2C}" destId="{D38C9851-19D2-497D-92A5-C7B056D90529}" srcOrd="25" destOrd="0" presId="urn:microsoft.com/office/officeart/2005/8/layout/cycle2"/>
    <dgm:cxn modelId="{1E1D3EA9-A44D-403E-BD4F-7D90F590F80E}" type="presParOf" srcId="{D38C9851-19D2-497D-92A5-C7B056D90529}" destId="{C7A47BA8-BB2C-4DA8-872F-2306115A325A}" srcOrd="0" destOrd="0" presId="urn:microsoft.com/office/officeart/2005/8/layout/cycle2"/>
    <dgm:cxn modelId="{A1E8F5CF-52B6-4A94-ADBB-54D03FB433D6}" type="presParOf" srcId="{ED856E37-26B2-411A-BC3B-E2DCE40A8D2C}" destId="{F0AAD80B-1320-4E54-BC3C-1AB080A1DB90}" srcOrd="26" destOrd="0" presId="urn:microsoft.com/office/officeart/2005/8/layout/cycle2"/>
    <dgm:cxn modelId="{1136055C-C206-45BF-809D-A71666FFF39E}" type="presParOf" srcId="{ED856E37-26B2-411A-BC3B-E2DCE40A8D2C}" destId="{F584AF75-025F-4739-B68F-790056C42DC9}" srcOrd="27" destOrd="0" presId="urn:microsoft.com/office/officeart/2005/8/layout/cycle2"/>
    <dgm:cxn modelId="{7C5B4BA9-1C50-4553-AD4E-DCBA5CE498D8}" type="presParOf" srcId="{F584AF75-025F-4739-B68F-790056C42DC9}" destId="{C6418C61-0F32-4745-990E-E13BE847E43B}" srcOrd="0" destOrd="0" presId="urn:microsoft.com/office/officeart/2005/8/layout/cycle2"/>
    <dgm:cxn modelId="{42F9FC49-F1EF-47D1-AD4E-B272195F0DC9}" type="presParOf" srcId="{ED856E37-26B2-411A-BC3B-E2DCE40A8D2C}" destId="{600E7B3C-BE3F-420F-AB3F-8C501010770B}" srcOrd="28" destOrd="0" presId="urn:microsoft.com/office/officeart/2005/8/layout/cycle2"/>
    <dgm:cxn modelId="{B9805B0D-5BFC-4BC6-A40F-7E9FCE9440D3}" type="presParOf" srcId="{ED856E37-26B2-411A-BC3B-E2DCE40A8D2C}" destId="{06811DA2-79D7-41F5-877B-3B221025E7BB}" srcOrd="29" destOrd="0" presId="urn:microsoft.com/office/officeart/2005/8/layout/cycle2"/>
    <dgm:cxn modelId="{3E4E0199-2BC4-49CD-A7E3-E47926BA067F}" type="presParOf" srcId="{06811DA2-79D7-41F5-877B-3B221025E7BB}" destId="{6F35B8D1-CA24-4542-A68C-787B35CF0061}" srcOrd="0" destOrd="0" presId="urn:microsoft.com/office/officeart/2005/8/layout/cycle2"/>
    <dgm:cxn modelId="{32BD6EDB-E043-44A4-A59D-906860CD8645}" type="presParOf" srcId="{ED856E37-26B2-411A-BC3B-E2DCE40A8D2C}" destId="{4C248587-8794-4D16-9672-B0289067816F}" srcOrd="30" destOrd="0" presId="urn:microsoft.com/office/officeart/2005/8/layout/cycle2"/>
    <dgm:cxn modelId="{082A6161-8872-4A01-8625-493D3AE92BF0}" type="presParOf" srcId="{ED856E37-26B2-411A-BC3B-E2DCE40A8D2C}" destId="{19901B25-B654-4D6F-8306-CDCF01BE7AE6}" srcOrd="31" destOrd="0" presId="urn:microsoft.com/office/officeart/2005/8/layout/cycle2"/>
    <dgm:cxn modelId="{4954BBCF-E1B2-4387-A3C1-1BF970932477}"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880" y="41525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7337" y="782872"/>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440" y="6357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2357" y="1205064"/>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5000230"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70444" y="1987603"/>
          <a:ext cx="185594" cy="254227"/>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8495"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4370" y="3010703"/>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9001"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576" y="411926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8495"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4389" y="5144277"/>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548"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2081" y="592970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759"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753" y="635597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2203" y="6208855"/>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-8</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30196" y="6358176"/>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646"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-7</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179" y="593598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857"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-6</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753" y="514473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910"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-5</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88" y="4121401"/>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5"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-4</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81" y="301284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910"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-3</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469" y="1987828"/>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857"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-2</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777" y="120239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646" y="635764"/>
          <a:ext cx="753267" cy="753267"/>
        </a:xfrm>
        <a:solidFill>
          <a:srgbClr val="F79646">
            <a:lumMod val="40000"/>
            <a:lumOff val="60000"/>
          </a:srgbClr>
        </a:solidFill>
        <a:ln w="25400" cap="flat" cmpd="sng" algn="ctr">
          <a:noFill/>
          <a:prstDash val="solid"/>
        </a:ln>
        <a:effectLst/>
      </dgm:spPr>
      <dgm:t>
        <a:bodyPr lIns="0" tIns="0" rIns="0" bIns="0"/>
        <a:lstStyle/>
        <a:p>
          <a:r>
            <a:rPr lang="en-US" sz="2000" b="0" i="1" dirty="0">
              <a:solidFill>
                <a:srgbClr val="0000FF"/>
              </a:solidFill>
              <a:latin typeface="Calibri"/>
              <a:ea typeface="+mn-ea"/>
              <a:cs typeface="+mn-cs"/>
            </a:rPr>
            <a:t>-1</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294" y="776222"/>
          <a:ext cx="225658" cy="254227"/>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068FF501-A6C1-40ED-AE45-E66899C2A850}" type="presOf" srcId="{53FCFA09-25E0-42DC-AEDE-2A3A519EE58E}" destId="{ED856E37-26B2-411A-BC3B-E2DCE40A8D2C}"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AE7A090D-426E-4922-9CEC-3A482C864365}" type="presOf" srcId="{1292C815-A999-47F1-B2AB-6D8B2FC4801B}" destId="{8CFDA3A1-6E4D-442D-90BA-453F0E25E27B}" srcOrd="1" destOrd="0" presId="urn:microsoft.com/office/officeart/2005/8/layout/cycle2"/>
    <dgm:cxn modelId="{AA1B2B16-A4BB-4DB8-93A3-EC57E295E868}" type="presOf" srcId="{B82D95D7-3681-471F-AFDF-8057D6725C68}" destId="{9B8103FE-2675-4B07-820C-E79E7D097738}" srcOrd="0" destOrd="0" presId="urn:microsoft.com/office/officeart/2005/8/layout/cycle2"/>
    <dgm:cxn modelId="{E8D53316-ED3D-4B7A-AE26-66075769412F}" type="presOf" srcId="{1292C815-A999-47F1-B2AB-6D8B2FC4801B}" destId="{991672FA-4286-4707-9346-BC3482C52E8F}" srcOrd="0" destOrd="0" presId="urn:microsoft.com/office/officeart/2005/8/layout/cycle2"/>
    <dgm:cxn modelId="{7CD6561A-62FD-4EE2-8723-6A98998E4198}" type="presOf" srcId="{840DE21A-FB42-48FB-B560-8834402CD49A}" destId="{CAA6717B-BDDF-4BF3-AD3E-571B6FB811AC}" srcOrd="1" destOrd="0" presId="urn:microsoft.com/office/officeart/2005/8/layout/cycle2"/>
    <dgm:cxn modelId="{14A9781A-B53D-407A-9D81-15F7A05FA5FD}" type="presOf" srcId="{4EF681E0-A19B-4093-A99F-93DFD946C031}" destId="{BEFA3DEE-F13D-4375-BCD6-FB5AB4CEF8B4}" srcOrd="0" destOrd="0" presId="urn:microsoft.com/office/officeart/2005/8/layout/cycle2"/>
    <dgm:cxn modelId="{53A21C1C-0B7B-43E0-92D9-C2B54E6BE66D}" type="presOf" srcId="{A0152593-2F3F-46F3-94AB-43163D17405A}" destId="{4973C34D-92C2-40D2-9B5B-F1D150AD3203}" srcOrd="1" destOrd="0" presId="urn:microsoft.com/office/officeart/2005/8/layout/cycle2"/>
    <dgm:cxn modelId="{4E06CB1E-3B5A-469E-BD03-48BB7B7DAEF5}" type="presOf" srcId="{A18E5D57-F9D5-4A5B-A052-65315B471A07}" destId="{3C54F79F-8B4A-47F2-9399-7BE1E0697A53}" srcOrd="1" destOrd="0" presId="urn:microsoft.com/office/officeart/2005/8/layout/cycle2"/>
    <dgm:cxn modelId="{88DDE828-C0F1-4D34-8DAB-E43454E2FE49}" type="presOf" srcId="{D676A66D-B943-475E-B7BF-79A2BCCB3068}" destId="{C6418C61-0F32-4745-990E-E13BE847E43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7226FA35-2DFB-45B6-B59A-3FEE7014A7E1}" type="presOf" srcId="{20A88EEE-D09C-4142-80D3-FD0ECC0D0CB4}" destId="{4C248587-8794-4D16-9672-B0289067816F}" srcOrd="0" destOrd="0" presId="urn:microsoft.com/office/officeart/2005/8/layout/cycle2"/>
    <dgm:cxn modelId="{2AC8A53D-F948-4632-8CFA-07C124E4BFA9}" type="presOf" srcId="{E1B2DC05-DD82-40E1-A80B-3A3F0D150826}" destId="{3DC38976-62A3-4A21-9CAC-CB1F46EB8EFB}" srcOrd="0" destOrd="0" presId="urn:microsoft.com/office/officeart/2005/8/layout/cycle2"/>
    <dgm:cxn modelId="{FA288D45-1995-4D0E-A954-9BA0BB7FB171}" type="presOf" srcId="{40954D95-97D2-4C49-9937-C5A860DD54DE}" destId="{32FDA444-44AC-47B2-8083-BA5F99A50867}" srcOrd="1" destOrd="0" presId="urn:microsoft.com/office/officeart/2005/8/layout/cycle2"/>
    <dgm:cxn modelId="{219F0647-A0BE-4275-BE69-D1504E30D5F6}" type="presOf" srcId="{BD79D5AC-1B2F-4F61-B6F6-A7318F150E38}" destId="{F23E9550-EC47-4B90-B2AE-D5B5710FACB4}"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8393234A-179F-4E11-A20E-08D927ADADF7}" type="presOf" srcId="{42CE9FCF-A22A-4DA9-BA12-A7FC8BCC349E}" destId="{FAAB4114-43EE-4F4B-84C4-A713EE7A358A}" srcOrd="1" destOrd="0" presId="urn:microsoft.com/office/officeart/2005/8/layout/cycle2"/>
    <dgm:cxn modelId="{987FB14D-A3C5-4038-8A10-CFA7E6FA4438}" type="presOf" srcId="{42CE9FCF-A22A-4DA9-BA12-A7FC8BCC349E}" destId="{FCA9EE19-60E2-4823-9207-AAECF97AA940}" srcOrd="0" destOrd="0" presId="urn:microsoft.com/office/officeart/2005/8/layout/cycle2"/>
    <dgm:cxn modelId="{D231C651-343B-41AF-9FB7-98B5CA5E2D78}" type="presOf" srcId="{C07863CA-0B02-455C-AAF9-702EDB99D2A3}" destId="{4A696297-7A8A-4EF3-A543-550F16F217D7}" srcOrd="0" destOrd="0" presId="urn:microsoft.com/office/officeart/2005/8/layout/cycle2"/>
    <dgm:cxn modelId="{345DEC51-743E-4076-A152-BF5F1AD9A917}" type="presOf" srcId="{BD79D5AC-1B2F-4F61-B6F6-A7318F150E38}" destId="{19901B25-B654-4D6F-8306-CDCF01BE7AE6}" srcOrd="0" destOrd="0" presId="urn:microsoft.com/office/officeart/2005/8/layout/cycle2"/>
    <dgm:cxn modelId="{B96A8155-33EA-4FBE-99EB-D5614DDFED02}" type="presOf" srcId="{40954D95-97D2-4C49-9937-C5A860DD54DE}" destId="{6D554F96-CD44-49AE-9D87-E68C54E0BAC1}" srcOrd="0" destOrd="0" presId="urn:microsoft.com/office/officeart/2005/8/layout/cycle2"/>
    <dgm:cxn modelId="{C42BB758-EE3E-4F96-8E9F-174F5C5A430C}" type="presOf" srcId="{A0152593-2F3F-46F3-94AB-43163D17405A}" destId="{967C4D7A-9024-449D-A0F9-A4DB6E5CE76D}" srcOrd="0" destOrd="0" presId="urn:microsoft.com/office/officeart/2005/8/layout/cycle2"/>
    <dgm:cxn modelId="{48F9FC58-9767-4599-AEE2-2057F0A2CBD4}" type="presOf" srcId="{D1BAB489-789C-4DE7-BF74-7824849A0A5B}" destId="{F0AAD80B-1320-4E54-BC3C-1AB080A1DB90}"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DD1FB60-1A03-4887-89C9-6D0542715965}" type="presOf" srcId="{CC8F4582-0511-4994-95FF-7DA17596E754}" destId="{2718448F-E8AF-4000-A6E5-581FE8B44B11}" srcOrd="1" destOrd="0" presId="urn:microsoft.com/office/officeart/2005/8/layout/cycle2"/>
    <dgm:cxn modelId="{FE255A62-EA83-4FC3-94C1-7E6B38C9842D}" type="presOf" srcId="{418DA20B-379F-4668-94D1-9E09FD6EC420}" destId="{9A016012-80FA-438F-B2C7-8CDC400BD9DD}" srcOrd="1" destOrd="0" presId="urn:microsoft.com/office/officeart/2005/8/layout/cycle2"/>
    <dgm:cxn modelId="{6F55F462-8F85-4AB4-AB1F-CC685DF89101}"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2AFBD86B-09E4-4434-8C03-797362B7AD4A}" type="presOf" srcId="{0E006D6F-D5B3-4AD9-B287-C560C2AF3303}" destId="{D0DA752E-5018-4DA3-9691-49A3707C419B}" srcOrd="0" destOrd="0" presId="urn:microsoft.com/office/officeart/2005/8/layout/cycle2"/>
    <dgm:cxn modelId="{B9DDCF6D-4C18-4BAF-B6A5-403867BE0F7F}" type="presOf" srcId="{8FE0387E-A363-4638-9824-8EB2355060A3}" destId="{C7A47BA8-BB2C-4DA8-872F-2306115A325A}" srcOrd="1" destOrd="0" presId="urn:microsoft.com/office/officeart/2005/8/layout/cycle2"/>
    <dgm:cxn modelId="{2556EF72-A366-49CA-9946-0C3134019F0C}" type="presOf" srcId="{D676A66D-B943-475E-B7BF-79A2BCCB3068}" destId="{F584AF75-025F-4739-B68F-790056C42DC9}" srcOrd="0" destOrd="0" presId="urn:microsoft.com/office/officeart/2005/8/layout/cycle2"/>
    <dgm:cxn modelId="{4DDE5074-0736-40C4-9B79-3B24650F9C86}" type="presOf" srcId="{1B6F75F6-CFAD-47C2-9B69-A75C97B2DFFB}" destId="{72F66DA1-6CF2-4F0F-AED0-F465B320DB1C}" srcOrd="0" destOrd="0" presId="urn:microsoft.com/office/officeart/2005/8/layout/cycle2"/>
    <dgm:cxn modelId="{57CAAE74-AE32-48D2-B775-FD933DB3609A}" type="presOf" srcId="{C07863CA-0B02-455C-AAF9-702EDB99D2A3}" destId="{E2402EBB-F9CC-499B-A5B1-5549EB87B2A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54795A81-32B4-4048-8BA0-B325719EBDBB}" type="presOf" srcId="{B17E3CDC-EC1B-49FA-B3BE-FE70CB48175E}" destId="{51DC019C-C6AF-4F26-BECE-9B5E8B178F4F}" srcOrd="0" destOrd="0" presId="urn:microsoft.com/office/officeart/2005/8/layout/cycle2"/>
    <dgm:cxn modelId="{BA114A82-7817-483C-B42C-1E79B71694CC}" type="presOf" srcId="{09734ACD-7621-4A37-B423-CF4EFE9FF14B}" destId="{2561AE8B-289F-4464-ABD6-AEF227881787}" srcOrd="0" destOrd="0" presId="urn:microsoft.com/office/officeart/2005/8/layout/cycle2"/>
    <dgm:cxn modelId="{0E690D85-C910-4BBA-BC00-70882CA0D672}" type="presOf" srcId="{DB0C4E7F-E656-499E-9631-49607CED98D0}" destId="{864F6C35-FB89-40A1-A240-173D7F39EFDD}" srcOrd="0" destOrd="0" presId="urn:microsoft.com/office/officeart/2005/8/layout/cycle2"/>
    <dgm:cxn modelId="{95B36791-D699-4E14-AD9D-5A96FE1C1974}" type="presOf" srcId="{D4509880-136B-4AFB-87E1-5CA5167F5DF6}" destId="{6EF553B0-0542-4717-AE73-44B7C77C9434}"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8AD0D7A2-F895-46C7-8CE6-5B7805D9DD35}" type="presOf" srcId="{A18E5D57-F9D5-4A5B-A052-65315B471A07}" destId="{30D46EBD-D36D-41FD-AAD5-9C9AB3EDFA83}" srcOrd="0" destOrd="0" presId="urn:microsoft.com/office/officeart/2005/8/layout/cycle2"/>
    <dgm:cxn modelId="{F41C0BA6-E3EF-4FDB-A5E2-1D02197C8CBB}" type="presOf" srcId="{9F942445-7FB9-4879-A3F3-CFBFF349751C}" destId="{AF06B1D6-C4AA-47C1-86C5-0E54EE244230}" srcOrd="0" destOrd="0" presId="urn:microsoft.com/office/officeart/2005/8/layout/cycle2"/>
    <dgm:cxn modelId="{37D379AA-16A6-42EF-8308-F7B28EA26D33}" type="presOf" srcId="{18D05F78-20A7-4BE7-B47A-DABF40716FAB}" destId="{0D496587-CBC4-4FCD-B928-FA9EE753C7C1}" srcOrd="0" destOrd="0" presId="urn:microsoft.com/office/officeart/2005/8/layout/cycle2"/>
    <dgm:cxn modelId="{13F9B0B0-6C61-47ED-B81A-1E5B6165D8ED}" type="presOf" srcId="{9EA0BBBC-9F19-49DA-8C37-DF0AF07A423D}" destId="{4F72DE4B-87CE-4DDB-8571-530ED32955B6}" srcOrd="1" destOrd="0" presId="urn:microsoft.com/office/officeart/2005/8/layout/cycle2"/>
    <dgm:cxn modelId="{74777ABC-A8BC-46AB-8ACD-D03BC979626E}" type="presOf" srcId="{418DA20B-379F-4668-94D1-9E09FD6EC420}" destId="{2A0FF255-DB44-4682-A7FF-FF209AF2D31C}"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D2711BCC-4090-424B-BF86-5B0DBAA72605}" type="presOf" srcId="{D6536DF3-26F3-42D3-BC6B-F221B626BC83}" destId="{6F35B8D1-CA24-4542-A68C-787B35CF006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40535ED0-98FC-4089-9162-34E553A1984D}" type="presOf" srcId="{54A9CEA7-A743-4B67-926A-13B5DC25B193}" destId="{4C821FEC-7C70-47B7-9C69-7EE931DB7427}" srcOrd="0" destOrd="0" presId="urn:microsoft.com/office/officeart/2005/8/layout/cycle2"/>
    <dgm:cxn modelId="{65E333D7-93FE-4986-B36A-4F44F2383F5A}" type="presOf" srcId="{D4509880-136B-4AFB-87E1-5CA5167F5DF6}" destId="{438AE54A-7B34-4906-AD6F-B65EBFFAC182}" srcOrd="1" destOrd="0" presId="urn:microsoft.com/office/officeart/2005/8/layout/cycle2"/>
    <dgm:cxn modelId="{511026DF-AE6F-4CCE-94A9-26D2E55EE3C9}" type="presOf" srcId="{16099399-E8E7-4C09-9EF8-03D8CAA8D363}" destId="{600E7B3C-BE3F-420F-AB3F-8C501010770B}" srcOrd="0" destOrd="0" presId="urn:microsoft.com/office/officeart/2005/8/layout/cycle2"/>
    <dgm:cxn modelId="{2F8786E1-64AA-441B-BF49-4E19D068FC36}"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DC1A0EB-95FF-47F3-8424-97FAD8D1BC16}" type="presOf" srcId="{5CA3D75B-EC83-4022-B078-A3CC22441544}" destId="{9B83DD6F-1CE8-47AB-BF2B-2FD33DAFC947}" srcOrd="0" destOrd="0" presId="urn:microsoft.com/office/officeart/2005/8/layout/cycle2"/>
    <dgm:cxn modelId="{7BA5F0ED-5317-4272-93B4-30341322FF54}" type="presOf" srcId="{D6536DF3-26F3-42D3-BC6B-F221B626BC83}" destId="{06811DA2-79D7-41F5-877B-3B221025E7BB}" srcOrd="0" destOrd="0" presId="urn:microsoft.com/office/officeart/2005/8/layout/cycle2"/>
    <dgm:cxn modelId="{824D5BEF-FF56-47C1-B00F-065A41E9B04F}"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FFC4A8F5-47B9-4B55-9466-4DBFA5E9648E}" type="presOf" srcId="{9EA0BBBC-9F19-49DA-8C37-DF0AF07A423D}" destId="{DF499081-5598-44A0-84E8-C72F54AC95F2}" srcOrd="0" destOrd="0" presId="urn:microsoft.com/office/officeart/2005/8/layout/cycle2"/>
    <dgm:cxn modelId="{02B05FF7-0D57-4B27-8EC8-224DF1AEF2DC}" type="presOf" srcId="{CC8F4582-0511-4994-95FF-7DA17596E754}" destId="{4F8D8AB9-AD18-416C-9006-3EBF3F8ADCF2}" srcOrd="0" destOrd="0" presId="urn:microsoft.com/office/officeart/2005/8/layout/cycle2"/>
    <dgm:cxn modelId="{576BF2F8-1B78-4F39-8A08-4E6229FB1072}" type="presOf" srcId="{DC65485E-2EC4-4B40-8458-D8FB1C59E2C8}" destId="{053A2F4E-DC85-4041-AF31-5A0BF7027A2B}" srcOrd="0" destOrd="0" presId="urn:microsoft.com/office/officeart/2005/8/layout/cycle2"/>
    <dgm:cxn modelId="{1ECB6DF9-D7F5-4FE6-AD72-0DB27A68CAB4}" type="presOf" srcId="{4E2CE9BB-2A36-4BE8-B6C8-7E02CB30C99B}" destId="{119B607A-A2CE-4DD8-8B71-D4AA08B3A67A}"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FA1D0998-D534-4AB4-AB25-D48F4C23C97F}" type="presParOf" srcId="{ED856E37-26B2-411A-BC3B-E2DCE40A8D2C}" destId="{9B8103FE-2675-4B07-820C-E79E7D097738}" srcOrd="0" destOrd="0" presId="urn:microsoft.com/office/officeart/2005/8/layout/cycle2"/>
    <dgm:cxn modelId="{16B77B1C-C441-45B9-93AA-658769D562B8}" type="presParOf" srcId="{ED856E37-26B2-411A-BC3B-E2DCE40A8D2C}" destId="{3EC61214-0A38-4F46-8B5A-51470B571D70}" srcOrd="1" destOrd="0" presId="urn:microsoft.com/office/officeart/2005/8/layout/cycle2"/>
    <dgm:cxn modelId="{A1F98146-F57E-4B6C-BAF4-2D3E211D0025}" type="presParOf" srcId="{3EC61214-0A38-4F46-8B5A-51470B571D70}" destId="{CAA6717B-BDDF-4BF3-AD3E-571B6FB811AC}" srcOrd="0" destOrd="0" presId="urn:microsoft.com/office/officeart/2005/8/layout/cycle2"/>
    <dgm:cxn modelId="{7A81F32B-2616-4469-A300-6E70249DA26B}" type="presParOf" srcId="{ED856E37-26B2-411A-BC3B-E2DCE40A8D2C}" destId="{51DC019C-C6AF-4F26-BECE-9B5E8B178F4F}" srcOrd="2" destOrd="0" presId="urn:microsoft.com/office/officeart/2005/8/layout/cycle2"/>
    <dgm:cxn modelId="{409EB114-0859-4A0C-BEC5-61EB00481F9D}" type="presParOf" srcId="{ED856E37-26B2-411A-BC3B-E2DCE40A8D2C}" destId="{30D46EBD-D36D-41FD-AAD5-9C9AB3EDFA83}" srcOrd="3" destOrd="0" presId="urn:microsoft.com/office/officeart/2005/8/layout/cycle2"/>
    <dgm:cxn modelId="{25FC1044-3EF4-44A2-83DD-C70F2504A0E5}" type="presParOf" srcId="{30D46EBD-D36D-41FD-AAD5-9C9AB3EDFA83}" destId="{3C54F79F-8B4A-47F2-9399-7BE1E0697A53}" srcOrd="0" destOrd="0" presId="urn:microsoft.com/office/officeart/2005/8/layout/cycle2"/>
    <dgm:cxn modelId="{A84D4BAC-E83C-4DA0-9E7C-2E5D83513C25}" type="presParOf" srcId="{ED856E37-26B2-411A-BC3B-E2DCE40A8D2C}" destId="{BEFA3DEE-F13D-4375-BCD6-FB5AB4CEF8B4}" srcOrd="4" destOrd="0" presId="urn:microsoft.com/office/officeart/2005/8/layout/cycle2"/>
    <dgm:cxn modelId="{DEDE5ED2-981C-4452-BDAC-902CA57D1F47}" type="presParOf" srcId="{ED856E37-26B2-411A-BC3B-E2DCE40A8D2C}" destId="{4F8D8AB9-AD18-416C-9006-3EBF3F8ADCF2}" srcOrd="5" destOrd="0" presId="urn:microsoft.com/office/officeart/2005/8/layout/cycle2"/>
    <dgm:cxn modelId="{A67BABAA-0877-4C35-91D8-BF1FBCD39435}" type="presParOf" srcId="{4F8D8AB9-AD18-416C-9006-3EBF3F8ADCF2}" destId="{2718448F-E8AF-4000-A6E5-581FE8B44B11}" srcOrd="0" destOrd="0" presId="urn:microsoft.com/office/officeart/2005/8/layout/cycle2"/>
    <dgm:cxn modelId="{E6A18522-8BCA-4E9E-B40F-DF37C83ED2B7}" type="presParOf" srcId="{ED856E37-26B2-411A-BC3B-E2DCE40A8D2C}" destId="{AF06B1D6-C4AA-47C1-86C5-0E54EE244230}" srcOrd="6" destOrd="0" presId="urn:microsoft.com/office/officeart/2005/8/layout/cycle2"/>
    <dgm:cxn modelId="{BBEB0C8B-8DA8-40E9-8B21-3D98A35B7026}" type="presParOf" srcId="{ED856E37-26B2-411A-BC3B-E2DCE40A8D2C}" destId="{4C821FEC-7C70-47B7-9C69-7EE931DB7427}" srcOrd="7" destOrd="0" presId="urn:microsoft.com/office/officeart/2005/8/layout/cycle2"/>
    <dgm:cxn modelId="{46379D6E-4DCD-46ED-9E3C-EE09D5E45F99}" type="presParOf" srcId="{4C821FEC-7C70-47B7-9C69-7EE931DB7427}" destId="{0A344EF3-BEEC-4978-B5F7-07732A5EE8DE}" srcOrd="0" destOrd="0" presId="urn:microsoft.com/office/officeart/2005/8/layout/cycle2"/>
    <dgm:cxn modelId="{ED2CB1F9-EB99-4478-925B-4B3259DC48E0}" type="presParOf" srcId="{ED856E37-26B2-411A-BC3B-E2DCE40A8D2C}" destId="{119B607A-A2CE-4DD8-8B71-D4AA08B3A67A}" srcOrd="8" destOrd="0" presId="urn:microsoft.com/office/officeart/2005/8/layout/cycle2"/>
    <dgm:cxn modelId="{2D91ABC4-AA10-47EB-AF62-BE2F059AC5D2}" type="presParOf" srcId="{ED856E37-26B2-411A-BC3B-E2DCE40A8D2C}" destId="{6EF553B0-0542-4717-AE73-44B7C77C9434}" srcOrd="9" destOrd="0" presId="urn:microsoft.com/office/officeart/2005/8/layout/cycle2"/>
    <dgm:cxn modelId="{8B7BC755-79B3-40CE-B250-52860379F617}" type="presParOf" srcId="{6EF553B0-0542-4717-AE73-44B7C77C9434}" destId="{438AE54A-7B34-4906-AD6F-B65EBFFAC182}" srcOrd="0" destOrd="0" presId="urn:microsoft.com/office/officeart/2005/8/layout/cycle2"/>
    <dgm:cxn modelId="{646430D3-987F-4889-A367-7CBF7263838D}" type="presParOf" srcId="{ED856E37-26B2-411A-BC3B-E2DCE40A8D2C}" destId="{72F66DA1-6CF2-4F0F-AED0-F465B320DB1C}" srcOrd="10" destOrd="0" presId="urn:microsoft.com/office/officeart/2005/8/layout/cycle2"/>
    <dgm:cxn modelId="{6AC13C99-E2E9-4EA8-9A14-98B4E66D2DF5}" type="presParOf" srcId="{ED856E37-26B2-411A-BC3B-E2DCE40A8D2C}" destId="{2A0FF255-DB44-4682-A7FF-FF209AF2D31C}" srcOrd="11" destOrd="0" presId="urn:microsoft.com/office/officeart/2005/8/layout/cycle2"/>
    <dgm:cxn modelId="{F0006190-CF62-4D19-A989-F1E5B69D5C35}" type="presParOf" srcId="{2A0FF255-DB44-4682-A7FF-FF209AF2D31C}" destId="{9A016012-80FA-438F-B2C7-8CDC400BD9DD}" srcOrd="0" destOrd="0" presId="urn:microsoft.com/office/officeart/2005/8/layout/cycle2"/>
    <dgm:cxn modelId="{9D37988E-AADB-4745-8992-827F983F1E02}" type="presParOf" srcId="{ED856E37-26B2-411A-BC3B-E2DCE40A8D2C}" destId="{2561AE8B-289F-4464-ABD6-AEF227881787}" srcOrd="12" destOrd="0" presId="urn:microsoft.com/office/officeart/2005/8/layout/cycle2"/>
    <dgm:cxn modelId="{F87B2B0E-18FC-466E-A5EE-2FBC5DC79F52}" type="presParOf" srcId="{ED856E37-26B2-411A-BC3B-E2DCE40A8D2C}" destId="{DF499081-5598-44A0-84E8-C72F54AC95F2}" srcOrd="13" destOrd="0" presId="urn:microsoft.com/office/officeart/2005/8/layout/cycle2"/>
    <dgm:cxn modelId="{63F387EC-4559-4E19-9BC8-51FA3B1E9EA3}" type="presParOf" srcId="{DF499081-5598-44A0-84E8-C72F54AC95F2}" destId="{4F72DE4B-87CE-4DDB-8571-530ED32955B6}" srcOrd="0" destOrd="0" presId="urn:microsoft.com/office/officeart/2005/8/layout/cycle2"/>
    <dgm:cxn modelId="{02E746CC-C37B-481A-A482-715F57CA0F06}" type="presParOf" srcId="{ED856E37-26B2-411A-BC3B-E2DCE40A8D2C}" destId="{3DC38976-62A3-4A21-9CAC-CB1F46EB8EFB}" srcOrd="14" destOrd="0" presId="urn:microsoft.com/office/officeart/2005/8/layout/cycle2"/>
    <dgm:cxn modelId="{1E0F32D2-09A1-4891-8AB5-83BA0A6D6ABB}" type="presParOf" srcId="{ED856E37-26B2-411A-BC3B-E2DCE40A8D2C}" destId="{991672FA-4286-4707-9346-BC3482C52E8F}" srcOrd="15" destOrd="0" presId="urn:microsoft.com/office/officeart/2005/8/layout/cycle2"/>
    <dgm:cxn modelId="{50CBFC3C-69C2-499F-A646-CC4DFA789115}" type="presParOf" srcId="{991672FA-4286-4707-9346-BC3482C52E8F}" destId="{8CFDA3A1-6E4D-442D-90BA-453F0E25E27B}" srcOrd="0" destOrd="0" presId="urn:microsoft.com/office/officeart/2005/8/layout/cycle2"/>
    <dgm:cxn modelId="{7A8102F3-8484-4DD2-B3FF-9B0AB3D62046}" type="presParOf" srcId="{ED856E37-26B2-411A-BC3B-E2DCE40A8D2C}" destId="{D0DA752E-5018-4DA3-9691-49A3707C419B}" srcOrd="16" destOrd="0" presId="urn:microsoft.com/office/officeart/2005/8/layout/cycle2"/>
    <dgm:cxn modelId="{5424016E-03BE-45C9-B046-6AC69D0C7ECD}" type="presParOf" srcId="{ED856E37-26B2-411A-BC3B-E2DCE40A8D2C}" destId="{6D554F96-CD44-49AE-9D87-E68C54E0BAC1}" srcOrd="17" destOrd="0" presId="urn:microsoft.com/office/officeart/2005/8/layout/cycle2"/>
    <dgm:cxn modelId="{575C63FB-E7E4-4C84-A985-A8E80E16913D}" type="presParOf" srcId="{6D554F96-CD44-49AE-9D87-E68C54E0BAC1}" destId="{32FDA444-44AC-47B2-8083-BA5F99A50867}" srcOrd="0" destOrd="0" presId="urn:microsoft.com/office/officeart/2005/8/layout/cycle2"/>
    <dgm:cxn modelId="{C9FF32DF-F353-4C5C-90C5-61E85C864D7C}" type="presParOf" srcId="{ED856E37-26B2-411A-BC3B-E2DCE40A8D2C}" destId="{0D496587-CBC4-4FCD-B928-FA9EE753C7C1}" srcOrd="18" destOrd="0" presId="urn:microsoft.com/office/officeart/2005/8/layout/cycle2"/>
    <dgm:cxn modelId="{C8A36959-E878-47F5-89CB-6F4858E35092}" type="presParOf" srcId="{ED856E37-26B2-411A-BC3B-E2DCE40A8D2C}" destId="{FCA9EE19-60E2-4823-9207-AAECF97AA940}" srcOrd="19" destOrd="0" presId="urn:microsoft.com/office/officeart/2005/8/layout/cycle2"/>
    <dgm:cxn modelId="{1C95B3F0-077F-4688-9C38-294FE125805C}" type="presParOf" srcId="{FCA9EE19-60E2-4823-9207-AAECF97AA940}" destId="{FAAB4114-43EE-4F4B-84C4-A713EE7A358A}" srcOrd="0" destOrd="0" presId="urn:microsoft.com/office/officeart/2005/8/layout/cycle2"/>
    <dgm:cxn modelId="{87F868D8-B9C5-418E-B2C9-5983C6245754}" type="presParOf" srcId="{ED856E37-26B2-411A-BC3B-E2DCE40A8D2C}" destId="{864F6C35-FB89-40A1-A240-173D7F39EFDD}" srcOrd="20" destOrd="0" presId="urn:microsoft.com/office/officeart/2005/8/layout/cycle2"/>
    <dgm:cxn modelId="{3C9EBCAA-45A3-480F-A5CD-7C138AD67C0A}" type="presParOf" srcId="{ED856E37-26B2-411A-BC3B-E2DCE40A8D2C}" destId="{4A696297-7A8A-4EF3-A543-550F16F217D7}" srcOrd="21" destOrd="0" presId="urn:microsoft.com/office/officeart/2005/8/layout/cycle2"/>
    <dgm:cxn modelId="{79479458-F3FC-4A05-8FA5-8F5247030CB1}" type="presParOf" srcId="{4A696297-7A8A-4EF3-A543-550F16F217D7}" destId="{E2402EBB-F9CC-499B-A5B1-5549EB87B2AB}" srcOrd="0" destOrd="0" presId="urn:microsoft.com/office/officeart/2005/8/layout/cycle2"/>
    <dgm:cxn modelId="{B578C316-2C96-4A4A-86FD-19B5B70D53B5}" type="presParOf" srcId="{ED856E37-26B2-411A-BC3B-E2DCE40A8D2C}" destId="{053A2F4E-DC85-4041-AF31-5A0BF7027A2B}" srcOrd="22" destOrd="0" presId="urn:microsoft.com/office/officeart/2005/8/layout/cycle2"/>
    <dgm:cxn modelId="{58254F9D-995C-46CE-9EA1-EFC7E3A4DA55}" type="presParOf" srcId="{ED856E37-26B2-411A-BC3B-E2DCE40A8D2C}" destId="{967C4D7A-9024-449D-A0F9-A4DB6E5CE76D}" srcOrd="23" destOrd="0" presId="urn:microsoft.com/office/officeart/2005/8/layout/cycle2"/>
    <dgm:cxn modelId="{ADA09E54-F700-4E2E-AEE8-6CD73F0967C5}" type="presParOf" srcId="{967C4D7A-9024-449D-A0F9-A4DB6E5CE76D}" destId="{4973C34D-92C2-40D2-9B5B-F1D150AD3203}" srcOrd="0" destOrd="0" presId="urn:microsoft.com/office/officeart/2005/8/layout/cycle2"/>
    <dgm:cxn modelId="{7D96B41B-B87A-4138-992B-C94360C49EB1}" type="presParOf" srcId="{ED856E37-26B2-411A-BC3B-E2DCE40A8D2C}" destId="{9B83DD6F-1CE8-47AB-BF2B-2FD33DAFC947}" srcOrd="24" destOrd="0" presId="urn:microsoft.com/office/officeart/2005/8/layout/cycle2"/>
    <dgm:cxn modelId="{40F0FD2A-DB44-45E5-B5FD-1B5A7EE804AF}" type="presParOf" srcId="{ED856E37-26B2-411A-BC3B-E2DCE40A8D2C}" destId="{D38C9851-19D2-497D-92A5-C7B056D90529}" srcOrd="25" destOrd="0" presId="urn:microsoft.com/office/officeart/2005/8/layout/cycle2"/>
    <dgm:cxn modelId="{FA32086A-43D6-4ED8-AA40-273E36770AC8}" type="presParOf" srcId="{D38C9851-19D2-497D-92A5-C7B056D90529}" destId="{C7A47BA8-BB2C-4DA8-872F-2306115A325A}" srcOrd="0" destOrd="0" presId="urn:microsoft.com/office/officeart/2005/8/layout/cycle2"/>
    <dgm:cxn modelId="{B749B1B5-078C-43AF-B0BE-0669EEAB0258}" type="presParOf" srcId="{ED856E37-26B2-411A-BC3B-E2DCE40A8D2C}" destId="{F0AAD80B-1320-4E54-BC3C-1AB080A1DB90}" srcOrd="26" destOrd="0" presId="urn:microsoft.com/office/officeart/2005/8/layout/cycle2"/>
    <dgm:cxn modelId="{A46A72A5-388E-4B90-8576-7B359170D8AB}" type="presParOf" srcId="{ED856E37-26B2-411A-BC3B-E2DCE40A8D2C}" destId="{F584AF75-025F-4739-B68F-790056C42DC9}" srcOrd="27" destOrd="0" presId="urn:microsoft.com/office/officeart/2005/8/layout/cycle2"/>
    <dgm:cxn modelId="{F070AFF7-A4A4-47A8-8429-E85FFE70F36B}" type="presParOf" srcId="{F584AF75-025F-4739-B68F-790056C42DC9}" destId="{C6418C61-0F32-4745-990E-E13BE847E43B}" srcOrd="0" destOrd="0" presId="urn:microsoft.com/office/officeart/2005/8/layout/cycle2"/>
    <dgm:cxn modelId="{B5E10C46-2A60-498F-825B-9353CC957474}" type="presParOf" srcId="{ED856E37-26B2-411A-BC3B-E2DCE40A8D2C}" destId="{600E7B3C-BE3F-420F-AB3F-8C501010770B}" srcOrd="28" destOrd="0" presId="urn:microsoft.com/office/officeart/2005/8/layout/cycle2"/>
    <dgm:cxn modelId="{D8F57721-4A55-4959-B7E4-21147DAD5966}" type="presParOf" srcId="{ED856E37-26B2-411A-BC3B-E2DCE40A8D2C}" destId="{06811DA2-79D7-41F5-877B-3B221025E7BB}" srcOrd="29" destOrd="0" presId="urn:microsoft.com/office/officeart/2005/8/layout/cycle2"/>
    <dgm:cxn modelId="{8A8E218E-B416-4330-B4E6-1091ECF1A2C5}" type="presParOf" srcId="{06811DA2-79D7-41F5-877B-3B221025E7BB}" destId="{6F35B8D1-CA24-4542-A68C-787B35CF0061}" srcOrd="0" destOrd="0" presId="urn:microsoft.com/office/officeart/2005/8/layout/cycle2"/>
    <dgm:cxn modelId="{AEE485C5-6E1D-497C-8F45-0D6A19A80FF4}" type="presParOf" srcId="{ED856E37-26B2-411A-BC3B-E2DCE40A8D2C}" destId="{4C248587-8794-4D16-9672-B0289067816F}" srcOrd="30" destOrd="0" presId="urn:microsoft.com/office/officeart/2005/8/layout/cycle2"/>
    <dgm:cxn modelId="{2A374124-7D01-4498-8A26-7032ADC6E04C}" type="presParOf" srcId="{ED856E37-26B2-411A-BC3B-E2DCE40A8D2C}" destId="{19901B25-B654-4D6F-8306-CDCF01BE7AE6}" srcOrd="31" destOrd="0" presId="urn:microsoft.com/office/officeart/2005/8/layout/cycle2"/>
    <dgm:cxn modelId="{8EEC9283-0B70-450C-A173-E19FE8DD9A0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311" y="307977"/>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526" y="580630"/>
          <a:ext cx="148196" cy="188552"/>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494" y="471520"/>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749" y="893756"/>
          <a:ext cx="148196" cy="188552"/>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505" y="93725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414" y="1474140"/>
          <a:ext cx="137649" cy="188552"/>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7385" y="163426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576" y="223293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927" y="245644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5212" y="305511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7385" y="327862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2090" y="3815340"/>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658" y="397563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878" y="439786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647" y="4441361"/>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909" y="4714013"/>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468" y="4604902"/>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729" y="4715649"/>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288" y="4441361"/>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-23</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508" y="440252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77" y="397563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-22</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83" y="381567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50" y="327862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-21</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37" y="305670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44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-20</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200" y="2234527"/>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50" y="163426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-19</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323" y="1474306"/>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77" y="937253"/>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-18</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535" y="891780"/>
          <a:ext cx="148195" cy="188552"/>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288" y="471525"/>
          <a:ext cx="558673" cy="558673"/>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-17</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802" y="575698"/>
          <a:ext cx="167363" cy="188552"/>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C2B90C06-FC62-41A6-BD9E-C1D811B93F92}" type="presOf" srcId="{CC8F4582-0511-4994-95FF-7DA17596E754}" destId="{2718448F-E8AF-4000-A6E5-581FE8B44B11}" srcOrd="1" destOrd="0" presId="urn:microsoft.com/office/officeart/2005/8/layout/cycle2"/>
    <dgm:cxn modelId="{7EE15806-5281-450E-B54B-479CEDEC4782}" type="presOf" srcId="{9EA0BBBC-9F19-49DA-8C37-DF0AF07A423D}" destId="{DF499081-5598-44A0-84E8-C72F54AC95F2}"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47B3D00E-EACF-417B-971E-994D66CFE49A}" type="presOf" srcId="{DC65485E-2EC4-4B40-8458-D8FB1C59E2C8}" destId="{053A2F4E-DC85-4041-AF31-5A0BF7027A2B}" srcOrd="0" destOrd="0" presId="urn:microsoft.com/office/officeart/2005/8/layout/cycle2"/>
    <dgm:cxn modelId="{B289A811-802B-4247-B2B8-9B04F0493A3A}" type="presOf" srcId="{8FE0387E-A363-4638-9824-8EB2355060A3}" destId="{D38C9851-19D2-497D-92A5-C7B056D90529}" srcOrd="0" destOrd="0" presId="urn:microsoft.com/office/officeart/2005/8/layout/cycle2"/>
    <dgm:cxn modelId="{C8838112-43CC-4035-B6D2-F6A274DAE0A5}" type="presOf" srcId="{CC8F4582-0511-4994-95FF-7DA17596E754}" destId="{4F8D8AB9-AD18-416C-9006-3EBF3F8ADCF2}" srcOrd="0" destOrd="0" presId="urn:microsoft.com/office/officeart/2005/8/layout/cycle2"/>
    <dgm:cxn modelId="{EF32F714-B9B3-4841-8D67-6832F2E67131}" type="presOf" srcId="{42CE9FCF-A22A-4DA9-BA12-A7FC8BCC349E}" destId="{FAAB4114-43EE-4F4B-84C4-A713EE7A358A}" srcOrd="1" destOrd="0" presId="urn:microsoft.com/office/officeart/2005/8/layout/cycle2"/>
    <dgm:cxn modelId="{A5CA4518-29B8-41A7-A4BB-1F32DA1F8678}" type="presOf" srcId="{BD79D5AC-1B2F-4F61-B6F6-A7318F150E38}" destId="{F23E9550-EC47-4B90-B2AE-D5B5710FACB4}" srcOrd="1" destOrd="0" presId="urn:microsoft.com/office/officeart/2005/8/layout/cycle2"/>
    <dgm:cxn modelId="{962D511D-D423-46BF-BF0F-5107F8594C56}" type="presOf" srcId="{DB0C4E7F-E656-499E-9631-49607CED98D0}" destId="{864F6C35-FB89-40A1-A240-173D7F39EFDD}" srcOrd="0" destOrd="0" presId="urn:microsoft.com/office/officeart/2005/8/layout/cycle2"/>
    <dgm:cxn modelId="{9CA0611D-82CA-4B4B-9736-A0A32E562B69}" type="presOf" srcId="{5CA3D75B-EC83-4022-B078-A3CC22441544}" destId="{9B83DD6F-1CE8-47AB-BF2B-2FD33DAFC947}" srcOrd="0" destOrd="0" presId="urn:microsoft.com/office/officeart/2005/8/layout/cycle2"/>
    <dgm:cxn modelId="{7463DB23-A6C0-44A9-B820-643E9C7E1022}" type="presOf" srcId="{40954D95-97D2-4C49-9937-C5A860DD54DE}" destId="{32FDA444-44AC-47B2-8083-BA5F99A50867}"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D318AA2B-38C1-4D7B-B89E-035BD7745669}" type="presOf" srcId="{B82D95D7-3681-471F-AFDF-8057D6725C68}" destId="{9B8103FE-2675-4B07-820C-E79E7D097738}" srcOrd="0" destOrd="0" presId="urn:microsoft.com/office/officeart/2005/8/layout/cycle2"/>
    <dgm:cxn modelId="{5034872C-4AF8-443C-8DF9-7F0F5407BC64}" type="presOf" srcId="{42CE9FCF-A22A-4DA9-BA12-A7FC8BCC349E}" destId="{FCA9EE19-60E2-4823-9207-AAECF97AA940}" srcOrd="0" destOrd="0" presId="urn:microsoft.com/office/officeart/2005/8/layout/cycle2"/>
    <dgm:cxn modelId="{FF94042D-3296-42C1-A15F-341874F29B50}" type="presOf" srcId="{418DA20B-379F-4668-94D1-9E09FD6EC420}" destId="{2A0FF255-DB44-4682-A7FF-FF209AF2D31C}" srcOrd="0" destOrd="0" presId="urn:microsoft.com/office/officeart/2005/8/layout/cycle2"/>
    <dgm:cxn modelId="{EE7D3634-B825-4C75-972F-8F86AD811279}" type="presOf" srcId="{D676A66D-B943-475E-B7BF-79A2BCCB3068}" destId="{C6418C61-0F32-4745-990E-E13BE847E43B}" srcOrd="1" destOrd="0" presId="urn:microsoft.com/office/officeart/2005/8/layout/cycle2"/>
    <dgm:cxn modelId="{B0864C41-8B5E-4189-8807-2056EDF3EC96}" type="presOf" srcId="{53FCFA09-25E0-42DC-AEDE-2A3A519EE58E}" destId="{ED856E37-26B2-411A-BC3B-E2DCE40A8D2C}" srcOrd="0" destOrd="0" presId="urn:microsoft.com/office/officeart/2005/8/layout/cycle2"/>
    <dgm:cxn modelId="{4140DA45-C5C3-4417-81AF-510D9470DFFB}" type="presOf" srcId="{20A88EEE-D09C-4142-80D3-FD0ECC0D0CB4}" destId="{4C248587-8794-4D16-9672-B0289067816F}"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E874FF4A-7ADE-4FCC-9D62-277F0023D7E0}" type="presOf" srcId="{C07863CA-0B02-455C-AAF9-702EDB99D2A3}" destId="{4A696297-7A8A-4EF3-A543-550F16F217D7}" srcOrd="0" destOrd="0" presId="urn:microsoft.com/office/officeart/2005/8/layout/cycle2"/>
    <dgm:cxn modelId="{544BF94F-2419-4E41-B25A-BEB698B18E74}" type="presOf" srcId="{4E2CE9BB-2A36-4BE8-B6C8-7E02CB30C99B}" destId="{119B607A-A2CE-4DD8-8B71-D4AA08B3A67A}" srcOrd="0" destOrd="0" presId="urn:microsoft.com/office/officeart/2005/8/layout/cycle2"/>
    <dgm:cxn modelId="{34DA8153-484D-4598-BA11-926DF4070CBF}" type="presOf" srcId="{54A9CEA7-A743-4B67-926A-13B5DC25B193}" destId="{0A344EF3-BEEC-4978-B5F7-07732A5EE8DE}" srcOrd="1" destOrd="0" presId="urn:microsoft.com/office/officeart/2005/8/layout/cycle2"/>
    <dgm:cxn modelId="{4BF82D59-056C-4711-AA64-699F17537F71}" type="presOf" srcId="{9F942445-7FB9-4879-A3F3-CFBFF349751C}" destId="{AF06B1D6-C4AA-47C1-86C5-0E54EE244230}" srcOrd="0" destOrd="0" presId="urn:microsoft.com/office/officeart/2005/8/layout/cycle2"/>
    <dgm:cxn modelId="{9BB3B659-96B2-44B9-AD35-9BA7CF732A1A}" type="presOf" srcId="{1B6F75F6-CFAD-47C2-9B69-A75C97B2DFFB}" destId="{72F66DA1-6CF2-4F0F-AED0-F465B320DB1C}"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0263662-ABCF-40A7-9CFD-4CB8A14E034A}" type="presOf" srcId="{418DA20B-379F-4668-94D1-9E09FD6EC420}" destId="{9A016012-80FA-438F-B2C7-8CDC400BD9DD}"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F3A09964-D6ED-4425-8B1A-A21CB1534283}" type="presOf" srcId="{840DE21A-FB42-48FB-B560-8834402CD49A}" destId="{CAA6717B-BDDF-4BF3-AD3E-571B6FB811AC}" srcOrd="1" destOrd="0" presId="urn:microsoft.com/office/officeart/2005/8/layout/cycle2"/>
    <dgm:cxn modelId="{D1315D6C-7350-4F10-8D09-2EDF38819850}" type="presOf" srcId="{4EF681E0-A19B-4093-A99F-93DFD946C031}" destId="{BEFA3DEE-F13D-4375-BCD6-FB5AB4CEF8B4}" srcOrd="0" destOrd="0" presId="urn:microsoft.com/office/officeart/2005/8/layout/cycle2"/>
    <dgm:cxn modelId="{3217D16C-C9CD-41F8-AAC7-89ADC2E30C03}" type="presOf" srcId="{18D05F78-20A7-4BE7-B47A-DABF40716FAB}" destId="{0D496587-CBC4-4FCD-B928-FA9EE753C7C1}" srcOrd="0" destOrd="0" presId="urn:microsoft.com/office/officeart/2005/8/layout/cycle2"/>
    <dgm:cxn modelId="{8CA18773-7126-4958-AFB8-F2307AE2B6CC}" type="presOf" srcId="{8FE0387E-A363-4638-9824-8EB2355060A3}" destId="{C7A47BA8-BB2C-4DA8-872F-2306115A325A}" srcOrd="1" destOrd="0" presId="urn:microsoft.com/office/officeart/2005/8/layout/cycle2"/>
    <dgm:cxn modelId="{3191CD7C-899A-402B-BDDE-B0BC77D805D4}" type="presOf" srcId="{D4509880-136B-4AFB-87E1-5CA5167F5DF6}" destId="{438AE54A-7B34-4906-AD6F-B65EBFFAC182}"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87E2284-F412-4B68-B0A7-B414780E7306}" type="presOf" srcId="{1292C815-A999-47F1-B2AB-6D8B2FC4801B}" destId="{991672FA-4286-4707-9346-BC3482C52E8F}" srcOrd="0" destOrd="0" presId="urn:microsoft.com/office/officeart/2005/8/layout/cycle2"/>
    <dgm:cxn modelId="{D234028B-35C7-4F9D-9E35-056C7F9B7E7A}" type="presOf" srcId="{A0152593-2F3F-46F3-94AB-43163D17405A}" destId="{967C4D7A-9024-449D-A0F9-A4DB6E5CE76D}" srcOrd="0" destOrd="0" presId="urn:microsoft.com/office/officeart/2005/8/layout/cycle2"/>
    <dgm:cxn modelId="{7DBAA793-1541-415D-9973-2E74E243B320}" type="presOf" srcId="{E1B2DC05-DD82-40E1-A80B-3A3F0D150826}" destId="{3DC38976-62A3-4A21-9CAC-CB1F46EB8EFB}" srcOrd="0" destOrd="0" presId="urn:microsoft.com/office/officeart/2005/8/layout/cycle2"/>
    <dgm:cxn modelId="{AB6EDB99-7BDE-4886-9C28-F7EEB42E7CE4}" type="presOf" srcId="{A18E5D57-F9D5-4A5B-A052-65315B471A07}" destId="{3C54F79F-8B4A-47F2-9399-7BE1E0697A53}" srcOrd="1" destOrd="0" presId="urn:microsoft.com/office/officeart/2005/8/layout/cycle2"/>
    <dgm:cxn modelId="{6CE46F9B-5540-4C35-A60A-15FD64579641}" type="presOf" srcId="{A18E5D57-F9D5-4A5B-A052-65315B471A07}" destId="{30D46EBD-D36D-41FD-AAD5-9C9AB3EDFA83}" srcOrd="0" destOrd="0" presId="urn:microsoft.com/office/officeart/2005/8/layout/cycle2"/>
    <dgm:cxn modelId="{1003D99C-F6C1-4ACA-803B-6EF2E50D4564}" type="presOf" srcId="{D4509880-136B-4AFB-87E1-5CA5167F5DF6}" destId="{6EF553B0-0542-4717-AE73-44B7C77C9434}" srcOrd="0" destOrd="0" presId="urn:microsoft.com/office/officeart/2005/8/layout/cycle2"/>
    <dgm:cxn modelId="{E29E1A9D-743F-4427-9668-62E240B81988}" type="presOf" srcId="{BD79D5AC-1B2F-4F61-B6F6-A7318F150E38}" destId="{19901B25-B654-4D6F-8306-CDCF01BE7AE6}"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ADF0BFA0-FA05-410C-B0B9-0AFB8B49A834}" type="presOf" srcId="{40954D95-97D2-4C49-9937-C5A860DD54DE}" destId="{6D554F96-CD44-49AE-9D87-E68C54E0BAC1}" srcOrd="0" destOrd="0" presId="urn:microsoft.com/office/officeart/2005/8/layout/cycle2"/>
    <dgm:cxn modelId="{15D7BBA3-AB44-4617-B529-A2DA216ED8CC}" type="presOf" srcId="{1292C815-A999-47F1-B2AB-6D8B2FC4801B}" destId="{8CFDA3A1-6E4D-442D-90BA-453F0E25E27B}" srcOrd="1" destOrd="0" presId="urn:microsoft.com/office/officeart/2005/8/layout/cycle2"/>
    <dgm:cxn modelId="{6912FDBB-0C63-4655-BF61-5E5B89BADF3C}" type="presOf" srcId="{B17E3CDC-EC1B-49FA-B3BE-FE70CB48175E}" destId="{51DC019C-C6AF-4F26-BECE-9B5E8B178F4F}" srcOrd="0" destOrd="0" presId="urn:microsoft.com/office/officeart/2005/8/layout/cycle2"/>
    <dgm:cxn modelId="{65D61ABF-9A8B-47C0-B06D-94B245CF35EB}" type="presOf" srcId="{D676A66D-B943-475E-B7BF-79A2BCCB3068}" destId="{F584AF75-025F-4739-B68F-790056C42DC9}"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F246BCC-71BA-44E3-B51F-428F68BE4248}"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168C28D5-8A43-4CE3-8E57-8F7387650C4F}" type="presOf" srcId="{D6536DF3-26F3-42D3-BC6B-F221B626BC83}" destId="{6F35B8D1-CA24-4542-A68C-787B35CF0061}"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F4417E7-0EE3-4E61-A439-3940C3C371D7}" type="presOf" srcId="{D6536DF3-26F3-42D3-BC6B-F221B626BC83}" destId="{06811DA2-79D7-41F5-877B-3B221025E7BB}"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029A2F1-4502-407B-8C46-82D71F60B202}" type="presOf" srcId="{16099399-E8E7-4C09-9EF8-03D8CAA8D363}" destId="{600E7B3C-BE3F-420F-AB3F-8C501010770B}" srcOrd="0" destOrd="0" presId="urn:microsoft.com/office/officeart/2005/8/layout/cycle2"/>
    <dgm:cxn modelId="{5A7542F2-CE3E-4056-9A90-6D959A65286F}" type="presOf" srcId="{0E006D6F-D5B3-4AD9-B287-C560C2AF3303}" destId="{D0DA752E-5018-4DA3-9691-49A3707C419B}"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39B90EF3-7219-4893-B9F5-F0C23C52CF84}" type="presOf" srcId="{D1BAB489-789C-4DE7-BF74-7824849A0A5B}" destId="{F0AAD80B-1320-4E54-BC3C-1AB080A1DB90}" srcOrd="0" destOrd="0" presId="urn:microsoft.com/office/officeart/2005/8/layout/cycle2"/>
    <dgm:cxn modelId="{C91CE3F6-46F9-4711-8293-4D613D0D1370}" type="presOf" srcId="{09734ACD-7621-4A37-B423-CF4EFE9FF14B}" destId="{2561AE8B-289F-4464-ABD6-AEF227881787}" srcOrd="0" destOrd="0" presId="urn:microsoft.com/office/officeart/2005/8/layout/cycle2"/>
    <dgm:cxn modelId="{D0B65CF9-E9FF-4054-953B-A24064B72BC7}" type="presOf" srcId="{9EA0BBBC-9F19-49DA-8C37-DF0AF07A423D}" destId="{4F72DE4B-87CE-4DDB-8571-530ED32955B6}" srcOrd="1" destOrd="0" presId="urn:microsoft.com/office/officeart/2005/8/layout/cycle2"/>
    <dgm:cxn modelId="{495BD0F9-6C3A-4A80-B0DF-5ED379316EEC}" type="presOf" srcId="{840DE21A-FB42-48FB-B560-8834402CD49A}" destId="{3EC61214-0A38-4F46-8B5A-51470B571D70}" srcOrd="0" destOrd="0" presId="urn:microsoft.com/office/officeart/2005/8/layout/cycle2"/>
    <dgm:cxn modelId="{FE4C7DFB-DE39-4139-BAD0-1722AEFB1EA6}" type="presOf" srcId="{A0152593-2F3F-46F3-94AB-43163D17405A}" destId="{4973C34D-92C2-40D2-9B5B-F1D150AD320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94876FD-D8CB-4821-8BAD-47C162DEFC56}" type="presOf" srcId="{54A9CEA7-A743-4B67-926A-13B5DC25B193}" destId="{4C821FEC-7C70-47B7-9C69-7EE931DB7427}" srcOrd="0" destOrd="0" presId="urn:microsoft.com/office/officeart/2005/8/layout/cycle2"/>
    <dgm:cxn modelId="{D43C78E6-95B8-41AE-925C-96ECDB2FF6E5}" type="presParOf" srcId="{ED856E37-26B2-411A-BC3B-E2DCE40A8D2C}" destId="{9B8103FE-2675-4B07-820C-E79E7D097738}" srcOrd="0" destOrd="0" presId="urn:microsoft.com/office/officeart/2005/8/layout/cycle2"/>
    <dgm:cxn modelId="{2F6CBE0A-5889-46CD-AEEB-F8CED30E34E7}" type="presParOf" srcId="{ED856E37-26B2-411A-BC3B-E2DCE40A8D2C}" destId="{3EC61214-0A38-4F46-8B5A-51470B571D70}" srcOrd="1" destOrd="0" presId="urn:microsoft.com/office/officeart/2005/8/layout/cycle2"/>
    <dgm:cxn modelId="{51AB6060-60C1-4E1C-AF8A-B16640C43A0D}" type="presParOf" srcId="{3EC61214-0A38-4F46-8B5A-51470B571D70}" destId="{CAA6717B-BDDF-4BF3-AD3E-571B6FB811AC}" srcOrd="0" destOrd="0" presId="urn:microsoft.com/office/officeart/2005/8/layout/cycle2"/>
    <dgm:cxn modelId="{C33130E4-9504-48A1-BFA6-ABBDDDD7A027}" type="presParOf" srcId="{ED856E37-26B2-411A-BC3B-E2DCE40A8D2C}" destId="{51DC019C-C6AF-4F26-BECE-9B5E8B178F4F}" srcOrd="2" destOrd="0" presId="urn:microsoft.com/office/officeart/2005/8/layout/cycle2"/>
    <dgm:cxn modelId="{387FCC53-4B60-45FD-865D-F48B9F10D6C4}" type="presParOf" srcId="{ED856E37-26B2-411A-BC3B-E2DCE40A8D2C}" destId="{30D46EBD-D36D-41FD-AAD5-9C9AB3EDFA83}" srcOrd="3" destOrd="0" presId="urn:microsoft.com/office/officeart/2005/8/layout/cycle2"/>
    <dgm:cxn modelId="{0DD6A719-C131-41CA-9B60-C75C33ADB9E7}" type="presParOf" srcId="{30D46EBD-D36D-41FD-AAD5-9C9AB3EDFA83}" destId="{3C54F79F-8B4A-47F2-9399-7BE1E0697A53}" srcOrd="0" destOrd="0" presId="urn:microsoft.com/office/officeart/2005/8/layout/cycle2"/>
    <dgm:cxn modelId="{B6469F6A-2DB4-4A37-A1EA-7696AD77A220}" type="presParOf" srcId="{ED856E37-26B2-411A-BC3B-E2DCE40A8D2C}" destId="{BEFA3DEE-F13D-4375-BCD6-FB5AB4CEF8B4}" srcOrd="4" destOrd="0" presId="urn:microsoft.com/office/officeart/2005/8/layout/cycle2"/>
    <dgm:cxn modelId="{139652AC-DCF0-406B-A74E-41E0B6DD4467}" type="presParOf" srcId="{ED856E37-26B2-411A-BC3B-E2DCE40A8D2C}" destId="{4F8D8AB9-AD18-416C-9006-3EBF3F8ADCF2}" srcOrd="5" destOrd="0" presId="urn:microsoft.com/office/officeart/2005/8/layout/cycle2"/>
    <dgm:cxn modelId="{04E57FB4-CCCB-4CCC-8AB0-071A05682832}" type="presParOf" srcId="{4F8D8AB9-AD18-416C-9006-3EBF3F8ADCF2}" destId="{2718448F-E8AF-4000-A6E5-581FE8B44B11}" srcOrd="0" destOrd="0" presId="urn:microsoft.com/office/officeart/2005/8/layout/cycle2"/>
    <dgm:cxn modelId="{8394150A-0841-4340-B4E4-11389902154A}" type="presParOf" srcId="{ED856E37-26B2-411A-BC3B-E2DCE40A8D2C}" destId="{AF06B1D6-C4AA-47C1-86C5-0E54EE244230}" srcOrd="6" destOrd="0" presId="urn:microsoft.com/office/officeart/2005/8/layout/cycle2"/>
    <dgm:cxn modelId="{1476C062-EFD9-4055-9CC1-1EAB608D9982}" type="presParOf" srcId="{ED856E37-26B2-411A-BC3B-E2DCE40A8D2C}" destId="{4C821FEC-7C70-47B7-9C69-7EE931DB7427}" srcOrd="7" destOrd="0" presId="urn:microsoft.com/office/officeart/2005/8/layout/cycle2"/>
    <dgm:cxn modelId="{91E7B20E-045E-4777-AD49-73AA7752CCF7}" type="presParOf" srcId="{4C821FEC-7C70-47B7-9C69-7EE931DB7427}" destId="{0A344EF3-BEEC-4978-B5F7-07732A5EE8DE}" srcOrd="0" destOrd="0" presId="urn:microsoft.com/office/officeart/2005/8/layout/cycle2"/>
    <dgm:cxn modelId="{19614BB5-89F0-4860-A481-A78D424971BD}" type="presParOf" srcId="{ED856E37-26B2-411A-BC3B-E2DCE40A8D2C}" destId="{119B607A-A2CE-4DD8-8B71-D4AA08B3A67A}" srcOrd="8" destOrd="0" presId="urn:microsoft.com/office/officeart/2005/8/layout/cycle2"/>
    <dgm:cxn modelId="{5B7ABEB9-5E77-48E0-8601-6204D5D3545D}" type="presParOf" srcId="{ED856E37-26B2-411A-BC3B-E2DCE40A8D2C}" destId="{6EF553B0-0542-4717-AE73-44B7C77C9434}" srcOrd="9" destOrd="0" presId="urn:microsoft.com/office/officeart/2005/8/layout/cycle2"/>
    <dgm:cxn modelId="{8D421BC7-4E12-4D24-9374-3E7EE251B838}" type="presParOf" srcId="{6EF553B0-0542-4717-AE73-44B7C77C9434}" destId="{438AE54A-7B34-4906-AD6F-B65EBFFAC182}" srcOrd="0" destOrd="0" presId="urn:microsoft.com/office/officeart/2005/8/layout/cycle2"/>
    <dgm:cxn modelId="{F80A3291-82E6-4590-9649-CB0B3CC47E64}" type="presParOf" srcId="{ED856E37-26B2-411A-BC3B-E2DCE40A8D2C}" destId="{72F66DA1-6CF2-4F0F-AED0-F465B320DB1C}" srcOrd="10" destOrd="0" presId="urn:microsoft.com/office/officeart/2005/8/layout/cycle2"/>
    <dgm:cxn modelId="{579951A3-8073-424C-946D-147F8AAFE57C}" type="presParOf" srcId="{ED856E37-26B2-411A-BC3B-E2DCE40A8D2C}" destId="{2A0FF255-DB44-4682-A7FF-FF209AF2D31C}" srcOrd="11" destOrd="0" presId="urn:microsoft.com/office/officeart/2005/8/layout/cycle2"/>
    <dgm:cxn modelId="{95B60E98-C6C5-4CF6-B775-41ADE5B06527}" type="presParOf" srcId="{2A0FF255-DB44-4682-A7FF-FF209AF2D31C}" destId="{9A016012-80FA-438F-B2C7-8CDC400BD9DD}" srcOrd="0" destOrd="0" presId="urn:microsoft.com/office/officeart/2005/8/layout/cycle2"/>
    <dgm:cxn modelId="{69A36FDC-AC21-4815-A2A2-83E8B8E5BDC6}" type="presParOf" srcId="{ED856E37-26B2-411A-BC3B-E2DCE40A8D2C}" destId="{2561AE8B-289F-4464-ABD6-AEF227881787}" srcOrd="12" destOrd="0" presId="urn:microsoft.com/office/officeart/2005/8/layout/cycle2"/>
    <dgm:cxn modelId="{5E426A81-ABF4-4400-8C7B-AF83B5E5F6C4}" type="presParOf" srcId="{ED856E37-26B2-411A-BC3B-E2DCE40A8D2C}" destId="{DF499081-5598-44A0-84E8-C72F54AC95F2}" srcOrd="13" destOrd="0" presId="urn:microsoft.com/office/officeart/2005/8/layout/cycle2"/>
    <dgm:cxn modelId="{0BD332DE-2E6E-431A-9228-80322A1F3F49}" type="presParOf" srcId="{DF499081-5598-44A0-84E8-C72F54AC95F2}" destId="{4F72DE4B-87CE-4DDB-8571-530ED32955B6}" srcOrd="0" destOrd="0" presId="urn:microsoft.com/office/officeart/2005/8/layout/cycle2"/>
    <dgm:cxn modelId="{8B9B7A81-E7DD-4B45-B50F-F8024050E606}" type="presParOf" srcId="{ED856E37-26B2-411A-BC3B-E2DCE40A8D2C}" destId="{3DC38976-62A3-4A21-9CAC-CB1F46EB8EFB}" srcOrd="14" destOrd="0" presId="urn:microsoft.com/office/officeart/2005/8/layout/cycle2"/>
    <dgm:cxn modelId="{9A2632A5-9787-4842-86EA-D9274939555E}" type="presParOf" srcId="{ED856E37-26B2-411A-BC3B-E2DCE40A8D2C}" destId="{991672FA-4286-4707-9346-BC3482C52E8F}" srcOrd="15" destOrd="0" presId="urn:microsoft.com/office/officeart/2005/8/layout/cycle2"/>
    <dgm:cxn modelId="{F7D87EDA-18A7-4A7D-9C45-AE3CF45D6227}" type="presParOf" srcId="{991672FA-4286-4707-9346-BC3482C52E8F}" destId="{8CFDA3A1-6E4D-442D-90BA-453F0E25E27B}" srcOrd="0" destOrd="0" presId="urn:microsoft.com/office/officeart/2005/8/layout/cycle2"/>
    <dgm:cxn modelId="{7CA87074-EE9F-4CE0-A0BB-BBC512278749}" type="presParOf" srcId="{ED856E37-26B2-411A-BC3B-E2DCE40A8D2C}" destId="{D0DA752E-5018-4DA3-9691-49A3707C419B}" srcOrd="16" destOrd="0" presId="urn:microsoft.com/office/officeart/2005/8/layout/cycle2"/>
    <dgm:cxn modelId="{D706BEF5-6E8F-4092-8407-89F18879C486}" type="presParOf" srcId="{ED856E37-26B2-411A-BC3B-E2DCE40A8D2C}" destId="{6D554F96-CD44-49AE-9D87-E68C54E0BAC1}" srcOrd="17" destOrd="0" presId="urn:microsoft.com/office/officeart/2005/8/layout/cycle2"/>
    <dgm:cxn modelId="{1BC83B58-6AD2-476B-B117-19AF3E33C6C3}" type="presParOf" srcId="{6D554F96-CD44-49AE-9D87-E68C54E0BAC1}" destId="{32FDA444-44AC-47B2-8083-BA5F99A50867}" srcOrd="0" destOrd="0" presId="urn:microsoft.com/office/officeart/2005/8/layout/cycle2"/>
    <dgm:cxn modelId="{5D092B4B-98CD-422E-9DA8-8AB4BBD01559}" type="presParOf" srcId="{ED856E37-26B2-411A-BC3B-E2DCE40A8D2C}" destId="{0D496587-CBC4-4FCD-B928-FA9EE753C7C1}" srcOrd="18" destOrd="0" presId="urn:microsoft.com/office/officeart/2005/8/layout/cycle2"/>
    <dgm:cxn modelId="{91CEB757-8B71-4257-BEF4-870C2B60D354}" type="presParOf" srcId="{ED856E37-26B2-411A-BC3B-E2DCE40A8D2C}" destId="{FCA9EE19-60E2-4823-9207-AAECF97AA940}" srcOrd="19" destOrd="0" presId="urn:microsoft.com/office/officeart/2005/8/layout/cycle2"/>
    <dgm:cxn modelId="{67EF8381-F99B-4426-B884-6E7F86B31EBA}" type="presParOf" srcId="{FCA9EE19-60E2-4823-9207-AAECF97AA940}" destId="{FAAB4114-43EE-4F4B-84C4-A713EE7A358A}" srcOrd="0" destOrd="0" presId="urn:microsoft.com/office/officeart/2005/8/layout/cycle2"/>
    <dgm:cxn modelId="{B99A7742-23DA-4A4A-A8AC-26837182C584}" type="presParOf" srcId="{ED856E37-26B2-411A-BC3B-E2DCE40A8D2C}" destId="{864F6C35-FB89-40A1-A240-173D7F39EFDD}" srcOrd="20" destOrd="0" presId="urn:microsoft.com/office/officeart/2005/8/layout/cycle2"/>
    <dgm:cxn modelId="{4F7A21FF-676D-49B5-B1A7-7926A6AF0BD9}" type="presParOf" srcId="{ED856E37-26B2-411A-BC3B-E2DCE40A8D2C}" destId="{4A696297-7A8A-4EF3-A543-550F16F217D7}" srcOrd="21" destOrd="0" presId="urn:microsoft.com/office/officeart/2005/8/layout/cycle2"/>
    <dgm:cxn modelId="{23A45D1A-BD1C-4C24-955D-3016627A594A}" type="presParOf" srcId="{4A696297-7A8A-4EF3-A543-550F16F217D7}" destId="{E2402EBB-F9CC-499B-A5B1-5549EB87B2AB}" srcOrd="0" destOrd="0" presId="urn:microsoft.com/office/officeart/2005/8/layout/cycle2"/>
    <dgm:cxn modelId="{6F5B98AD-6644-49A3-A4DD-5177E6C9473C}" type="presParOf" srcId="{ED856E37-26B2-411A-BC3B-E2DCE40A8D2C}" destId="{053A2F4E-DC85-4041-AF31-5A0BF7027A2B}" srcOrd="22" destOrd="0" presId="urn:microsoft.com/office/officeart/2005/8/layout/cycle2"/>
    <dgm:cxn modelId="{E0048B32-BB4A-4862-8479-F2B59C6910CE}" type="presParOf" srcId="{ED856E37-26B2-411A-BC3B-E2DCE40A8D2C}" destId="{967C4D7A-9024-449D-A0F9-A4DB6E5CE76D}" srcOrd="23" destOrd="0" presId="urn:microsoft.com/office/officeart/2005/8/layout/cycle2"/>
    <dgm:cxn modelId="{FD5F66FE-73D5-4232-A72B-CCF6B8D58C7E}" type="presParOf" srcId="{967C4D7A-9024-449D-A0F9-A4DB6E5CE76D}" destId="{4973C34D-92C2-40D2-9B5B-F1D150AD3203}" srcOrd="0" destOrd="0" presId="urn:microsoft.com/office/officeart/2005/8/layout/cycle2"/>
    <dgm:cxn modelId="{FB714843-5045-4273-BDEB-B1387F8F6B83}" type="presParOf" srcId="{ED856E37-26B2-411A-BC3B-E2DCE40A8D2C}" destId="{9B83DD6F-1CE8-47AB-BF2B-2FD33DAFC947}" srcOrd="24" destOrd="0" presId="urn:microsoft.com/office/officeart/2005/8/layout/cycle2"/>
    <dgm:cxn modelId="{ED42E066-E266-4398-9D27-695134BD2E3B}" type="presParOf" srcId="{ED856E37-26B2-411A-BC3B-E2DCE40A8D2C}" destId="{D38C9851-19D2-497D-92A5-C7B056D90529}" srcOrd="25" destOrd="0" presId="urn:microsoft.com/office/officeart/2005/8/layout/cycle2"/>
    <dgm:cxn modelId="{7496518D-0E35-4314-841D-A9E203344BE2}" type="presParOf" srcId="{D38C9851-19D2-497D-92A5-C7B056D90529}" destId="{C7A47BA8-BB2C-4DA8-872F-2306115A325A}" srcOrd="0" destOrd="0" presId="urn:microsoft.com/office/officeart/2005/8/layout/cycle2"/>
    <dgm:cxn modelId="{192CEFA7-1F58-47AB-93BE-7AFBA7E8F418}" type="presParOf" srcId="{ED856E37-26B2-411A-BC3B-E2DCE40A8D2C}" destId="{F0AAD80B-1320-4E54-BC3C-1AB080A1DB90}" srcOrd="26" destOrd="0" presId="urn:microsoft.com/office/officeart/2005/8/layout/cycle2"/>
    <dgm:cxn modelId="{BFCC89B1-7A42-45E1-A215-96160C90BB3E}" type="presParOf" srcId="{ED856E37-26B2-411A-BC3B-E2DCE40A8D2C}" destId="{F584AF75-025F-4739-B68F-790056C42DC9}" srcOrd="27" destOrd="0" presId="urn:microsoft.com/office/officeart/2005/8/layout/cycle2"/>
    <dgm:cxn modelId="{40E24EED-42BC-44A1-A857-E00DC0CD57A9}" type="presParOf" srcId="{F584AF75-025F-4739-B68F-790056C42DC9}" destId="{C6418C61-0F32-4745-990E-E13BE847E43B}" srcOrd="0" destOrd="0" presId="urn:microsoft.com/office/officeart/2005/8/layout/cycle2"/>
    <dgm:cxn modelId="{3B3142D7-1A2A-4F88-A1ED-2022CC59513C}" type="presParOf" srcId="{ED856E37-26B2-411A-BC3B-E2DCE40A8D2C}" destId="{600E7B3C-BE3F-420F-AB3F-8C501010770B}" srcOrd="28" destOrd="0" presId="urn:microsoft.com/office/officeart/2005/8/layout/cycle2"/>
    <dgm:cxn modelId="{9C37A0F5-5B91-4477-87F6-5EDE29229CCA}" type="presParOf" srcId="{ED856E37-26B2-411A-BC3B-E2DCE40A8D2C}" destId="{06811DA2-79D7-41F5-877B-3B221025E7BB}" srcOrd="29" destOrd="0" presId="urn:microsoft.com/office/officeart/2005/8/layout/cycle2"/>
    <dgm:cxn modelId="{43FD53B5-06B2-4112-BE87-2CE34A178770}" type="presParOf" srcId="{06811DA2-79D7-41F5-877B-3B221025E7BB}" destId="{6F35B8D1-CA24-4542-A68C-787B35CF0061}" srcOrd="0" destOrd="0" presId="urn:microsoft.com/office/officeart/2005/8/layout/cycle2"/>
    <dgm:cxn modelId="{27764CC5-1598-4B6C-BEB8-E9F475D8917F}" type="presParOf" srcId="{ED856E37-26B2-411A-BC3B-E2DCE40A8D2C}" destId="{4C248587-8794-4D16-9672-B0289067816F}" srcOrd="30" destOrd="0" presId="urn:microsoft.com/office/officeart/2005/8/layout/cycle2"/>
    <dgm:cxn modelId="{A9EF5F14-FFF3-44DF-BAAC-450D96141B9C}" type="presParOf" srcId="{ED856E37-26B2-411A-BC3B-E2DCE40A8D2C}" destId="{19901B25-B654-4D6F-8306-CDCF01BE7AE6}" srcOrd="31" destOrd="0" presId="urn:microsoft.com/office/officeart/2005/8/layout/cycle2"/>
    <dgm:cxn modelId="{C5ACFBDC-F656-4B82-AC3D-E27BA536C8A3}"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652650" y="729747"/>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674070" y="1184642"/>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024381" y="1002603"/>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5942427" y="1707061"/>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187274"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6892857" y="2675374"/>
          <a:ext cx="229654"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6902819"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380300" y="394135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175672"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383030" y="53130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6902819"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860616" y="658143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125799"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5892590" y="755332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4962906"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626325" y="80807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591180" y="7898742"/>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254599" y="808351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19454"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1986245" y="7561098"/>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56561"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14360" y="658199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79541"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86901" y="531573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688"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84171" y="394400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79541"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06585" y="267565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56561"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1974611" y="1703764"/>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19454" y="100261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254720" y="1176413"/>
          <a:ext cx="279229"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EBCE8B06-CA8E-40D9-80F8-2A35D0DDB8F0}" type="presOf" srcId="{54A9CEA7-A743-4B67-926A-13B5DC25B193}" destId="{0A344EF3-BEEC-4978-B5F7-07732A5EE8DE}"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46DADA0A-4AEC-4B7C-9243-A1C225EC1E6D}" type="presOf" srcId="{20A88EEE-D09C-4142-80D3-FD0ECC0D0CB4}" destId="{4C248587-8794-4D16-9672-B0289067816F}" srcOrd="0" destOrd="0" presId="urn:microsoft.com/office/officeart/2005/8/layout/cycle2"/>
    <dgm:cxn modelId="{D57B7111-974A-46A7-AB05-05A2AAAC793D}" type="presOf" srcId="{840DE21A-FB42-48FB-B560-8834402CD49A}" destId="{3EC61214-0A38-4F46-8B5A-51470B571D70}" srcOrd="0" destOrd="0" presId="urn:microsoft.com/office/officeart/2005/8/layout/cycle2"/>
    <dgm:cxn modelId="{4A211915-70E2-432B-BE24-484BF2650034}" type="presOf" srcId="{BD79D5AC-1B2F-4F61-B6F6-A7318F150E38}" destId="{F23E9550-EC47-4B90-B2AE-D5B5710FACB4}" srcOrd="1" destOrd="0" presId="urn:microsoft.com/office/officeart/2005/8/layout/cycle2"/>
    <dgm:cxn modelId="{A9D7DC16-2E07-401E-B0BB-57C7C8A00CE3}" type="presOf" srcId="{A18E5D57-F9D5-4A5B-A052-65315B471A07}" destId="{30D46EBD-D36D-41FD-AAD5-9C9AB3EDFA83}" srcOrd="0" destOrd="0" presId="urn:microsoft.com/office/officeart/2005/8/layout/cycle2"/>
    <dgm:cxn modelId="{B1D61817-B996-4FA3-982F-31FF00073CA1}" type="presOf" srcId="{CC8F4582-0511-4994-95FF-7DA17596E754}" destId="{2718448F-E8AF-4000-A6E5-581FE8B44B11}" srcOrd="1" destOrd="0" presId="urn:microsoft.com/office/officeart/2005/8/layout/cycle2"/>
    <dgm:cxn modelId="{4A6BE119-2367-479A-A397-4E4A168E0C8C}" type="presOf" srcId="{E1B2DC05-DD82-40E1-A80B-3A3F0D150826}" destId="{3DC38976-62A3-4A21-9CAC-CB1F46EB8EFB}"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8F219A3B-CADF-4353-8082-450E67BA7296}" type="presOf" srcId="{D1BAB489-789C-4DE7-BF74-7824849A0A5B}" destId="{F0AAD80B-1320-4E54-BC3C-1AB080A1DB90}" srcOrd="0" destOrd="0" presId="urn:microsoft.com/office/officeart/2005/8/layout/cycle2"/>
    <dgm:cxn modelId="{06792043-4CA0-4E9C-8F3D-D530A1297BFB}" type="presOf" srcId="{BD79D5AC-1B2F-4F61-B6F6-A7318F150E38}" destId="{19901B25-B654-4D6F-8306-CDCF01BE7AE6}" srcOrd="0" destOrd="0" presId="urn:microsoft.com/office/officeart/2005/8/layout/cycle2"/>
    <dgm:cxn modelId="{5EBB1C45-49A3-494C-89CF-B5D07632D8D3}" type="presOf" srcId="{09734ACD-7621-4A37-B423-CF4EFE9FF14B}" destId="{2561AE8B-289F-4464-ABD6-AEF227881787}"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5144FD4D-4F38-46B1-B682-0D9EC3AEF943}" type="presOf" srcId="{D6536DF3-26F3-42D3-BC6B-F221B626BC83}" destId="{6F35B8D1-CA24-4542-A68C-787B35CF0061}" srcOrd="1" destOrd="0" presId="urn:microsoft.com/office/officeart/2005/8/layout/cycle2"/>
    <dgm:cxn modelId="{C8BD6951-CA77-461E-A56D-95B1A771D8B2}" type="presOf" srcId="{4E2CE9BB-2A36-4BE8-B6C8-7E02CB30C99B}" destId="{119B607A-A2CE-4DD8-8B71-D4AA08B3A67A}"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E6E9D75A-4255-4541-BC02-994FAB9EB984}" type="presOf" srcId="{CC8F4582-0511-4994-95FF-7DA17596E754}" destId="{4F8D8AB9-AD18-416C-9006-3EBF3F8ADCF2}" srcOrd="0" destOrd="0" presId="urn:microsoft.com/office/officeart/2005/8/layout/cycle2"/>
    <dgm:cxn modelId="{E7381462-E4A3-44AF-B135-8DB2FEE98AF6}" type="presOf" srcId="{D4509880-136B-4AFB-87E1-5CA5167F5DF6}" destId="{438AE54A-7B34-4906-AD6F-B65EBFFAC182}" srcOrd="1" destOrd="0" presId="urn:microsoft.com/office/officeart/2005/8/layout/cycle2"/>
    <dgm:cxn modelId="{AE6FA963-5432-4F19-A280-5F0891BAC8E8}" type="presOf" srcId="{B17E3CDC-EC1B-49FA-B3BE-FE70CB48175E}" destId="{51DC019C-C6AF-4F26-BECE-9B5E8B178F4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B147FB66-FEA9-4228-B222-C0CD2EE97497}" type="presOf" srcId="{A0152593-2F3F-46F3-94AB-43163D17405A}" destId="{4973C34D-92C2-40D2-9B5B-F1D150AD3203}" srcOrd="1" destOrd="0" presId="urn:microsoft.com/office/officeart/2005/8/layout/cycle2"/>
    <dgm:cxn modelId="{ED863068-A86F-4390-B20B-D8B4DF5F35E3}" type="presOf" srcId="{9EA0BBBC-9F19-49DA-8C37-DF0AF07A423D}" destId="{DF499081-5598-44A0-84E8-C72F54AC95F2}" srcOrd="0" destOrd="0" presId="urn:microsoft.com/office/officeart/2005/8/layout/cycle2"/>
    <dgm:cxn modelId="{692F3273-2648-4845-9354-655B9657FE85}" type="presOf" srcId="{40954D95-97D2-4C49-9937-C5A860DD54DE}" destId="{6D554F96-CD44-49AE-9D87-E68C54E0BAC1}" srcOrd="0" destOrd="0" presId="urn:microsoft.com/office/officeart/2005/8/layout/cycle2"/>
    <dgm:cxn modelId="{BC1AF87C-41FD-4816-ACC7-19DB67221B9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D88E5083-F0AA-4FFE-8766-089D09B5E16B}" type="presOf" srcId="{1292C815-A999-47F1-B2AB-6D8B2FC4801B}" destId="{991672FA-4286-4707-9346-BC3482C52E8F}" srcOrd="0" destOrd="0" presId="urn:microsoft.com/office/officeart/2005/8/layout/cycle2"/>
    <dgm:cxn modelId="{367C028D-0988-4520-A7BC-A654ED1E025D}" type="presOf" srcId="{D676A66D-B943-475E-B7BF-79A2BCCB3068}" destId="{F584AF75-025F-4739-B68F-790056C42DC9}" srcOrd="0" destOrd="0" presId="urn:microsoft.com/office/officeart/2005/8/layout/cycle2"/>
    <dgm:cxn modelId="{B22FF28D-FE98-483E-B9D9-5AD6F9F8A3B6}" type="presOf" srcId="{D676A66D-B943-475E-B7BF-79A2BCCB3068}" destId="{C6418C61-0F32-4745-990E-E13BE847E43B}" srcOrd="1" destOrd="0" presId="urn:microsoft.com/office/officeart/2005/8/layout/cycle2"/>
    <dgm:cxn modelId="{9AC28293-56E5-4B6B-A7A7-719EC4C191FC}" type="presOf" srcId="{1B6F75F6-CFAD-47C2-9B69-A75C97B2DFFB}" destId="{72F66DA1-6CF2-4F0F-AED0-F465B320DB1C}" srcOrd="0" destOrd="0" presId="urn:microsoft.com/office/officeart/2005/8/layout/cycle2"/>
    <dgm:cxn modelId="{655D3A96-B4E5-4520-BDBD-7D50007331BE}" type="presOf" srcId="{A0152593-2F3F-46F3-94AB-43163D17405A}" destId="{967C4D7A-9024-449D-A0F9-A4DB6E5CE76D}"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A64BAA9-1FC0-4452-BDCD-C6E241BE3304}" type="presOf" srcId="{54A9CEA7-A743-4B67-926A-13B5DC25B193}" destId="{4C821FEC-7C70-47B7-9C69-7EE931DB7427}" srcOrd="0" destOrd="0" presId="urn:microsoft.com/office/officeart/2005/8/layout/cycle2"/>
    <dgm:cxn modelId="{A493A8B1-BFEA-4BA6-AEBF-E9A3326DA382}" type="presOf" srcId="{418DA20B-379F-4668-94D1-9E09FD6EC420}" destId="{2A0FF255-DB44-4682-A7FF-FF209AF2D31C}" srcOrd="0" destOrd="0" presId="urn:microsoft.com/office/officeart/2005/8/layout/cycle2"/>
    <dgm:cxn modelId="{AEA5C3B1-456D-4F41-9785-8C1B902B8961}" type="presOf" srcId="{42CE9FCF-A22A-4DA9-BA12-A7FC8BCC349E}" destId="{FCA9EE19-60E2-4823-9207-AAECF97AA940}" srcOrd="0" destOrd="0" presId="urn:microsoft.com/office/officeart/2005/8/layout/cycle2"/>
    <dgm:cxn modelId="{CC38B6B2-6230-4206-8966-EF356498FCA6}" type="presOf" srcId="{16099399-E8E7-4C09-9EF8-03D8CAA8D363}" destId="{600E7B3C-BE3F-420F-AB3F-8C501010770B}" srcOrd="0" destOrd="0" presId="urn:microsoft.com/office/officeart/2005/8/layout/cycle2"/>
    <dgm:cxn modelId="{69357FB5-B815-435F-AF8E-48B500C33BCD}" type="presOf" srcId="{9EA0BBBC-9F19-49DA-8C37-DF0AF07A423D}" destId="{4F72DE4B-87CE-4DDB-8571-530ED32955B6}" srcOrd="1" destOrd="0" presId="urn:microsoft.com/office/officeart/2005/8/layout/cycle2"/>
    <dgm:cxn modelId="{858528B7-4FA1-4D4D-B3B1-0DCC8104903B}" type="presOf" srcId="{9F942445-7FB9-4879-A3F3-CFBFF349751C}" destId="{AF06B1D6-C4AA-47C1-86C5-0E54EE244230}" srcOrd="0" destOrd="0" presId="urn:microsoft.com/office/officeart/2005/8/layout/cycle2"/>
    <dgm:cxn modelId="{EC9A21BE-4352-4457-BC18-FBEA429A1316}" type="presOf" srcId="{8FE0387E-A363-4638-9824-8EB2355060A3}" destId="{C7A47BA8-BB2C-4DA8-872F-2306115A325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57656AC6-46F2-4B8D-AA1F-93E3D5D3E983}" type="presOf" srcId="{40954D95-97D2-4C49-9937-C5A860DD54DE}" destId="{32FDA444-44AC-47B2-8083-BA5F99A50867}" srcOrd="1" destOrd="0" presId="urn:microsoft.com/office/officeart/2005/8/layout/cycle2"/>
    <dgm:cxn modelId="{B03098C6-8D5C-4CE9-8A54-92E8D36BBF67}" type="presOf" srcId="{0E006D6F-D5B3-4AD9-B287-C560C2AF3303}" destId="{D0DA752E-5018-4DA3-9691-49A3707C419B}" srcOrd="0" destOrd="0" presId="urn:microsoft.com/office/officeart/2005/8/layout/cycle2"/>
    <dgm:cxn modelId="{D3EC47CB-9AA7-44F2-BC35-848FFEC620A6}" type="presOf" srcId="{A18E5D57-F9D5-4A5B-A052-65315B471A07}" destId="{3C54F79F-8B4A-47F2-9399-7BE1E0697A53}" srcOrd="1" destOrd="0" presId="urn:microsoft.com/office/officeart/2005/8/layout/cycle2"/>
    <dgm:cxn modelId="{AFB254D0-7837-4D5A-BCF7-693FF6493839}" type="presOf" srcId="{8FE0387E-A363-4638-9824-8EB2355060A3}" destId="{D38C9851-19D2-497D-92A5-C7B056D90529}"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0C19E0D3-E1BD-42EC-AD14-54B2A313E738}" type="presOf" srcId="{C07863CA-0B02-455C-AAF9-702EDB99D2A3}" destId="{E2402EBB-F9CC-499B-A5B1-5549EB87B2AB}" srcOrd="1" destOrd="0" presId="urn:microsoft.com/office/officeart/2005/8/layout/cycle2"/>
    <dgm:cxn modelId="{E3FB00DA-EC96-4C21-BCE1-D118A9F3FEC9}" type="presOf" srcId="{B82D95D7-3681-471F-AFDF-8057D6725C68}" destId="{9B8103FE-2675-4B07-820C-E79E7D097738}" srcOrd="0" destOrd="0" presId="urn:microsoft.com/office/officeart/2005/8/layout/cycle2"/>
    <dgm:cxn modelId="{58D963DF-0658-4BEF-8F9A-AD64DE5F21DB}" type="presOf" srcId="{418DA20B-379F-4668-94D1-9E09FD6EC420}" destId="{9A016012-80FA-438F-B2C7-8CDC400BD9DD}" srcOrd="1" destOrd="0" presId="urn:microsoft.com/office/officeart/2005/8/layout/cycle2"/>
    <dgm:cxn modelId="{5DB83AE0-B8D9-4659-A0CA-518925C88A2B}" type="presOf" srcId="{53FCFA09-25E0-42DC-AEDE-2A3A519EE58E}" destId="{ED856E37-26B2-411A-BC3B-E2DCE40A8D2C}" srcOrd="0" destOrd="0" presId="urn:microsoft.com/office/officeart/2005/8/layout/cycle2"/>
    <dgm:cxn modelId="{C12D33E1-9CB0-4050-8F41-7CEA3C2DD324}" type="presOf" srcId="{5CA3D75B-EC83-4022-B078-A3CC22441544}" destId="{9B83DD6F-1CE8-47AB-BF2B-2FD33DAFC947}" srcOrd="0" destOrd="0" presId="urn:microsoft.com/office/officeart/2005/8/layout/cycle2"/>
    <dgm:cxn modelId="{40F4C1E1-929F-4E68-8745-148549B98E10}" type="presOf" srcId="{D6536DF3-26F3-42D3-BC6B-F221B626BC83}" destId="{06811DA2-79D7-41F5-877B-3B221025E7B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079939E6-F7FD-4862-98FE-F4D1493A640F}" type="presOf" srcId="{DC65485E-2EC4-4B40-8458-D8FB1C59E2C8}" destId="{053A2F4E-DC85-4041-AF31-5A0BF7027A2B}"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6A84FEF-FEFF-4F3B-9C8B-52DE32BAA9DD}" type="presOf" srcId="{DB0C4E7F-E656-499E-9631-49607CED98D0}" destId="{864F6C35-FB89-40A1-A240-173D7F39EFDD}" srcOrd="0" destOrd="0" presId="urn:microsoft.com/office/officeart/2005/8/layout/cycle2"/>
    <dgm:cxn modelId="{BDA39EF0-4D86-4EDE-BECF-96E37797E645}" type="presOf" srcId="{D4509880-136B-4AFB-87E1-5CA5167F5DF6}" destId="{6EF553B0-0542-4717-AE73-44B7C77C9434}"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0CF00AF6-6C1B-42AF-BF0E-6AB5B706982B}" type="presOf" srcId="{840DE21A-FB42-48FB-B560-8834402CD49A}" destId="{CAA6717B-BDDF-4BF3-AD3E-571B6FB811AC}" srcOrd="1" destOrd="0" presId="urn:microsoft.com/office/officeart/2005/8/layout/cycle2"/>
    <dgm:cxn modelId="{34658DF9-2564-4FDD-A040-5C480276D0EA}" type="presOf" srcId="{4EF681E0-A19B-4093-A99F-93DFD946C031}" destId="{BEFA3DEE-F13D-4375-BCD6-FB5AB4CEF8B4}" srcOrd="0" destOrd="0" presId="urn:microsoft.com/office/officeart/2005/8/layout/cycle2"/>
    <dgm:cxn modelId="{4AE3F2F9-D0D6-479F-93FE-2578F8A0E350}" type="presOf" srcId="{42CE9FCF-A22A-4DA9-BA12-A7FC8BCC349E}" destId="{FAAB4114-43EE-4F4B-84C4-A713EE7A358A}" srcOrd="1" destOrd="0" presId="urn:microsoft.com/office/officeart/2005/8/layout/cycle2"/>
    <dgm:cxn modelId="{7D4E8FFA-E0C0-4B49-A49C-500BDD6DD015}" type="presOf" srcId="{C07863CA-0B02-455C-AAF9-702EDB99D2A3}" destId="{4A696297-7A8A-4EF3-A543-550F16F217D7}" srcOrd="0" destOrd="0" presId="urn:microsoft.com/office/officeart/2005/8/layout/cycle2"/>
    <dgm:cxn modelId="{DB9926FC-8B6C-4808-881E-8BE7DE038CF5}" type="presOf" srcId="{18D05F78-20A7-4BE7-B47A-DABF40716FAB}" destId="{0D496587-CBC4-4FCD-B928-FA9EE753C7C1}"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9D5983B7-A5E9-4A5B-BFE7-FD4AB61B083B}" type="presParOf" srcId="{ED856E37-26B2-411A-BC3B-E2DCE40A8D2C}" destId="{9B8103FE-2675-4B07-820C-E79E7D097738}" srcOrd="0" destOrd="0" presId="urn:microsoft.com/office/officeart/2005/8/layout/cycle2"/>
    <dgm:cxn modelId="{6F609CC7-2032-4EEA-916B-CAB6D7AF603C}" type="presParOf" srcId="{ED856E37-26B2-411A-BC3B-E2DCE40A8D2C}" destId="{3EC61214-0A38-4F46-8B5A-51470B571D70}" srcOrd="1" destOrd="0" presId="urn:microsoft.com/office/officeart/2005/8/layout/cycle2"/>
    <dgm:cxn modelId="{F62C46CF-537E-4BE0-88A3-FE5CE3005542}" type="presParOf" srcId="{3EC61214-0A38-4F46-8B5A-51470B571D70}" destId="{CAA6717B-BDDF-4BF3-AD3E-571B6FB811AC}" srcOrd="0" destOrd="0" presId="urn:microsoft.com/office/officeart/2005/8/layout/cycle2"/>
    <dgm:cxn modelId="{02281493-01D1-4465-A669-E3ACA28B55D1}" type="presParOf" srcId="{ED856E37-26B2-411A-BC3B-E2DCE40A8D2C}" destId="{51DC019C-C6AF-4F26-BECE-9B5E8B178F4F}" srcOrd="2" destOrd="0" presId="urn:microsoft.com/office/officeart/2005/8/layout/cycle2"/>
    <dgm:cxn modelId="{F801CB9F-4A59-4A3B-9FBF-10FB2D4962A1}" type="presParOf" srcId="{ED856E37-26B2-411A-BC3B-E2DCE40A8D2C}" destId="{30D46EBD-D36D-41FD-AAD5-9C9AB3EDFA83}" srcOrd="3" destOrd="0" presId="urn:microsoft.com/office/officeart/2005/8/layout/cycle2"/>
    <dgm:cxn modelId="{723588BE-41ED-4C89-BA46-66C4B913592C}" type="presParOf" srcId="{30D46EBD-D36D-41FD-AAD5-9C9AB3EDFA83}" destId="{3C54F79F-8B4A-47F2-9399-7BE1E0697A53}" srcOrd="0" destOrd="0" presId="urn:microsoft.com/office/officeart/2005/8/layout/cycle2"/>
    <dgm:cxn modelId="{3777DCA6-00A4-4F17-8B98-8281EB04C524}" type="presParOf" srcId="{ED856E37-26B2-411A-BC3B-E2DCE40A8D2C}" destId="{BEFA3DEE-F13D-4375-BCD6-FB5AB4CEF8B4}" srcOrd="4" destOrd="0" presId="urn:microsoft.com/office/officeart/2005/8/layout/cycle2"/>
    <dgm:cxn modelId="{98719F32-16EB-4079-91F8-53A26FA8F7F7}" type="presParOf" srcId="{ED856E37-26B2-411A-BC3B-E2DCE40A8D2C}" destId="{4F8D8AB9-AD18-416C-9006-3EBF3F8ADCF2}" srcOrd="5" destOrd="0" presId="urn:microsoft.com/office/officeart/2005/8/layout/cycle2"/>
    <dgm:cxn modelId="{30CE81DB-5D89-44C1-986F-D2C8560F77BA}" type="presParOf" srcId="{4F8D8AB9-AD18-416C-9006-3EBF3F8ADCF2}" destId="{2718448F-E8AF-4000-A6E5-581FE8B44B11}" srcOrd="0" destOrd="0" presId="urn:microsoft.com/office/officeart/2005/8/layout/cycle2"/>
    <dgm:cxn modelId="{C6FF99E9-7A3C-43A1-B289-4C0FCA022E27}" type="presParOf" srcId="{ED856E37-26B2-411A-BC3B-E2DCE40A8D2C}" destId="{AF06B1D6-C4AA-47C1-86C5-0E54EE244230}" srcOrd="6" destOrd="0" presId="urn:microsoft.com/office/officeart/2005/8/layout/cycle2"/>
    <dgm:cxn modelId="{83CFBCE0-B7EE-4C49-909C-20552B90FD5D}" type="presParOf" srcId="{ED856E37-26B2-411A-BC3B-E2DCE40A8D2C}" destId="{4C821FEC-7C70-47B7-9C69-7EE931DB7427}" srcOrd="7" destOrd="0" presId="urn:microsoft.com/office/officeart/2005/8/layout/cycle2"/>
    <dgm:cxn modelId="{E791FB42-BCCC-4F05-9817-B7A6BF73AC0E}" type="presParOf" srcId="{4C821FEC-7C70-47B7-9C69-7EE931DB7427}" destId="{0A344EF3-BEEC-4978-B5F7-07732A5EE8DE}" srcOrd="0" destOrd="0" presId="urn:microsoft.com/office/officeart/2005/8/layout/cycle2"/>
    <dgm:cxn modelId="{345DB2F5-B7EB-4F00-B30E-52DE0375F39C}" type="presParOf" srcId="{ED856E37-26B2-411A-BC3B-E2DCE40A8D2C}" destId="{119B607A-A2CE-4DD8-8B71-D4AA08B3A67A}" srcOrd="8" destOrd="0" presId="urn:microsoft.com/office/officeart/2005/8/layout/cycle2"/>
    <dgm:cxn modelId="{99441A54-EA43-433F-8197-D24D23CAA921}" type="presParOf" srcId="{ED856E37-26B2-411A-BC3B-E2DCE40A8D2C}" destId="{6EF553B0-0542-4717-AE73-44B7C77C9434}" srcOrd="9" destOrd="0" presId="urn:microsoft.com/office/officeart/2005/8/layout/cycle2"/>
    <dgm:cxn modelId="{5327D210-6D45-476F-8922-81A2C95D9733}" type="presParOf" srcId="{6EF553B0-0542-4717-AE73-44B7C77C9434}" destId="{438AE54A-7B34-4906-AD6F-B65EBFFAC182}" srcOrd="0" destOrd="0" presId="urn:microsoft.com/office/officeart/2005/8/layout/cycle2"/>
    <dgm:cxn modelId="{DB97C1EC-991D-4E45-B57B-E472B1958231}" type="presParOf" srcId="{ED856E37-26B2-411A-BC3B-E2DCE40A8D2C}" destId="{72F66DA1-6CF2-4F0F-AED0-F465B320DB1C}" srcOrd="10" destOrd="0" presId="urn:microsoft.com/office/officeart/2005/8/layout/cycle2"/>
    <dgm:cxn modelId="{2770915C-5F66-4540-BAAB-3146046B35D6}" type="presParOf" srcId="{ED856E37-26B2-411A-BC3B-E2DCE40A8D2C}" destId="{2A0FF255-DB44-4682-A7FF-FF209AF2D31C}" srcOrd="11" destOrd="0" presId="urn:microsoft.com/office/officeart/2005/8/layout/cycle2"/>
    <dgm:cxn modelId="{374C8961-5CCF-49FD-9B7A-660002F986B0}" type="presParOf" srcId="{2A0FF255-DB44-4682-A7FF-FF209AF2D31C}" destId="{9A016012-80FA-438F-B2C7-8CDC400BD9DD}" srcOrd="0" destOrd="0" presId="urn:microsoft.com/office/officeart/2005/8/layout/cycle2"/>
    <dgm:cxn modelId="{5C1A11B8-F206-4B2E-9D79-5DA0DC506862}" type="presParOf" srcId="{ED856E37-26B2-411A-BC3B-E2DCE40A8D2C}" destId="{2561AE8B-289F-4464-ABD6-AEF227881787}" srcOrd="12" destOrd="0" presId="urn:microsoft.com/office/officeart/2005/8/layout/cycle2"/>
    <dgm:cxn modelId="{061D5538-C850-4F5E-BC7F-ACB533EC72C6}" type="presParOf" srcId="{ED856E37-26B2-411A-BC3B-E2DCE40A8D2C}" destId="{DF499081-5598-44A0-84E8-C72F54AC95F2}" srcOrd="13" destOrd="0" presId="urn:microsoft.com/office/officeart/2005/8/layout/cycle2"/>
    <dgm:cxn modelId="{0F633931-47F4-47DF-8CFD-5CB3E6780B57}" type="presParOf" srcId="{DF499081-5598-44A0-84E8-C72F54AC95F2}" destId="{4F72DE4B-87CE-4DDB-8571-530ED32955B6}" srcOrd="0" destOrd="0" presId="urn:microsoft.com/office/officeart/2005/8/layout/cycle2"/>
    <dgm:cxn modelId="{514E39B3-C2FF-49BC-B68B-A30643D7C359}" type="presParOf" srcId="{ED856E37-26B2-411A-BC3B-E2DCE40A8D2C}" destId="{3DC38976-62A3-4A21-9CAC-CB1F46EB8EFB}" srcOrd="14" destOrd="0" presId="urn:microsoft.com/office/officeart/2005/8/layout/cycle2"/>
    <dgm:cxn modelId="{A7173806-31DF-41B9-AD8C-8C7B1D08FD4F}" type="presParOf" srcId="{ED856E37-26B2-411A-BC3B-E2DCE40A8D2C}" destId="{991672FA-4286-4707-9346-BC3482C52E8F}" srcOrd="15" destOrd="0" presId="urn:microsoft.com/office/officeart/2005/8/layout/cycle2"/>
    <dgm:cxn modelId="{D61AD76E-A587-43DD-A2A6-03FC0EF26A61}" type="presParOf" srcId="{991672FA-4286-4707-9346-BC3482C52E8F}" destId="{8CFDA3A1-6E4D-442D-90BA-453F0E25E27B}" srcOrd="0" destOrd="0" presId="urn:microsoft.com/office/officeart/2005/8/layout/cycle2"/>
    <dgm:cxn modelId="{CF8071D6-417F-4A68-ADDA-C2EE5466F169}" type="presParOf" srcId="{ED856E37-26B2-411A-BC3B-E2DCE40A8D2C}" destId="{D0DA752E-5018-4DA3-9691-49A3707C419B}" srcOrd="16" destOrd="0" presId="urn:microsoft.com/office/officeart/2005/8/layout/cycle2"/>
    <dgm:cxn modelId="{CA1ADC01-3C11-432A-8C29-752333DA6DA5}" type="presParOf" srcId="{ED856E37-26B2-411A-BC3B-E2DCE40A8D2C}" destId="{6D554F96-CD44-49AE-9D87-E68C54E0BAC1}" srcOrd="17" destOrd="0" presId="urn:microsoft.com/office/officeart/2005/8/layout/cycle2"/>
    <dgm:cxn modelId="{AE405F89-2D1E-46E9-9373-43CBFCED2A71}" type="presParOf" srcId="{6D554F96-CD44-49AE-9D87-E68C54E0BAC1}" destId="{32FDA444-44AC-47B2-8083-BA5F99A50867}" srcOrd="0" destOrd="0" presId="urn:microsoft.com/office/officeart/2005/8/layout/cycle2"/>
    <dgm:cxn modelId="{FC552B64-375E-4D29-9B97-ED38A2802B8B}" type="presParOf" srcId="{ED856E37-26B2-411A-BC3B-E2DCE40A8D2C}" destId="{0D496587-CBC4-4FCD-B928-FA9EE753C7C1}" srcOrd="18" destOrd="0" presId="urn:microsoft.com/office/officeart/2005/8/layout/cycle2"/>
    <dgm:cxn modelId="{90A583D9-18B0-4972-B5C0-123ABCCC2E45}" type="presParOf" srcId="{ED856E37-26B2-411A-BC3B-E2DCE40A8D2C}" destId="{FCA9EE19-60E2-4823-9207-AAECF97AA940}" srcOrd="19" destOrd="0" presId="urn:microsoft.com/office/officeart/2005/8/layout/cycle2"/>
    <dgm:cxn modelId="{0CB0053A-0736-498F-B806-8E44EAF5575F}" type="presParOf" srcId="{FCA9EE19-60E2-4823-9207-AAECF97AA940}" destId="{FAAB4114-43EE-4F4B-84C4-A713EE7A358A}" srcOrd="0" destOrd="0" presId="urn:microsoft.com/office/officeart/2005/8/layout/cycle2"/>
    <dgm:cxn modelId="{1424B4A0-D0A2-4BA8-96E6-13DC659ECC1D}" type="presParOf" srcId="{ED856E37-26B2-411A-BC3B-E2DCE40A8D2C}" destId="{864F6C35-FB89-40A1-A240-173D7F39EFDD}" srcOrd="20" destOrd="0" presId="urn:microsoft.com/office/officeart/2005/8/layout/cycle2"/>
    <dgm:cxn modelId="{18CDA816-A74A-462E-A341-D7C6846EAF07}" type="presParOf" srcId="{ED856E37-26B2-411A-BC3B-E2DCE40A8D2C}" destId="{4A696297-7A8A-4EF3-A543-550F16F217D7}" srcOrd="21" destOrd="0" presId="urn:microsoft.com/office/officeart/2005/8/layout/cycle2"/>
    <dgm:cxn modelId="{3AE777F1-3D8C-4366-939F-14AA19A0DBF8}" type="presParOf" srcId="{4A696297-7A8A-4EF3-A543-550F16F217D7}" destId="{E2402EBB-F9CC-499B-A5B1-5549EB87B2AB}" srcOrd="0" destOrd="0" presId="urn:microsoft.com/office/officeart/2005/8/layout/cycle2"/>
    <dgm:cxn modelId="{19E2D1BF-3CD8-46A9-90C0-7217EA91FCC9}" type="presParOf" srcId="{ED856E37-26B2-411A-BC3B-E2DCE40A8D2C}" destId="{053A2F4E-DC85-4041-AF31-5A0BF7027A2B}" srcOrd="22" destOrd="0" presId="urn:microsoft.com/office/officeart/2005/8/layout/cycle2"/>
    <dgm:cxn modelId="{3CBF5B00-330C-44FC-9E81-7BDA67BA177B}" type="presParOf" srcId="{ED856E37-26B2-411A-BC3B-E2DCE40A8D2C}" destId="{967C4D7A-9024-449D-A0F9-A4DB6E5CE76D}" srcOrd="23" destOrd="0" presId="urn:microsoft.com/office/officeart/2005/8/layout/cycle2"/>
    <dgm:cxn modelId="{D1BFC7A1-899D-4FB3-8B9E-DCBAB4D79089}" type="presParOf" srcId="{967C4D7A-9024-449D-A0F9-A4DB6E5CE76D}" destId="{4973C34D-92C2-40D2-9B5B-F1D150AD3203}" srcOrd="0" destOrd="0" presId="urn:microsoft.com/office/officeart/2005/8/layout/cycle2"/>
    <dgm:cxn modelId="{6C17840C-7FD8-408A-9D34-C584324DF4E0}" type="presParOf" srcId="{ED856E37-26B2-411A-BC3B-E2DCE40A8D2C}" destId="{9B83DD6F-1CE8-47AB-BF2B-2FD33DAFC947}" srcOrd="24" destOrd="0" presId="urn:microsoft.com/office/officeart/2005/8/layout/cycle2"/>
    <dgm:cxn modelId="{90CDFD99-0E85-4AA1-8949-F5202BF16B0A}" type="presParOf" srcId="{ED856E37-26B2-411A-BC3B-E2DCE40A8D2C}" destId="{D38C9851-19D2-497D-92A5-C7B056D90529}" srcOrd="25" destOrd="0" presId="urn:microsoft.com/office/officeart/2005/8/layout/cycle2"/>
    <dgm:cxn modelId="{B05B98C6-F75D-4009-8040-4E4CE712FE4D}" type="presParOf" srcId="{D38C9851-19D2-497D-92A5-C7B056D90529}" destId="{C7A47BA8-BB2C-4DA8-872F-2306115A325A}" srcOrd="0" destOrd="0" presId="urn:microsoft.com/office/officeart/2005/8/layout/cycle2"/>
    <dgm:cxn modelId="{507E9BD7-2799-4C6C-A545-38979807D30C}" type="presParOf" srcId="{ED856E37-26B2-411A-BC3B-E2DCE40A8D2C}" destId="{F0AAD80B-1320-4E54-BC3C-1AB080A1DB90}" srcOrd="26" destOrd="0" presId="urn:microsoft.com/office/officeart/2005/8/layout/cycle2"/>
    <dgm:cxn modelId="{F222E8D1-351C-47A7-8BCF-AACB6A1A7D0B}" type="presParOf" srcId="{ED856E37-26B2-411A-BC3B-E2DCE40A8D2C}" destId="{F584AF75-025F-4739-B68F-790056C42DC9}" srcOrd="27" destOrd="0" presId="urn:microsoft.com/office/officeart/2005/8/layout/cycle2"/>
    <dgm:cxn modelId="{B7BB75C8-263A-4F54-8053-1EE1D59C6E6C}" type="presParOf" srcId="{F584AF75-025F-4739-B68F-790056C42DC9}" destId="{C6418C61-0F32-4745-990E-E13BE847E43B}" srcOrd="0" destOrd="0" presId="urn:microsoft.com/office/officeart/2005/8/layout/cycle2"/>
    <dgm:cxn modelId="{69839D6D-317B-44B3-9396-54E4A2DCEE52}" type="presParOf" srcId="{ED856E37-26B2-411A-BC3B-E2DCE40A8D2C}" destId="{600E7B3C-BE3F-420F-AB3F-8C501010770B}" srcOrd="28" destOrd="0" presId="urn:microsoft.com/office/officeart/2005/8/layout/cycle2"/>
    <dgm:cxn modelId="{0E458FF8-9447-48B7-8AD4-278FDB77154D}" type="presParOf" srcId="{ED856E37-26B2-411A-BC3B-E2DCE40A8D2C}" destId="{06811DA2-79D7-41F5-877B-3B221025E7BB}" srcOrd="29" destOrd="0" presId="urn:microsoft.com/office/officeart/2005/8/layout/cycle2"/>
    <dgm:cxn modelId="{6B45C75F-E68B-4FDA-8CE9-818D9CB65601}" type="presParOf" srcId="{06811DA2-79D7-41F5-877B-3B221025E7BB}" destId="{6F35B8D1-CA24-4542-A68C-787B35CF0061}" srcOrd="0" destOrd="0" presId="urn:microsoft.com/office/officeart/2005/8/layout/cycle2"/>
    <dgm:cxn modelId="{0D6FE962-9588-41AE-97FE-142C7AF84F91}" type="presParOf" srcId="{ED856E37-26B2-411A-BC3B-E2DCE40A8D2C}" destId="{4C248587-8794-4D16-9672-B0289067816F}" srcOrd="30" destOrd="0" presId="urn:microsoft.com/office/officeart/2005/8/layout/cycle2"/>
    <dgm:cxn modelId="{0A735799-3BAD-404F-A16D-47137BD6CE73}" type="presParOf" srcId="{ED856E37-26B2-411A-BC3B-E2DCE40A8D2C}" destId="{19901B25-B654-4D6F-8306-CDCF01BE7AE6}" srcOrd="31" destOrd="0" presId="urn:microsoft.com/office/officeart/2005/8/layout/cycle2"/>
    <dgm:cxn modelId="{5D6CCB84-47A2-4420-B248-29BB9A7CAAE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893188" y="40699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02234" y="767307"/>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3979708" y="623117"/>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706874" y="1181104"/>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00812" y="12385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459689" y="1948085"/>
          <a:ext cx="181904" cy="24917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467580"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845782" y="295084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683701"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847945" y="4037358"/>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467580"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434151" y="504199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852118"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667398" y="581180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3931015"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664416" y="622959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844499" y="608540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577901" y="623175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57983"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573264" y="5817966"/>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36880"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03454" y="504243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1418"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85664" y="403945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297"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83502" y="2952942"/>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1418"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797295" y="194830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36880" y="123858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64048" y="117849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57983" y="62312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577996" y="760789"/>
          <a:ext cx="221171" cy="24917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ScaleX="99010" custScaleY="98030"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5A95B001-FD3B-4529-86D3-71977365DA0C}" type="presOf" srcId="{DC65485E-2EC4-4B40-8458-D8FB1C59E2C8}" destId="{053A2F4E-DC85-4041-AF31-5A0BF7027A2B}" srcOrd="0" destOrd="0" presId="urn:microsoft.com/office/officeart/2005/8/layout/cycle2"/>
    <dgm:cxn modelId="{855ECF02-65E6-419F-B33D-E060FEB0C409}" type="presOf" srcId="{42CE9FCF-A22A-4DA9-BA12-A7FC8BCC349E}" destId="{FAAB4114-43EE-4F4B-84C4-A713EE7A358A}" srcOrd="1"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84DA1606-3A8E-49BD-A9F2-7F5387339975}" type="presOf" srcId="{8FE0387E-A363-4638-9824-8EB2355060A3}" destId="{C7A47BA8-BB2C-4DA8-872F-2306115A325A}" srcOrd="1" destOrd="0" presId="urn:microsoft.com/office/officeart/2005/8/layout/cycle2"/>
    <dgm:cxn modelId="{F8999307-D761-429A-A2CF-E2F8F4921184}" type="presOf" srcId="{0E006D6F-D5B3-4AD9-B287-C560C2AF3303}" destId="{D0DA752E-5018-4DA3-9691-49A3707C419B}"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0AFCF12-21DE-46CE-BD3C-C313C388779F}" type="presOf" srcId="{418DA20B-379F-4668-94D1-9E09FD6EC420}" destId="{2A0FF255-DB44-4682-A7FF-FF209AF2D31C}" srcOrd="0" destOrd="0" presId="urn:microsoft.com/office/officeart/2005/8/layout/cycle2"/>
    <dgm:cxn modelId="{675F8D16-806F-4A6A-8170-BAC244051233}" type="presOf" srcId="{A18E5D57-F9D5-4A5B-A052-65315B471A07}" destId="{3C54F79F-8B4A-47F2-9399-7BE1E0697A53}" srcOrd="1" destOrd="0" presId="urn:microsoft.com/office/officeart/2005/8/layout/cycle2"/>
    <dgm:cxn modelId="{602D981E-5D53-49A1-9ED9-6310434D27B9}" type="presOf" srcId="{D676A66D-B943-475E-B7BF-79A2BCCB3068}" destId="{C6418C61-0F32-4745-990E-E13BE847E43B}" srcOrd="1" destOrd="0" presId="urn:microsoft.com/office/officeart/2005/8/layout/cycle2"/>
    <dgm:cxn modelId="{E4407C27-AE9B-422B-823F-5190D62D6605}" type="presOf" srcId="{C07863CA-0B02-455C-AAF9-702EDB99D2A3}" destId="{4A696297-7A8A-4EF3-A543-550F16F217D7}" srcOrd="0" destOrd="0" presId="urn:microsoft.com/office/officeart/2005/8/layout/cycle2"/>
    <dgm:cxn modelId="{DF18ED27-EC4B-4255-9A03-29388996F11F}" type="presOf" srcId="{A0152593-2F3F-46F3-94AB-43163D17405A}" destId="{4973C34D-92C2-40D2-9B5B-F1D150AD3203}"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FF8ED2D-655C-4CAE-99A4-FCDBE38C0EE0}" type="presOf" srcId="{A0152593-2F3F-46F3-94AB-43163D17405A}" destId="{967C4D7A-9024-449D-A0F9-A4DB6E5CE76D}" srcOrd="0" destOrd="0" presId="urn:microsoft.com/office/officeart/2005/8/layout/cycle2"/>
    <dgm:cxn modelId="{041ED03A-E53F-4DF9-AC75-33B5E8097141}" type="presOf" srcId="{B82D95D7-3681-471F-AFDF-8057D6725C68}" destId="{9B8103FE-2675-4B07-820C-E79E7D097738}" srcOrd="0" destOrd="0" presId="urn:microsoft.com/office/officeart/2005/8/layout/cycle2"/>
    <dgm:cxn modelId="{7C53FE3C-A0C4-47FF-942F-463F11608208}" type="presOf" srcId="{1292C815-A999-47F1-B2AB-6D8B2FC4801B}" destId="{991672FA-4286-4707-9346-BC3482C52E8F}" srcOrd="0" destOrd="0" presId="urn:microsoft.com/office/officeart/2005/8/layout/cycle2"/>
    <dgm:cxn modelId="{52D03140-3388-40A6-9585-035A1CF2D48B}" type="presOf" srcId="{9EA0BBBC-9F19-49DA-8C37-DF0AF07A423D}" destId="{4F72DE4B-87CE-4DDB-8571-530ED32955B6}" srcOrd="1" destOrd="0" presId="urn:microsoft.com/office/officeart/2005/8/layout/cycle2"/>
    <dgm:cxn modelId="{C6B4B844-C467-41BC-9998-73F4B02C1EE9}" type="presOf" srcId="{CC8F4582-0511-4994-95FF-7DA17596E754}" destId="{4F8D8AB9-AD18-416C-9006-3EBF3F8ADCF2}"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BBAA651-5C24-449A-A5B2-BC1FE165E01A}" type="presOf" srcId="{1292C815-A999-47F1-B2AB-6D8B2FC4801B}" destId="{8CFDA3A1-6E4D-442D-90BA-453F0E25E27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CBC7395F-9382-40C3-ACCE-5FA1170AE7C6}"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56C83E69-0AC4-42D1-B1C1-FA3D3C160A80}" type="presOf" srcId="{A18E5D57-F9D5-4A5B-A052-65315B471A07}" destId="{30D46EBD-D36D-41FD-AAD5-9C9AB3EDFA83}" srcOrd="0" destOrd="0" presId="urn:microsoft.com/office/officeart/2005/8/layout/cycle2"/>
    <dgm:cxn modelId="{0D9EA370-175B-4AB5-AC9F-A67A935A06E0}" type="presOf" srcId="{42CE9FCF-A22A-4DA9-BA12-A7FC8BCC349E}" destId="{FCA9EE19-60E2-4823-9207-AAECF97AA940}" srcOrd="0" destOrd="0" presId="urn:microsoft.com/office/officeart/2005/8/layout/cycle2"/>
    <dgm:cxn modelId="{A695CE71-D297-40DF-AD3E-84041584EBE7}"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1DAF0281-541F-4937-968B-44EC7E976087}" type="presOf" srcId="{418DA20B-379F-4668-94D1-9E09FD6EC420}" destId="{9A016012-80FA-438F-B2C7-8CDC400BD9DD}" srcOrd="1" destOrd="0" presId="urn:microsoft.com/office/officeart/2005/8/layout/cycle2"/>
    <dgm:cxn modelId="{96C9ED86-8C80-45C5-AE92-F2BE947DBD57}" type="presOf" srcId="{18D05F78-20A7-4BE7-B47A-DABF40716FAB}" destId="{0D496587-CBC4-4FCD-B928-FA9EE753C7C1}" srcOrd="0" destOrd="0" presId="urn:microsoft.com/office/officeart/2005/8/layout/cycle2"/>
    <dgm:cxn modelId="{1D4D1C8B-6596-4850-B75E-8EBB55F821E4}" type="presOf" srcId="{840DE21A-FB42-48FB-B560-8834402CD49A}" destId="{CAA6717B-BDDF-4BF3-AD3E-571B6FB811AC}" srcOrd="1" destOrd="0" presId="urn:microsoft.com/office/officeart/2005/8/layout/cycle2"/>
    <dgm:cxn modelId="{CB3A5F8D-01E7-4A6E-B5D9-670F098DE36C}" type="presOf" srcId="{1B6F75F6-CFAD-47C2-9B69-A75C97B2DFFB}" destId="{72F66DA1-6CF2-4F0F-AED0-F465B320DB1C}" srcOrd="0" destOrd="0" presId="urn:microsoft.com/office/officeart/2005/8/layout/cycle2"/>
    <dgm:cxn modelId="{1093C492-DDF6-4840-9E92-4B3FE53C9E26}" type="presOf" srcId="{B17E3CDC-EC1B-49FA-B3BE-FE70CB48175E}" destId="{51DC019C-C6AF-4F26-BECE-9B5E8B178F4F}" srcOrd="0" destOrd="0" presId="urn:microsoft.com/office/officeart/2005/8/layout/cycle2"/>
    <dgm:cxn modelId="{A600BD95-33A1-45C4-8439-53168AC27C37}" type="presOf" srcId="{D6536DF3-26F3-42D3-BC6B-F221B626BC83}" destId="{06811DA2-79D7-41F5-877B-3B221025E7BB}" srcOrd="0" destOrd="0" presId="urn:microsoft.com/office/officeart/2005/8/layout/cycle2"/>
    <dgm:cxn modelId="{D5AD0797-FF2B-45CA-A08E-95260823F2EB}" type="presOf" srcId="{9F942445-7FB9-4879-A3F3-CFBFF349751C}" destId="{AF06B1D6-C4AA-47C1-86C5-0E54EE244230}" srcOrd="0" destOrd="0" presId="urn:microsoft.com/office/officeart/2005/8/layout/cycle2"/>
    <dgm:cxn modelId="{BA545C9A-EF80-4CBA-89A1-5726A6213177}" type="presOf" srcId="{16099399-E8E7-4C09-9EF8-03D8CAA8D363}" destId="{600E7B3C-BE3F-420F-AB3F-8C501010770B}" srcOrd="0" destOrd="0" presId="urn:microsoft.com/office/officeart/2005/8/layout/cycle2"/>
    <dgm:cxn modelId="{E5FC799B-5264-4202-927D-B4AB64C6F7EA}" type="presOf" srcId="{4E2CE9BB-2A36-4BE8-B6C8-7E02CB30C99B}" destId="{119B607A-A2CE-4DD8-8B71-D4AA08B3A67A}"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6155FDAA-96B9-4B73-A8FC-03FB0C71FF15}" type="presOf" srcId="{D676A66D-B943-475E-B7BF-79A2BCCB3068}" destId="{F584AF75-025F-4739-B68F-790056C42DC9}" srcOrd="0" destOrd="0" presId="urn:microsoft.com/office/officeart/2005/8/layout/cycle2"/>
    <dgm:cxn modelId="{E0CC9DBF-3C4D-4A6C-B63C-E18AFBB60C45}" type="presOf" srcId="{53FCFA09-25E0-42DC-AEDE-2A3A519EE58E}" destId="{ED856E37-26B2-411A-BC3B-E2DCE40A8D2C}" srcOrd="0" destOrd="0" presId="urn:microsoft.com/office/officeart/2005/8/layout/cycle2"/>
    <dgm:cxn modelId="{F6B73EC2-DF1B-495D-8842-582C1DCAFE35}" type="presOf" srcId="{5CA3D75B-EC83-4022-B078-A3CC22441544}" destId="{9B83DD6F-1CE8-47AB-BF2B-2FD33DAFC94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010854C3-914E-4281-B14A-FC2B11533DE1}"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E8C93D1-9C25-4E86-AF62-4D3789AA4635}" type="presOf" srcId="{54A9CEA7-A743-4B67-926A-13B5DC25B193}" destId="{0A344EF3-BEEC-4978-B5F7-07732A5EE8DE}" srcOrd="1" destOrd="0" presId="urn:microsoft.com/office/officeart/2005/8/layout/cycle2"/>
    <dgm:cxn modelId="{56408FD3-B8C5-4F32-ACAC-83C9A8577207}" type="presOf" srcId="{D4509880-136B-4AFB-87E1-5CA5167F5DF6}" destId="{6EF553B0-0542-4717-AE73-44B7C77C9434}" srcOrd="0" destOrd="0" presId="urn:microsoft.com/office/officeart/2005/8/layout/cycle2"/>
    <dgm:cxn modelId="{8F9972D7-C317-4821-B653-13B7AEF74A04}" type="presOf" srcId="{D4509880-136B-4AFB-87E1-5CA5167F5DF6}" destId="{438AE54A-7B34-4906-AD6F-B65EBFFAC182}" srcOrd="1" destOrd="0" presId="urn:microsoft.com/office/officeart/2005/8/layout/cycle2"/>
    <dgm:cxn modelId="{C450B7D7-04F8-4162-A86C-C6E0526A6F2C}" type="presOf" srcId="{840DE21A-FB42-48FB-B560-8834402CD49A}" destId="{3EC61214-0A38-4F46-8B5A-51470B571D70}" srcOrd="0" destOrd="0" presId="urn:microsoft.com/office/officeart/2005/8/layout/cycle2"/>
    <dgm:cxn modelId="{FEC1C7DC-850A-4FB8-A980-D10A081A981E}" type="presOf" srcId="{BD79D5AC-1B2F-4F61-B6F6-A7318F150E38}" destId="{F23E9550-EC47-4B90-B2AE-D5B5710FACB4}" srcOrd="1" destOrd="0" presId="urn:microsoft.com/office/officeart/2005/8/layout/cycle2"/>
    <dgm:cxn modelId="{F6EA2CDD-9939-413B-9532-536A6E3ED897}" type="presOf" srcId="{09734ACD-7621-4A37-B423-CF4EFE9FF14B}" destId="{2561AE8B-289F-4464-ABD6-AEF227881787}" srcOrd="0" destOrd="0" presId="urn:microsoft.com/office/officeart/2005/8/layout/cycle2"/>
    <dgm:cxn modelId="{200B1DDE-B4BF-4005-AD97-C7E78630C30F}"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2C462AE4-E625-47AD-8A9A-41C4405C436C}" type="presOf" srcId="{D1BAB489-789C-4DE7-BF74-7824849A0A5B}" destId="{F0AAD80B-1320-4E54-BC3C-1AB080A1DB90}"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1F7CA5E9-0899-4F36-9D18-13B792F26BD7}" type="presOf" srcId="{20A88EEE-D09C-4142-80D3-FD0ECC0D0CB4}" destId="{4C248587-8794-4D16-9672-B0289067816F}" srcOrd="0" destOrd="0" presId="urn:microsoft.com/office/officeart/2005/8/layout/cycle2"/>
    <dgm:cxn modelId="{0A2FD1EA-BBBC-4EB6-8C90-D52A8F7C01EE}" type="presOf" srcId="{D6536DF3-26F3-42D3-BC6B-F221B626BC83}" destId="{6F35B8D1-CA24-4542-A68C-787B35CF0061}" srcOrd="1" destOrd="0" presId="urn:microsoft.com/office/officeart/2005/8/layout/cycle2"/>
    <dgm:cxn modelId="{D4BB2CEB-FDB9-4CE4-9255-246FDAC42EFF}" type="presOf" srcId="{54A9CEA7-A743-4B67-926A-13B5DC25B193}" destId="{4C821FEC-7C70-47B7-9C69-7EE931DB7427}" srcOrd="0" destOrd="0" presId="urn:microsoft.com/office/officeart/2005/8/layout/cycle2"/>
    <dgm:cxn modelId="{867A89EB-F8BA-4D06-B56C-A78A0E8D8B81}" type="presOf" srcId="{4EF681E0-A19B-4093-A99F-93DFD946C031}" destId="{BEFA3DEE-F13D-4375-BCD6-FB5AB4CEF8B4}" srcOrd="0" destOrd="0" presId="urn:microsoft.com/office/officeart/2005/8/layout/cycle2"/>
    <dgm:cxn modelId="{FABA92EC-8885-49E3-93B6-6BAECB4F4E65}" type="presOf" srcId="{9EA0BBBC-9F19-49DA-8C37-DF0AF07A423D}" destId="{DF499081-5598-44A0-84E8-C72F54AC95F2}" srcOrd="0" destOrd="0" presId="urn:microsoft.com/office/officeart/2005/8/layout/cycle2"/>
    <dgm:cxn modelId="{1FFBF0EC-4E12-4B9A-AD9A-634EB8214050}" type="presOf" srcId="{E1B2DC05-DD82-40E1-A80B-3A3F0D150826}" destId="{3DC38976-62A3-4A21-9CAC-CB1F46EB8EFB}" srcOrd="0" destOrd="0" presId="urn:microsoft.com/office/officeart/2005/8/layout/cycle2"/>
    <dgm:cxn modelId="{6B0760F1-B88F-443C-B4F1-C77E3E35B059}" type="presOf" srcId="{40954D95-97D2-4C49-9937-C5A860DD54DE}" destId="{6D554F96-CD44-49AE-9D87-E68C54E0BAC1}"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72C8FF4-3934-423D-88B8-8EA347DAC14C}" type="presOf" srcId="{CC8F4582-0511-4994-95FF-7DA17596E754}" destId="{2718448F-E8AF-4000-A6E5-581FE8B44B11}" srcOrd="1" destOrd="0" presId="urn:microsoft.com/office/officeart/2005/8/layout/cycle2"/>
    <dgm:cxn modelId="{109559F5-A46E-4107-AA44-4D0BBAA8D16B}" type="presOf" srcId="{DB0C4E7F-E656-499E-9631-49607CED98D0}" destId="{864F6C35-FB89-40A1-A240-173D7F39EFDD}"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8F7D82A7-62CA-4ED9-8E40-7F62BD4F5EDE}" type="presParOf" srcId="{ED856E37-26B2-411A-BC3B-E2DCE40A8D2C}" destId="{9B8103FE-2675-4B07-820C-E79E7D097738}" srcOrd="0" destOrd="0" presId="urn:microsoft.com/office/officeart/2005/8/layout/cycle2"/>
    <dgm:cxn modelId="{F1FEAF64-2975-43D6-95E2-B3F16263C342}" type="presParOf" srcId="{ED856E37-26B2-411A-BC3B-E2DCE40A8D2C}" destId="{3EC61214-0A38-4F46-8B5A-51470B571D70}" srcOrd="1" destOrd="0" presId="urn:microsoft.com/office/officeart/2005/8/layout/cycle2"/>
    <dgm:cxn modelId="{3A1AC177-FCFF-477F-86AD-2A0FB238ABA7}" type="presParOf" srcId="{3EC61214-0A38-4F46-8B5A-51470B571D70}" destId="{CAA6717B-BDDF-4BF3-AD3E-571B6FB811AC}" srcOrd="0" destOrd="0" presId="urn:microsoft.com/office/officeart/2005/8/layout/cycle2"/>
    <dgm:cxn modelId="{1235D776-6FBA-495B-93D6-A0C9B4A1AFC9}" type="presParOf" srcId="{ED856E37-26B2-411A-BC3B-E2DCE40A8D2C}" destId="{51DC019C-C6AF-4F26-BECE-9B5E8B178F4F}" srcOrd="2" destOrd="0" presId="urn:microsoft.com/office/officeart/2005/8/layout/cycle2"/>
    <dgm:cxn modelId="{537C94C7-009F-444A-996E-168825D8DF05}" type="presParOf" srcId="{ED856E37-26B2-411A-BC3B-E2DCE40A8D2C}" destId="{30D46EBD-D36D-41FD-AAD5-9C9AB3EDFA83}" srcOrd="3" destOrd="0" presId="urn:microsoft.com/office/officeart/2005/8/layout/cycle2"/>
    <dgm:cxn modelId="{41FB0E74-9B71-4E33-BF68-DB8A6376A197}" type="presParOf" srcId="{30D46EBD-D36D-41FD-AAD5-9C9AB3EDFA83}" destId="{3C54F79F-8B4A-47F2-9399-7BE1E0697A53}" srcOrd="0" destOrd="0" presId="urn:microsoft.com/office/officeart/2005/8/layout/cycle2"/>
    <dgm:cxn modelId="{8D63A91D-9882-4446-8D7B-CA3FC5AE22F4}" type="presParOf" srcId="{ED856E37-26B2-411A-BC3B-E2DCE40A8D2C}" destId="{BEFA3DEE-F13D-4375-BCD6-FB5AB4CEF8B4}" srcOrd="4" destOrd="0" presId="urn:microsoft.com/office/officeart/2005/8/layout/cycle2"/>
    <dgm:cxn modelId="{9104901F-F2B2-4FE9-91C1-25B1DE45D974}" type="presParOf" srcId="{ED856E37-26B2-411A-BC3B-E2DCE40A8D2C}" destId="{4F8D8AB9-AD18-416C-9006-3EBF3F8ADCF2}" srcOrd="5" destOrd="0" presId="urn:microsoft.com/office/officeart/2005/8/layout/cycle2"/>
    <dgm:cxn modelId="{6FF37925-5646-40A4-98EB-54E11D002DF5}" type="presParOf" srcId="{4F8D8AB9-AD18-416C-9006-3EBF3F8ADCF2}" destId="{2718448F-E8AF-4000-A6E5-581FE8B44B11}" srcOrd="0" destOrd="0" presId="urn:microsoft.com/office/officeart/2005/8/layout/cycle2"/>
    <dgm:cxn modelId="{49F955A5-D990-4FCD-B9F4-30C963044648}" type="presParOf" srcId="{ED856E37-26B2-411A-BC3B-E2DCE40A8D2C}" destId="{AF06B1D6-C4AA-47C1-86C5-0E54EE244230}" srcOrd="6" destOrd="0" presId="urn:microsoft.com/office/officeart/2005/8/layout/cycle2"/>
    <dgm:cxn modelId="{5B9EB452-E5BB-40BB-A91D-29D7B87CB928}" type="presParOf" srcId="{ED856E37-26B2-411A-BC3B-E2DCE40A8D2C}" destId="{4C821FEC-7C70-47B7-9C69-7EE931DB7427}" srcOrd="7" destOrd="0" presId="urn:microsoft.com/office/officeart/2005/8/layout/cycle2"/>
    <dgm:cxn modelId="{326C5E6F-99E4-4FDA-B499-5333D3190514}" type="presParOf" srcId="{4C821FEC-7C70-47B7-9C69-7EE931DB7427}" destId="{0A344EF3-BEEC-4978-B5F7-07732A5EE8DE}" srcOrd="0" destOrd="0" presId="urn:microsoft.com/office/officeart/2005/8/layout/cycle2"/>
    <dgm:cxn modelId="{38CF2BFD-0887-4991-ADB7-12E1713D6D9C}" type="presParOf" srcId="{ED856E37-26B2-411A-BC3B-E2DCE40A8D2C}" destId="{119B607A-A2CE-4DD8-8B71-D4AA08B3A67A}" srcOrd="8" destOrd="0" presId="urn:microsoft.com/office/officeart/2005/8/layout/cycle2"/>
    <dgm:cxn modelId="{7321C2BD-850E-40A9-B063-9BB29A4FD8C8}" type="presParOf" srcId="{ED856E37-26B2-411A-BC3B-E2DCE40A8D2C}" destId="{6EF553B0-0542-4717-AE73-44B7C77C9434}" srcOrd="9" destOrd="0" presId="urn:microsoft.com/office/officeart/2005/8/layout/cycle2"/>
    <dgm:cxn modelId="{11975F85-613F-49C4-95CC-E7A6A416479F}" type="presParOf" srcId="{6EF553B0-0542-4717-AE73-44B7C77C9434}" destId="{438AE54A-7B34-4906-AD6F-B65EBFFAC182}" srcOrd="0" destOrd="0" presId="urn:microsoft.com/office/officeart/2005/8/layout/cycle2"/>
    <dgm:cxn modelId="{6F528BED-1511-4198-93CE-06AA75A5C5DD}" type="presParOf" srcId="{ED856E37-26B2-411A-BC3B-E2DCE40A8D2C}" destId="{72F66DA1-6CF2-4F0F-AED0-F465B320DB1C}" srcOrd="10" destOrd="0" presId="urn:microsoft.com/office/officeart/2005/8/layout/cycle2"/>
    <dgm:cxn modelId="{84E4A0AD-685C-4B45-84FF-DA58753DCD9C}" type="presParOf" srcId="{ED856E37-26B2-411A-BC3B-E2DCE40A8D2C}" destId="{2A0FF255-DB44-4682-A7FF-FF209AF2D31C}" srcOrd="11" destOrd="0" presId="urn:microsoft.com/office/officeart/2005/8/layout/cycle2"/>
    <dgm:cxn modelId="{E83A39D7-AA26-483E-9F80-65AE5C4EDFE5}" type="presParOf" srcId="{2A0FF255-DB44-4682-A7FF-FF209AF2D31C}" destId="{9A016012-80FA-438F-B2C7-8CDC400BD9DD}" srcOrd="0" destOrd="0" presId="urn:microsoft.com/office/officeart/2005/8/layout/cycle2"/>
    <dgm:cxn modelId="{AC1764AB-C167-4816-93D5-55848EB9D812}" type="presParOf" srcId="{ED856E37-26B2-411A-BC3B-E2DCE40A8D2C}" destId="{2561AE8B-289F-4464-ABD6-AEF227881787}" srcOrd="12" destOrd="0" presId="urn:microsoft.com/office/officeart/2005/8/layout/cycle2"/>
    <dgm:cxn modelId="{DF0E8E6A-E710-4CB5-9037-9946D0330761}" type="presParOf" srcId="{ED856E37-26B2-411A-BC3B-E2DCE40A8D2C}" destId="{DF499081-5598-44A0-84E8-C72F54AC95F2}" srcOrd="13" destOrd="0" presId="urn:microsoft.com/office/officeart/2005/8/layout/cycle2"/>
    <dgm:cxn modelId="{F58C8BB7-69C7-4FE1-A2B7-92C58CE486B4}" type="presParOf" srcId="{DF499081-5598-44A0-84E8-C72F54AC95F2}" destId="{4F72DE4B-87CE-4DDB-8571-530ED32955B6}" srcOrd="0" destOrd="0" presId="urn:microsoft.com/office/officeart/2005/8/layout/cycle2"/>
    <dgm:cxn modelId="{350B1A64-55D1-4E7E-9CA7-20156F252712}" type="presParOf" srcId="{ED856E37-26B2-411A-BC3B-E2DCE40A8D2C}" destId="{3DC38976-62A3-4A21-9CAC-CB1F46EB8EFB}" srcOrd="14" destOrd="0" presId="urn:microsoft.com/office/officeart/2005/8/layout/cycle2"/>
    <dgm:cxn modelId="{E3C3AF65-2614-4D64-A426-2A2D3840C381}" type="presParOf" srcId="{ED856E37-26B2-411A-BC3B-E2DCE40A8D2C}" destId="{991672FA-4286-4707-9346-BC3482C52E8F}" srcOrd="15" destOrd="0" presId="urn:microsoft.com/office/officeart/2005/8/layout/cycle2"/>
    <dgm:cxn modelId="{02BD80A4-E868-4B7D-A773-307DD714E6B3}" type="presParOf" srcId="{991672FA-4286-4707-9346-BC3482C52E8F}" destId="{8CFDA3A1-6E4D-442D-90BA-453F0E25E27B}" srcOrd="0" destOrd="0" presId="urn:microsoft.com/office/officeart/2005/8/layout/cycle2"/>
    <dgm:cxn modelId="{4B9F496D-18C3-4E9B-B094-A8F6AF2F7D68}" type="presParOf" srcId="{ED856E37-26B2-411A-BC3B-E2DCE40A8D2C}" destId="{D0DA752E-5018-4DA3-9691-49A3707C419B}" srcOrd="16" destOrd="0" presId="urn:microsoft.com/office/officeart/2005/8/layout/cycle2"/>
    <dgm:cxn modelId="{E70557D5-D044-4F60-9022-809C92607E2D}" type="presParOf" srcId="{ED856E37-26B2-411A-BC3B-E2DCE40A8D2C}" destId="{6D554F96-CD44-49AE-9D87-E68C54E0BAC1}" srcOrd="17" destOrd="0" presId="urn:microsoft.com/office/officeart/2005/8/layout/cycle2"/>
    <dgm:cxn modelId="{28790C55-154F-47E9-B662-BDFEE17E6F36}" type="presParOf" srcId="{6D554F96-CD44-49AE-9D87-E68C54E0BAC1}" destId="{32FDA444-44AC-47B2-8083-BA5F99A50867}" srcOrd="0" destOrd="0" presId="urn:microsoft.com/office/officeart/2005/8/layout/cycle2"/>
    <dgm:cxn modelId="{D9570748-9484-4D1C-8D0D-A6E97DA24B0F}" type="presParOf" srcId="{ED856E37-26B2-411A-BC3B-E2DCE40A8D2C}" destId="{0D496587-CBC4-4FCD-B928-FA9EE753C7C1}" srcOrd="18" destOrd="0" presId="urn:microsoft.com/office/officeart/2005/8/layout/cycle2"/>
    <dgm:cxn modelId="{958F7998-E882-4F6C-A823-E8DB1C0AC36A}" type="presParOf" srcId="{ED856E37-26B2-411A-BC3B-E2DCE40A8D2C}" destId="{FCA9EE19-60E2-4823-9207-AAECF97AA940}" srcOrd="19" destOrd="0" presId="urn:microsoft.com/office/officeart/2005/8/layout/cycle2"/>
    <dgm:cxn modelId="{C46240FC-8315-4BF2-8906-B54C90D3C117}" type="presParOf" srcId="{FCA9EE19-60E2-4823-9207-AAECF97AA940}" destId="{FAAB4114-43EE-4F4B-84C4-A713EE7A358A}" srcOrd="0" destOrd="0" presId="urn:microsoft.com/office/officeart/2005/8/layout/cycle2"/>
    <dgm:cxn modelId="{A9B5837E-7297-4BB6-A463-922F69909203}" type="presParOf" srcId="{ED856E37-26B2-411A-BC3B-E2DCE40A8D2C}" destId="{864F6C35-FB89-40A1-A240-173D7F39EFDD}" srcOrd="20" destOrd="0" presId="urn:microsoft.com/office/officeart/2005/8/layout/cycle2"/>
    <dgm:cxn modelId="{22988A41-8D2D-4786-8647-47DF9A3A5BE9}" type="presParOf" srcId="{ED856E37-26B2-411A-BC3B-E2DCE40A8D2C}" destId="{4A696297-7A8A-4EF3-A543-550F16F217D7}" srcOrd="21" destOrd="0" presId="urn:microsoft.com/office/officeart/2005/8/layout/cycle2"/>
    <dgm:cxn modelId="{500E4D23-DE9F-4655-8DA7-8DFC83D4455F}" type="presParOf" srcId="{4A696297-7A8A-4EF3-A543-550F16F217D7}" destId="{E2402EBB-F9CC-499B-A5B1-5549EB87B2AB}" srcOrd="0" destOrd="0" presId="urn:microsoft.com/office/officeart/2005/8/layout/cycle2"/>
    <dgm:cxn modelId="{B81753B9-C05C-46B5-AD41-CE6415271F91}" type="presParOf" srcId="{ED856E37-26B2-411A-BC3B-E2DCE40A8D2C}" destId="{053A2F4E-DC85-4041-AF31-5A0BF7027A2B}" srcOrd="22" destOrd="0" presId="urn:microsoft.com/office/officeart/2005/8/layout/cycle2"/>
    <dgm:cxn modelId="{82C37C2E-709B-477A-B586-482442B32C91}" type="presParOf" srcId="{ED856E37-26B2-411A-BC3B-E2DCE40A8D2C}" destId="{967C4D7A-9024-449D-A0F9-A4DB6E5CE76D}" srcOrd="23" destOrd="0" presId="urn:microsoft.com/office/officeart/2005/8/layout/cycle2"/>
    <dgm:cxn modelId="{E365D672-2A83-49BE-B4D6-632E7984129B}" type="presParOf" srcId="{967C4D7A-9024-449D-A0F9-A4DB6E5CE76D}" destId="{4973C34D-92C2-40D2-9B5B-F1D150AD3203}" srcOrd="0" destOrd="0" presId="urn:microsoft.com/office/officeart/2005/8/layout/cycle2"/>
    <dgm:cxn modelId="{5C6B9F36-B275-4B7D-9E07-65FE102651C1}" type="presParOf" srcId="{ED856E37-26B2-411A-BC3B-E2DCE40A8D2C}" destId="{9B83DD6F-1CE8-47AB-BF2B-2FD33DAFC947}" srcOrd="24" destOrd="0" presId="urn:microsoft.com/office/officeart/2005/8/layout/cycle2"/>
    <dgm:cxn modelId="{AEA6A284-8538-4EBB-BD10-27AE80872DD6}" type="presParOf" srcId="{ED856E37-26B2-411A-BC3B-E2DCE40A8D2C}" destId="{D38C9851-19D2-497D-92A5-C7B056D90529}" srcOrd="25" destOrd="0" presId="urn:microsoft.com/office/officeart/2005/8/layout/cycle2"/>
    <dgm:cxn modelId="{047A811C-B4D0-4445-B64F-71D2FD01EBDC}" type="presParOf" srcId="{D38C9851-19D2-497D-92A5-C7B056D90529}" destId="{C7A47BA8-BB2C-4DA8-872F-2306115A325A}" srcOrd="0" destOrd="0" presId="urn:microsoft.com/office/officeart/2005/8/layout/cycle2"/>
    <dgm:cxn modelId="{1285C409-7EFB-4541-82DC-CFB7003354B6}" type="presParOf" srcId="{ED856E37-26B2-411A-BC3B-E2DCE40A8D2C}" destId="{F0AAD80B-1320-4E54-BC3C-1AB080A1DB90}" srcOrd="26" destOrd="0" presId="urn:microsoft.com/office/officeart/2005/8/layout/cycle2"/>
    <dgm:cxn modelId="{37064F48-6FF7-4D6A-8BF3-05AB414D0FA3}" type="presParOf" srcId="{ED856E37-26B2-411A-BC3B-E2DCE40A8D2C}" destId="{F584AF75-025F-4739-B68F-790056C42DC9}" srcOrd="27" destOrd="0" presId="urn:microsoft.com/office/officeart/2005/8/layout/cycle2"/>
    <dgm:cxn modelId="{268DF929-8100-4564-804D-5DFB1E56257B}" type="presParOf" srcId="{F584AF75-025F-4739-B68F-790056C42DC9}" destId="{C6418C61-0F32-4745-990E-E13BE847E43B}" srcOrd="0" destOrd="0" presId="urn:microsoft.com/office/officeart/2005/8/layout/cycle2"/>
    <dgm:cxn modelId="{6DAE9692-6017-4967-AB72-178F01C67F83}" type="presParOf" srcId="{ED856E37-26B2-411A-BC3B-E2DCE40A8D2C}" destId="{600E7B3C-BE3F-420F-AB3F-8C501010770B}" srcOrd="28" destOrd="0" presId="urn:microsoft.com/office/officeart/2005/8/layout/cycle2"/>
    <dgm:cxn modelId="{13851AD3-D28B-462C-825D-AB6D788E3210}" type="presParOf" srcId="{ED856E37-26B2-411A-BC3B-E2DCE40A8D2C}" destId="{06811DA2-79D7-41F5-877B-3B221025E7BB}" srcOrd="29" destOrd="0" presId="urn:microsoft.com/office/officeart/2005/8/layout/cycle2"/>
    <dgm:cxn modelId="{7232B14B-5F1C-4FA2-AB8C-7588BC7D475E}" type="presParOf" srcId="{06811DA2-79D7-41F5-877B-3B221025E7BB}" destId="{6F35B8D1-CA24-4542-A68C-787B35CF0061}" srcOrd="0" destOrd="0" presId="urn:microsoft.com/office/officeart/2005/8/layout/cycle2"/>
    <dgm:cxn modelId="{2DEBBFE3-D906-462A-98FB-BFE85CDEA340}" type="presParOf" srcId="{ED856E37-26B2-411A-BC3B-E2DCE40A8D2C}" destId="{4C248587-8794-4D16-9672-B0289067816F}" srcOrd="30" destOrd="0" presId="urn:microsoft.com/office/officeart/2005/8/layout/cycle2"/>
    <dgm:cxn modelId="{2006A322-0387-433E-89D8-504E823B51CE}" type="presParOf" srcId="{ED856E37-26B2-411A-BC3B-E2DCE40A8D2C}" destId="{19901B25-B654-4D6F-8306-CDCF01BE7AE6}" srcOrd="31" destOrd="0" presId="urn:microsoft.com/office/officeart/2005/8/layout/cycle2"/>
    <dgm:cxn modelId="{4368C24D-69D2-4F8A-9B21-CC6AC2604696}"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3DFD5506-7C70-44D1-97AB-72F79F10B8F3}" type="presOf" srcId="{BD79D5AC-1B2F-4F61-B6F6-A7318F150E38}" destId="{F23E9550-EC47-4B90-B2AE-D5B5710FACB4}" srcOrd="1" destOrd="0" presId="urn:microsoft.com/office/officeart/2005/8/layout/cycle2"/>
    <dgm:cxn modelId="{0BEB5209-D957-4006-B369-7B92BC5F2C32}" type="presOf" srcId="{D6536DF3-26F3-42D3-BC6B-F221B626BC83}" destId="{6F35B8D1-CA24-4542-A68C-787B35CF0061}"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240A40F-C04E-414B-8BDC-99819CA4CE9E}" type="presOf" srcId="{DB0C4E7F-E656-499E-9631-49607CED98D0}" destId="{864F6C35-FB89-40A1-A240-173D7F39EFDD}" srcOrd="0" destOrd="0" presId="urn:microsoft.com/office/officeart/2005/8/layout/cycle2"/>
    <dgm:cxn modelId="{29765E12-ADDE-47DE-86F3-E56231F70C81}" type="presOf" srcId="{CC8F4582-0511-4994-95FF-7DA17596E754}" destId="{2718448F-E8AF-4000-A6E5-581FE8B44B11}" srcOrd="1" destOrd="0" presId="urn:microsoft.com/office/officeart/2005/8/layout/cycle2"/>
    <dgm:cxn modelId="{A8543319-4D18-4ED5-BCBD-AEAC45293FE9}" type="presOf" srcId="{418DA20B-379F-4668-94D1-9E09FD6EC420}" destId="{2A0FF255-DB44-4682-A7FF-FF209AF2D31C}" srcOrd="0" destOrd="0" presId="urn:microsoft.com/office/officeart/2005/8/layout/cycle2"/>
    <dgm:cxn modelId="{B2E4EC20-BA3B-458D-83F6-E244788C289C}" type="presOf" srcId="{D676A66D-B943-475E-B7BF-79A2BCCB3068}" destId="{F584AF75-025F-4739-B68F-790056C42DC9}" srcOrd="0" destOrd="0" presId="urn:microsoft.com/office/officeart/2005/8/layout/cycle2"/>
    <dgm:cxn modelId="{16645522-9BDC-41E9-A850-DD0E17EFDC92}" type="presOf" srcId="{8FE0387E-A363-4638-9824-8EB2355060A3}" destId="{C7A47BA8-BB2C-4DA8-872F-2306115A325A}"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55422B-0AD4-4CEB-AC2F-7D2A2A889856}" type="presOf" srcId="{418DA20B-379F-4668-94D1-9E09FD6EC420}" destId="{9A016012-80FA-438F-B2C7-8CDC400BD9DD}" srcOrd="1" destOrd="0" presId="urn:microsoft.com/office/officeart/2005/8/layout/cycle2"/>
    <dgm:cxn modelId="{FF7F9941-D344-4DBE-A6DE-5BC17B62C844}" type="presOf" srcId="{D4509880-136B-4AFB-87E1-5CA5167F5DF6}" destId="{6EF553B0-0542-4717-AE73-44B7C77C9434}"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BC9E834C-F0AB-4DC2-8F68-A60BF83FF5A8}" type="presOf" srcId="{C07863CA-0B02-455C-AAF9-702EDB99D2A3}" destId="{E2402EBB-F9CC-499B-A5B1-5549EB87B2AB}" srcOrd="1" destOrd="0" presId="urn:microsoft.com/office/officeart/2005/8/layout/cycle2"/>
    <dgm:cxn modelId="{73E4DF54-48DF-414F-96EE-257026415EFF}" type="presOf" srcId="{BD79D5AC-1B2F-4F61-B6F6-A7318F150E38}" destId="{19901B25-B654-4D6F-8306-CDCF01BE7AE6}" srcOrd="0" destOrd="0" presId="urn:microsoft.com/office/officeart/2005/8/layout/cycle2"/>
    <dgm:cxn modelId="{3F76A457-EA4B-49DC-AE7D-C207C1D129AE}" type="presOf" srcId="{5CA3D75B-EC83-4022-B078-A3CC22441544}" destId="{9B83DD6F-1CE8-47AB-BF2B-2FD33DAFC947}"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866BDA63-C35F-4F08-A340-299BBC0C5275}" type="presOf" srcId="{18D05F78-20A7-4BE7-B47A-DABF40716FAB}" destId="{0D496587-CBC4-4FCD-B928-FA9EE753C7C1}" srcOrd="0" destOrd="0" presId="urn:microsoft.com/office/officeart/2005/8/layout/cycle2"/>
    <dgm:cxn modelId="{8F9AFC63-4B6C-4B5A-9C5F-D5350B78475E}" type="presOf" srcId="{9F942445-7FB9-4879-A3F3-CFBFF349751C}" destId="{AF06B1D6-C4AA-47C1-86C5-0E54EE244230}"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49B7776A-5352-48CD-86CC-D00D765F912A}" type="presOf" srcId="{840DE21A-FB42-48FB-B560-8834402CD49A}" destId="{CAA6717B-BDDF-4BF3-AD3E-571B6FB811AC}" srcOrd="1" destOrd="0" presId="urn:microsoft.com/office/officeart/2005/8/layout/cycle2"/>
    <dgm:cxn modelId="{97CE1F6C-C1C6-4DBC-A011-070D9DE944BA}" type="presOf" srcId="{DC65485E-2EC4-4B40-8458-D8FB1C59E2C8}" destId="{053A2F4E-DC85-4041-AF31-5A0BF7027A2B}" srcOrd="0" destOrd="0" presId="urn:microsoft.com/office/officeart/2005/8/layout/cycle2"/>
    <dgm:cxn modelId="{C4F8C86F-1CFC-48CE-8B58-18D2C3D02711}" type="presOf" srcId="{54A9CEA7-A743-4B67-926A-13B5DC25B193}" destId="{0A344EF3-BEEC-4978-B5F7-07732A5EE8DE}" srcOrd="1" destOrd="0" presId="urn:microsoft.com/office/officeart/2005/8/layout/cycle2"/>
    <dgm:cxn modelId="{B7A7FD6F-AE65-426C-BBB0-253C4BEAA49D}" type="presOf" srcId="{1292C815-A999-47F1-B2AB-6D8B2FC4801B}" destId="{8CFDA3A1-6E4D-442D-90BA-453F0E25E27B}" srcOrd="1" destOrd="0" presId="urn:microsoft.com/office/officeart/2005/8/layout/cycle2"/>
    <dgm:cxn modelId="{03D7F575-498E-419E-A4A6-ABAA34042F57}" type="presOf" srcId="{D1BAB489-789C-4DE7-BF74-7824849A0A5B}" destId="{F0AAD80B-1320-4E54-BC3C-1AB080A1DB90}" srcOrd="0" destOrd="0" presId="urn:microsoft.com/office/officeart/2005/8/layout/cycle2"/>
    <dgm:cxn modelId="{A95D5376-EA93-4BB0-A5A0-5554CBD4B467}" type="presOf" srcId="{4E2CE9BB-2A36-4BE8-B6C8-7E02CB30C99B}" destId="{119B607A-A2CE-4DD8-8B71-D4AA08B3A67A}" srcOrd="0" destOrd="0" presId="urn:microsoft.com/office/officeart/2005/8/layout/cycle2"/>
    <dgm:cxn modelId="{C6E60B77-24D0-41E9-9103-56C8FDD9DE8E}" type="presOf" srcId="{C07863CA-0B02-455C-AAF9-702EDB99D2A3}" destId="{4A696297-7A8A-4EF3-A543-550F16F217D7}" srcOrd="0" destOrd="0" presId="urn:microsoft.com/office/officeart/2005/8/layout/cycle2"/>
    <dgm:cxn modelId="{2555F27B-F9A1-403C-95D1-859939720B2C}" type="presOf" srcId="{B82D95D7-3681-471F-AFDF-8057D6725C68}" destId="{9B8103FE-2675-4B07-820C-E79E7D097738}"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DC243680-4D0F-42A8-9B89-81CE97391B08}" type="presOf" srcId="{A0152593-2F3F-46F3-94AB-43163D17405A}" destId="{967C4D7A-9024-449D-A0F9-A4DB6E5CE76D}" srcOrd="0" destOrd="0" presId="urn:microsoft.com/office/officeart/2005/8/layout/cycle2"/>
    <dgm:cxn modelId="{C41A9280-CBA9-4B19-98AE-B4EF756D3C7D}" type="presOf" srcId="{53FCFA09-25E0-42DC-AEDE-2A3A519EE58E}" destId="{ED856E37-26B2-411A-BC3B-E2DCE40A8D2C}" srcOrd="0" destOrd="0" presId="urn:microsoft.com/office/officeart/2005/8/layout/cycle2"/>
    <dgm:cxn modelId="{386DA586-6FD0-4A77-A31C-87CE3DC79328}" type="presOf" srcId="{CC8F4582-0511-4994-95FF-7DA17596E754}" destId="{4F8D8AB9-AD18-416C-9006-3EBF3F8ADCF2}" srcOrd="0" destOrd="0" presId="urn:microsoft.com/office/officeart/2005/8/layout/cycle2"/>
    <dgm:cxn modelId="{7BFD9390-24A4-422F-BDEB-921255EB0C90}" type="presOf" srcId="{D4509880-136B-4AFB-87E1-5CA5167F5DF6}" destId="{438AE54A-7B34-4906-AD6F-B65EBFFAC182}" srcOrd="1" destOrd="0" presId="urn:microsoft.com/office/officeart/2005/8/layout/cycle2"/>
    <dgm:cxn modelId="{D3729191-F8F4-415D-A03E-A0E66F7A4D9A}" type="presOf" srcId="{840DE21A-FB42-48FB-B560-8834402CD49A}" destId="{3EC61214-0A38-4F46-8B5A-51470B571D70}"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11566DA1-1717-424E-88D3-444D8BB08ECF}" type="presOf" srcId="{54A9CEA7-A743-4B67-926A-13B5DC25B193}" destId="{4C821FEC-7C70-47B7-9C69-7EE931DB7427}" srcOrd="0" destOrd="0" presId="urn:microsoft.com/office/officeart/2005/8/layout/cycle2"/>
    <dgm:cxn modelId="{67E3F3A1-09F5-49CD-BEB1-0548D075AFD8}" type="presOf" srcId="{09734ACD-7621-4A37-B423-CF4EFE9FF14B}" destId="{2561AE8B-289F-4464-ABD6-AEF227881787}" srcOrd="0" destOrd="0" presId="urn:microsoft.com/office/officeart/2005/8/layout/cycle2"/>
    <dgm:cxn modelId="{1310DFA2-05B3-4F20-8B73-69CABA89C32A}" type="presOf" srcId="{42CE9FCF-A22A-4DA9-BA12-A7FC8BCC349E}" destId="{FAAB4114-43EE-4F4B-84C4-A713EE7A358A}" srcOrd="1" destOrd="0" presId="urn:microsoft.com/office/officeart/2005/8/layout/cycle2"/>
    <dgm:cxn modelId="{1164ACAE-398B-460D-B5D6-122BD04572E0}" type="presOf" srcId="{0E006D6F-D5B3-4AD9-B287-C560C2AF3303}" destId="{D0DA752E-5018-4DA3-9691-49A3707C419B}" srcOrd="0" destOrd="0" presId="urn:microsoft.com/office/officeart/2005/8/layout/cycle2"/>
    <dgm:cxn modelId="{4F3E21B2-00CE-4E19-A6B8-EB371AE3346E}" type="presOf" srcId="{40954D95-97D2-4C49-9937-C5A860DD54DE}" destId="{32FDA444-44AC-47B2-8083-BA5F99A50867}" srcOrd="1" destOrd="0" presId="urn:microsoft.com/office/officeart/2005/8/layout/cycle2"/>
    <dgm:cxn modelId="{620C04BE-9042-47AF-A3D9-B163D1DF6F5D}" type="presOf" srcId="{8FE0387E-A363-4638-9824-8EB2355060A3}" destId="{D38C9851-19D2-497D-92A5-C7B056D90529}" srcOrd="0" destOrd="0" presId="urn:microsoft.com/office/officeart/2005/8/layout/cycle2"/>
    <dgm:cxn modelId="{045967BE-E8DF-4D6D-89CA-3B5DAA861B71}" type="presOf" srcId="{4EF681E0-A19B-4093-A99F-93DFD946C031}" destId="{BEFA3DEE-F13D-4375-BCD6-FB5AB4CEF8B4}"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B24973C8-0967-405D-A681-A9EF5F11A5D9}" type="presOf" srcId="{9EA0BBBC-9F19-49DA-8C37-DF0AF07A423D}" destId="{4F72DE4B-87CE-4DDB-8571-530ED32955B6}" srcOrd="1" destOrd="0" presId="urn:microsoft.com/office/officeart/2005/8/layout/cycle2"/>
    <dgm:cxn modelId="{99B629C9-FA25-4578-AFFF-C90E31A03CD2}" type="presOf" srcId="{9EA0BBBC-9F19-49DA-8C37-DF0AF07A423D}" destId="{DF499081-5598-44A0-84E8-C72F54AC95F2}" srcOrd="0" destOrd="0" presId="urn:microsoft.com/office/officeart/2005/8/layout/cycle2"/>
    <dgm:cxn modelId="{456D46CB-4ADF-4DF7-B020-09E2CB26BCFE}" type="presOf" srcId="{20A88EEE-D09C-4142-80D3-FD0ECC0D0CB4}" destId="{4C248587-8794-4D16-9672-B0289067816F}" srcOrd="0" destOrd="0" presId="urn:microsoft.com/office/officeart/2005/8/layout/cycle2"/>
    <dgm:cxn modelId="{A63895CE-2CDB-4512-8485-80DE9E9BD2BF}" type="presOf" srcId="{1292C815-A999-47F1-B2AB-6D8B2FC4801B}" destId="{991672FA-4286-4707-9346-BC3482C52E8F}"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3EC701D5-160E-4971-8B42-ED62FDD2CDFB}" type="presOf" srcId="{16099399-E8E7-4C09-9EF8-03D8CAA8D363}" destId="{600E7B3C-BE3F-420F-AB3F-8C501010770B}" srcOrd="0" destOrd="0" presId="urn:microsoft.com/office/officeart/2005/8/layout/cycle2"/>
    <dgm:cxn modelId="{C99109DA-2D81-452D-8038-3E9F9E981B88}" type="presOf" srcId="{D6536DF3-26F3-42D3-BC6B-F221B626BC83}" destId="{06811DA2-79D7-41F5-877B-3B221025E7BB}" srcOrd="0" destOrd="0" presId="urn:microsoft.com/office/officeart/2005/8/layout/cycle2"/>
    <dgm:cxn modelId="{D7697CDC-B6C5-445A-AECC-76E900BB87D4}" type="presOf" srcId="{A18E5D57-F9D5-4A5B-A052-65315B471A07}" destId="{3C54F79F-8B4A-47F2-9399-7BE1E0697A53}" srcOrd="1" destOrd="0" presId="urn:microsoft.com/office/officeart/2005/8/layout/cycle2"/>
    <dgm:cxn modelId="{40DF21E1-8226-4ECE-A379-EEBF2E07A35C}" type="presOf" srcId="{B17E3CDC-EC1B-49FA-B3BE-FE70CB48175E}" destId="{51DC019C-C6AF-4F26-BECE-9B5E8B178F4F}"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0B04ECE3-30EB-425C-96DC-5DD885CC0436}" type="presOf" srcId="{42CE9FCF-A22A-4DA9-BA12-A7FC8BCC349E}" destId="{FCA9EE19-60E2-4823-9207-AAECF97AA940}"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336F08E7-FFFC-4050-97BD-36122525CF3A}" type="presOf" srcId="{A0152593-2F3F-46F3-94AB-43163D17405A}" destId="{4973C34D-92C2-40D2-9B5B-F1D150AD3203}" srcOrd="1"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66A8CED-B1AE-48EB-9E5F-E56948DD299D}" type="presOf" srcId="{E1B2DC05-DD82-40E1-A80B-3A3F0D150826}" destId="{3DC38976-62A3-4A21-9CAC-CB1F46EB8EFB}" srcOrd="0" destOrd="0" presId="urn:microsoft.com/office/officeart/2005/8/layout/cycle2"/>
    <dgm:cxn modelId="{6C7F46EF-DF7C-47F1-B06E-646FA43A80DD}" type="presOf" srcId="{40954D95-97D2-4C49-9937-C5A860DD54DE}" destId="{6D554F96-CD44-49AE-9D87-E68C54E0BAC1}" srcOrd="0" destOrd="0" presId="urn:microsoft.com/office/officeart/2005/8/layout/cycle2"/>
    <dgm:cxn modelId="{B3532DF0-F73F-4C91-8D75-A54EF2970788}" type="presOf" srcId="{A18E5D57-F9D5-4A5B-A052-65315B471A07}" destId="{30D46EBD-D36D-41FD-AAD5-9C9AB3EDFA83}"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F4E9AF5-1FE7-4587-B121-F76C1BB37F18}" type="presOf" srcId="{1B6F75F6-CFAD-47C2-9B69-A75C97B2DFFB}" destId="{72F66DA1-6CF2-4F0F-AED0-F465B320DB1C}" srcOrd="0" destOrd="0" presId="urn:microsoft.com/office/officeart/2005/8/layout/cycle2"/>
    <dgm:cxn modelId="{711B88F7-DA2F-47B5-9590-DE0A2E0E7F52}" type="presOf" srcId="{D676A66D-B943-475E-B7BF-79A2BCCB3068}" destId="{C6418C61-0F32-4745-990E-E13BE847E43B}"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5B652CF-74B2-4B0E-9799-E0242619767B}" type="presParOf" srcId="{ED856E37-26B2-411A-BC3B-E2DCE40A8D2C}" destId="{9B8103FE-2675-4B07-820C-E79E7D097738}" srcOrd="0" destOrd="0" presId="urn:microsoft.com/office/officeart/2005/8/layout/cycle2"/>
    <dgm:cxn modelId="{C7BDA4DD-A24D-47E5-9993-6F2001673571}" type="presParOf" srcId="{ED856E37-26B2-411A-BC3B-E2DCE40A8D2C}" destId="{3EC61214-0A38-4F46-8B5A-51470B571D70}" srcOrd="1" destOrd="0" presId="urn:microsoft.com/office/officeart/2005/8/layout/cycle2"/>
    <dgm:cxn modelId="{99FAB5C5-1EA9-46CF-9632-8961C46B751E}" type="presParOf" srcId="{3EC61214-0A38-4F46-8B5A-51470B571D70}" destId="{CAA6717B-BDDF-4BF3-AD3E-571B6FB811AC}" srcOrd="0" destOrd="0" presId="urn:microsoft.com/office/officeart/2005/8/layout/cycle2"/>
    <dgm:cxn modelId="{D2E1BA72-D313-47FF-A036-983F7DDC0712}" type="presParOf" srcId="{ED856E37-26B2-411A-BC3B-E2DCE40A8D2C}" destId="{51DC019C-C6AF-4F26-BECE-9B5E8B178F4F}" srcOrd="2" destOrd="0" presId="urn:microsoft.com/office/officeart/2005/8/layout/cycle2"/>
    <dgm:cxn modelId="{809AE0B5-B6ED-4926-87A8-B27E65C7B88F}" type="presParOf" srcId="{ED856E37-26B2-411A-BC3B-E2DCE40A8D2C}" destId="{30D46EBD-D36D-41FD-AAD5-9C9AB3EDFA83}" srcOrd="3" destOrd="0" presId="urn:microsoft.com/office/officeart/2005/8/layout/cycle2"/>
    <dgm:cxn modelId="{39B50489-0147-4863-A816-D30FEAB17D99}" type="presParOf" srcId="{30D46EBD-D36D-41FD-AAD5-9C9AB3EDFA83}" destId="{3C54F79F-8B4A-47F2-9399-7BE1E0697A53}" srcOrd="0" destOrd="0" presId="urn:microsoft.com/office/officeart/2005/8/layout/cycle2"/>
    <dgm:cxn modelId="{C85DED2A-1C4C-41AF-B3ED-ACB5DF25B104}" type="presParOf" srcId="{ED856E37-26B2-411A-BC3B-E2DCE40A8D2C}" destId="{BEFA3DEE-F13D-4375-BCD6-FB5AB4CEF8B4}" srcOrd="4" destOrd="0" presId="urn:microsoft.com/office/officeart/2005/8/layout/cycle2"/>
    <dgm:cxn modelId="{E6AAAB64-8D1D-4159-8897-6A4CF398D5AC}" type="presParOf" srcId="{ED856E37-26B2-411A-BC3B-E2DCE40A8D2C}" destId="{4F8D8AB9-AD18-416C-9006-3EBF3F8ADCF2}" srcOrd="5" destOrd="0" presId="urn:microsoft.com/office/officeart/2005/8/layout/cycle2"/>
    <dgm:cxn modelId="{294E616D-5437-4132-9E41-FAA33819D7F2}" type="presParOf" srcId="{4F8D8AB9-AD18-416C-9006-3EBF3F8ADCF2}" destId="{2718448F-E8AF-4000-A6E5-581FE8B44B11}" srcOrd="0" destOrd="0" presId="urn:microsoft.com/office/officeart/2005/8/layout/cycle2"/>
    <dgm:cxn modelId="{9F21CE98-03C8-445F-AD5B-0AF9EE7736A5}" type="presParOf" srcId="{ED856E37-26B2-411A-BC3B-E2DCE40A8D2C}" destId="{AF06B1D6-C4AA-47C1-86C5-0E54EE244230}" srcOrd="6" destOrd="0" presId="urn:microsoft.com/office/officeart/2005/8/layout/cycle2"/>
    <dgm:cxn modelId="{DF8D27AE-59DD-4FE9-8D2A-106C9B460AE5}" type="presParOf" srcId="{ED856E37-26B2-411A-BC3B-E2DCE40A8D2C}" destId="{4C821FEC-7C70-47B7-9C69-7EE931DB7427}" srcOrd="7" destOrd="0" presId="urn:microsoft.com/office/officeart/2005/8/layout/cycle2"/>
    <dgm:cxn modelId="{4B791C45-0FB6-4C2D-9510-CE3A1205BBCF}" type="presParOf" srcId="{4C821FEC-7C70-47B7-9C69-7EE931DB7427}" destId="{0A344EF3-BEEC-4978-B5F7-07732A5EE8DE}" srcOrd="0" destOrd="0" presId="urn:microsoft.com/office/officeart/2005/8/layout/cycle2"/>
    <dgm:cxn modelId="{A746F220-378A-4740-927B-BC8C653C2D77}" type="presParOf" srcId="{ED856E37-26B2-411A-BC3B-E2DCE40A8D2C}" destId="{119B607A-A2CE-4DD8-8B71-D4AA08B3A67A}" srcOrd="8" destOrd="0" presId="urn:microsoft.com/office/officeart/2005/8/layout/cycle2"/>
    <dgm:cxn modelId="{741E4AC3-530D-4DBA-8DF4-B397394CFE98}" type="presParOf" srcId="{ED856E37-26B2-411A-BC3B-E2DCE40A8D2C}" destId="{6EF553B0-0542-4717-AE73-44B7C77C9434}" srcOrd="9" destOrd="0" presId="urn:microsoft.com/office/officeart/2005/8/layout/cycle2"/>
    <dgm:cxn modelId="{5D3B530F-CF72-4189-80DD-5BB877CFCCBB}" type="presParOf" srcId="{6EF553B0-0542-4717-AE73-44B7C77C9434}" destId="{438AE54A-7B34-4906-AD6F-B65EBFFAC182}" srcOrd="0" destOrd="0" presId="urn:microsoft.com/office/officeart/2005/8/layout/cycle2"/>
    <dgm:cxn modelId="{99710684-4B92-475B-9C47-57D0CFB11408}" type="presParOf" srcId="{ED856E37-26B2-411A-BC3B-E2DCE40A8D2C}" destId="{72F66DA1-6CF2-4F0F-AED0-F465B320DB1C}" srcOrd="10" destOrd="0" presId="urn:microsoft.com/office/officeart/2005/8/layout/cycle2"/>
    <dgm:cxn modelId="{E8826953-FFC9-4DB7-B4E3-D388820621FB}" type="presParOf" srcId="{ED856E37-26B2-411A-BC3B-E2DCE40A8D2C}" destId="{2A0FF255-DB44-4682-A7FF-FF209AF2D31C}" srcOrd="11" destOrd="0" presId="urn:microsoft.com/office/officeart/2005/8/layout/cycle2"/>
    <dgm:cxn modelId="{C78486BE-72BA-49C8-BEE7-160BC7D529FB}" type="presParOf" srcId="{2A0FF255-DB44-4682-A7FF-FF209AF2D31C}" destId="{9A016012-80FA-438F-B2C7-8CDC400BD9DD}" srcOrd="0" destOrd="0" presId="urn:microsoft.com/office/officeart/2005/8/layout/cycle2"/>
    <dgm:cxn modelId="{3D8AD34B-1C58-44E9-A1AF-FAB2CD87F7CC}" type="presParOf" srcId="{ED856E37-26B2-411A-BC3B-E2DCE40A8D2C}" destId="{2561AE8B-289F-4464-ABD6-AEF227881787}" srcOrd="12" destOrd="0" presId="urn:microsoft.com/office/officeart/2005/8/layout/cycle2"/>
    <dgm:cxn modelId="{3BF04838-E6D2-4CD5-9624-41965FF686F4}" type="presParOf" srcId="{ED856E37-26B2-411A-BC3B-E2DCE40A8D2C}" destId="{DF499081-5598-44A0-84E8-C72F54AC95F2}" srcOrd="13" destOrd="0" presId="urn:microsoft.com/office/officeart/2005/8/layout/cycle2"/>
    <dgm:cxn modelId="{30136E7B-7606-4D51-A1ED-74E8313C7ADB}" type="presParOf" srcId="{DF499081-5598-44A0-84E8-C72F54AC95F2}" destId="{4F72DE4B-87CE-4DDB-8571-530ED32955B6}" srcOrd="0" destOrd="0" presId="urn:microsoft.com/office/officeart/2005/8/layout/cycle2"/>
    <dgm:cxn modelId="{51953AE8-B369-4C8B-9801-74FCF9FD8F2F}" type="presParOf" srcId="{ED856E37-26B2-411A-BC3B-E2DCE40A8D2C}" destId="{3DC38976-62A3-4A21-9CAC-CB1F46EB8EFB}" srcOrd="14" destOrd="0" presId="urn:microsoft.com/office/officeart/2005/8/layout/cycle2"/>
    <dgm:cxn modelId="{6291D84D-3C14-4C2E-AC8B-B00A6933E9A1}" type="presParOf" srcId="{ED856E37-26B2-411A-BC3B-E2DCE40A8D2C}" destId="{991672FA-4286-4707-9346-BC3482C52E8F}" srcOrd="15" destOrd="0" presId="urn:microsoft.com/office/officeart/2005/8/layout/cycle2"/>
    <dgm:cxn modelId="{CF0B9D3F-F6D0-4FBE-A747-3802BF4B3B48}" type="presParOf" srcId="{991672FA-4286-4707-9346-BC3482C52E8F}" destId="{8CFDA3A1-6E4D-442D-90BA-453F0E25E27B}" srcOrd="0" destOrd="0" presId="urn:microsoft.com/office/officeart/2005/8/layout/cycle2"/>
    <dgm:cxn modelId="{988A0C5F-D2E5-48C0-9B7D-30B39BE35941}" type="presParOf" srcId="{ED856E37-26B2-411A-BC3B-E2DCE40A8D2C}" destId="{D0DA752E-5018-4DA3-9691-49A3707C419B}" srcOrd="16" destOrd="0" presId="urn:microsoft.com/office/officeart/2005/8/layout/cycle2"/>
    <dgm:cxn modelId="{896DAAAA-94D1-41E9-AC4D-9FA852FE6A64}" type="presParOf" srcId="{ED856E37-26B2-411A-BC3B-E2DCE40A8D2C}" destId="{6D554F96-CD44-49AE-9D87-E68C54E0BAC1}" srcOrd="17" destOrd="0" presId="urn:microsoft.com/office/officeart/2005/8/layout/cycle2"/>
    <dgm:cxn modelId="{18993932-8764-4C04-A841-6B1E2B85A3EF}" type="presParOf" srcId="{6D554F96-CD44-49AE-9D87-E68C54E0BAC1}" destId="{32FDA444-44AC-47B2-8083-BA5F99A50867}" srcOrd="0" destOrd="0" presId="urn:microsoft.com/office/officeart/2005/8/layout/cycle2"/>
    <dgm:cxn modelId="{FB531431-B8ED-4ACD-8597-7DFF50D33610}" type="presParOf" srcId="{ED856E37-26B2-411A-BC3B-E2DCE40A8D2C}" destId="{0D496587-CBC4-4FCD-B928-FA9EE753C7C1}" srcOrd="18" destOrd="0" presId="urn:microsoft.com/office/officeart/2005/8/layout/cycle2"/>
    <dgm:cxn modelId="{DE5B4751-6E44-47CE-AB1D-BAB8A0201B6D}" type="presParOf" srcId="{ED856E37-26B2-411A-BC3B-E2DCE40A8D2C}" destId="{FCA9EE19-60E2-4823-9207-AAECF97AA940}" srcOrd="19" destOrd="0" presId="urn:microsoft.com/office/officeart/2005/8/layout/cycle2"/>
    <dgm:cxn modelId="{22FC7410-4272-435D-8B3F-8DCE505C4D2D}" type="presParOf" srcId="{FCA9EE19-60E2-4823-9207-AAECF97AA940}" destId="{FAAB4114-43EE-4F4B-84C4-A713EE7A358A}" srcOrd="0" destOrd="0" presId="urn:microsoft.com/office/officeart/2005/8/layout/cycle2"/>
    <dgm:cxn modelId="{331A62D3-BAD9-49B0-87ED-C0754075A61A}" type="presParOf" srcId="{ED856E37-26B2-411A-BC3B-E2DCE40A8D2C}" destId="{864F6C35-FB89-40A1-A240-173D7F39EFDD}" srcOrd="20" destOrd="0" presId="urn:microsoft.com/office/officeart/2005/8/layout/cycle2"/>
    <dgm:cxn modelId="{50EBD528-6642-4A37-A3F0-DA84D64E82C0}" type="presParOf" srcId="{ED856E37-26B2-411A-BC3B-E2DCE40A8D2C}" destId="{4A696297-7A8A-4EF3-A543-550F16F217D7}" srcOrd="21" destOrd="0" presId="urn:microsoft.com/office/officeart/2005/8/layout/cycle2"/>
    <dgm:cxn modelId="{F2EC4290-A97B-4F27-9DE4-3ABD16951495}" type="presParOf" srcId="{4A696297-7A8A-4EF3-A543-550F16F217D7}" destId="{E2402EBB-F9CC-499B-A5B1-5549EB87B2AB}" srcOrd="0" destOrd="0" presId="urn:microsoft.com/office/officeart/2005/8/layout/cycle2"/>
    <dgm:cxn modelId="{C28E6B38-DFE4-4DAC-87E4-27BCB7CA4B67}" type="presParOf" srcId="{ED856E37-26B2-411A-BC3B-E2DCE40A8D2C}" destId="{053A2F4E-DC85-4041-AF31-5A0BF7027A2B}" srcOrd="22" destOrd="0" presId="urn:microsoft.com/office/officeart/2005/8/layout/cycle2"/>
    <dgm:cxn modelId="{7D846AC5-78F8-4779-BAF5-E48EBCFD9E50}" type="presParOf" srcId="{ED856E37-26B2-411A-BC3B-E2DCE40A8D2C}" destId="{967C4D7A-9024-449D-A0F9-A4DB6E5CE76D}" srcOrd="23" destOrd="0" presId="urn:microsoft.com/office/officeart/2005/8/layout/cycle2"/>
    <dgm:cxn modelId="{EB9779DE-3272-4A38-813D-15C7DADE2BE1}" type="presParOf" srcId="{967C4D7A-9024-449D-A0F9-A4DB6E5CE76D}" destId="{4973C34D-92C2-40D2-9B5B-F1D150AD3203}" srcOrd="0" destOrd="0" presId="urn:microsoft.com/office/officeart/2005/8/layout/cycle2"/>
    <dgm:cxn modelId="{B85EBDA4-F5B1-49A5-8E38-E8FFC0B8B048}" type="presParOf" srcId="{ED856E37-26B2-411A-BC3B-E2DCE40A8D2C}" destId="{9B83DD6F-1CE8-47AB-BF2B-2FD33DAFC947}" srcOrd="24" destOrd="0" presId="urn:microsoft.com/office/officeart/2005/8/layout/cycle2"/>
    <dgm:cxn modelId="{4101C770-1352-4ED7-A2EF-0520C65B8632}" type="presParOf" srcId="{ED856E37-26B2-411A-BC3B-E2DCE40A8D2C}" destId="{D38C9851-19D2-497D-92A5-C7B056D90529}" srcOrd="25" destOrd="0" presId="urn:microsoft.com/office/officeart/2005/8/layout/cycle2"/>
    <dgm:cxn modelId="{37BD3697-64B9-4905-8719-5FA333E4F0DE}" type="presParOf" srcId="{D38C9851-19D2-497D-92A5-C7B056D90529}" destId="{C7A47BA8-BB2C-4DA8-872F-2306115A325A}" srcOrd="0" destOrd="0" presId="urn:microsoft.com/office/officeart/2005/8/layout/cycle2"/>
    <dgm:cxn modelId="{9476E304-342F-4E68-BBF2-662AE94CBBA3}" type="presParOf" srcId="{ED856E37-26B2-411A-BC3B-E2DCE40A8D2C}" destId="{F0AAD80B-1320-4E54-BC3C-1AB080A1DB90}" srcOrd="26" destOrd="0" presId="urn:microsoft.com/office/officeart/2005/8/layout/cycle2"/>
    <dgm:cxn modelId="{A06CCDBC-5970-4220-8FFE-EDC71AE3FBF1}" type="presParOf" srcId="{ED856E37-26B2-411A-BC3B-E2DCE40A8D2C}" destId="{F584AF75-025F-4739-B68F-790056C42DC9}" srcOrd="27" destOrd="0" presId="urn:microsoft.com/office/officeart/2005/8/layout/cycle2"/>
    <dgm:cxn modelId="{797B9E00-91C3-4AA7-A2EE-F23CC4717B67}" type="presParOf" srcId="{F584AF75-025F-4739-B68F-790056C42DC9}" destId="{C6418C61-0F32-4745-990E-E13BE847E43B}" srcOrd="0" destOrd="0" presId="urn:microsoft.com/office/officeart/2005/8/layout/cycle2"/>
    <dgm:cxn modelId="{845C500C-723D-4948-A8BF-2E27521D571C}" type="presParOf" srcId="{ED856E37-26B2-411A-BC3B-E2DCE40A8D2C}" destId="{600E7B3C-BE3F-420F-AB3F-8C501010770B}" srcOrd="28" destOrd="0" presId="urn:microsoft.com/office/officeart/2005/8/layout/cycle2"/>
    <dgm:cxn modelId="{08A167E2-8A16-4C8E-ADB4-122772152B60}" type="presParOf" srcId="{ED856E37-26B2-411A-BC3B-E2DCE40A8D2C}" destId="{06811DA2-79D7-41F5-877B-3B221025E7BB}" srcOrd="29" destOrd="0" presId="urn:microsoft.com/office/officeart/2005/8/layout/cycle2"/>
    <dgm:cxn modelId="{EC1DB976-B0A0-4498-9D92-0CB1BE3A0400}" type="presParOf" srcId="{06811DA2-79D7-41F5-877B-3B221025E7BB}" destId="{6F35B8D1-CA24-4542-A68C-787B35CF0061}" srcOrd="0" destOrd="0" presId="urn:microsoft.com/office/officeart/2005/8/layout/cycle2"/>
    <dgm:cxn modelId="{AB519B59-E911-4BF4-BA6E-1BE771A6A193}" type="presParOf" srcId="{ED856E37-26B2-411A-BC3B-E2DCE40A8D2C}" destId="{4C248587-8794-4D16-9672-B0289067816F}" srcOrd="30" destOrd="0" presId="urn:microsoft.com/office/officeart/2005/8/layout/cycle2"/>
    <dgm:cxn modelId="{E8DD6857-6B17-45C4-A77F-82878A248B09}" type="presParOf" srcId="{ED856E37-26B2-411A-BC3B-E2DCE40A8D2C}" destId="{19901B25-B654-4D6F-8306-CDCF01BE7AE6}" srcOrd="31" destOrd="0" presId="urn:microsoft.com/office/officeart/2005/8/layout/cycle2"/>
    <dgm:cxn modelId="{107CE6EF-00E2-4719-B70E-350191B40063}"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69CFA000-8A52-4931-852A-E747145A86E9}" type="presOf" srcId="{A0152593-2F3F-46F3-94AB-43163D17405A}" destId="{967C4D7A-9024-449D-A0F9-A4DB6E5CE76D}" srcOrd="0" destOrd="0" presId="urn:microsoft.com/office/officeart/2005/8/layout/cycle2"/>
    <dgm:cxn modelId="{80BAF802-442C-4AC7-8F1F-5FCC7379C49D}" type="presOf" srcId="{A18E5D57-F9D5-4A5B-A052-65315B471A07}" destId="{30D46EBD-D36D-41FD-AAD5-9C9AB3EDFA83}"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CFDDA60F-F9BB-457F-AF97-97ABBDF59844}" type="presOf" srcId="{CC8F4582-0511-4994-95FF-7DA17596E754}" destId="{4F8D8AB9-AD18-416C-9006-3EBF3F8ADCF2}" srcOrd="0" destOrd="0" presId="urn:microsoft.com/office/officeart/2005/8/layout/cycle2"/>
    <dgm:cxn modelId="{3F68BC12-B42A-48C3-BD59-389786EF6F08}" type="presOf" srcId="{D4509880-136B-4AFB-87E1-5CA5167F5DF6}" destId="{438AE54A-7B34-4906-AD6F-B65EBFFAC182}" srcOrd="1" destOrd="0" presId="urn:microsoft.com/office/officeart/2005/8/layout/cycle2"/>
    <dgm:cxn modelId="{6C631124-4CA9-45B4-B1C3-E4DF1D19F9F7}" type="presOf" srcId="{E1B2DC05-DD82-40E1-A80B-3A3F0D150826}" destId="{3DC38976-62A3-4A21-9CAC-CB1F46EB8EFB}" srcOrd="0" destOrd="0" presId="urn:microsoft.com/office/officeart/2005/8/layout/cycle2"/>
    <dgm:cxn modelId="{D4FD7826-71D0-449C-B981-476808DCE9E0}" type="presOf" srcId="{4EF681E0-A19B-4093-A99F-93DFD946C031}" destId="{BEFA3DEE-F13D-4375-BCD6-FB5AB4CEF8B4}" srcOrd="0" destOrd="0" presId="urn:microsoft.com/office/officeart/2005/8/layout/cycle2"/>
    <dgm:cxn modelId="{5A022827-A551-41CF-B32F-F9EF8C37C79C}" type="presOf" srcId="{D6536DF3-26F3-42D3-BC6B-F221B626BC83}" destId="{6F35B8D1-CA24-4542-A68C-787B35CF006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33BE7D2A-2D19-4379-9827-02BCA8F77851}" type="presOf" srcId="{840DE21A-FB42-48FB-B560-8834402CD49A}" destId="{CAA6717B-BDDF-4BF3-AD3E-571B6FB811AC}" srcOrd="1" destOrd="0" presId="urn:microsoft.com/office/officeart/2005/8/layout/cycle2"/>
    <dgm:cxn modelId="{EDE8922C-9DFF-427F-9F27-126AA18745EA}" type="presOf" srcId="{8FE0387E-A363-4638-9824-8EB2355060A3}" destId="{D38C9851-19D2-497D-92A5-C7B056D90529}" srcOrd="0" destOrd="0" presId="urn:microsoft.com/office/officeart/2005/8/layout/cycle2"/>
    <dgm:cxn modelId="{FFAE3E2D-7C48-46E6-9AC8-DBDD907DC0CE}" type="presOf" srcId="{A18E5D57-F9D5-4A5B-A052-65315B471A07}" destId="{3C54F79F-8B4A-47F2-9399-7BE1E0697A53}" srcOrd="1" destOrd="0" presId="urn:microsoft.com/office/officeart/2005/8/layout/cycle2"/>
    <dgm:cxn modelId="{0DF79A31-9F87-4E6F-B1C7-2E16454E0793}" type="presOf" srcId="{DB0C4E7F-E656-499E-9631-49607CED98D0}" destId="{864F6C35-FB89-40A1-A240-173D7F39EFDD}" srcOrd="0" destOrd="0" presId="urn:microsoft.com/office/officeart/2005/8/layout/cycle2"/>
    <dgm:cxn modelId="{64C8FB3C-218F-4CEC-801A-39B590789E3A}" type="presOf" srcId="{418DA20B-379F-4668-94D1-9E09FD6EC420}" destId="{2A0FF255-DB44-4682-A7FF-FF209AF2D31C}" srcOrd="0" destOrd="0" presId="urn:microsoft.com/office/officeart/2005/8/layout/cycle2"/>
    <dgm:cxn modelId="{731D2841-78F1-4B00-BC21-F4D709344517}" type="presOf" srcId="{8FE0387E-A363-4638-9824-8EB2355060A3}" destId="{C7A47BA8-BB2C-4DA8-872F-2306115A325A}" srcOrd="1" destOrd="0" presId="urn:microsoft.com/office/officeart/2005/8/layout/cycle2"/>
    <dgm:cxn modelId="{F65C5C41-EC9A-4A57-8659-1EBDF23E4E5A}" type="presOf" srcId="{42CE9FCF-A22A-4DA9-BA12-A7FC8BCC349E}" destId="{FAAB4114-43EE-4F4B-84C4-A713EE7A358A}" srcOrd="1" destOrd="0" presId="urn:microsoft.com/office/officeart/2005/8/layout/cycle2"/>
    <dgm:cxn modelId="{B6F00B46-9AF2-4029-95DA-8035377AC0AF}" type="presOf" srcId="{840DE21A-FB42-48FB-B560-8834402CD49A}" destId="{3EC61214-0A38-4F46-8B5A-51470B571D70}" srcOrd="0" destOrd="0" presId="urn:microsoft.com/office/officeart/2005/8/layout/cycle2"/>
    <dgm:cxn modelId="{DD54CC46-4F6C-4A74-B7FD-C00D3FA0FBED}" type="presOf" srcId="{B17E3CDC-EC1B-49FA-B3BE-FE70CB48175E}" destId="{51DC019C-C6AF-4F26-BECE-9B5E8B178F4F}"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ADF5674D-A136-4811-8C48-C4E25671C1E5}" type="presOf" srcId="{D6536DF3-26F3-42D3-BC6B-F221B626BC83}" destId="{06811DA2-79D7-41F5-877B-3B221025E7BB}" srcOrd="0" destOrd="0" presId="urn:microsoft.com/office/officeart/2005/8/layout/cycle2"/>
    <dgm:cxn modelId="{6F9F844D-00E8-48E7-A656-34ED3AF4B822}" type="presOf" srcId="{1292C815-A999-47F1-B2AB-6D8B2FC4801B}" destId="{991672FA-4286-4707-9346-BC3482C52E8F}" srcOrd="0" destOrd="0" presId="urn:microsoft.com/office/officeart/2005/8/layout/cycle2"/>
    <dgm:cxn modelId="{FC2CDB4D-A396-41ED-A0D1-4EE42457CE86}" type="presOf" srcId="{9EA0BBBC-9F19-49DA-8C37-DF0AF07A423D}" destId="{DF499081-5598-44A0-84E8-C72F54AC95F2}" srcOrd="0" destOrd="0" presId="urn:microsoft.com/office/officeart/2005/8/layout/cycle2"/>
    <dgm:cxn modelId="{1DF26F4F-5137-478F-B678-F077F3818600}" type="presOf" srcId="{18D05F78-20A7-4BE7-B47A-DABF40716FAB}" destId="{0D496587-CBC4-4FCD-B928-FA9EE753C7C1}" srcOrd="0" destOrd="0" presId="urn:microsoft.com/office/officeart/2005/8/layout/cycle2"/>
    <dgm:cxn modelId="{521D0F51-1A1B-4EAB-ACC3-C0F3221554C6}" type="presOf" srcId="{D1BAB489-789C-4DE7-BF74-7824849A0A5B}" destId="{F0AAD80B-1320-4E54-BC3C-1AB080A1DB90}" srcOrd="0" destOrd="0" presId="urn:microsoft.com/office/officeart/2005/8/layout/cycle2"/>
    <dgm:cxn modelId="{BC9AA053-27E7-4344-B368-470F02131123}" type="presOf" srcId="{40954D95-97D2-4C49-9937-C5A860DD54DE}" destId="{32FDA444-44AC-47B2-8083-BA5F99A50867}" srcOrd="1" destOrd="0" presId="urn:microsoft.com/office/officeart/2005/8/layout/cycle2"/>
    <dgm:cxn modelId="{4C011155-A654-4208-AB12-5FD531729B95}" type="presOf" srcId="{1292C815-A999-47F1-B2AB-6D8B2FC4801B}" destId="{8CFDA3A1-6E4D-442D-90BA-453F0E25E27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1B2915E-DA03-4B27-8E22-612B234E7F7A}" type="presOf" srcId="{1B6F75F6-CFAD-47C2-9B69-A75C97B2DFFB}" destId="{72F66DA1-6CF2-4F0F-AED0-F465B320DB1C}" srcOrd="0" destOrd="0" presId="urn:microsoft.com/office/officeart/2005/8/layout/cycle2"/>
    <dgm:cxn modelId="{23936860-1A19-4F97-8A6E-A7316FAE985C}" type="presOf" srcId="{53FCFA09-25E0-42DC-AEDE-2A3A519EE58E}" destId="{ED856E37-26B2-411A-BC3B-E2DCE40A8D2C}" srcOrd="0" destOrd="0" presId="urn:microsoft.com/office/officeart/2005/8/layout/cycle2"/>
    <dgm:cxn modelId="{59191A64-A86D-4E79-91CE-076C1F8B1AD2}" type="presOf" srcId="{D676A66D-B943-475E-B7BF-79A2BCCB3068}" destId="{C6418C61-0F32-4745-990E-E13BE847E43B}"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10CA864-EB46-4090-8C5D-14DA4CBDCD24}" type="presOf" srcId="{20A88EEE-D09C-4142-80D3-FD0ECC0D0CB4}" destId="{4C248587-8794-4D16-9672-B0289067816F}" srcOrd="0" destOrd="0" presId="urn:microsoft.com/office/officeart/2005/8/layout/cycle2"/>
    <dgm:cxn modelId="{DC1B2266-67E0-43EF-93F2-83F781BE9E49}" type="presOf" srcId="{C07863CA-0B02-455C-AAF9-702EDB99D2A3}" destId="{4A696297-7A8A-4EF3-A543-550F16F217D7}" srcOrd="0" destOrd="0" presId="urn:microsoft.com/office/officeart/2005/8/layout/cycle2"/>
    <dgm:cxn modelId="{9E343D6E-9268-4EE4-A0C7-8B50782B89C9}" type="presOf" srcId="{D4509880-136B-4AFB-87E1-5CA5167F5DF6}" destId="{6EF553B0-0542-4717-AE73-44B7C77C9434}" srcOrd="0" destOrd="0" presId="urn:microsoft.com/office/officeart/2005/8/layout/cycle2"/>
    <dgm:cxn modelId="{0AC74D72-8021-4C8E-ABFC-7BD760244350}" type="presOf" srcId="{B82D95D7-3681-471F-AFDF-8057D6725C68}" destId="{9B8103FE-2675-4B07-820C-E79E7D097738}" srcOrd="0" destOrd="0" presId="urn:microsoft.com/office/officeart/2005/8/layout/cycle2"/>
    <dgm:cxn modelId="{2B91E278-289A-45B4-A510-48E95ED51FAE}" type="presOf" srcId="{A0152593-2F3F-46F3-94AB-43163D17405A}" destId="{4973C34D-92C2-40D2-9B5B-F1D150AD3203}" srcOrd="1" destOrd="0" presId="urn:microsoft.com/office/officeart/2005/8/layout/cycle2"/>
    <dgm:cxn modelId="{3FC08C7A-1323-4A8B-BC8D-1F07F689A1D1}" type="presOf" srcId="{09734ACD-7621-4A37-B423-CF4EFE9FF14B}" destId="{2561AE8B-289F-4464-ABD6-AEF227881787}"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C3B73A82-534A-4919-8C8B-942EE6097095}" type="presOf" srcId="{0E006D6F-D5B3-4AD9-B287-C560C2AF3303}" destId="{D0DA752E-5018-4DA3-9691-49A3707C419B}" srcOrd="0" destOrd="0" presId="urn:microsoft.com/office/officeart/2005/8/layout/cycle2"/>
    <dgm:cxn modelId="{3BCF2187-3F69-40F7-988C-7C6FA6CD7006}" type="presOf" srcId="{54A9CEA7-A743-4B67-926A-13B5DC25B193}" destId="{0A344EF3-BEEC-4978-B5F7-07732A5EE8DE}" srcOrd="1" destOrd="0" presId="urn:microsoft.com/office/officeart/2005/8/layout/cycle2"/>
    <dgm:cxn modelId="{A201068A-8D80-4E05-9594-20853525A19D}" type="presOf" srcId="{BD79D5AC-1B2F-4F61-B6F6-A7318F150E38}" destId="{19901B25-B654-4D6F-8306-CDCF01BE7AE6}" srcOrd="0" destOrd="0" presId="urn:microsoft.com/office/officeart/2005/8/layout/cycle2"/>
    <dgm:cxn modelId="{07983793-754B-4A02-A192-4F6C06783031}" type="presOf" srcId="{DC65485E-2EC4-4B40-8458-D8FB1C59E2C8}" destId="{053A2F4E-DC85-4041-AF31-5A0BF7027A2B}" srcOrd="0" destOrd="0" presId="urn:microsoft.com/office/officeart/2005/8/layout/cycle2"/>
    <dgm:cxn modelId="{FFBB6396-D6A2-4D59-9A5B-AFA3067492F0}" type="presOf" srcId="{40954D95-97D2-4C49-9937-C5A860DD54DE}" destId="{6D554F96-CD44-49AE-9D87-E68C54E0BAC1}" srcOrd="0" destOrd="0" presId="urn:microsoft.com/office/officeart/2005/8/layout/cycle2"/>
    <dgm:cxn modelId="{C67CDD99-FA90-4F72-8C6E-519914B30576}" type="presOf" srcId="{5CA3D75B-EC83-4022-B078-A3CC22441544}" destId="{9B83DD6F-1CE8-47AB-BF2B-2FD33DAFC947}"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2006D8A6-6CD8-4BCD-A1F0-17A17626A87B}" type="presOf" srcId="{CC8F4582-0511-4994-95FF-7DA17596E754}" destId="{2718448F-E8AF-4000-A6E5-581FE8B44B11}" srcOrd="1" destOrd="0" presId="urn:microsoft.com/office/officeart/2005/8/layout/cycle2"/>
    <dgm:cxn modelId="{374FF0BA-40A9-4A0B-B3AF-2DB863A414DD}" type="presOf" srcId="{54A9CEA7-A743-4B67-926A-13B5DC25B193}" destId="{4C821FEC-7C70-47B7-9C69-7EE931DB742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4DCE2C3-B315-4E07-9433-1E799962D95F}" type="presOf" srcId="{4E2CE9BB-2A36-4BE8-B6C8-7E02CB30C99B}" destId="{119B607A-A2CE-4DD8-8B71-D4AA08B3A67A}"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CF8C7D1-686C-4232-BBAE-157E7B059241}" type="presOf" srcId="{418DA20B-379F-4668-94D1-9E09FD6EC420}" destId="{9A016012-80FA-438F-B2C7-8CDC400BD9DD}" srcOrd="1" destOrd="0" presId="urn:microsoft.com/office/officeart/2005/8/layout/cycle2"/>
    <dgm:cxn modelId="{7FDC7BD2-F340-4192-B69A-AC038B7AC7F3}" type="presOf" srcId="{42CE9FCF-A22A-4DA9-BA12-A7FC8BCC349E}" destId="{FCA9EE19-60E2-4823-9207-AAECF97AA940}" srcOrd="0" destOrd="0" presId="urn:microsoft.com/office/officeart/2005/8/layout/cycle2"/>
    <dgm:cxn modelId="{FD74CEE1-79EA-43C6-9E98-91541C49CB1C}" type="presOf" srcId="{BD79D5AC-1B2F-4F61-B6F6-A7318F150E38}" destId="{F23E9550-EC47-4B90-B2AE-D5B5710FACB4}"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AF3FCAE5-5C5A-479B-9D50-DBE6213295B8}" type="presOf" srcId="{16099399-E8E7-4C09-9EF8-03D8CAA8D363}" destId="{600E7B3C-BE3F-420F-AB3F-8C501010770B}"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5529B8E8-008D-44F2-9C88-9BE9F97155F8}" type="presOf" srcId="{D676A66D-B943-475E-B7BF-79A2BCCB3068}" destId="{F584AF75-025F-4739-B68F-790056C42DC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8E001CF3-4D2F-4327-A7E6-85191AD23B90}" type="presOf" srcId="{9F942445-7FB9-4879-A3F3-CFBFF349751C}" destId="{AF06B1D6-C4AA-47C1-86C5-0E54EE244230}" srcOrd="0" destOrd="0" presId="urn:microsoft.com/office/officeart/2005/8/layout/cycle2"/>
    <dgm:cxn modelId="{09E179F9-8A14-46B1-832E-47E735E10153}" type="presOf" srcId="{C07863CA-0B02-455C-AAF9-702EDB99D2A3}" destId="{E2402EBB-F9CC-499B-A5B1-5549EB87B2AB}"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A95F1DFF-42FC-434A-9CF0-683BD476D2CA}" type="presOf" srcId="{9EA0BBBC-9F19-49DA-8C37-DF0AF07A423D}" destId="{4F72DE4B-87CE-4DDB-8571-530ED32955B6}" srcOrd="1" destOrd="0" presId="urn:microsoft.com/office/officeart/2005/8/layout/cycle2"/>
    <dgm:cxn modelId="{01FDB544-6042-4BA8-9672-340EE2F0736E}" type="presParOf" srcId="{ED856E37-26B2-411A-BC3B-E2DCE40A8D2C}" destId="{9B8103FE-2675-4B07-820C-E79E7D097738}" srcOrd="0" destOrd="0" presId="urn:microsoft.com/office/officeart/2005/8/layout/cycle2"/>
    <dgm:cxn modelId="{A8916F53-6891-4F83-93EC-45A11B0F6292}" type="presParOf" srcId="{ED856E37-26B2-411A-BC3B-E2DCE40A8D2C}" destId="{3EC61214-0A38-4F46-8B5A-51470B571D70}" srcOrd="1" destOrd="0" presId="urn:microsoft.com/office/officeart/2005/8/layout/cycle2"/>
    <dgm:cxn modelId="{E8EA96BD-C2EF-49B6-A33E-9648BB8CFC4A}" type="presParOf" srcId="{3EC61214-0A38-4F46-8B5A-51470B571D70}" destId="{CAA6717B-BDDF-4BF3-AD3E-571B6FB811AC}" srcOrd="0" destOrd="0" presId="urn:microsoft.com/office/officeart/2005/8/layout/cycle2"/>
    <dgm:cxn modelId="{FD3BCA47-16C9-4C69-9699-0A86B375C487}" type="presParOf" srcId="{ED856E37-26B2-411A-BC3B-E2DCE40A8D2C}" destId="{51DC019C-C6AF-4F26-BECE-9B5E8B178F4F}" srcOrd="2" destOrd="0" presId="urn:microsoft.com/office/officeart/2005/8/layout/cycle2"/>
    <dgm:cxn modelId="{22F9BD66-7C3F-46AE-899D-A9AA4CFF1ED5}" type="presParOf" srcId="{ED856E37-26B2-411A-BC3B-E2DCE40A8D2C}" destId="{30D46EBD-D36D-41FD-AAD5-9C9AB3EDFA83}" srcOrd="3" destOrd="0" presId="urn:microsoft.com/office/officeart/2005/8/layout/cycle2"/>
    <dgm:cxn modelId="{A2594907-9B76-401C-8CC4-B06F5327A6D9}" type="presParOf" srcId="{30D46EBD-D36D-41FD-AAD5-9C9AB3EDFA83}" destId="{3C54F79F-8B4A-47F2-9399-7BE1E0697A53}" srcOrd="0" destOrd="0" presId="urn:microsoft.com/office/officeart/2005/8/layout/cycle2"/>
    <dgm:cxn modelId="{DE414A1D-0DE1-4E84-8543-49AE34031C77}" type="presParOf" srcId="{ED856E37-26B2-411A-BC3B-E2DCE40A8D2C}" destId="{BEFA3DEE-F13D-4375-BCD6-FB5AB4CEF8B4}" srcOrd="4" destOrd="0" presId="urn:microsoft.com/office/officeart/2005/8/layout/cycle2"/>
    <dgm:cxn modelId="{DCAB261F-56A4-4AF3-93A6-7C9A18B3546C}" type="presParOf" srcId="{ED856E37-26B2-411A-BC3B-E2DCE40A8D2C}" destId="{4F8D8AB9-AD18-416C-9006-3EBF3F8ADCF2}" srcOrd="5" destOrd="0" presId="urn:microsoft.com/office/officeart/2005/8/layout/cycle2"/>
    <dgm:cxn modelId="{F688C0D9-E3B9-4117-9BC9-C070D70EA0D1}" type="presParOf" srcId="{4F8D8AB9-AD18-416C-9006-3EBF3F8ADCF2}" destId="{2718448F-E8AF-4000-A6E5-581FE8B44B11}" srcOrd="0" destOrd="0" presId="urn:microsoft.com/office/officeart/2005/8/layout/cycle2"/>
    <dgm:cxn modelId="{B0B73DBB-5FDA-4188-84DB-861EBCABE3D6}" type="presParOf" srcId="{ED856E37-26B2-411A-BC3B-E2DCE40A8D2C}" destId="{AF06B1D6-C4AA-47C1-86C5-0E54EE244230}" srcOrd="6" destOrd="0" presId="urn:microsoft.com/office/officeart/2005/8/layout/cycle2"/>
    <dgm:cxn modelId="{72AE4276-E61C-4610-92A0-6E136AB46A22}" type="presParOf" srcId="{ED856E37-26B2-411A-BC3B-E2DCE40A8D2C}" destId="{4C821FEC-7C70-47B7-9C69-7EE931DB7427}" srcOrd="7" destOrd="0" presId="urn:microsoft.com/office/officeart/2005/8/layout/cycle2"/>
    <dgm:cxn modelId="{E416066F-2A70-4454-BB48-00EA5358CA0D}" type="presParOf" srcId="{4C821FEC-7C70-47B7-9C69-7EE931DB7427}" destId="{0A344EF3-BEEC-4978-B5F7-07732A5EE8DE}" srcOrd="0" destOrd="0" presId="urn:microsoft.com/office/officeart/2005/8/layout/cycle2"/>
    <dgm:cxn modelId="{E6C181AA-38FA-4D43-B4DA-C2BC56DA1C0B}" type="presParOf" srcId="{ED856E37-26B2-411A-BC3B-E2DCE40A8D2C}" destId="{119B607A-A2CE-4DD8-8B71-D4AA08B3A67A}" srcOrd="8" destOrd="0" presId="urn:microsoft.com/office/officeart/2005/8/layout/cycle2"/>
    <dgm:cxn modelId="{9CDFC397-1063-4071-8174-615775C0AA44}" type="presParOf" srcId="{ED856E37-26B2-411A-BC3B-E2DCE40A8D2C}" destId="{6EF553B0-0542-4717-AE73-44B7C77C9434}" srcOrd="9" destOrd="0" presId="urn:microsoft.com/office/officeart/2005/8/layout/cycle2"/>
    <dgm:cxn modelId="{460E9BC9-AA9C-4528-8296-3DB996269D1B}" type="presParOf" srcId="{6EF553B0-0542-4717-AE73-44B7C77C9434}" destId="{438AE54A-7B34-4906-AD6F-B65EBFFAC182}" srcOrd="0" destOrd="0" presId="urn:microsoft.com/office/officeart/2005/8/layout/cycle2"/>
    <dgm:cxn modelId="{136957E9-BE8E-45DE-A31C-AF9C99F5B0A8}" type="presParOf" srcId="{ED856E37-26B2-411A-BC3B-E2DCE40A8D2C}" destId="{72F66DA1-6CF2-4F0F-AED0-F465B320DB1C}" srcOrd="10" destOrd="0" presId="urn:microsoft.com/office/officeart/2005/8/layout/cycle2"/>
    <dgm:cxn modelId="{36D1AEF5-89FB-4FC2-BEB9-8689B2A61436}" type="presParOf" srcId="{ED856E37-26B2-411A-BC3B-E2DCE40A8D2C}" destId="{2A0FF255-DB44-4682-A7FF-FF209AF2D31C}" srcOrd="11" destOrd="0" presId="urn:microsoft.com/office/officeart/2005/8/layout/cycle2"/>
    <dgm:cxn modelId="{5EC0DB08-F057-4542-8C79-B6BF8BA5DCAD}" type="presParOf" srcId="{2A0FF255-DB44-4682-A7FF-FF209AF2D31C}" destId="{9A016012-80FA-438F-B2C7-8CDC400BD9DD}" srcOrd="0" destOrd="0" presId="urn:microsoft.com/office/officeart/2005/8/layout/cycle2"/>
    <dgm:cxn modelId="{EC906503-5D54-4D8A-87C7-07D677DE929E}" type="presParOf" srcId="{ED856E37-26B2-411A-BC3B-E2DCE40A8D2C}" destId="{2561AE8B-289F-4464-ABD6-AEF227881787}" srcOrd="12" destOrd="0" presId="urn:microsoft.com/office/officeart/2005/8/layout/cycle2"/>
    <dgm:cxn modelId="{72AA188C-A73F-4107-B0E0-2660F7F71DD1}" type="presParOf" srcId="{ED856E37-26B2-411A-BC3B-E2DCE40A8D2C}" destId="{DF499081-5598-44A0-84E8-C72F54AC95F2}" srcOrd="13" destOrd="0" presId="urn:microsoft.com/office/officeart/2005/8/layout/cycle2"/>
    <dgm:cxn modelId="{BEB7179D-5D1F-48A6-826B-8A7100AAB639}" type="presParOf" srcId="{DF499081-5598-44A0-84E8-C72F54AC95F2}" destId="{4F72DE4B-87CE-4DDB-8571-530ED32955B6}" srcOrd="0" destOrd="0" presId="urn:microsoft.com/office/officeart/2005/8/layout/cycle2"/>
    <dgm:cxn modelId="{D07FFF68-E547-44BC-AD55-8249D892CA48}" type="presParOf" srcId="{ED856E37-26B2-411A-BC3B-E2DCE40A8D2C}" destId="{3DC38976-62A3-4A21-9CAC-CB1F46EB8EFB}" srcOrd="14" destOrd="0" presId="urn:microsoft.com/office/officeart/2005/8/layout/cycle2"/>
    <dgm:cxn modelId="{D5A09AEF-A530-491D-89DB-B637221B11C0}" type="presParOf" srcId="{ED856E37-26B2-411A-BC3B-E2DCE40A8D2C}" destId="{991672FA-4286-4707-9346-BC3482C52E8F}" srcOrd="15" destOrd="0" presId="urn:microsoft.com/office/officeart/2005/8/layout/cycle2"/>
    <dgm:cxn modelId="{A7178424-F862-45A2-8F73-A104EF632CB0}" type="presParOf" srcId="{991672FA-4286-4707-9346-BC3482C52E8F}" destId="{8CFDA3A1-6E4D-442D-90BA-453F0E25E27B}" srcOrd="0" destOrd="0" presId="urn:microsoft.com/office/officeart/2005/8/layout/cycle2"/>
    <dgm:cxn modelId="{91A20D3F-96B3-4678-A2EF-F14A23F5150B}" type="presParOf" srcId="{ED856E37-26B2-411A-BC3B-E2DCE40A8D2C}" destId="{D0DA752E-5018-4DA3-9691-49A3707C419B}" srcOrd="16" destOrd="0" presId="urn:microsoft.com/office/officeart/2005/8/layout/cycle2"/>
    <dgm:cxn modelId="{EBB60DA5-BAC4-4275-AAA2-78C946317FA6}" type="presParOf" srcId="{ED856E37-26B2-411A-BC3B-E2DCE40A8D2C}" destId="{6D554F96-CD44-49AE-9D87-E68C54E0BAC1}" srcOrd="17" destOrd="0" presId="urn:microsoft.com/office/officeart/2005/8/layout/cycle2"/>
    <dgm:cxn modelId="{8C70BCBD-B378-4EA1-BD0F-6693B9226D14}" type="presParOf" srcId="{6D554F96-CD44-49AE-9D87-E68C54E0BAC1}" destId="{32FDA444-44AC-47B2-8083-BA5F99A50867}" srcOrd="0" destOrd="0" presId="urn:microsoft.com/office/officeart/2005/8/layout/cycle2"/>
    <dgm:cxn modelId="{E54D3B29-41DF-4B44-AFDF-CF488D4D89FB}" type="presParOf" srcId="{ED856E37-26B2-411A-BC3B-E2DCE40A8D2C}" destId="{0D496587-CBC4-4FCD-B928-FA9EE753C7C1}" srcOrd="18" destOrd="0" presId="urn:microsoft.com/office/officeart/2005/8/layout/cycle2"/>
    <dgm:cxn modelId="{1C2E9C89-1FD3-41A3-8E8A-4EA93FABBFE8}" type="presParOf" srcId="{ED856E37-26B2-411A-BC3B-E2DCE40A8D2C}" destId="{FCA9EE19-60E2-4823-9207-AAECF97AA940}" srcOrd="19" destOrd="0" presId="urn:microsoft.com/office/officeart/2005/8/layout/cycle2"/>
    <dgm:cxn modelId="{B8E26971-4DA6-44AB-A7E6-C99C1C7A1C3C}" type="presParOf" srcId="{FCA9EE19-60E2-4823-9207-AAECF97AA940}" destId="{FAAB4114-43EE-4F4B-84C4-A713EE7A358A}" srcOrd="0" destOrd="0" presId="urn:microsoft.com/office/officeart/2005/8/layout/cycle2"/>
    <dgm:cxn modelId="{BBEE4A69-7226-4B6D-BF3D-B872E8EC89D6}" type="presParOf" srcId="{ED856E37-26B2-411A-BC3B-E2DCE40A8D2C}" destId="{864F6C35-FB89-40A1-A240-173D7F39EFDD}" srcOrd="20" destOrd="0" presId="urn:microsoft.com/office/officeart/2005/8/layout/cycle2"/>
    <dgm:cxn modelId="{35324395-3667-4989-AA0E-4960DAE19F85}" type="presParOf" srcId="{ED856E37-26B2-411A-BC3B-E2DCE40A8D2C}" destId="{4A696297-7A8A-4EF3-A543-550F16F217D7}" srcOrd="21" destOrd="0" presId="urn:microsoft.com/office/officeart/2005/8/layout/cycle2"/>
    <dgm:cxn modelId="{6BCBD8DD-E1D0-4DE3-AD2D-30AE5E67D3C8}" type="presParOf" srcId="{4A696297-7A8A-4EF3-A543-550F16F217D7}" destId="{E2402EBB-F9CC-499B-A5B1-5549EB87B2AB}" srcOrd="0" destOrd="0" presId="urn:microsoft.com/office/officeart/2005/8/layout/cycle2"/>
    <dgm:cxn modelId="{B06BFFC3-44CD-4964-8C4B-C31F4F4D9B61}" type="presParOf" srcId="{ED856E37-26B2-411A-BC3B-E2DCE40A8D2C}" destId="{053A2F4E-DC85-4041-AF31-5A0BF7027A2B}" srcOrd="22" destOrd="0" presId="urn:microsoft.com/office/officeart/2005/8/layout/cycle2"/>
    <dgm:cxn modelId="{B3D7F583-8B02-4A65-A5FF-B26F18BBF951}" type="presParOf" srcId="{ED856E37-26B2-411A-BC3B-E2DCE40A8D2C}" destId="{967C4D7A-9024-449D-A0F9-A4DB6E5CE76D}" srcOrd="23" destOrd="0" presId="urn:microsoft.com/office/officeart/2005/8/layout/cycle2"/>
    <dgm:cxn modelId="{50C44492-8C9E-4994-861F-CF11A92B6025}" type="presParOf" srcId="{967C4D7A-9024-449D-A0F9-A4DB6E5CE76D}" destId="{4973C34D-92C2-40D2-9B5B-F1D150AD3203}" srcOrd="0" destOrd="0" presId="urn:microsoft.com/office/officeart/2005/8/layout/cycle2"/>
    <dgm:cxn modelId="{6AE7F060-BE7E-471B-B87B-2B30028F38DE}" type="presParOf" srcId="{ED856E37-26B2-411A-BC3B-E2DCE40A8D2C}" destId="{9B83DD6F-1CE8-47AB-BF2B-2FD33DAFC947}" srcOrd="24" destOrd="0" presId="urn:microsoft.com/office/officeart/2005/8/layout/cycle2"/>
    <dgm:cxn modelId="{B75D65C4-A37C-4C9E-98BD-70952FEB1408}" type="presParOf" srcId="{ED856E37-26B2-411A-BC3B-E2DCE40A8D2C}" destId="{D38C9851-19D2-497D-92A5-C7B056D90529}" srcOrd="25" destOrd="0" presId="urn:microsoft.com/office/officeart/2005/8/layout/cycle2"/>
    <dgm:cxn modelId="{50A633EA-B198-4B44-BD6B-633856109115}" type="presParOf" srcId="{D38C9851-19D2-497D-92A5-C7B056D90529}" destId="{C7A47BA8-BB2C-4DA8-872F-2306115A325A}" srcOrd="0" destOrd="0" presId="urn:microsoft.com/office/officeart/2005/8/layout/cycle2"/>
    <dgm:cxn modelId="{D72B6CB5-6ED4-43A9-A8A0-2273A2F682F6}" type="presParOf" srcId="{ED856E37-26B2-411A-BC3B-E2DCE40A8D2C}" destId="{F0AAD80B-1320-4E54-BC3C-1AB080A1DB90}" srcOrd="26" destOrd="0" presId="urn:microsoft.com/office/officeart/2005/8/layout/cycle2"/>
    <dgm:cxn modelId="{74F62FD3-3159-4B75-A1C0-21816D13A95D}" type="presParOf" srcId="{ED856E37-26B2-411A-BC3B-E2DCE40A8D2C}" destId="{F584AF75-025F-4739-B68F-790056C42DC9}" srcOrd="27" destOrd="0" presId="urn:microsoft.com/office/officeart/2005/8/layout/cycle2"/>
    <dgm:cxn modelId="{ED361F01-6726-4078-903F-7E678E6263F2}" type="presParOf" srcId="{F584AF75-025F-4739-B68F-790056C42DC9}" destId="{C6418C61-0F32-4745-990E-E13BE847E43B}" srcOrd="0" destOrd="0" presId="urn:microsoft.com/office/officeart/2005/8/layout/cycle2"/>
    <dgm:cxn modelId="{103123A7-7DB2-48FC-B8CE-B7C19D12B0AA}" type="presParOf" srcId="{ED856E37-26B2-411A-BC3B-E2DCE40A8D2C}" destId="{600E7B3C-BE3F-420F-AB3F-8C501010770B}" srcOrd="28" destOrd="0" presId="urn:microsoft.com/office/officeart/2005/8/layout/cycle2"/>
    <dgm:cxn modelId="{B1A81DBB-9767-4FC3-ADE7-7C699A7C9ADC}" type="presParOf" srcId="{ED856E37-26B2-411A-BC3B-E2DCE40A8D2C}" destId="{06811DA2-79D7-41F5-877B-3B221025E7BB}" srcOrd="29" destOrd="0" presId="urn:microsoft.com/office/officeart/2005/8/layout/cycle2"/>
    <dgm:cxn modelId="{086ABDA1-4717-466A-93FC-B48E555E4103}" type="presParOf" srcId="{06811DA2-79D7-41F5-877B-3B221025E7BB}" destId="{6F35B8D1-CA24-4542-A68C-787B35CF0061}" srcOrd="0" destOrd="0" presId="urn:microsoft.com/office/officeart/2005/8/layout/cycle2"/>
    <dgm:cxn modelId="{C9FBA458-14DA-446A-B16D-08985F32DA97}" type="presParOf" srcId="{ED856E37-26B2-411A-BC3B-E2DCE40A8D2C}" destId="{4C248587-8794-4D16-9672-B0289067816F}" srcOrd="30" destOrd="0" presId="urn:microsoft.com/office/officeart/2005/8/layout/cycle2"/>
    <dgm:cxn modelId="{D61989FA-27C4-4090-9A52-8D7FE41621BC}" type="presParOf" srcId="{ED856E37-26B2-411A-BC3B-E2DCE40A8D2C}" destId="{19901B25-B654-4D6F-8306-CDCF01BE7AE6}" srcOrd="31" destOrd="0" presId="urn:microsoft.com/office/officeart/2005/8/layout/cycle2"/>
    <dgm:cxn modelId="{14177521-473D-46FC-96FD-34E2206928E5}"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F34DA07-FF73-4147-B6B8-A712E173313A}" type="presOf" srcId="{8FE0387E-A363-4638-9824-8EB2355060A3}" destId="{C7A47BA8-BB2C-4DA8-872F-2306115A325A}" srcOrd="1" destOrd="0" presId="urn:microsoft.com/office/officeart/2005/8/layout/cycle2"/>
    <dgm:cxn modelId="{82D5FD07-C240-4192-BFA0-601E2E1AA7E9}" type="presOf" srcId="{D1BAB489-789C-4DE7-BF74-7824849A0A5B}" destId="{F0AAD80B-1320-4E54-BC3C-1AB080A1DB90}"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A6277D0A-1810-4B5E-B221-DEC8B9E5BF2D}" type="presOf" srcId="{9F942445-7FB9-4879-A3F3-CFBFF349751C}" destId="{AF06B1D6-C4AA-47C1-86C5-0E54EE244230}"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B14FB30B-FFC3-4530-A737-B871A97FDA49}" type="presOf" srcId="{418DA20B-379F-4668-94D1-9E09FD6EC420}" destId="{9A016012-80FA-438F-B2C7-8CDC400BD9DD}" srcOrd="1" destOrd="0" presId="urn:microsoft.com/office/officeart/2005/8/layout/cycle2"/>
    <dgm:cxn modelId="{D146B510-030D-4D39-A69D-4177B5AB6D06}" type="presOf" srcId="{D6536DF3-26F3-42D3-BC6B-F221B626BC83}" destId="{06811DA2-79D7-41F5-877B-3B221025E7BB}" srcOrd="0" destOrd="0" presId="urn:microsoft.com/office/officeart/2005/8/layout/cycle2"/>
    <dgm:cxn modelId="{43914711-4496-44E8-B0DF-4A1B52E647D1}" type="presOf" srcId="{A0152593-2F3F-46F3-94AB-43163D17405A}" destId="{967C4D7A-9024-449D-A0F9-A4DB6E5CE76D}" srcOrd="0" destOrd="0" presId="urn:microsoft.com/office/officeart/2005/8/layout/cycle2"/>
    <dgm:cxn modelId="{2F4DE612-DF47-4CBF-A997-5EB17E4711C1}" type="presOf" srcId="{8FE0387E-A363-4638-9824-8EB2355060A3}" destId="{D38C9851-19D2-497D-92A5-C7B056D90529}" srcOrd="0" destOrd="0" presId="urn:microsoft.com/office/officeart/2005/8/layout/cycle2"/>
    <dgm:cxn modelId="{BAF6FA15-5B60-41A7-B21F-CA1033946BA0}" type="presOf" srcId="{16099399-E8E7-4C09-9EF8-03D8CAA8D363}" destId="{600E7B3C-BE3F-420F-AB3F-8C501010770B}" srcOrd="0" destOrd="0" presId="urn:microsoft.com/office/officeart/2005/8/layout/cycle2"/>
    <dgm:cxn modelId="{65E92716-62CB-462F-86A2-B7555EA0CFE0}" type="presOf" srcId="{1B6F75F6-CFAD-47C2-9B69-A75C97B2DFFB}" destId="{72F66DA1-6CF2-4F0F-AED0-F465B320DB1C}" srcOrd="0" destOrd="0" presId="urn:microsoft.com/office/officeart/2005/8/layout/cycle2"/>
    <dgm:cxn modelId="{12A9C91A-4838-46D4-A6FF-597FD2F3E2CB}" type="presOf" srcId="{A18E5D57-F9D5-4A5B-A052-65315B471A07}" destId="{3C54F79F-8B4A-47F2-9399-7BE1E0697A53}" srcOrd="1" destOrd="0" presId="urn:microsoft.com/office/officeart/2005/8/layout/cycle2"/>
    <dgm:cxn modelId="{F4B3211B-89C7-4656-AFE0-92E2E8762E3F}" type="presOf" srcId="{42CE9FCF-A22A-4DA9-BA12-A7FC8BCC349E}" destId="{FCA9EE19-60E2-4823-9207-AAECF97AA940}"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83B1F2A-5C76-4CCE-A5AC-21B13701F74C}" type="presOf" srcId="{840DE21A-FB42-48FB-B560-8834402CD49A}" destId="{CAA6717B-BDDF-4BF3-AD3E-571B6FB811AC}" srcOrd="1" destOrd="0" presId="urn:microsoft.com/office/officeart/2005/8/layout/cycle2"/>
    <dgm:cxn modelId="{1786CB30-779B-41E0-8A42-AF31A5C23901}" type="presOf" srcId="{4EF681E0-A19B-4093-A99F-93DFD946C031}" destId="{BEFA3DEE-F13D-4375-BCD6-FB5AB4CEF8B4}" srcOrd="0" destOrd="0" presId="urn:microsoft.com/office/officeart/2005/8/layout/cycle2"/>
    <dgm:cxn modelId="{ED05CB32-B900-4464-9268-193FE3A79E9E}" type="presOf" srcId="{A18E5D57-F9D5-4A5B-A052-65315B471A07}" destId="{30D46EBD-D36D-41FD-AAD5-9C9AB3EDFA83}" srcOrd="0" destOrd="0" presId="urn:microsoft.com/office/officeart/2005/8/layout/cycle2"/>
    <dgm:cxn modelId="{F1F36B34-F6B6-40F2-B09F-8D476C640B18}" type="presOf" srcId="{BD79D5AC-1B2F-4F61-B6F6-A7318F150E38}" destId="{19901B25-B654-4D6F-8306-CDCF01BE7AE6}" srcOrd="0" destOrd="0" presId="urn:microsoft.com/office/officeart/2005/8/layout/cycle2"/>
    <dgm:cxn modelId="{08E6D23F-5B6A-40E4-8FC7-DE19BA80AEE8}" type="presOf" srcId="{54A9CEA7-A743-4B67-926A-13B5DC25B193}" destId="{4C821FEC-7C70-47B7-9C69-7EE931DB7427}" srcOrd="0" destOrd="0" presId="urn:microsoft.com/office/officeart/2005/8/layout/cycle2"/>
    <dgm:cxn modelId="{DD759041-96A5-43E0-9EB3-191FFDF9E3FF}" type="presOf" srcId="{5CA3D75B-EC83-4022-B078-A3CC22441544}" destId="{9B83DD6F-1CE8-47AB-BF2B-2FD33DAFC947}" srcOrd="0" destOrd="0" presId="urn:microsoft.com/office/officeart/2005/8/layout/cycle2"/>
    <dgm:cxn modelId="{4891FD44-C3FF-4637-A854-877BC0524508}" type="presOf" srcId="{C07863CA-0B02-455C-AAF9-702EDB99D2A3}" destId="{E2402EBB-F9CC-499B-A5B1-5549EB87B2AB}" srcOrd="1" destOrd="0" presId="urn:microsoft.com/office/officeart/2005/8/layout/cycle2"/>
    <dgm:cxn modelId="{00243347-7738-4A37-A3A4-9110C79214D9}" type="presOf" srcId="{D676A66D-B943-475E-B7BF-79A2BCCB3068}" destId="{F584AF75-025F-4739-B68F-790056C42DC9}"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A2A40055-3844-424E-82B1-81AD8223404D}" type="presOf" srcId="{09734ACD-7621-4A37-B423-CF4EFE9FF14B}" destId="{2561AE8B-289F-4464-ABD6-AEF227881787}" srcOrd="0" destOrd="0" presId="urn:microsoft.com/office/officeart/2005/8/layout/cycle2"/>
    <dgm:cxn modelId="{CF374F57-B374-43F7-A6BB-63867EC5AA60}" type="presOf" srcId="{B17E3CDC-EC1B-49FA-B3BE-FE70CB48175E}" destId="{51DC019C-C6AF-4F26-BECE-9B5E8B178F4F}" srcOrd="0" destOrd="0" presId="urn:microsoft.com/office/officeart/2005/8/layout/cycle2"/>
    <dgm:cxn modelId="{69314259-27E3-4755-A760-A3A9566ACA53}"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AD98575D-321F-41B0-967B-9E0344388A8F}" type="presOf" srcId="{40954D95-97D2-4C49-9937-C5A860DD54DE}" destId="{32FDA444-44AC-47B2-8083-BA5F99A50867}" srcOrd="1" destOrd="0" presId="urn:microsoft.com/office/officeart/2005/8/layout/cycle2"/>
    <dgm:cxn modelId="{625A9263-7D9C-4F89-B9D7-BEAC21616456}" type="presOf" srcId="{4E2CE9BB-2A36-4BE8-B6C8-7E02CB30C99B}" destId="{119B607A-A2CE-4DD8-8B71-D4AA08B3A67A}"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35EF366-F735-44F0-B12D-96DB444FDD67}" type="presOf" srcId="{840DE21A-FB42-48FB-B560-8834402CD49A}" destId="{3EC61214-0A38-4F46-8B5A-51470B571D70}" srcOrd="0" destOrd="0" presId="urn:microsoft.com/office/officeart/2005/8/layout/cycle2"/>
    <dgm:cxn modelId="{4B95546F-D97F-457D-A870-FBD706C90DCB}" type="presOf" srcId="{D4509880-136B-4AFB-87E1-5CA5167F5DF6}" destId="{6EF553B0-0542-4717-AE73-44B7C77C9434}" srcOrd="0" destOrd="0" presId="urn:microsoft.com/office/officeart/2005/8/layout/cycle2"/>
    <dgm:cxn modelId="{5C146775-8EB2-4430-8478-F952735096AE}" type="presOf" srcId="{C07863CA-0B02-455C-AAF9-702EDB99D2A3}" destId="{4A696297-7A8A-4EF3-A543-550F16F217D7}"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217B8B8C-9447-44B2-8A3E-2C1F83CA8A86}" type="presOf" srcId="{A0152593-2F3F-46F3-94AB-43163D17405A}" destId="{4973C34D-92C2-40D2-9B5B-F1D150AD3203}" srcOrd="1" destOrd="0" presId="urn:microsoft.com/office/officeart/2005/8/layout/cycle2"/>
    <dgm:cxn modelId="{62CE8B9D-C4DB-4956-8FC8-9118E30D4696}" type="presOf" srcId="{9EA0BBBC-9F19-49DA-8C37-DF0AF07A423D}" destId="{4F72DE4B-87CE-4DDB-8571-530ED32955B6}"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600C29A1-09F3-4D96-A6BB-35BCEADAAC7B}" type="presOf" srcId="{1292C815-A999-47F1-B2AB-6D8B2FC4801B}" destId="{8CFDA3A1-6E4D-442D-90BA-453F0E25E27B}" srcOrd="1" destOrd="0" presId="urn:microsoft.com/office/officeart/2005/8/layout/cycle2"/>
    <dgm:cxn modelId="{169C7BA3-5292-4F15-BEC4-7DF47A9DA1EF}" type="presOf" srcId="{18D05F78-20A7-4BE7-B47A-DABF40716FAB}" destId="{0D496587-CBC4-4FCD-B928-FA9EE753C7C1}" srcOrd="0" destOrd="0" presId="urn:microsoft.com/office/officeart/2005/8/layout/cycle2"/>
    <dgm:cxn modelId="{BD97A4B2-4C2D-4213-B54A-035F42F83A68}" type="presOf" srcId="{CC8F4582-0511-4994-95FF-7DA17596E754}" destId="{2718448F-E8AF-4000-A6E5-581FE8B44B11}" srcOrd="1" destOrd="0" presId="urn:microsoft.com/office/officeart/2005/8/layout/cycle2"/>
    <dgm:cxn modelId="{E19A51B3-A525-4172-A586-2510EE49AA05}" type="presOf" srcId="{B82D95D7-3681-471F-AFDF-8057D6725C68}" destId="{9B8103FE-2675-4B07-820C-E79E7D097738}" srcOrd="0" destOrd="0" presId="urn:microsoft.com/office/officeart/2005/8/layout/cycle2"/>
    <dgm:cxn modelId="{617387B5-917A-472A-956F-7E38C5FD9D7E}" type="presOf" srcId="{DB0C4E7F-E656-499E-9631-49607CED98D0}" destId="{864F6C35-FB89-40A1-A240-173D7F39EFDD}" srcOrd="0" destOrd="0" presId="urn:microsoft.com/office/officeart/2005/8/layout/cycle2"/>
    <dgm:cxn modelId="{CEB561B6-E919-4382-99DD-A22E288FD20B}" type="presOf" srcId="{BD79D5AC-1B2F-4F61-B6F6-A7318F150E38}" destId="{F23E9550-EC47-4B90-B2AE-D5B5710FACB4}" srcOrd="1" destOrd="0" presId="urn:microsoft.com/office/officeart/2005/8/layout/cycle2"/>
    <dgm:cxn modelId="{3AB11BBC-DF2A-4942-BDB1-5BDAD844F69C}" type="presOf" srcId="{42CE9FCF-A22A-4DA9-BA12-A7FC8BCC349E}" destId="{FAAB4114-43EE-4F4B-84C4-A713EE7A358A}" srcOrd="1" destOrd="0" presId="urn:microsoft.com/office/officeart/2005/8/layout/cycle2"/>
    <dgm:cxn modelId="{A0A43EBC-56F8-4749-AF20-E7C0FC1EF826}" type="presOf" srcId="{D6536DF3-26F3-42D3-BC6B-F221B626BC83}" destId="{6F35B8D1-CA24-4542-A68C-787B35CF0061}" srcOrd="1" destOrd="0" presId="urn:microsoft.com/office/officeart/2005/8/layout/cycle2"/>
    <dgm:cxn modelId="{7B99A3BC-1959-45CB-A747-278026F1F05A}" type="presOf" srcId="{40954D95-97D2-4C49-9937-C5A860DD54DE}" destId="{6D554F96-CD44-49AE-9D87-E68C54E0BAC1}"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36B62AC6-5201-4210-8A7A-EB2F827BF33D}" type="presOf" srcId="{1292C815-A999-47F1-B2AB-6D8B2FC4801B}" destId="{991672FA-4286-4707-9346-BC3482C52E8F}" srcOrd="0" destOrd="0" presId="urn:microsoft.com/office/officeart/2005/8/layout/cycle2"/>
    <dgm:cxn modelId="{A0DE27D0-288B-4AA9-BB99-23087C5CD991}" type="presOf" srcId="{418DA20B-379F-4668-94D1-9E09FD6EC420}" destId="{2A0FF255-DB44-4682-A7FF-FF209AF2D31C}"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AF5365D4-916C-4CCB-9CC6-C91C9B147720}" type="presOf" srcId="{D4509880-136B-4AFB-87E1-5CA5167F5DF6}" destId="{438AE54A-7B34-4906-AD6F-B65EBFFAC182}" srcOrd="1" destOrd="0" presId="urn:microsoft.com/office/officeart/2005/8/layout/cycle2"/>
    <dgm:cxn modelId="{BC83DDD6-F232-4A7F-8D5C-886396D89A5B}" type="presOf" srcId="{DC65485E-2EC4-4B40-8458-D8FB1C59E2C8}" destId="{053A2F4E-DC85-4041-AF31-5A0BF7027A2B}" srcOrd="0" destOrd="0" presId="urn:microsoft.com/office/officeart/2005/8/layout/cycle2"/>
    <dgm:cxn modelId="{0E6210DC-D3AB-46A6-8976-F4E7BD8E1A14}" type="presOf" srcId="{20A88EEE-D09C-4142-80D3-FD0ECC0D0CB4}" destId="{4C248587-8794-4D16-9672-B0289067816F}" srcOrd="0" destOrd="0" presId="urn:microsoft.com/office/officeart/2005/8/layout/cycle2"/>
    <dgm:cxn modelId="{DBC454DC-876F-45CB-A4FC-AEC9D99E368F}" type="presOf" srcId="{54A9CEA7-A743-4B67-926A-13B5DC25B193}" destId="{0A344EF3-BEEC-4978-B5F7-07732A5EE8DE}" srcOrd="1" destOrd="0" presId="urn:microsoft.com/office/officeart/2005/8/layout/cycle2"/>
    <dgm:cxn modelId="{FDF215DE-2731-41A6-8849-7E21A2469E22}" type="presOf" srcId="{E1B2DC05-DD82-40E1-A80B-3A3F0D150826}" destId="{3DC38976-62A3-4A21-9CAC-CB1F46EB8EF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7D7798EF-A3D2-4A1C-B189-D0789E9CAB27}" type="presOf" srcId="{D676A66D-B943-475E-B7BF-79A2BCCB3068}" destId="{C6418C61-0F32-4745-990E-E13BE847E43B}"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1A14E1F4-DE2D-4D5F-923D-A9C6C714FBAA}" type="presOf" srcId="{0E006D6F-D5B3-4AD9-B287-C560C2AF3303}" destId="{D0DA752E-5018-4DA3-9691-49A3707C419B}" srcOrd="0" destOrd="0" presId="urn:microsoft.com/office/officeart/2005/8/layout/cycle2"/>
    <dgm:cxn modelId="{B16611F6-2492-48DE-821C-F533F92D9BD0}" type="presOf" srcId="{CC8F4582-0511-4994-95FF-7DA17596E754}" destId="{4F8D8AB9-AD18-416C-9006-3EBF3F8ADCF2}" srcOrd="0" destOrd="0" presId="urn:microsoft.com/office/officeart/2005/8/layout/cycle2"/>
    <dgm:cxn modelId="{34AA76F8-BA60-4132-8A07-1053C6299E7B}" type="presOf" srcId="{53FCFA09-25E0-42DC-AEDE-2A3A519EE58E}" destId="{ED856E37-26B2-411A-BC3B-E2DCE40A8D2C}"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86EC9A0A-009C-46A8-99CC-60DC336C2765}" type="presParOf" srcId="{ED856E37-26B2-411A-BC3B-E2DCE40A8D2C}" destId="{9B8103FE-2675-4B07-820C-E79E7D097738}" srcOrd="0" destOrd="0" presId="urn:microsoft.com/office/officeart/2005/8/layout/cycle2"/>
    <dgm:cxn modelId="{437E4D80-4FD6-4DF5-B87B-2D99CB6914C8}" type="presParOf" srcId="{ED856E37-26B2-411A-BC3B-E2DCE40A8D2C}" destId="{3EC61214-0A38-4F46-8B5A-51470B571D70}" srcOrd="1" destOrd="0" presId="urn:microsoft.com/office/officeart/2005/8/layout/cycle2"/>
    <dgm:cxn modelId="{DA390AED-ADBF-4A2B-A735-2734DF04C7EA}" type="presParOf" srcId="{3EC61214-0A38-4F46-8B5A-51470B571D70}" destId="{CAA6717B-BDDF-4BF3-AD3E-571B6FB811AC}" srcOrd="0" destOrd="0" presId="urn:microsoft.com/office/officeart/2005/8/layout/cycle2"/>
    <dgm:cxn modelId="{6BEC407F-D936-4DBB-85C9-B1D8846557DB}" type="presParOf" srcId="{ED856E37-26B2-411A-BC3B-E2DCE40A8D2C}" destId="{51DC019C-C6AF-4F26-BECE-9B5E8B178F4F}" srcOrd="2" destOrd="0" presId="urn:microsoft.com/office/officeart/2005/8/layout/cycle2"/>
    <dgm:cxn modelId="{9752F8E9-98D2-46FE-9260-BC7C578234F8}" type="presParOf" srcId="{ED856E37-26B2-411A-BC3B-E2DCE40A8D2C}" destId="{30D46EBD-D36D-41FD-AAD5-9C9AB3EDFA83}" srcOrd="3" destOrd="0" presId="urn:microsoft.com/office/officeart/2005/8/layout/cycle2"/>
    <dgm:cxn modelId="{2AEB4772-0AA4-4AF2-8D4C-614BDBE6A167}" type="presParOf" srcId="{30D46EBD-D36D-41FD-AAD5-9C9AB3EDFA83}" destId="{3C54F79F-8B4A-47F2-9399-7BE1E0697A53}" srcOrd="0" destOrd="0" presId="urn:microsoft.com/office/officeart/2005/8/layout/cycle2"/>
    <dgm:cxn modelId="{168C9B59-CB00-4DE5-BC26-5FA59FEFA5F4}" type="presParOf" srcId="{ED856E37-26B2-411A-BC3B-E2DCE40A8D2C}" destId="{BEFA3DEE-F13D-4375-BCD6-FB5AB4CEF8B4}" srcOrd="4" destOrd="0" presId="urn:microsoft.com/office/officeart/2005/8/layout/cycle2"/>
    <dgm:cxn modelId="{5571C455-42A4-4042-9AD7-1B654C68CBC5}" type="presParOf" srcId="{ED856E37-26B2-411A-BC3B-E2DCE40A8D2C}" destId="{4F8D8AB9-AD18-416C-9006-3EBF3F8ADCF2}" srcOrd="5" destOrd="0" presId="urn:microsoft.com/office/officeart/2005/8/layout/cycle2"/>
    <dgm:cxn modelId="{62F42433-EF02-4442-BDF6-C549D39C61E4}" type="presParOf" srcId="{4F8D8AB9-AD18-416C-9006-3EBF3F8ADCF2}" destId="{2718448F-E8AF-4000-A6E5-581FE8B44B11}" srcOrd="0" destOrd="0" presId="urn:microsoft.com/office/officeart/2005/8/layout/cycle2"/>
    <dgm:cxn modelId="{63662351-B457-4E51-9E69-88B59433EF2F}" type="presParOf" srcId="{ED856E37-26B2-411A-BC3B-E2DCE40A8D2C}" destId="{AF06B1D6-C4AA-47C1-86C5-0E54EE244230}" srcOrd="6" destOrd="0" presId="urn:microsoft.com/office/officeart/2005/8/layout/cycle2"/>
    <dgm:cxn modelId="{1AE2F6C9-E3F6-4759-A59A-82CA9AF35CEC}" type="presParOf" srcId="{ED856E37-26B2-411A-BC3B-E2DCE40A8D2C}" destId="{4C821FEC-7C70-47B7-9C69-7EE931DB7427}" srcOrd="7" destOrd="0" presId="urn:microsoft.com/office/officeart/2005/8/layout/cycle2"/>
    <dgm:cxn modelId="{7C456385-FB4A-4190-9712-08C168ADEB5E}" type="presParOf" srcId="{4C821FEC-7C70-47B7-9C69-7EE931DB7427}" destId="{0A344EF3-BEEC-4978-B5F7-07732A5EE8DE}" srcOrd="0" destOrd="0" presId="urn:microsoft.com/office/officeart/2005/8/layout/cycle2"/>
    <dgm:cxn modelId="{DC2797F7-5442-4C9C-95AA-9E551601296F}" type="presParOf" srcId="{ED856E37-26B2-411A-BC3B-E2DCE40A8D2C}" destId="{119B607A-A2CE-4DD8-8B71-D4AA08B3A67A}" srcOrd="8" destOrd="0" presId="urn:microsoft.com/office/officeart/2005/8/layout/cycle2"/>
    <dgm:cxn modelId="{08A3DFAB-D8BC-4525-84F8-DFC32C06F375}" type="presParOf" srcId="{ED856E37-26B2-411A-BC3B-E2DCE40A8D2C}" destId="{6EF553B0-0542-4717-AE73-44B7C77C9434}" srcOrd="9" destOrd="0" presId="urn:microsoft.com/office/officeart/2005/8/layout/cycle2"/>
    <dgm:cxn modelId="{B30527BF-2551-408C-901E-291D1922A315}" type="presParOf" srcId="{6EF553B0-0542-4717-AE73-44B7C77C9434}" destId="{438AE54A-7B34-4906-AD6F-B65EBFFAC182}" srcOrd="0" destOrd="0" presId="urn:microsoft.com/office/officeart/2005/8/layout/cycle2"/>
    <dgm:cxn modelId="{CA80D65D-A157-4AE0-B44D-746BC42D68AF}" type="presParOf" srcId="{ED856E37-26B2-411A-BC3B-E2DCE40A8D2C}" destId="{72F66DA1-6CF2-4F0F-AED0-F465B320DB1C}" srcOrd="10" destOrd="0" presId="urn:microsoft.com/office/officeart/2005/8/layout/cycle2"/>
    <dgm:cxn modelId="{D29249C4-C283-4AE4-B0CC-CBFF6DF4A99E}" type="presParOf" srcId="{ED856E37-26B2-411A-BC3B-E2DCE40A8D2C}" destId="{2A0FF255-DB44-4682-A7FF-FF209AF2D31C}" srcOrd="11" destOrd="0" presId="urn:microsoft.com/office/officeart/2005/8/layout/cycle2"/>
    <dgm:cxn modelId="{6C5A4E92-AB4B-4768-8A97-6F2E8DAFC2D0}" type="presParOf" srcId="{2A0FF255-DB44-4682-A7FF-FF209AF2D31C}" destId="{9A016012-80FA-438F-B2C7-8CDC400BD9DD}" srcOrd="0" destOrd="0" presId="urn:microsoft.com/office/officeart/2005/8/layout/cycle2"/>
    <dgm:cxn modelId="{A6E3EC1B-8AFF-46B0-ACCF-ABC3D8C0B850}" type="presParOf" srcId="{ED856E37-26B2-411A-BC3B-E2DCE40A8D2C}" destId="{2561AE8B-289F-4464-ABD6-AEF227881787}" srcOrd="12" destOrd="0" presId="urn:microsoft.com/office/officeart/2005/8/layout/cycle2"/>
    <dgm:cxn modelId="{F9927F7B-464B-4B9A-858C-BBEC66F22F52}" type="presParOf" srcId="{ED856E37-26B2-411A-BC3B-E2DCE40A8D2C}" destId="{DF499081-5598-44A0-84E8-C72F54AC95F2}" srcOrd="13" destOrd="0" presId="urn:microsoft.com/office/officeart/2005/8/layout/cycle2"/>
    <dgm:cxn modelId="{BCF7F9FE-FC77-49B0-9176-FB680C855D14}" type="presParOf" srcId="{DF499081-5598-44A0-84E8-C72F54AC95F2}" destId="{4F72DE4B-87CE-4DDB-8571-530ED32955B6}" srcOrd="0" destOrd="0" presId="urn:microsoft.com/office/officeart/2005/8/layout/cycle2"/>
    <dgm:cxn modelId="{7D8267E2-EDF1-40B4-941B-1A4E853562B4}" type="presParOf" srcId="{ED856E37-26B2-411A-BC3B-E2DCE40A8D2C}" destId="{3DC38976-62A3-4A21-9CAC-CB1F46EB8EFB}" srcOrd="14" destOrd="0" presId="urn:microsoft.com/office/officeart/2005/8/layout/cycle2"/>
    <dgm:cxn modelId="{B0F4C707-5F0D-4317-85F4-37A4263C0896}" type="presParOf" srcId="{ED856E37-26B2-411A-BC3B-E2DCE40A8D2C}" destId="{991672FA-4286-4707-9346-BC3482C52E8F}" srcOrd="15" destOrd="0" presId="urn:microsoft.com/office/officeart/2005/8/layout/cycle2"/>
    <dgm:cxn modelId="{486100F9-5943-4229-B0ED-09371D9D991E}" type="presParOf" srcId="{991672FA-4286-4707-9346-BC3482C52E8F}" destId="{8CFDA3A1-6E4D-442D-90BA-453F0E25E27B}" srcOrd="0" destOrd="0" presId="urn:microsoft.com/office/officeart/2005/8/layout/cycle2"/>
    <dgm:cxn modelId="{7EC575E0-CEDF-4E8A-BEAD-C4A7F248CE13}" type="presParOf" srcId="{ED856E37-26B2-411A-BC3B-E2DCE40A8D2C}" destId="{D0DA752E-5018-4DA3-9691-49A3707C419B}" srcOrd="16" destOrd="0" presId="urn:microsoft.com/office/officeart/2005/8/layout/cycle2"/>
    <dgm:cxn modelId="{0AF7024E-EA76-40E0-963F-8675B3133430}" type="presParOf" srcId="{ED856E37-26B2-411A-BC3B-E2DCE40A8D2C}" destId="{6D554F96-CD44-49AE-9D87-E68C54E0BAC1}" srcOrd="17" destOrd="0" presId="urn:microsoft.com/office/officeart/2005/8/layout/cycle2"/>
    <dgm:cxn modelId="{C198E792-9126-418B-A149-336A8B1D47CF}" type="presParOf" srcId="{6D554F96-CD44-49AE-9D87-E68C54E0BAC1}" destId="{32FDA444-44AC-47B2-8083-BA5F99A50867}" srcOrd="0" destOrd="0" presId="urn:microsoft.com/office/officeart/2005/8/layout/cycle2"/>
    <dgm:cxn modelId="{0AFEF789-BEDB-4C85-9B21-B64C651E482D}" type="presParOf" srcId="{ED856E37-26B2-411A-BC3B-E2DCE40A8D2C}" destId="{0D496587-CBC4-4FCD-B928-FA9EE753C7C1}" srcOrd="18" destOrd="0" presId="urn:microsoft.com/office/officeart/2005/8/layout/cycle2"/>
    <dgm:cxn modelId="{8C793666-7856-4DD8-83B4-2AE38ED414B7}" type="presParOf" srcId="{ED856E37-26B2-411A-BC3B-E2DCE40A8D2C}" destId="{FCA9EE19-60E2-4823-9207-AAECF97AA940}" srcOrd="19" destOrd="0" presId="urn:microsoft.com/office/officeart/2005/8/layout/cycle2"/>
    <dgm:cxn modelId="{BA8B5BFE-20C6-4CAB-9E15-CDBB348B3703}" type="presParOf" srcId="{FCA9EE19-60E2-4823-9207-AAECF97AA940}" destId="{FAAB4114-43EE-4F4B-84C4-A713EE7A358A}" srcOrd="0" destOrd="0" presId="urn:microsoft.com/office/officeart/2005/8/layout/cycle2"/>
    <dgm:cxn modelId="{C55447A2-C93B-4DA6-B51F-3934619FFCE6}" type="presParOf" srcId="{ED856E37-26B2-411A-BC3B-E2DCE40A8D2C}" destId="{864F6C35-FB89-40A1-A240-173D7F39EFDD}" srcOrd="20" destOrd="0" presId="urn:microsoft.com/office/officeart/2005/8/layout/cycle2"/>
    <dgm:cxn modelId="{44638A0F-76EE-4E91-BD3D-CAF0D9D146B8}" type="presParOf" srcId="{ED856E37-26B2-411A-BC3B-E2DCE40A8D2C}" destId="{4A696297-7A8A-4EF3-A543-550F16F217D7}" srcOrd="21" destOrd="0" presId="urn:microsoft.com/office/officeart/2005/8/layout/cycle2"/>
    <dgm:cxn modelId="{EC97D5D1-C00A-4C2D-A929-004570231A7A}" type="presParOf" srcId="{4A696297-7A8A-4EF3-A543-550F16F217D7}" destId="{E2402EBB-F9CC-499B-A5B1-5549EB87B2AB}" srcOrd="0" destOrd="0" presId="urn:microsoft.com/office/officeart/2005/8/layout/cycle2"/>
    <dgm:cxn modelId="{6B02A0AE-976D-4D6F-A2EB-9CAB82839F29}" type="presParOf" srcId="{ED856E37-26B2-411A-BC3B-E2DCE40A8D2C}" destId="{053A2F4E-DC85-4041-AF31-5A0BF7027A2B}" srcOrd="22" destOrd="0" presId="urn:microsoft.com/office/officeart/2005/8/layout/cycle2"/>
    <dgm:cxn modelId="{DADAAB74-CCEC-40CA-A14B-AE5E0820BF37}" type="presParOf" srcId="{ED856E37-26B2-411A-BC3B-E2DCE40A8D2C}" destId="{967C4D7A-9024-449D-A0F9-A4DB6E5CE76D}" srcOrd="23" destOrd="0" presId="urn:microsoft.com/office/officeart/2005/8/layout/cycle2"/>
    <dgm:cxn modelId="{C9717320-5246-4575-ADD8-3B780D874237}" type="presParOf" srcId="{967C4D7A-9024-449D-A0F9-A4DB6E5CE76D}" destId="{4973C34D-92C2-40D2-9B5B-F1D150AD3203}" srcOrd="0" destOrd="0" presId="urn:microsoft.com/office/officeart/2005/8/layout/cycle2"/>
    <dgm:cxn modelId="{FC40E08D-8E5B-4E52-8D58-71D0E3D803AD}" type="presParOf" srcId="{ED856E37-26B2-411A-BC3B-E2DCE40A8D2C}" destId="{9B83DD6F-1CE8-47AB-BF2B-2FD33DAFC947}" srcOrd="24" destOrd="0" presId="urn:microsoft.com/office/officeart/2005/8/layout/cycle2"/>
    <dgm:cxn modelId="{5363F2A1-D117-4C27-A799-E148074A60C4}" type="presParOf" srcId="{ED856E37-26B2-411A-BC3B-E2DCE40A8D2C}" destId="{D38C9851-19D2-497D-92A5-C7B056D90529}" srcOrd="25" destOrd="0" presId="urn:microsoft.com/office/officeart/2005/8/layout/cycle2"/>
    <dgm:cxn modelId="{D41B472F-ED3A-45E1-8EEE-EF61E5AD6202}" type="presParOf" srcId="{D38C9851-19D2-497D-92A5-C7B056D90529}" destId="{C7A47BA8-BB2C-4DA8-872F-2306115A325A}" srcOrd="0" destOrd="0" presId="urn:microsoft.com/office/officeart/2005/8/layout/cycle2"/>
    <dgm:cxn modelId="{85607BEA-C970-4FD8-88E4-BBB0FC696B66}" type="presParOf" srcId="{ED856E37-26B2-411A-BC3B-E2DCE40A8D2C}" destId="{F0AAD80B-1320-4E54-BC3C-1AB080A1DB90}" srcOrd="26" destOrd="0" presId="urn:microsoft.com/office/officeart/2005/8/layout/cycle2"/>
    <dgm:cxn modelId="{816785D5-A517-4F5D-B3D9-23B0EC5E075F}" type="presParOf" srcId="{ED856E37-26B2-411A-BC3B-E2DCE40A8D2C}" destId="{F584AF75-025F-4739-B68F-790056C42DC9}" srcOrd="27" destOrd="0" presId="urn:microsoft.com/office/officeart/2005/8/layout/cycle2"/>
    <dgm:cxn modelId="{61651068-9A79-44BC-8051-6E1830A96F5E}" type="presParOf" srcId="{F584AF75-025F-4739-B68F-790056C42DC9}" destId="{C6418C61-0F32-4745-990E-E13BE847E43B}" srcOrd="0" destOrd="0" presId="urn:microsoft.com/office/officeart/2005/8/layout/cycle2"/>
    <dgm:cxn modelId="{0C0C6940-85A1-48A2-8F1F-13217D3224D5}" type="presParOf" srcId="{ED856E37-26B2-411A-BC3B-E2DCE40A8D2C}" destId="{600E7B3C-BE3F-420F-AB3F-8C501010770B}" srcOrd="28" destOrd="0" presId="urn:microsoft.com/office/officeart/2005/8/layout/cycle2"/>
    <dgm:cxn modelId="{84BC590A-0E5A-416F-82FC-496CC0E768CF}" type="presParOf" srcId="{ED856E37-26B2-411A-BC3B-E2DCE40A8D2C}" destId="{06811DA2-79D7-41F5-877B-3B221025E7BB}" srcOrd="29" destOrd="0" presId="urn:microsoft.com/office/officeart/2005/8/layout/cycle2"/>
    <dgm:cxn modelId="{08955AED-B875-4BA8-B483-CCC196B49254}" type="presParOf" srcId="{06811DA2-79D7-41F5-877B-3B221025E7BB}" destId="{6F35B8D1-CA24-4542-A68C-787B35CF0061}" srcOrd="0" destOrd="0" presId="urn:microsoft.com/office/officeart/2005/8/layout/cycle2"/>
    <dgm:cxn modelId="{02BCC31D-5D1F-42DF-BD48-4C97629FDD5E}" type="presParOf" srcId="{ED856E37-26B2-411A-BC3B-E2DCE40A8D2C}" destId="{4C248587-8794-4D16-9672-B0289067816F}" srcOrd="30" destOrd="0" presId="urn:microsoft.com/office/officeart/2005/8/layout/cycle2"/>
    <dgm:cxn modelId="{7E90CD4E-320E-41ED-8040-8F9285DFFF8E}" type="presParOf" srcId="{ED856E37-26B2-411A-BC3B-E2DCE40A8D2C}" destId="{19901B25-B654-4D6F-8306-CDCF01BE7AE6}" srcOrd="31" destOrd="0" presId="urn:microsoft.com/office/officeart/2005/8/layout/cycle2"/>
    <dgm:cxn modelId="{6D03447B-7EF8-4161-991D-48715171A278}"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E9718007-9796-46C4-87BD-A5055D6F7BE3}" type="presOf" srcId="{CC8F4582-0511-4994-95FF-7DA17596E754}" destId="{4F8D8AB9-AD18-416C-9006-3EBF3F8ADCF2}" srcOrd="0" destOrd="0" presId="urn:microsoft.com/office/officeart/2005/8/layout/cycle2"/>
    <dgm:cxn modelId="{F928D708-4382-4E14-BF12-40881C881249}" type="presOf" srcId="{418DA20B-379F-4668-94D1-9E09FD6EC420}" destId="{9A016012-80FA-438F-B2C7-8CDC400BD9DD}"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2E54A0E-D8CD-4C34-BC20-6F03F6A75CC6}" type="presOf" srcId="{9EA0BBBC-9F19-49DA-8C37-DF0AF07A423D}" destId="{4F72DE4B-87CE-4DDB-8571-530ED32955B6}" srcOrd="1" destOrd="0" presId="urn:microsoft.com/office/officeart/2005/8/layout/cycle2"/>
    <dgm:cxn modelId="{C8E37C10-CB0A-48B0-B307-8EBFDAEAA394}" type="presOf" srcId="{42CE9FCF-A22A-4DA9-BA12-A7FC8BCC349E}" destId="{FCA9EE19-60E2-4823-9207-AAECF97AA940}" srcOrd="0" destOrd="0" presId="urn:microsoft.com/office/officeart/2005/8/layout/cycle2"/>
    <dgm:cxn modelId="{5A075112-F912-461E-AC89-250E861D817E}" type="presOf" srcId="{D6536DF3-26F3-42D3-BC6B-F221B626BC83}" destId="{6F35B8D1-CA24-4542-A68C-787B35CF0061}" srcOrd="1" destOrd="0" presId="urn:microsoft.com/office/officeart/2005/8/layout/cycle2"/>
    <dgm:cxn modelId="{90944F14-3BAE-4863-A7B6-E624CD19D036}" type="presOf" srcId="{D4509880-136B-4AFB-87E1-5CA5167F5DF6}" destId="{438AE54A-7B34-4906-AD6F-B65EBFFAC182}" srcOrd="1" destOrd="0" presId="urn:microsoft.com/office/officeart/2005/8/layout/cycle2"/>
    <dgm:cxn modelId="{C56D9D14-D9BA-46DF-A36F-D83E7FA68A5C}" type="presOf" srcId="{8FE0387E-A363-4638-9824-8EB2355060A3}" destId="{C7A47BA8-BB2C-4DA8-872F-2306115A325A}" srcOrd="1" destOrd="0" presId="urn:microsoft.com/office/officeart/2005/8/layout/cycle2"/>
    <dgm:cxn modelId="{90B25215-316C-4976-BFBE-A0A43F49BC8F}" type="presOf" srcId="{A18E5D57-F9D5-4A5B-A052-65315B471A07}" destId="{3C54F79F-8B4A-47F2-9399-7BE1E0697A53}" srcOrd="1" destOrd="0" presId="urn:microsoft.com/office/officeart/2005/8/layout/cycle2"/>
    <dgm:cxn modelId="{3A59BC19-DBA5-4573-835D-C47480EAB527}" type="presOf" srcId="{42CE9FCF-A22A-4DA9-BA12-A7FC8BCC349E}" destId="{FAAB4114-43EE-4F4B-84C4-A713EE7A358A}" srcOrd="1" destOrd="0" presId="urn:microsoft.com/office/officeart/2005/8/layout/cycle2"/>
    <dgm:cxn modelId="{71F93B21-51CE-4B47-B020-2ABAE671A783}" type="presOf" srcId="{BD79D5AC-1B2F-4F61-B6F6-A7318F150E38}" destId="{F23E9550-EC47-4B90-B2AE-D5B5710FACB4}" srcOrd="1" destOrd="0" presId="urn:microsoft.com/office/officeart/2005/8/layout/cycle2"/>
    <dgm:cxn modelId="{20125324-34DF-49FF-85BB-ED8A72375078}" type="presOf" srcId="{1B6F75F6-CFAD-47C2-9B69-A75C97B2DFFB}" destId="{72F66DA1-6CF2-4F0F-AED0-F465B320DB1C}" srcOrd="0" destOrd="0" presId="urn:microsoft.com/office/officeart/2005/8/layout/cycle2"/>
    <dgm:cxn modelId="{221FF124-4E87-4743-9F7F-42DA1F44EEAA}" type="presOf" srcId="{840DE21A-FB42-48FB-B560-8834402CD49A}" destId="{3EC61214-0A38-4F46-8B5A-51470B571D70}" srcOrd="0" destOrd="0" presId="urn:microsoft.com/office/officeart/2005/8/layout/cycle2"/>
    <dgm:cxn modelId="{78C25B28-125E-4519-BA6B-3A1C5899993D}" type="presOf" srcId="{53FCFA09-25E0-42DC-AEDE-2A3A519EE58E}" destId="{ED856E37-26B2-411A-BC3B-E2DCE40A8D2C}"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5FF0F2C-94B6-4317-B41E-D0D3D869DEA5}" type="presOf" srcId="{A0152593-2F3F-46F3-94AB-43163D17405A}" destId="{967C4D7A-9024-449D-A0F9-A4DB6E5CE76D}" srcOrd="0" destOrd="0" presId="urn:microsoft.com/office/officeart/2005/8/layout/cycle2"/>
    <dgm:cxn modelId="{6618002F-AD09-4E5C-98FB-44EEA51DDC9F}" type="presOf" srcId="{D6536DF3-26F3-42D3-BC6B-F221B626BC83}" destId="{06811DA2-79D7-41F5-877B-3B221025E7BB}" srcOrd="0" destOrd="0" presId="urn:microsoft.com/office/officeart/2005/8/layout/cycle2"/>
    <dgm:cxn modelId="{9A3D683F-5455-43ED-ADB8-37BA56185422}" type="presOf" srcId="{A18E5D57-F9D5-4A5B-A052-65315B471A07}" destId="{30D46EBD-D36D-41FD-AAD5-9C9AB3EDFA83}" srcOrd="0" destOrd="0" presId="urn:microsoft.com/office/officeart/2005/8/layout/cycle2"/>
    <dgm:cxn modelId="{375BDC3F-D0FE-4A2E-91BD-677CD62212D8}" type="presOf" srcId="{9F942445-7FB9-4879-A3F3-CFBFF349751C}" destId="{AF06B1D6-C4AA-47C1-86C5-0E54EE244230}" srcOrd="0" destOrd="0" presId="urn:microsoft.com/office/officeart/2005/8/layout/cycle2"/>
    <dgm:cxn modelId="{E01DEE45-F0A0-4171-AF55-2F72753EC53C}" type="presOf" srcId="{A0152593-2F3F-46F3-94AB-43163D17405A}" destId="{4973C34D-92C2-40D2-9B5B-F1D150AD3203}"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F5B6C74C-2F76-419C-A7CC-D3877C21799C}" type="presOf" srcId="{40954D95-97D2-4C49-9937-C5A860DD54DE}" destId="{32FDA444-44AC-47B2-8083-BA5F99A50867}" srcOrd="1" destOrd="0" presId="urn:microsoft.com/office/officeart/2005/8/layout/cycle2"/>
    <dgm:cxn modelId="{61D54F55-5D37-44F6-AF92-3C20F1D1787C}" type="presOf" srcId="{D676A66D-B943-475E-B7BF-79A2BCCB3068}" destId="{C6418C61-0F32-4745-990E-E13BE847E43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EEC0E165-0BCF-45F9-981F-7CA52B3DFE0A}" type="presOf" srcId="{4E2CE9BB-2A36-4BE8-B6C8-7E02CB30C99B}" destId="{119B607A-A2CE-4DD8-8B71-D4AA08B3A67A}" srcOrd="0" destOrd="0" presId="urn:microsoft.com/office/officeart/2005/8/layout/cycle2"/>
    <dgm:cxn modelId="{BCD51E6B-A963-429A-8601-B2FF999578D8}" type="presOf" srcId="{54A9CEA7-A743-4B67-926A-13B5DC25B193}" destId="{4C821FEC-7C70-47B7-9C69-7EE931DB7427}" srcOrd="0" destOrd="0" presId="urn:microsoft.com/office/officeart/2005/8/layout/cycle2"/>
    <dgm:cxn modelId="{EF1B7274-C78B-4F55-AD67-8C89CD21E79B}" type="presOf" srcId="{40954D95-97D2-4C49-9937-C5A860DD54DE}" destId="{6D554F96-CD44-49AE-9D87-E68C54E0BAC1}" srcOrd="0" destOrd="0" presId="urn:microsoft.com/office/officeart/2005/8/layout/cycle2"/>
    <dgm:cxn modelId="{4F693F7A-32C3-411F-AC90-0E9D899FD82D}" type="presOf" srcId="{D4509880-136B-4AFB-87E1-5CA5167F5DF6}" destId="{6EF553B0-0542-4717-AE73-44B7C77C9434}"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0758F48E-BFC0-4B58-BA21-D399204CDE89}" type="presOf" srcId="{1292C815-A999-47F1-B2AB-6D8B2FC4801B}" destId="{8CFDA3A1-6E4D-442D-90BA-453F0E25E27B}" srcOrd="1" destOrd="0" presId="urn:microsoft.com/office/officeart/2005/8/layout/cycle2"/>
    <dgm:cxn modelId="{E6FB3894-E7F8-4FBB-A2C8-405E7C76D9B8}" type="presOf" srcId="{840DE21A-FB42-48FB-B560-8834402CD49A}" destId="{CAA6717B-BDDF-4BF3-AD3E-571B6FB811AC}" srcOrd="1" destOrd="0" presId="urn:microsoft.com/office/officeart/2005/8/layout/cycle2"/>
    <dgm:cxn modelId="{0FBBCD94-9636-498B-96A8-4476D635717B}" type="presOf" srcId="{D676A66D-B943-475E-B7BF-79A2BCCB3068}" destId="{F584AF75-025F-4739-B68F-790056C42DC9}" srcOrd="0" destOrd="0" presId="urn:microsoft.com/office/officeart/2005/8/layout/cycle2"/>
    <dgm:cxn modelId="{C1775E99-E99B-436B-926D-319501F80EC7}" type="presOf" srcId="{09734ACD-7621-4A37-B423-CF4EFE9FF14B}" destId="{2561AE8B-289F-4464-ABD6-AEF227881787}" srcOrd="0" destOrd="0" presId="urn:microsoft.com/office/officeart/2005/8/layout/cycle2"/>
    <dgm:cxn modelId="{F2C6D29A-8585-406D-B055-6F6080550DA8}" type="presOf" srcId="{C07863CA-0B02-455C-AAF9-702EDB99D2A3}" destId="{E2402EBB-F9CC-499B-A5B1-5549EB87B2AB}" srcOrd="1" destOrd="0" presId="urn:microsoft.com/office/officeart/2005/8/layout/cycle2"/>
    <dgm:cxn modelId="{EF2A199B-B065-4750-86BC-9E81BC6A75B8}" type="presOf" srcId="{18D05F78-20A7-4BE7-B47A-DABF40716FAB}" destId="{0D496587-CBC4-4FCD-B928-FA9EE753C7C1}"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0563A69F-63E2-4D80-B290-327BB9C10406}" type="presOf" srcId="{DC65485E-2EC4-4B40-8458-D8FB1C59E2C8}" destId="{053A2F4E-DC85-4041-AF31-5A0BF7027A2B}" srcOrd="0" destOrd="0" presId="urn:microsoft.com/office/officeart/2005/8/layout/cycle2"/>
    <dgm:cxn modelId="{0B88D69F-E9D0-4BAF-89CC-564C41E3E882}" type="presOf" srcId="{20A88EEE-D09C-4142-80D3-FD0ECC0D0CB4}" destId="{4C248587-8794-4D16-9672-B0289067816F}" srcOrd="0" destOrd="0" presId="urn:microsoft.com/office/officeart/2005/8/layout/cycle2"/>
    <dgm:cxn modelId="{5C0F99B5-9E05-40C0-B3AC-04FCF34B616D}" type="presOf" srcId="{418DA20B-379F-4668-94D1-9E09FD6EC420}" destId="{2A0FF255-DB44-4682-A7FF-FF209AF2D31C}" srcOrd="0" destOrd="0" presId="urn:microsoft.com/office/officeart/2005/8/layout/cycle2"/>
    <dgm:cxn modelId="{8DD775BC-E4AB-4D02-B58A-A0E7EBB0224B}" type="presOf" srcId="{0E006D6F-D5B3-4AD9-B287-C560C2AF3303}" destId="{D0DA752E-5018-4DA3-9691-49A3707C419B}" srcOrd="0" destOrd="0" presId="urn:microsoft.com/office/officeart/2005/8/layout/cycle2"/>
    <dgm:cxn modelId="{7FE1E7BE-CC3C-4BCA-A407-D2A9E61E36E9}" type="presOf" srcId="{9EA0BBBC-9F19-49DA-8C37-DF0AF07A423D}" destId="{DF499081-5598-44A0-84E8-C72F54AC95F2}" srcOrd="0" destOrd="0" presId="urn:microsoft.com/office/officeart/2005/8/layout/cycle2"/>
    <dgm:cxn modelId="{7963D5BF-6EF4-40C2-9EB6-81599E400871}" type="presOf" srcId="{BD79D5AC-1B2F-4F61-B6F6-A7318F150E38}" destId="{19901B25-B654-4D6F-8306-CDCF01BE7AE6}" srcOrd="0" destOrd="0" presId="urn:microsoft.com/office/officeart/2005/8/layout/cycle2"/>
    <dgm:cxn modelId="{C39CBAC0-E566-4909-BBB4-8667D75F11CA}" type="presOf" srcId="{4EF681E0-A19B-4093-A99F-93DFD946C031}" destId="{BEFA3DEE-F13D-4375-BCD6-FB5AB4CEF8B4}" srcOrd="0" destOrd="0" presId="urn:microsoft.com/office/officeart/2005/8/layout/cycle2"/>
    <dgm:cxn modelId="{6BEF23C2-4045-4A0B-BF52-24C96FAEA6F6}" type="presOf" srcId="{C07863CA-0B02-455C-AAF9-702EDB99D2A3}" destId="{4A696297-7A8A-4EF3-A543-550F16F217D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083CF1C7-BCF1-4C68-8651-CEE1C941880A}" type="presOf" srcId="{1292C815-A999-47F1-B2AB-6D8B2FC4801B}" destId="{991672FA-4286-4707-9346-BC3482C52E8F}"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F221AD6-DBBE-424D-94C3-0473ECECFD8B}" type="presOf" srcId="{E1B2DC05-DD82-40E1-A80B-3A3F0D150826}" destId="{3DC38976-62A3-4A21-9CAC-CB1F46EB8EFB}" srcOrd="0" destOrd="0" presId="urn:microsoft.com/office/officeart/2005/8/layout/cycle2"/>
    <dgm:cxn modelId="{A7F925D6-9DDC-4351-BE0F-CD48F3845260}" type="presOf" srcId="{54A9CEA7-A743-4B67-926A-13B5DC25B193}" destId="{0A344EF3-BEEC-4978-B5F7-07732A5EE8DE}" srcOrd="1" destOrd="0" presId="urn:microsoft.com/office/officeart/2005/8/layout/cycle2"/>
    <dgm:cxn modelId="{B55C55D6-10B2-4D09-B7F4-802B7E9467A3}" type="presOf" srcId="{5CA3D75B-EC83-4022-B078-A3CC22441544}" destId="{9B83DD6F-1CE8-47AB-BF2B-2FD33DAFC947}" srcOrd="0" destOrd="0" presId="urn:microsoft.com/office/officeart/2005/8/layout/cycle2"/>
    <dgm:cxn modelId="{5D37E0D9-1AD2-4E7B-99E3-B5D21CC91BA2}" type="presOf" srcId="{8FE0387E-A363-4638-9824-8EB2355060A3}" destId="{D38C9851-19D2-497D-92A5-C7B056D90529}"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6FEB09E7-1892-4F81-ACB0-BD6E4F67C2D1}" type="presOf" srcId="{CC8F4582-0511-4994-95FF-7DA17596E754}" destId="{2718448F-E8AF-4000-A6E5-581FE8B44B11}" srcOrd="1"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F5D36E9-DEB1-440A-9316-6D98898FCF19}" type="presOf" srcId="{B17E3CDC-EC1B-49FA-B3BE-FE70CB48175E}" destId="{51DC019C-C6AF-4F26-BECE-9B5E8B178F4F}" srcOrd="0" destOrd="0" presId="urn:microsoft.com/office/officeart/2005/8/layout/cycle2"/>
    <dgm:cxn modelId="{BD1140E9-434F-4254-B826-E776FEEB1E15}" type="presOf" srcId="{D1BAB489-789C-4DE7-BF74-7824849A0A5B}" destId="{F0AAD80B-1320-4E54-BC3C-1AB080A1DB90}" srcOrd="0" destOrd="0" presId="urn:microsoft.com/office/officeart/2005/8/layout/cycle2"/>
    <dgm:cxn modelId="{E56447EB-F6E6-4439-A7D7-E73A8CBF7F0D}" type="presOf" srcId="{B82D95D7-3681-471F-AFDF-8057D6725C68}" destId="{9B8103FE-2675-4B07-820C-E79E7D097738}" srcOrd="0" destOrd="0" presId="urn:microsoft.com/office/officeart/2005/8/layout/cycle2"/>
    <dgm:cxn modelId="{1BAD2FF2-30DF-43E2-A7A2-27C98CD547AE}" type="presOf" srcId="{16099399-E8E7-4C09-9EF8-03D8CAA8D363}" destId="{600E7B3C-BE3F-420F-AB3F-8C501010770B}" srcOrd="0" destOrd="0" presId="urn:microsoft.com/office/officeart/2005/8/layout/cycle2"/>
    <dgm:cxn modelId="{E4599EF2-EBFE-468B-9572-5C315D718DDB}" type="presOf" srcId="{DB0C4E7F-E656-499E-9631-49607CED98D0}" destId="{864F6C35-FB89-40A1-A240-173D7F39EFDD}"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6E961900-824B-4E92-8D53-564EDA586F3F}" type="presParOf" srcId="{ED856E37-26B2-411A-BC3B-E2DCE40A8D2C}" destId="{9B8103FE-2675-4B07-820C-E79E7D097738}" srcOrd="0" destOrd="0" presId="urn:microsoft.com/office/officeart/2005/8/layout/cycle2"/>
    <dgm:cxn modelId="{82658842-5EE5-4F57-9686-D4F504B03C6E}" type="presParOf" srcId="{ED856E37-26B2-411A-BC3B-E2DCE40A8D2C}" destId="{3EC61214-0A38-4F46-8B5A-51470B571D70}" srcOrd="1" destOrd="0" presId="urn:microsoft.com/office/officeart/2005/8/layout/cycle2"/>
    <dgm:cxn modelId="{E88BA845-07F6-4464-B259-7E422A91D017}" type="presParOf" srcId="{3EC61214-0A38-4F46-8B5A-51470B571D70}" destId="{CAA6717B-BDDF-4BF3-AD3E-571B6FB811AC}" srcOrd="0" destOrd="0" presId="urn:microsoft.com/office/officeart/2005/8/layout/cycle2"/>
    <dgm:cxn modelId="{660384A6-5CA2-4ACE-BFEA-36AB383C7D24}" type="presParOf" srcId="{ED856E37-26B2-411A-BC3B-E2DCE40A8D2C}" destId="{51DC019C-C6AF-4F26-BECE-9B5E8B178F4F}" srcOrd="2" destOrd="0" presId="urn:microsoft.com/office/officeart/2005/8/layout/cycle2"/>
    <dgm:cxn modelId="{0509D32C-9481-4048-840B-8BC68F2A5290}" type="presParOf" srcId="{ED856E37-26B2-411A-BC3B-E2DCE40A8D2C}" destId="{30D46EBD-D36D-41FD-AAD5-9C9AB3EDFA83}" srcOrd="3" destOrd="0" presId="urn:microsoft.com/office/officeart/2005/8/layout/cycle2"/>
    <dgm:cxn modelId="{813E3FA4-E865-4F3A-AF23-72BBFEA406F5}" type="presParOf" srcId="{30D46EBD-D36D-41FD-AAD5-9C9AB3EDFA83}" destId="{3C54F79F-8B4A-47F2-9399-7BE1E0697A53}" srcOrd="0" destOrd="0" presId="urn:microsoft.com/office/officeart/2005/8/layout/cycle2"/>
    <dgm:cxn modelId="{838F5C2A-B04E-4EF9-981C-BA239179E02F}" type="presParOf" srcId="{ED856E37-26B2-411A-BC3B-E2DCE40A8D2C}" destId="{BEFA3DEE-F13D-4375-BCD6-FB5AB4CEF8B4}" srcOrd="4" destOrd="0" presId="urn:microsoft.com/office/officeart/2005/8/layout/cycle2"/>
    <dgm:cxn modelId="{0E2DF792-C5E5-4E4E-94D4-D9C890A6486A}" type="presParOf" srcId="{ED856E37-26B2-411A-BC3B-E2DCE40A8D2C}" destId="{4F8D8AB9-AD18-416C-9006-3EBF3F8ADCF2}" srcOrd="5" destOrd="0" presId="urn:microsoft.com/office/officeart/2005/8/layout/cycle2"/>
    <dgm:cxn modelId="{62C8F1E2-2CE1-4319-BA94-EFE7B55BA9F9}" type="presParOf" srcId="{4F8D8AB9-AD18-416C-9006-3EBF3F8ADCF2}" destId="{2718448F-E8AF-4000-A6E5-581FE8B44B11}" srcOrd="0" destOrd="0" presId="urn:microsoft.com/office/officeart/2005/8/layout/cycle2"/>
    <dgm:cxn modelId="{5280615D-A578-4F12-A539-B967DE02278D}" type="presParOf" srcId="{ED856E37-26B2-411A-BC3B-E2DCE40A8D2C}" destId="{AF06B1D6-C4AA-47C1-86C5-0E54EE244230}" srcOrd="6" destOrd="0" presId="urn:microsoft.com/office/officeart/2005/8/layout/cycle2"/>
    <dgm:cxn modelId="{9694F593-AE7A-4703-A2D3-D657E83F98CB}" type="presParOf" srcId="{ED856E37-26B2-411A-BC3B-E2DCE40A8D2C}" destId="{4C821FEC-7C70-47B7-9C69-7EE931DB7427}" srcOrd="7" destOrd="0" presId="urn:microsoft.com/office/officeart/2005/8/layout/cycle2"/>
    <dgm:cxn modelId="{6E02ABEC-7307-4394-9E5B-D5D17E8B230E}" type="presParOf" srcId="{4C821FEC-7C70-47B7-9C69-7EE931DB7427}" destId="{0A344EF3-BEEC-4978-B5F7-07732A5EE8DE}" srcOrd="0" destOrd="0" presId="urn:microsoft.com/office/officeart/2005/8/layout/cycle2"/>
    <dgm:cxn modelId="{4D71A003-6D62-4481-8460-AE3AF1D022D2}" type="presParOf" srcId="{ED856E37-26B2-411A-BC3B-E2DCE40A8D2C}" destId="{119B607A-A2CE-4DD8-8B71-D4AA08B3A67A}" srcOrd="8" destOrd="0" presId="urn:microsoft.com/office/officeart/2005/8/layout/cycle2"/>
    <dgm:cxn modelId="{0E5B2948-639A-4B00-85E6-6D6328BB49EF}" type="presParOf" srcId="{ED856E37-26B2-411A-BC3B-E2DCE40A8D2C}" destId="{6EF553B0-0542-4717-AE73-44B7C77C9434}" srcOrd="9" destOrd="0" presId="urn:microsoft.com/office/officeart/2005/8/layout/cycle2"/>
    <dgm:cxn modelId="{02658DF6-A9CD-4AC1-BC42-69182B24322F}" type="presParOf" srcId="{6EF553B0-0542-4717-AE73-44B7C77C9434}" destId="{438AE54A-7B34-4906-AD6F-B65EBFFAC182}" srcOrd="0" destOrd="0" presId="urn:microsoft.com/office/officeart/2005/8/layout/cycle2"/>
    <dgm:cxn modelId="{C86BD207-9A5B-453F-A732-6B528173E6D6}" type="presParOf" srcId="{ED856E37-26B2-411A-BC3B-E2DCE40A8D2C}" destId="{72F66DA1-6CF2-4F0F-AED0-F465B320DB1C}" srcOrd="10" destOrd="0" presId="urn:microsoft.com/office/officeart/2005/8/layout/cycle2"/>
    <dgm:cxn modelId="{18F300C9-ACEC-4895-B1C7-3BE2898C81F3}" type="presParOf" srcId="{ED856E37-26B2-411A-BC3B-E2DCE40A8D2C}" destId="{2A0FF255-DB44-4682-A7FF-FF209AF2D31C}" srcOrd="11" destOrd="0" presId="urn:microsoft.com/office/officeart/2005/8/layout/cycle2"/>
    <dgm:cxn modelId="{9A05BDD0-14F0-402D-938E-0B39F38E3778}" type="presParOf" srcId="{2A0FF255-DB44-4682-A7FF-FF209AF2D31C}" destId="{9A016012-80FA-438F-B2C7-8CDC400BD9DD}" srcOrd="0" destOrd="0" presId="urn:microsoft.com/office/officeart/2005/8/layout/cycle2"/>
    <dgm:cxn modelId="{7D28A95A-6F02-41FF-955B-03D0DF24B0CD}" type="presParOf" srcId="{ED856E37-26B2-411A-BC3B-E2DCE40A8D2C}" destId="{2561AE8B-289F-4464-ABD6-AEF227881787}" srcOrd="12" destOrd="0" presId="urn:microsoft.com/office/officeart/2005/8/layout/cycle2"/>
    <dgm:cxn modelId="{3CADB1D8-49B1-4308-8874-0EEC38A7CA79}" type="presParOf" srcId="{ED856E37-26B2-411A-BC3B-E2DCE40A8D2C}" destId="{DF499081-5598-44A0-84E8-C72F54AC95F2}" srcOrd="13" destOrd="0" presId="urn:microsoft.com/office/officeart/2005/8/layout/cycle2"/>
    <dgm:cxn modelId="{FD14F076-4D17-4A79-B7FC-38C20134FC8B}" type="presParOf" srcId="{DF499081-5598-44A0-84E8-C72F54AC95F2}" destId="{4F72DE4B-87CE-4DDB-8571-530ED32955B6}" srcOrd="0" destOrd="0" presId="urn:microsoft.com/office/officeart/2005/8/layout/cycle2"/>
    <dgm:cxn modelId="{D31CE910-872E-45C5-977E-FF6A6BA69CD1}" type="presParOf" srcId="{ED856E37-26B2-411A-BC3B-E2DCE40A8D2C}" destId="{3DC38976-62A3-4A21-9CAC-CB1F46EB8EFB}" srcOrd="14" destOrd="0" presId="urn:microsoft.com/office/officeart/2005/8/layout/cycle2"/>
    <dgm:cxn modelId="{9034AC52-AC86-4FE1-AE5E-60254EB6C0A1}" type="presParOf" srcId="{ED856E37-26B2-411A-BC3B-E2DCE40A8D2C}" destId="{991672FA-4286-4707-9346-BC3482C52E8F}" srcOrd="15" destOrd="0" presId="urn:microsoft.com/office/officeart/2005/8/layout/cycle2"/>
    <dgm:cxn modelId="{F5884B0C-0598-4835-A1DB-106D6F4D9484}" type="presParOf" srcId="{991672FA-4286-4707-9346-BC3482C52E8F}" destId="{8CFDA3A1-6E4D-442D-90BA-453F0E25E27B}" srcOrd="0" destOrd="0" presId="urn:microsoft.com/office/officeart/2005/8/layout/cycle2"/>
    <dgm:cxn modelId="{5DCF06F2-D1D8-429D-B6CF-1DB68071B0AB}" type="presParOf" srcId="{ED856E37-26B2-411A-BC3B-E2DCE40A8D2C}" destId="{D0DA752E-5018-4DA3-9691-49A3707C419B}" srcOrd="16" destOrd="0" presId="urn:microsoft.com/office/officeart/2005/8/layout/cycle2"/>
    <dgm:cxn modelId="{1FE578C4-6EE0-4541-AB39-F06C2890B71D}" type="presParOf" srcId="{ED856E37-26B2-411A-BC3B-E2DCE40A8D2C}" destId="{6D554F96-CD44-49AE-9D87-E68C54E0BAC1}" srcOrd="17" destOrd="0" presId="urn:microsoft.com/office/officeart/2005/8/layout/cycle2"/>
    <dgm:cxn modelId="{AB078E3E-FCD1-496E-A9E4-0E98336D8BA9}" type="presParOf" srcId="{6D554F96-CD44-49AE-9D87-E68C54E0BAC1}" destId="{32FDA444-44AC-47B2-8083-BA5F99A50867}" srcOrd="0" destOrd="0" presId="urn:microsoft.com/office/officeart/2005/8/layout/cycle2"/>
    <dgm:cxn modelId="{A9C41C12-32FC-4C41-B8E2-AB4C81E9F7BC}" type="presParOf" srcId="{ED856E37-26B2-411A-BC3B-E2DCE40A8D2C}" destId="{0D496587-CBC4-4FCD-B928-FA9EE753C7C1}" srcOrd="18" destOrd="0" presId="urn:microsoft.com/office/officeart/2005/8/layout/cycle2"/>
    <dgm:cxn modelId="{D4C17ED1-E73C-41B0-9A7C-96B54E3B90B1}" type="presParOf" srcId="{ED856E37-26B2-411A-BC3B-E2DCE40A8D2C}" destId="{FCA9EE19-60E2-4823-9207-AAECF97AA940}" srcOrd="19" destOrd="0" presId="urn:microsoft.com/office/officeart/2005/8/layout/cycle2"/>
    <dgm:cxn modelId="{896E2F38-A3F7-4E9B-9FC9-C168991C7577}" type="presParOf" srcId="{FCA9EE19-60E2-4823-9207-AAECF97AA940}" destId="{FAAB4114-43EE-4F4B-84C4-A713EE7A358A}" srcOrd="0" destOrd="0" presId="urn:microsoft.com/office/officeart/2005/8/layout/cycle2"/>
    <dgm:cxn modelId="{F0DCDEF0-9347-4049-9FD6-F91FE73F41C0}" type="presParOf" srcId="{ED856E37-26B2-411A-BC3B-E2DCE40A8D2C}" destId="{864F6C35-FB89-40A1-A240-173D7F39EFDD}" srcOrd="20" destOrd="0" presId="urn:microsoft.com/office/officeart/2005/8/layout/cycle2"/>
    <dgm:cxn modelId="{9A234881-BE87-406F-9A23-E638DAD27BC5}" type="presParOf" srcId="{ED856E37-26B2-411A-BC3B-E2DCE40A8D2C}" destId="{4A696297-7A8A-4EF3-A543-550F16F217D7}" srcOrd="21" destOrd="0" presId="urn:microsoft.com/office/officeart/2005/8/layout/cycle2"/>
    <dgm:cxn modelId="{BDCCC1A8-AB98-43BF-84FD-AA4A40105689}" type="presParOf" srcId="{4A696297-7A8A-4EF3-A543-550F16F217D7}" destId="{E2402EBB-F9CC-499B-A5B1-5549EB87B2AB}" srcOrd="0" destOrd="0" presId="urn:microsoft.com/office/officeart/2005/8/layout/cycle2"/>
    <dgm:cxn modelId="{310CEB06-FEA0-4FC6-836B-0CC355D45DA1}" type="presParOf" srcId="{ED856E37-26B2-411A-BC3B-E2DCE40A8D2C}" destId="{053A2F4E-DC85-4041-AF31-5A0BF7027A2B}" srcOrd="22" destOrd="0" presId="urn:microsoft.com/office/officeart/2005/8/layout/cycle2"/>
    <dgm:cxn modelId="{B548BB59-4B39-4CE5-9887-6BDE7CA57FF7}" type="presParOf" srcId="{ED856E37-26B2-411A-BC3B-E2DCE40A8D2C}" destId="{967C4D7A-9024-449D-A0F9-A4DB6E5CE76D}" srcOrd="23" destOrd="0" presId="urn:microsoft.com/office/officeart/2005/8/layout/cycle2"/>
    <dgm:cxn modelId="{69688037-F21F-49AE-BBF2-F5BB44FE35F0}" type="presParOf" srcId="{967C4D7A-9024-449D-A0F9-A4DB6E5CE76D}" destId="{4973C34D-92C2-40D2-9B5B-F1D150AD3203}" srcOrd="0" destOrd="0" presId="urn:microsoft.com/office/officeart/2005/8/layout/cycle2"/>
    <dgm:cxn modelId="{DF3DBDE5-773E-49E3-9C5F-97F9891A2BBC}" type="presParOf" srcId="{ED856E37-26B2-411A-BC3B-E2DCE40A8D2C}" destId="{9B83DD6F-1CE8-47AB-BF2B-2FD33DAFC947}" srcOrd="24" destOrd="0" presId="urn:microsoft.com/office/officeart/2005/8/layout/cycle2"/>
    <dgm:cxn modelId="{DE2A2B17-D2B2-41EC-B261-2E6B8CE9FAAA}" type="presParOf" srcId="{ED856E37-26B2-411A-BC3B-E2DCE40A8D2C}" destId="{D38C9851-19D2-497D-92A5-C7B056D90529}" srcOrd="25" destOrd="0" presId="urn:microsoft.com/office/officeart/2005/8/layout/cycle2"/>
    <dgm:cxn modelId="{681E7F57-EF63-4C42-B1C9-3E8BED49E885}" type="presParOf" srcId="{D38C9851-19D2-497D-92A5-C7B056D90529}" destId="{C7A47BA8-BB2C-4DA8-872F-2306115A325A}" srcOrd="0" destOrd="0" presId="urn:microsoft.com/office/officeart/2005/8/layout/cycle2"/>
    <dgm:cxn modelId="{FFF0F230-F8F0-47A1-A575-F14B7084BF09}" type="presParOf" srcId="{ED856E37-26B2-411A-BC3B-E2DCE40A8D2C}" destId="{F0AAD80B-1320-4E54-BC3C-1AB080A1DB90}" srcOrd="26" destOrd="0" presId="urn:microsoft.com/office/officeart/2005/8/layout/cycle2"/>
    <dgm:cxn modelId="{997206BC-9D49-47E6-AD75-9994E42C458C}" type="presParOf" srcId="{ED856E37-26B2-411A-BC3B-E2DCE40A8D2C}" destId="{F584AF75-025F-4739-B68F-790056C42DC9}" srcOrd="27" destOrd="0" presId="urn:microsoft.com/office/officeart/2005/8/layout/cycle2"/>
    <dgm:cxn modelId="{3CA6828B-174A-4C75-8E80-878332E521BB}" type="presParOf" srcId="{F584AF75-025F-4739-B68F-790056C42DC9}" destId="{C6418C61-0F32-4745-990E-E13BE847E43B}" srcOrd="0" destOrd="0" presId="urn:microsoft.com/office/officeart/2005/8/layout/cycle2"/>
    <dgm:cxn modelId="{4D3C7023-87E3-4E61-AD5E-E5B2B5DB9F16}" type="presParOf" srcId="{ED856E37-26B2-411A-BC3B-E2DCE40A8D2C}" destId="{600E7B3C-BE3F-420F-AB3F-8C501010770B}" srcOrd="28" destOrd="0" presId="urn:microsoft.com/office/officeart/2005/8/layout/cycle2"/>
    <dgm:cxn modelId="{06C0D8FF-8DCA-4787-9D87-CB1DB04C7608}" type="presParOf" srcId="{ED856E37-26B2-411A-BC3B-E2DCE40A8D2C}" destId="{06811DA2-79D7-41F5-877B-3B221025E7BB}" srcOrd="29" destOrd="0" presId="urn:microsoft.com/office/officeart/2005/8/layout/cycle2"/>
    <dgm:cxn modelId="{535CC007-5EE0-46BC-8FDB-F2FEFC56ABC7}" type="presParOf" srcId="{06811DA2-79D7-41F5-877B-3B221025E7BB}" destId="{6F35B8D1-CA24-4542-A68C-787B35CF0061}" srcOrd="0" destOrd="0" presId="urn:microsoft.com/office/officeart/2005/8/layout/cycle2"/>
    <dgm:cxn modelId="{29BE610A-26FD-4CDF-8B97-2E161F1F1DA6}" type="presParOf" srcId="{ED856E37-26B2-411A-BC3B-E2DCE40A8D2C}" destId="{4C248587-8794-4D16-9672-B0289067816F}" srcOrd="30" destOrd="0" presId="urn:microsoft.com/office/officeart/2005/8/layout/cycle2"/>
    <dgm:cxn modelId="{9CEA4FBD-3DE1-4F1A-9194-F9925A7B24C4}" type="presParOf" srcId="{ED856E37-26B2-411A-BC3B-E2DCE40A8D2C}" destId="{19901B25-B654-4D6F-8306-CDCF01BE7AE6}" srcOrd="31" destOrd="0" presId="urn:microsoft.com/office/officeart/2005/8/layout/cycle2"/>
    <dgm:cxn modelId="{8AA6246A-2905-45D8-84D4-EEA311CB6F0D}"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CC396A06-18AE-454D-BE1E-4395907CC6EA}" type="presOf" srcId="{9EA0BBBC-9F19-49DA-8C37-DF0AF07A423D}" destId="{DF499081-5598-44A0-84E8-C72F54AC95F2}"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C5FCFF14-14E6-4B84-BF95-F86F89DE40D1}" type="presOf" srcId="{18D05F78-20A7-4BE7-B47A-DABF40716FAB}" destId="{0D496587-CBC4-4FCD-B928-FA9EE753C7C1}" srcOrd="0" destOrd="0" presId="urn:microsoft.com/office/officeart/2005/8/layout/cycle2"/>
    <dgm:cxn modelId="{8B06191E-D43D-46CF-A181-6AFF97312675}" type="presOf" srcId="{DB0C4E7F-E656-499E-9631-49607CED98D0}" destId="{864F6C35-FB89-40A1-A240-173D7F39EFDD}" srcOrd="0" destOrd="0" presId="urn:microsoft.com/office/officeart/2005/8/layout/cycle2"/>
    <dgm:cxn modelId="{82AC151F-059C-411C-B525-BF99521CF3B9}" type="presOf" srcId="{40954D95-97D2-4C49-9937-C5A860DD54DE}" destId="{32FDA444-44AC-47B2-8083-BA5F99A50867}" srcOrd="1" destOrd="0" presId="urn:microsoft.com/office/officeart/2005/8/layout/cycle2"/>
    <dgm:cxn modelId="{A2B66626-0112-4792-AA29-0F1BA88EF11D}" type="presOf" srcId="{1B6F75F6-CFAD-47C2-9B69-A75C97B2DFFB}" destId="{72F66DA1-6CF2-4F0F-AED0-F465B320DB1C}" srcOrd="0" destOrd="0" presId="urn:microsoft.com/office/officeart/2005/8/layout/cycle2"/>
    <dgm:cxn modelId="{702C8E26-0540-4CF0-8DF8-C49EA9FCC8DE}" type="presOf" srcId="{CC8F4582-0511-4994-95FF-7DA17596E754}" destId="{2718448F-E8AF-4000-A6E5-581FE8B44B1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479A9529-4812-40E5-98AE-0EDEF39BFDAF}" type="presOf" srcId="{D676A66D-B943-475E-B7BF-79A2BCCB3068}" destId="{F584AF75-025F-4739-B68F-790056C42DC9}" srcOrd="0" destOrd="0" presId="urn:microsoft.com/office/officeart/2005/8/layout/cycle2"/>
    <dgm:cxn modelId="{F85FDB2E-1ADA-45AD-A334-3B6678FE56D0}" type="presOf" srcId="{B82D95D7-3681-471F-AFDF-8057D6725C68}" destId="{9B8103FE-2675-4B07-820C-E79E7D097738}" srcOrd="0" destOrd="0" presId="urn:microsoft.com/office/officeart/2005/8/layout/cycle2"/>
    <dgm:cxn modelId="{CEEF2731-ED0B-4345-9BBA-65FE380533B5}" type="presOf" srcId="{C07863CA-0B02-455C-AAF9-702EDB99D2A3}" destId="{4A696297-7A8A-4EF3-A543-550F16F217D7}" srcOrd="0" destOrd="0" presId="urn:microsoft.com/office/officeart/2005/8/layout/cycle2"/>
    <dgm:cxn modelId="{53E1C331-B098-47E2-9A49-0BEB01B7DD1E}" type="presOf" srcId="{D1BAB489-789C-4DE7-BF74-7824849A0A5B}" destId="{F0AAD80B-1320-4E54-BC3C-1AB080A1DB90}" srcOrd="0" destOrd="0" presId="urn:microsoft.com/office/officeart/2005/8/layout/cycle2"/>
    <dgm:cxn modelId="{59E69532-1570-4AC3-8D99-134D4A8C597F}" type="presOf" srcId="{D6536DF3-26F3-42D3-BC6B-F221B626BC83}" destId="{6F35B8D1-CA24-4542-A68C-787B35CF0061}" srcOrd="1" destOrd="0" presId="urn:microsoft.com/office/officeart/2005/8/layout/cycle2"/>
    <dgm:cxn modelId="{EED8C53F-BA5E-44A0-ABBC-3B6CCE4BF8E0}" type="presOf" srcId="{42CE9FCF-A22A-4DA9-BA12-A7FC8BCC349E}" destId="{FCA9EE19-60E2-4823-9207-AAECF97AA940}" srcOrd="0" destOrd="0" presId="urn:microsoft.com/office/officeart/2005/8/layout/cycle2"/>
    <dgm:cxn modelId="{80A3D13F-4EB1-4EDA-8B56-1DF12B9253A9}" type="presOf" srcId="{A18E5D57-F9D5-4A5B-A052-65315B471A07}" destId="{3C54F79F-8B4A-47F2-9399-7BE1E0697A53}" srcOrd="1" destOrd="0" presId="urn:microsoft.com/office/officeart/2005/8/layout/cycle2"/>
    <dgm:cxn modelId="{AB7E3044-8F6D-40FA-A408-D6473EF3CC80}" type="presOf" srcId="{D676A66D-B943-475E-B7BF-79A2BCCB3068}" destId="{C6418C61-0F32-4745-990E-E13BE847E43B}" srcOrd="1" destOrd="0" presId="urn:microsoft.com/office/officeart/2005/8/layout/cycle2"/>
    <dgm:cxn modelId="{AD42DA47-D495-4B98-A784-CE8C0A0ABD7E}" type="presOf" srcId="{D4509880-136B-4AFB-87E1-5CA5167F5DF6}" destId="{6EF553B0-0542-4717-AE73-44B7C77C9434}"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BB7A55A-9467-4CA6-AF6B-9A88159C4E92}" srcId="{53FCFA09-25E0-42DC-AEDE-2A3A519EE58E}" destId="{0E006D6F-D5B3-4AD9-B287-C560C2AF3303}" srcOrd="8" destOrd="0" parTransId="{2B993F09-CE53-4F12-9D8D-44F901BA5D29}" sibTransId="{40954D95-97D2-4C49-9937-C5A860DD54DE}"/>
    <dgm:cxn modelId="{275D535C-D12C-436C-9998-7F83998C62E7}" type="presOf" srcId="{54A9CEA7-A743-4B67-926A-13B5DC25B193}" destId="{0A344EF3-BEEC-4978-B5F7-07732A5EE8DE}" srcOrd="1" destOrd="0" presId="urn:microsoft.com/office/officeart/2005/8/layout/cycle2"/>
    <dgm:cxn modelId="{D771975C-624A-4CF4-A0F7-25726782B583}" type="presOf" srcId="{5CA3D75B-EC83-4022-B078-A3CC22441544}" destId="{9B83DD6F-1CE8-47AB-BF2B-2FD33DAFC947}" srcOrd="0" destOrd="0" presId="urn:microsoft.com/office/officeart/2005/8/layout/cycle2"/>
    <dgm:cxn modelId="{C8140F5D-AEE9-47AE-B705-B39D30422C3C}" type="presOf" srcId="{1292C815-A999-47F1-B2AB-6D8B2FC4801B}" destId="{991672FA-4286-4707-9346-BC3482C52E8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C7218267-0101-4D12-AC28-1F737C080E01}" type="presOf" srcId="{418DA20B-379F-4668-94D1-9E09FD6EC420}" destId="{9A016012-80FA-438F-B2C7-8CDC400BD9DD}" srcOrd="1" destOrd="0" presId="urn:microsoft.com/office/officeart/2005/8/layout/cycle2"/>
    <dgm:cxn modelId="{30678C67-4B59-4D00-866F-E41094B4BBAD}" type="presOf" srcId="{40954D95-97D2-4C49-9937-C5A860DD54DE}" destId="{6D554F96-CD44-49AE-9D87-E68C54E0BAC1}" srcOrd="0" destOrd="0" presId="urn:microsoft.com/office/officeart/2005/8/layout/cycle2"/>
    <dgm:cxn modelId="{00C65878-3969-4D47-9923-DCC77EA73340}" type="presOf" srcId="{D4509880-136B-4AFB-87E1-5CA5167F5DF6}" destId="{438AE54A-7B34-4906-AD6F-B65EBFFAC182}"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8973148C-280D-47CD-BA37-DB4CCD0E07AC}" type="presOf" srcId="{9EA0BBBC-9F19-49DA-8C37-DF0AF07A423D}" destId="{4F72DE4B-87CE-4DDB-8571-530ED32955B6}" srcOrd="1" destOrd="0" presId="urn:microsoft.com/office/officeart/2005/8/layout/cycle2"/>
    <dgm:cxn modelId="{4A0E559A-5B91-4908-B818-A8207DF3E335}" type="presOf" srcId="{DC65485E-2EC4-4B40-8458-D8FB1C59E2C8}" destId="{053A2F4E-DC85-4041-AF31-5A0BF7027A2B}" srcOrd="0" destOrd="0" presId="urn:microsoft.com/office/officeart/2005/8/layout/cycle2"/>
    <dgm:cxn modelId="{0E4C809E-8308-4F77-8352-6DB552EA493F}" type="presOf" srcId="{BD79D5AC-1B2F-4F61-B6F6-A7318F150E38}" destId="{19901B25-B654-4D6F-8306-CDCF01BE7AE6}"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B450C8A2-3F2A-47E4-B435-3717D03E7EC2}" type="presOf" srcId="{16099399-E8E7-4C09-9EF8-03D8CAA8D363}" destId="{600E7B3C-BE3F-420F-AB3F-8C501010770B}" srcOrd="0" destOrd="0" presId="urn:microsoft.com/office/officeart/2005/8/layout/cycle2"/>
    <dgm:cxn modelId="{578E82A9-A3EB-4B3F-9089-26EA9E39D069}" type="presOf" srcId="{0E006D6F-D5B3-4AD9-B287-C560C2AF3303}" destId="{D0DA752E-5018-4DA3-9691-49A3707C419B}" srcOrd="0" destOrd="0" presId="urn:microsoft.com/office/officeart/2005/8/layout/cycle2"/>
    <dgm:cxn modelId="{555EE9AB-9874-4AF6-A358-408A5FCD81BC}" type="presOf" srcId="{4EF681E0-A19B-4093-A99F-93DFD946C031}" destId="{BEFA3DEE-F13D-4375-BCD6-FB5AB4CEF8B4}" srcOrd="0" destOrd="0" presId="urn:microsoft.com/office/officeart/2005/8/layout/cycle2"/>
    <dgm:cxn modelId="{0D9EA3AC-08BC-4FDD-8ADC-1C72BD021AAD}" type="presOf" srcId="{418DA20B-379F-4668-94D1-9E09FD6EC420}" destId="{2A0FF255-DB44-4682-A7FF-FF209AF2D31C}" srcOrd="0" destOrd="0" presId="urn:microsoft.com/office/officeart/2005/8/layout/cycle2"/>
    <dgm:cxn modelId="{FF4DC1AD-D437-4ACE-97BC-B004AAB798BB}" type="presOf" srcId="{840DE21A-FB42-48FB-B560-8834402CD49A}" destId="{3EC61214-0A38-4F46-8B5A-51470B571D70}" srcOrd="0" destOrd="0" presId="urn:microsoft.com/office/officeart/2005/8/layout/cycle2"/>
    <dgm:cxn modelId="{6024E2AD-D477-477F-B9F0-515D4A736B34}" type="presOf" srcId="{A18E5D57-F9D5-4A5B-A052-65315B471A07}" destId="{30D46EBD-D36D-41FD-AAD5-9C9AB3EDFA83}" srcOrd="0" destOrd="0" presId="urn:microsoft.com/office/officeart/2005/8/layout/cycle2"/>
    <dgm:cxn modelId="{A1067FAF-4E87-4142-A0F1-084E39C4CD03}" type="presOf" srcId="{4E2CE9BB-2A36-4BE8-B6C8-7E02CB30C99B}" destId="{119B607A-A2CE-4DD8-8B71-D4AA08B3A67A}" srcOrd="0" destOrd="0" presId="urn:microsoft.com/office/officeart/2005/8/layout/cycle2"/>
    <dgm:cxn modelId="{6DDA59B0-C233-4BEB-B3E0-A7E5D057EB68}" type="presOf" srcId="{E1B2DC05-DD82-40E1-A80B-3A3F0D150826}" destId="{3DC38976-62A3-4A21-9CAC-CB1F46EB8EFB}" srcOrd="0" destOrd="0" presId="urn:microsoft.com/office/officeart/2005/8/layout/cycle2"/>
    <dgm:cxn modelId="{6EBD43B2-649B-4241-A22B-D6C77AADFC65}" type="presOf" srcId="{BD79D5AC-1B2F-4F61-B6F6-A7318F150E38}" destId="{F23E9550-EC47-4B90-B2AE-D5B5710FACB4}" srcOrd="1" destOrd="0" presId="urn:microsoft.com/office/officeart/2005/8/layout/cycle2"/>
    <dgm:cxn modelId="{F87110B6-CAB1-49B6-8DAA-4DCB94273AF0}" type="presOf" srcId="{C07863CA-0B02-455C-AAF9-702EDB99D2A3}" destId="{E2402EBB-F9CC-499B-A5B1-5549EB87B2AB}" srcOrd="1" destOrd="0" presId="urn:microsoft.com/office/officeart/2005/8/layout/cycle2"/>
    <dgm:cxn modelId="{06A8B3BA-3CC7-4A93-9126-70F9B968C418}" type="presOf" srcId="{A0152593-2F3F-46F3-94AB-43163D17405A}" destId="{4973C34D-92C2-40D2-9B5B-F1D150AD3203}" srcOrd="1" destOrd="0" presId="urn:microsoft.com/office/officeart/2005/8/layout/cycle2"/>
    <dgm:cxn modelId="{C5D8F9BA-C359-4228-8A47-B61D0D5A8616}" type="presOf" srcId="{53FCFA09-25E0-42DC-AEDE-2A3A519EE58E}" destId="{ED856E37-26B2-411A-BC3B-E2DCE40A8D2C}" srcOrd="0" destOrd="0" presId="urn:microsoft.com/office/officeart/2005/8/layout/cycle2"/>
    <dgm:cxn modelId="{2FBA9EBB-233B-4C0A-9F58-60E2B97699C1}" type="presOf" srcId="{8FE0387E-A363-4638-9824-8EB2355060A3}" destId="{D38C9851-19D2-497D-92A5-C7B056D90529}" srcOrd="0" destOrd="0" presId="urn:microsoft.com/office/officeart/2005/8/layout/cycle2"/>
    <dgm:cxn modelId="{1A8A53C1-DB0A-4F75-B028-7A96AA43E664}" type="presOf" srcId="{1292C815-A999-47F1-B2AB-6D8B2FC4801B}" destId="{8CFDA3A1-6E4D-442D-90BA-453F0E25E27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BB3331C5-263B-4D53-AC3A-A536DFA0E221}" type="presOf" srcId="{54A9CEA7-A743-4B67-926A-13B5DC25B193}" destId="{4C821FEC-7C70-47B7-9C69-7EE931DB7427}" srcOrd="0" destOrd="0" presId="urn:microsoft.com/office/officeart/2005/8/layout/cycle2"/>
    <dgm:cxn modelId="{08D8A3C5-4640-4F7E-B795-7AD4E9E5B0F1}" type="presOf" srcId="{A0152593-2F3F-46F3-94AB-43163D17405A}" destId="{967C4D7A-9024-449D-A0F9-A4DB6E5CE76D}" srcOrd="0" destOrd="0" presId="urn:microsoft.com/office/officeart/2005/8/layout/cycle2"/>
    <dgm:cxn modelId="{B97964C6-5430-49BA-9C29-D3D4FACD35A4}" type="presOf" srcId="{D6536DF3-26F3-42D3-BC6B-F221B626BC83}" destId="{06811DA2-79D7-41F5-877B-3B221025E7BB}"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03FC20D9-5FE6-4F29-9ED2-CA13FF01A49B}" type="presOf" srcId="{9F942445-7FB9-4879-A3F3-CFBFF349751C}" destId="{AF06B1D6-C4AA-47C1-86C5-0E54EE244230}" srcOrd="0" destOrd="0" presId="urn:microsoft.com/office/officeart/2005/8/layout/cycle2"/>
    <dgm:cxn modelId="{99A3E5D9-2D9C-427E-8B52-16E9BB275D05}" type="presOf" srcId="{CC8F4582-0511-4994-95FF-7DA17596E754}" destId="{4F8D8AB9-AD18-416C-9006-3EBF3F8ADCF2}" srcOrd="0" destOrd="0" presId="urn:microsoft.com/office/officeart/2005/8/layout/cycle2"/>
    <dgm:cxn modelId="{CA143FDC-89F6-4BC4-8396-2AC0F5171AD4}" type="presOf" srcId="{B17E3CDC-EC1B-49FA-B3BE-FE70CB48175E}" destId="{51DC019C-C6AF-4F26-BECE-9B5E8B178F4F}" srcOrd="0" destOrd="0" presId="urn:microsoft.com/office/officeart/2005/8/layout/cycle2"/>
    <dgm:cxn modelId="{CEC3DAE0-3761-453B-AB65-C6036D30CDCA}" type="presOf" srcId="{8FE0387E-A363-4638-9824-8EB2355060A3}" destId="{C7A47BA8-BB2C-4DA8-872F-2306115A325A}"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E26839E9-A5C1-44CF-A968-E9F8C5581B1E}" type="presOf" srcId="{09734ACD-7621-4A37-B423-CF4EFE9FF14B}" destId="{2561AE8B-289F-4464-ABD6-AEF227881787}" srcOrd="0" destOrd="0" presId="urn:microsoft.com/office/officeart/2005/8/layout/cycle2"/>
    <dgm:cxn modelId="{8A0804F1-D44D-44ED-A13C-7C33CBE01D25}" type="presOf" srcId="{42CE9FCF-A22A-4DA9-BA12-A7FC8BCC349E}" destId="{FAAB4114-43EE-4F4B-84C4-A713EE7A358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426F8AFD-7F63-40B2-BEE6-3CEEA625508E}" type="presOf" srcId="{20A88EEE-D09C-4142-80D3-FD0ECC0D0CB4}" destId="{4C248587-8794-4D16-9672-B0289067816F}" srcOrd="0" destOrd="0" presId="urn:microsoft.com/office/officeart/2005/8/layout/cycle2"/>
    <dgm:cxn modelId="{B54B37FE-C10F-4547-AE63-E7A014526096}" type="presOf" srcId="{840DE21A-FB42-48FB-B560-8834402CD49A}" destId="{CAA6717B-BDDF-4BF3-AD3E-571B6FB811AC}" srcOrd="1" destOrd="0" presId="urn:microsoft.com/office/officeart/2005/8/layout/cycle2"/>
    <dgm:cxn modelId="{05F3FEA3-33EB-4143-9060-8C8BBB85187D}" type="presParOf" srcId="{ED856E37-26B2-411A-BC3B-E2DCE40A8D2C}" destId="{9B8103FE-2675-4B07-820C-E79E7D097738}" srcOrd="0" destOrd="0" presId="urn:microsoft.com/office/officeart/2005/8/layout/cycle2"/>
    <dgm:cxn modelId="{8D7FFA2A-35FC-42E5-B947-A0FD901B2C34}" type="presParOf" srcId="{ED856E37-26B2-411A-BC3B-E2DCE40A8D2C}" destId="{3EC61214-0A38-4F46-8B5A-51470B571D70}" srcOrd="1" destOrd="0" presId="urn:microsoft.com/office/officeart/2005/8/layout/cycle2"/>
    <dgm:cxn modelId="{D11C38BA-D53E-4FAD-A126-EFBCB9DE4AD1}" type="presParOf" srcId="{3EC61214-0A38-4F46-8B5A-51470B571D70}" destId="{CAA6717B-BDDF-4BF3-AD3E-571B6FB811AC}" srcOrd="0" destOrd="0" presId="urn:microsoft.com/office/officeart/2005/8/layout/cycle2"/>
    <dgm:cxn modelId="{FD99EDC8-9669-4E05-BD0D-C1BB69A90047}" type="presParOf" srcId="{ED856E37-26B2-411A-BC3B-E2DCE40A8D2C}" destId="{51DC019C-C6AF-4F26-BECE-9B5E8B178F4F}" srcOrd="2" destOrd="0" presId="urn:microsoft.com/office/officeart/2005/8/layout/cycle2"/>
    <dgm:cxn modelId="{5DEB5E73-7897-4ACC-BEA8-DAFC0E53782A}" type="presParOf" srcId="{ED856E37-26B2-411A-BC3B-E2DCE40A8D2C}" destId="{30D46EBD-D36D-41FD-AAD5-9C9AB3EDFA83}" srcOrd="3" destOrd="0" presId="urn:microsoft.com/office/officeart/2005/8/layout/cycle2"/>
    <dgm:cxn modelId="{98093032-81D2-4903-8B0F-A7986635FDBC}" type="presParOf" srcId="{30D46EBD-D36D-41FD-AAD5-9C9AB3EDFA83}" destId="{3C54F79F-8B4A-47F2-9399-7BE1E0697A53}" srcOrd="0" destOrd="0" presId="urn:microsoft.com/office/officeart/2005/8/layout/cycle2"/>
    <dgm:cxn modelId="{60747BB9-3ABD-4E77-9338-45DF1E421795}" type="presParOf" srcId="{ED856E37-26B2-411A-BC3B-E2DCE40A8D2C}" destId="{BEFA3DEE-F13D-4375-BCD6-FB5AB4CEF8B4}" srcOrd="4" destOrd="0" presId="urn:microsoft.com/office/officeart/2005/8/layout/cycle2"/>
    <dgm:cxn modelId="{4F092C0A-DA80-4A2C-BE09-7FDBC226BC41}" type="presParOf" srcId="{ED856E37-26B2-411A-BC3B-E2DCE40A8D2C}" destId="{4F8D8AB9-AD18-416C-9006-3EBF3F8ADCF2}" srcOrd="5" destOrd="0" presId="urn:microsoft.com/office/officeart/2005/8/layout/cycle2"/>
    <dgm:cxn modelId="{122327DF-0532-46E5-AD00-BA8C2417C656}" type="presParOf" srcId="{4F8D8AB9-AD18-416C-9006-3EBF3F8ADCF2}" destId="{2718448F-E8AF-4000-A6E5-581FE8B44B11}" srcOrd="0" destOrd="0" presId="urn:microsoft.com/office/officeart/2005/8/layout/cycle2"/>
    <dgm:cxn modelId="{D5438595-B16E-4374-A48F-D3C38E0BE957}" type="presParOf" srcId="{ED856E37-26B2-411A-BC3B-E2DCE40A8D2C}" destId="{AF06B1D6-C4AA-47C1-86C5-0E54EE244230}" srcOrd="6" destOrd="0" presId="urn:microsoft.com/office/officeart/2005/8/layout/cycle2"/>
    <dgm:cxn modelId="{B1E25C1F-1CAF-409F-ACF2-2BBEDF4183CF}" type="presParOf" srcId="{ED856E37-26B2-411A-BC3B-E2DCE40A8D2C}" destId="{4C821FEC-7C70-47B7-9C69-7EE931DB7427}" srcOrd="7" destOrd="0" presId="urn:microsoft.com/office/officeart/2005/8/layout/cycle2"/>
    <dgm:cxn modelId="{0528FA74-6887-4671-B819-02E0DEA6AEDC}" type="presParOf" srcId="{4C821FEC-7C70-47B7-9C69-7EE931DB7427}" destId="{0A344EF3-BEEC-4978-B5F7-07732A5EE8DE}" srcOrd="0" destOrd="0" presId="urn:microsoft.com/office/officeart/2005/8/layout/cycle2"/>
    <dgm:cxn modelId="{C3E0AE4F-929D-4650-9B62-2BD893740891}" type="presParOf" srcId="{ED856E37-26B2-411A-BC3B-E2DCE40A8D2C}" destId="{119B607A-A2CE-4DD8-8B71-D4AA08B3A67A}" srcOrd="8" destOrd="0" presId="urn:microsoft.com/office/officeart/2005/8/layout/cycle2"/>
    <dgm:cxn modelId="{93C0AB06-EB67-4634-AD5F-12CD19E61504}" type="presParOf" srcId="{ED856E37-26B2-411A-BC3B-E2DCE40A8D2C}" destId="{6EF553B0-0542-4717-AE73-44B7C77C9434}" srcOrd="9" destOrd="0" presId="urn:microsoft.com/office/officeart/2005/8/layout/cycle2"/>
    <dgm:cxn modelId="{8BB72D79-1E81-41A3-84D2-7E6BEFAF1204}" type="presParOf" srcId="{6EF553B0-0542-4717-AE73-44B7C77C9434}" destId="{438AE54A-7B34-4906-AD6F-B65EBFFAC182}" srcOrd="0" destOrd="0" presId="urn:microsoft.com/office/officeart/2005/8/layout/cycle2"/>
    <dgm:cxn modelId="{2592C373-25C3-43DE-94DB-367AA0B27101}" type="presParOf" srcId="{ED856E37-26B2-411A-BC3B-E2DCE40A8D2C}" destId="{72F66DA1-6CF2-4F0F-AED0-F465B320DB1C}" srcOrd="10" destOrd="0" presId="urn:microsoft.com/office/officeart/2005/8/layout/cycle2"/>
    <dgm:cxn modelId="{BED227BF-F007-47FC-96CA-121C39826AF3}" type="presParOf" srcId="{ED856E37-26B2-411A-BC3B-E2DCE40A8D2C}" destId="{2A0FF255-DB44-4682-A7FF-FF209AF2D31C}" srcOrd="11" destOrd="0" presId="urn:microsoft.com/office/officeart/2005/8/layout/cycle2"/>
    <dgm:cxn modelId="{09F54A37-2C03-48F2-AF11-8A38CB601854}" type="presParOf" srcId="{2A0FF255-DB44-4682-A7FF-FF209AF2D31C}" destId="{9A016012-80FA-438F-B2C7-8CDC400BD9DD}" srcOrd="0" destOrd="0" presId="urn:microsoft.com/office/officeart/2005/8/layout/cycle2"/>
    <dgm:cxn modelId="{61DED3B3-4EFD-4E3A-A728-AF09C131508C}" type="presParOf" srcId="{ED856E37-26B2-411A-BC3B-E2DCE40A8D2C}" destId="{2561AE8B-289F-4464-ABD6-AEF227881787}" srcOrd="12" destOrd="0" presId="urn:microsoft.com/office/officeart/2005/8/layout/cycle2"/>
    <dgm:cxn modelId="{5AC098AC-577A-44FC-BDFF-7058784EBAE5}" type="presParOf" srcId="{ED856E37-26B2-411A-BC3B-E2DCE40A8D2C}" destId="{DF499081-5598-44A0-84E8-C72F54AC95F2}" srcOrd="13" destOrd="0" presId="urn:microsoft.com/office/officeart/2005/8/layout/cycle2"/>
    <dgm:cxn modelId="{19040981-70EC-44E6-B714-7F94F19FAFF9}" type="presParOf" srcId="{DF499081-5598-44A0-84E8-C72F54AC95F2}" destId="{4F72DE4B-87CE-4DDB-8571-530ED32955B6}" srcOrd="0" destOrd="0" presId="urn:microsoft.com/office/officeart/2005/8/layout/cycle2"/>
    <dgm:cxn modelId="{041EA4FC-9B22-46EC-A1F8-1A5A0A946848}" type="presParOf" srcId="{ED856E37-26B2-411A-BC3B-E2DCE40A8D2C}" destId="{3DC38976-62A3-4A21-9CAC-CB1F46EB8EFB}" srcOrd="14" destOrd="0" presId="urn:microsoft.com/office/officeart/2005/8/layout/cycle2"/>
    <dgm:cxn modelId="{5273973E-03A1-485E-BDAD-FF49A2DC2EFD}" type="presParOf" srcId="{ED856E37-26B2-411A-BC3B-E2DCE40A8D2C}" destId="{991672FA-4286-4707-9346-BC3482C52E8F}" srcOrd="15" destOrd="0" presId="urn:microsoft.com/office/officeart/2005/8/layout/cycle2"/>
    <dgm:cxn modelId="{9E0769C1-E673-47DA-B651-5D3923B6BF60}" type="presParOf" srcId="{991672FA-4286-4707-9346-BC3482C52E8F}" destId="{8CFDA3A1-6E4D-442D-90BA-453F0E25E27B}" srcOrd="0" destOrd="0" presId="urn:microsoft.com/office/officeart/2005/8/layout/cycle2"/>
    <dgm:cxn modelId="{033C14F7-BE84-43B4-A367-5D53B2FC5EAB}" type="presParOf" srcId="{ED856E37-26B2-411A-BC3B-E2DCE40A8D2C}" destId="{D0DA752E-5018-4DA3-9691-49A3707C419B}" srcOrd="16" destOrd="0" presId="urn:microsoft.com/office/officeart/2005/8/layout/cycle2"/>
    <dgm:cxn modelId="{32694549-1B17-4E24-AA2F-511A103058F6}" type="presParOf" srcId="{ED856E37-26B2-411A-BC3B-E2DCE40A8D2C}" destId="{6D554F96-CD44-49AE-9D87-E68C54E0BAC1}" srcOrd="17" destOrd="0" presId="urn:microsoft.com/office/officeart/2005/8/layout/cycle2"/>
    <dgm:cxn modelId="{F8BDDD6F-CA24-4981-96C3-2201A3554CD2}" type="presParOf" srcId="{6D554F96-CD44-49AE-9D87-E68C54E0BAC1}" destId="{32FDA444-44AC-47B2-8083-BA5F99A50867}" srcOrd="0" destOrd="0" presId="urn:microsoft.com/office/officeart/2005/8/layout/cycle2"/>
    <dgm:cxn modelId="{B13329CE-A054-45E9-BC44-DD58609AB521}" type="presParOf" srcId="{ED856E37-26B2-411A-BC3B-E2DCE40A8D2C}" destId="{0D496587-CBC4-4FCD-B928-FA9EE753C7C1}" srcOrd="18" destOrd="0" presId="urn:microsoft.com/office/officeart/2005/8/layout/cycle2"/>
    <dgm:cxn modelId="{12EB6D59-9FAA-4F1C-8847-8C53C368A493}" type="presParOf" srcId="{ED856E37-26B2-411A-BC3B-E2DCE40A8D2C}" destId="{FCA9EE19-60E2-4823-9207-AAECF97AA940}" srcOrd="19" destOrd="0" presId="urn:microsoft.com/office/officeart/2005/8/layout/cycle2"/>
    <dgm:cxn modelId="{1775DC53-14CE-4F19-9476-E9811C91E01B}" type="presParOf" srcId="{FCA9EE19-60E2-4823-9207-AAECF97AA940}" destId="{FAAB4114-43EE-4F4B-84C4-A713EE7A358A}" srcOrd="0" destOrd="0" presId="urn:microsoft.com/office/officeart/2005/8/layout/cycle2"/>
    <dgm:cxn modelId="{F59742AF-3AD4-4532-8528-02946CD8155C}" type="presParOf" srcId="{ED856E37-26B2-411A-BC3B-E2DCE40A8D2C}" destId="{864F6C35-FB89-40A1-A240-173D7F39EFDD}" srcOrd="20" destOrd="0" presId="urn:microsoft.com/office/officeart/2005/8/layout/cycle2"/>
    <dgm:cxn modelId="{15F1C7AD-E51F-4D0E-B982-2705733C1E0D}" type="presParOf" srcId="{ED856E37-26B2-411A-BC3B-E2DCE40A8D2C}" destId="{4A696297-7A8A-4EF3-A543-550F16F217D7}" srcOrd="21" destOrd="0" presId="urn:microsoft.com/office/officeart/2005/8/layout/cycle2"/>
    <dgm:cxn modelId="{717A5CE8-A82A-4D11-B516-440D6FE280C5}" type="presParOf" srcId="{4A696297-7A8A-4EF3-A543-550F16F217D7}" destId="{E2402EBB-F9CC-499B-A5B1-5549EB87B2AB}" srcOrd="0" destOrd="0" presId="urn:microsoft.com/office/officeart/2005/8/layout/cycle2"/>
    <dgm:cxn modelId="{287C14EB-AE15-4775-889B-AD1E2B5DCB2B}" type="presParOf" srcId="{ED856E37-26B2-411A-BC3B-E2DCE40A8D2C}" destId="{053A2F4E-DC85-4041-AF31-5A0BF7027A2B}" srcOrd="22" destOrd="0" presId="urn:microsoft.com/office/officeart/2005/8/layout/cycle2"/>
    <dgm:cxn modelId="{36035C4B-5D0E-4C18-B88B-DC80AF812986}" type="presParOf" srcId="{ED856E37-26B2-411A-BC3B-E2DCE40A8D2C}" destId="{967C4D7A-9024-449D-A0F9-A4DB6E5CE76D}" srcOrd="23" destOrd="0" presId="urn:microsoft.com/office/officeart/2005/8/layout/cycle2"/>
    <dgm:cxn modelId="{AF4FFB62-7B4C-46E3-BBDF-64A27A772E54}" type="presParOf" srcId="{967C4D7A-9024-449D-A0F9-A4DB6E5CE76D}" destId="{4973C34D-92C2-40D2-9B5B-F1D150AD3203}" srcOrd="0" destOrd="0" presId="urn:microsoft.com/office/officeart/2005/8/layout/cycle2"/>
    <dgm:cxn modelId="{D638CE06-C189-4B16-A46F-CB506A8336C4}" type="presParOf" srcId="{ED856E37-26B2-411A-BC3B-E2DCE40A8D2C}" destId="{9B83DD6F-1CE8-47AB-BF2B-2FD33DAFC947}" srcOrd="24" destOrd="0" presId="urn:microsoft.com/office/officeart/2005/8/layout/cycle2"/>
    <dgm:cxn modelId="{A684AE92-56AA-4073-A0ED-BD739F24AD95}" type="presParOf" srcId="{ED856E37-26B2-411A-BC3B-E2DCE40A8D2C}" destId="{D38C9851-19D2-497D-92A5-C7B056D90529}" srcOrd="25" destOrd="0" presId="urn:microsoft.com/office/officeart/2005/8/layout/cycle2"/>
    <dgm:cxn modelId="{524C9191-A4C0-4EAC-BB79-1F486D2400F0}" type="presParOf" srcId="{D38C9851-19D2-497D-92A5-C7B056D90529}" destId="{C7A47BA8-BB2C-4DA8-872F-2306115A325A}" srcOrd="0" destOrd="0" presId="urn:microsoft.com/office/officeart/2005/8/layout/cycle2"/>
    <dgm:cxn modelId="{50849D7C-8FDD-4F61-A081-004EB1C400A5}" type="presParOf" srcId="{ED856E37-26B2-411A-BC3B-E2DCE40A8D2C}" destId="{F0AAD80B-1320-4E54-BC3C-1AB080A1DB90}" srcOrd="26" destOrd="0" presId="urn:microsoft.com/office/officeart/2005/8/layout/cycle2"/>
    <dgm:cxn modelId="{B3A0D069-A122-434E-8DCF-1CD555C0D688}" type="presParOf" srcId="{ED856E37-26B2-411A-BC3B-E2DCE40A8D2C}" destId="{F584AF75-025F-4739-B68F-790056C42DC9}" srcOrd="27" destOrd="0" presId="urn:microsoft.com/office/officeart/2005/8/layout/cycle2"/>
    <dgm:cxn modelId="{721BDCB5-C72B-4D53-8A6F-48F5F336A29E}" type="presParOf" srcId="{F584AF75-025F-4739-B68F-790056C42DC9}" destId="{C6418C61-0F32-4745-990E-E13BE847E43B}" srcOrd="0" destOrd="0" presId="urn:microsoft.com/office/officeart/2005/8/layout/cycle2"/>
    <dgm:cxn modelId="{F6AA8495-2321-445C-9D24-17B9CD41D1AB}" type="presParOf" srcId="{ED856E37-26B2-411A-BC3B-E2DCE40A8D2C}" destId="{600E7B3C-BE3F-420F-AB3F-8C501010770B}" srcOrd="28" destOrd="0" presId="urn:microsoft.com/office/officeart/2005/8/layout/cycle2"/>
    <dgm:cxn modelId="{CCDEEF82-2708-4308-B91B-93E5BB4AAEB8}" type="presParOf" srcId="{ED856E37-26B2-411A-BC3B-E2DCE40A8D2C}" destId="{06811DA2-79D7-41F5-877B-3B221025E7BB}" srcOrd="29" destOrd="0" presId="urn:microsoft.com/office/officeart/2005/8/layout/cycle2"/>
    <dgm:cxn modelId="{B5A6BC13-B8B1-41ED-918A-163C3A013C7C}" type="presParOf" srcId="{06811DA2-79D7-41F5-877B-3B221025E7BB}" destId="{6F35B8D1-CA24-4542-A68C-787B35CF0061}" srcOrd="0" destOrd="0" presId="urn:microsoft.com/office/officeart/2005/8/layout/cycle2"/>
    <dgm:cxn modelId="{54BB8FA1-388D-4CFF-8028-9476DD92186F}" type="presParOf" srcId="{ED856E37-26B2-411A-BC3B-E2DCE40A8D2C}" destId="{4C248587-8794-4D16-9672-B0289067816F}" srcOrd="30" destOrd="0" presId="urn:microsoft.com/office/officeart/2005/8/layout/cycle2"/>
    <dgm:cxn modelId="{DC487DEC-97BB-4FAD-A95A-164CACD4C901}" type="presParOf" srcId="{ED856E37-26B2-411A-BC3B-E2DCE40A8D2C}" destId="{19901B25-B654-4D6F-8306-CDCF01BE7AE6}" srcOrd="31" destOrd="0" presId="urn:microsoft.com/office/officeart/2005/8/layout/cycle2"/>
    <dgm:cxn modelId="{37DADDB2-2789-4D3B-9E5B-91AED357DE7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2650" y="729747"/>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9152" y="866249"/>
        <a:ext cx="659088" cy="659088"/>
      </dsp:txXfrm>
    </dsp:sp>
    <dsp:sp modelId="{3EC61214-0A38-4F46-8B5A-51470B571D70}">
      <dsp:nvSpPr>
        <dsp:cNvPr id="0" name=""/>
        <dsp:cNvSpPr/>
      </dsp:nvSpPr>
      <dsp:spPr>
        <a:xfrm rot="675003">
          <a:off x="4674070" y="1184642"/>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4783" y="1240323"/>
        <a:ext cx="173076" cy="188749"/>
      </dsp:txXfrm>
    </dsp:sp>
    <dsp:sp modelId="{51DC019C-C6AF-4F26-BECE-9B5E8B178F4F}">
      <dsp:nvSpPr>
        <dsp:cNvPr id="0" name=""/>
        <dsp:cNvSpPr/>
      </dsp:nvSpPr>
      <dsp:spPr>
        <a:xfrm>
          <a:off x="5024381" y="1002603"/>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60883" y="1139105"/>
        <a:ext cx="659088" cy="659088"/>
      </dsp:txXfrm>
    </dsp:sp>
    <dsp:sp modelId="{30D46EBD-D36D-41FD-AAD5-9C9AB3EDFA83}">
      <dsp:nvSpPr>
        <dsp:cNvPr id="0" name=""/>
        <dsp:cNvSpPr/>
      </dsp:nvSpPr>
      <dsp:spPr>
        <a:xfrm rot="2025015">
          <a:off x="5942427" y="1707061"/>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8677" y="1749372"/>
        <a:ext cx="173076" cy="188749"/>
      </dsp:txXfrm>
    </dsp:sp>
    <dsp:sp modelId="{BEFA3DEE-F13D-4375-BCD6-FB5AB4CEF8B4}">
      <dsp:nvSpPr>
        <dsp:cNvPr id="0" name=""/>
        <dsp:cNvSpPr/>
      </dsp:nvSpPr>
      <dsp:spPr>
        <a:xfrm>
          <a:off x="6187274"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3776" y="1916133"/>
        <a:ext cx="659088" cy="659088"/>
      </dsp:txXfrm>
    </dsp:sp>
    <dsp:sp modelId="{4F8D8AB9-AD18-416C-9006-3EBF3F8ADCF2}">
      <dsp:nvSpPr>
        <dsp:cNvPr id="0" name=""/>
        <dsp:cNvSpPr/>
      </dsp:nvSpPr>
      <dsp:spPr>
        <a:xfrm rot="3503727">
          <a:off x="6892857" y="2675374"/>
          <a:ext cx="229654"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9252" y="2708951"/>
        <a:ext cx="160758" cy="188749"/>
      </dsp:txXfrm>
    </dsp:sp>
    <dsp:sp modelId="{AF06B1D6-C4AA-47C1-86C5-0E54EE244230}">
      <dsp:nvSpPr>
        <dsp:cNvPr id="0" name=""/>
        <dsp:cNvSpPr/>
      </dsp:nvSpPr>
      <dsp:spPr>
        <a:xfrm>
          <a:off x="6902819"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9321" y="3079026"/>
        <a:ext cx="659088" cy="659088"/>
      </dsp:txXfrm>
    </dsp:sp>
    <dsp:sp modelId="{4C821FEC-7C70-47B7-9C69-7EE931DB7427}">
      <dsp:nvSpPr>
        <dsp:cNvPr id="0" name=""/>
        <dsp:cNvSpPr/>
      </dsp:nvSpPr>
      <dsp:spPr>
        <a:xfrm rot="4725000">
          <a:off x="7380300" y="394135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10152" y="3967898"/>
        <a:ext cx="173074" cy="188749"/>
      </dsp:txXfrm>
    </dsp:sp>
    <dsp:sp modelId="{119B607A-A2CE-4DD8-8B71-D4AA08B3A67A}">
      <dsp:nvSpPr>
        <dsp:cNvPr id="0" name=""/>
        <dsp:cNvSpPr/>
      </dsp:nvSpPr>
      <dsp:spPr>
        <a:xfrm>
          <a:off x="7175672"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12174" y="4450752"/>
        <a:ext cx="659088" cy="659088"/>
      </dsp:txXfrm>
    </dsp:sp>
    <dsp:sp modelId="{6EF553B0-0542-4717-AE73-44B7C77C9434}">
      <dsp:nvSpPr>
        <dsp:cNvPr id="0" name=""/>
        <dsp:cNvSpPr/>
      </dsp:nvSpPr>
      <dsp:spPr>
        <a:xfrm rot="6075000">
          <a:off x="7383030" y="53130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7352" y="5339624"/>
        <a:ext cx="173074" cy="188749"/>
      </dsp:txXfrm>
    </dsp:sp>
    <dsp:sp modelId="{72F66DA1-6CF2-4F0F-AED0-F465B320DB1C}">
      <dsp:nvSpPr>
        <dsp:cNvPr id="0" name=""/>
        <dsp:cNvSpPr/>
      </dsp:nvSpPr>
      <dsp:spPr>
        <a:xfrm>
          <a:off x="6902819"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9321" y="5822478"/>
        <a:ext cx="659088" cy="659088"/>
      </dsp:txXfrm>
    </dsp:sp>
    <dsp:sp modelId="{2A0FF255-DB44-4682-A7FF-FF209AF2D31C}">
      <dsp:nvSpPr>
        <dsp:cNvPr id="0" name=""/>
        <dsp:cNvSpPr/>
      </dsp:nvSpPr>
      <dsp:spPr>
        <a:xfrm rot="7425000">
          <a:off x="6860616" y="658143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8307" y="6613515"/>
        <a:ext cx="173074" cy="188749"/>
      </dsp:txXfrm>
    </dsp:sp>
    <dsp:sp modelId="{2561AE8B-289F-4464-ABD6-AEF227881787}">
      <dsp:nvSpPr>
        <dsp:cNvPr id="0" name=""/>
        <dsp:cNvSpPr/>
      </dsp:nvSpPr>
      <dsp:spPr>
        <a:xfrm>
          <a:off x="6125799"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62301" y="6985371"/>
        <a:ext cx="659088" cy="659088"/>
      </dsp:txXfrm>
    </dsp:sp>
    <dsp:sp modelId="{DF499081-5598-44A0-84E8-C72F54AC95F2}">
      <dsp:nvSpPr>
        <dsp:cNvPr id="0" name=""/>
        <dsp:cNvSpPr/>
      </dsp:nvSpPr>
      <dsp:spPr>
        <a:xfrm rot="8775000">
          <a:off x="5892590" y="755332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60514" y="7595635"/>
        <a:ext cx="173074" cy="188749"/>
      </dsp:txXfrm>
    </dsp:sp>
    <dsp:sp modelId="{3DC38976-62A3-4A21-9CAC-CB1F46EB8EFB}">
      <dsp:nvSpPr>
        <dsp:cNvPr id="0" name=""/>
        <dsp:cNvSpPr/>
      </dsp:nvSpPr>
      <dsp:spPr>
        <a:xfrm>
          <a:off x="4962906"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9408" y="7762391"/>
        <a:ext cx="659088" cy="659088"/>
      </dsp:txXfrm>
    </dsp:sp>
    <dsp:sp modelId="{991672FA-4286-4707-9346-BC3482C52E8F}">
      <dsp:nvSpPr>
        <dsp:cNvPr id="0" name=""/>
        <dsp:cNvSpPr/>
      </dsp:nvSpPr>
      <dsp:spPr>
        <a:xfrm rot="10125000">
          <a:off x="4626325" y="80807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9786" y="8136463"/>
        <a:ext cx="173074" cy="188749"/>
      </dsp:txXfrm>
    </dsp:sp>
    <dsp:sp modelId="{D0DA752E-5018-4DA3-9691-49A3707C419B}">
      <dsp:nvSpPr>
        <dsp:cNvPr id="0" name=""/>
        <dsp:cNvSpPr/>
      </dsp:nvSpPr>
      <dsp:spPr>
        <a:xfrm>
          <a:off x="3591180" y="7898742"/>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7682" y="8035244"/>
        <a:ext cx="659088" cy="659088"/>
      </dsp:txXfrm>
    </dsp:sp>
    <dsp:sp modelId="{6D554F96-CD44-49AE-9D87-E68C54E0BAC1}">
      <dsp:nvSpPr>
        <dsp:cNvPr id="0" name=""/>
        <dsp:cNvSpPr/>
      </dsp:nvSpPr>
      <dsp:spPr>
        <a:xfrm rot="11475000">
          <a:off x="3254599" y="808351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8060" y="8153664"/>
        <a:ext cx="173074" cy="188749"/>
      </dsp:txXfrm>
    </dsp:sp>
    <dsp:sp modelId="{0D496587-CBC4-4FCD-B928-FA9EE753C7C1}">
      <dsp:nvSpPr>
        <dsp:cNvPr id="0" name=""/>
        <dsp:cNvSpPr/>
      </dsp:nvSpPr>
      <dsp:spPr>
        <a:xfrm>
          <a:off x="2219454"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5956" y="7762391"/>
        <a:ext cx="659088" cy="659088"/>
      </dsp:txXfrm>
    </dsp:sp>
    <dsp:sp modelId="{FCA9EE19-60E2-4823-9207-AAECF97AA940}">
      <dsp:nvSpPr>
        <dsp:cNvPr id="0" name=""/>
        <dsp:cNvSpPr/>
      </dsp:nvSpPr>
      <dsp:spPr>
        <a:xfrm rot="12825000">
          <a:off x="1986245" y="7561098"/>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4169" y="7644618"/>
        <a:ext cx="173074" cy="188749"/>
      </dsp:txXfrm>
    </dsp:sp>
    <dsp:sp modelId="{864F6C35-FB89-40A1-A240-173D7F39EFDD}">
      <dsp:nvSpPr>
        <dsp:cNvPr id="0" name=""/>
        <dsp:cNvSpPr/>
      </dsp:nvSpPr>
      <dsp:spPr>
        <a:xfrm>
          <a:off x="1056561"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3063" y="6985371"/>
        <a:ext cx="659088" cy="659088"/>
      </dsp:txXfrm>
    </dsp:sp>
    <dsp:sp modelId="{4A696297-7A8A-4EF3-A543-550F16F217D7}">
      <dsp:nvSpPr>
        <dsp:cNvPr id="0" name=""/>
        <dsp:cNvSpPr/>
      </dsp:nvSpPr>
      <dsp:spPr>
        <a:xfrm rot="14175000">
          <a:off x="1014360" y="658199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2051" y="6675749"/>
        <a:ext cx="173074" cy="188749"/>
      </dsp:txXfrm>
    </dsp:sp>
    <dsp:sp modelId="{053A2F4E-DC85-4041-AF31-5A0BF7027A2B}">
      <dsp:nvSpPr>
        <dsp:cNvPr id="0" name=""/>
        <dsp:cNvSpPr/>
      </dsp:nvSpPr>
      <dsp:spPr>
        <a:xfrm>
          <a:off x="279541"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6043" y="5822478"/>
        <a:ext cx="659088" cy="659088"/>
      </dsp:txXfrm>
    </dsp:sp>
    <dsp:sp modelId="{967C4D7A-9024-449D-A0F9-A4DB6E5CE76D}">
      <dsp:nvSpPr>
        <dsp:cNvPr id="0" name=""/>
        <dsp:cNvSpPr/>
      </dsp:nvSpPr>
      <dsp:spPr>
        <a:xfrm rot="15525000">
          <a:off x="486901" y="531573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1223" y="5415021"/>
        <a:ext cx="173074" cy="188749"/>
      </dsp:txXfrm>
    </dsp:sp>
    <dsp:sp modelId="{9B83DD6F-1CE8-47AB-BF2B-2FD33DAFC947}">
      <dsp:nvSpPr>
        <dsp:cNvPr id="0" name=""/>
        <dsp:cNvSpPr/>
      </dsp:nvSpPr>
      <dsp:spPr>
        <a:xfrm>
          <a:off x="6688"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90" y="4450752"/>
        <a:ext cx="659088" cy="659088"/>
      </dsp:txXfrm>
    </dsp:sp>
    <dsp:sp modelId="{D38C9851-19D2-497D-92A5-C7B056D90529}">
      <dsp:nvSpPr>
        <dsp:cNvPr id="0" name=""/>
        <dsp:cNvSpPr/>
      </dsp:nvSpPr>
      <dsp:spPr>
        <a:xfrm rot="16875000">
          <a:off x="484171" y="394400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4023" y="4043296"/>
        <a:ext cx="173074" cy="188749"/>
      </dsp:txXfrm>
    </dsp:sp>
    <dsp:sp modelId="{F0AAD80B-1320-4E54-BC3C-1AB080A1DB90}">
      <dsp:nvSpPr>
        <dsp:cNvPr id="0" name=""/>
        <dsp:cNvSpPr/>
      </dsp:nvSpPr>
      <dsp:spPr>
        <a:xfrm>
          <a:off x="279541"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6043" y="3079026"/>
        <a:ext cx="659088" cy="659088"/>
      </dsp:txXfrm>
    </dsp:sp>
    <dsp:sp modelId="{F584AF75-025F-4739-B68F-790056C42DC9}">
      <dsp:nvSpPr>
        <dsp:cNvPr id="0" name=""/>
        <dsp:cNvSpPr/>
      </dsp:nvSpPr>
      <dsp:spPr>
        <a:xfrm rot="18225000">
          <a:off x="1006585" y="267565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3068" y="2769404"/>
        <a:ext cx="173074" cy="188749"/>
      </dsp:txXfrm>
    </dsp:sp>
    <dsp:sp modelId="{600E7B3C-BE3F-420F-AB3F-8C501010770B}">
      <dsp:nvSpPr>
        <dsp:cNvPr id="0" name=""/>
        <dsp:cNvSpPr/>
      </dsp:nvSpPr>
      <dsp:spPr>
        <a:xfrm>
          <a:off x="1056561"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3063" y="1916133"/>
        <a:ext cx="659088" cy="659088"/>
      </dsp:txXfrm>
    </dsp:sp>
    <dsp:sp modelId="{06811DA2-79D7-41F5-877B-3B221025E7BB}">
      <dsp:nvSpPr>
        <dsp:cNvPr id="0" name=""/>
        <dsp:cNvSpPr/>
      </dsp:nvSpPr>
      <dsp:spPr>
        <a:xfrm rot="19575000">
          <a:off x="1974611" y="1703764"/>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80861" y="1787284"/>
        <a:ext cx="173074" cy="188749"/>
      </dsp:txXfrm>
    </dsp:sp>
    <dsp:sp modelId="{4C248587-8794-4D16-9672-B0289067816F}">
      <dsp:nvSpPr>
        <dsp:cNvPr id="0" name=""/>
        <dsp:cNvSpPr/>
      </dsp:nvSpPr>
      <dsp:spPr>
        <a:xfrm>
          <a:off x="2219454" y="100261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5956" y="1139113"/>
        <a:ext cx="659088" cy="659088"/>
      </dsp:txXfrm>
    </dsp:sp>
    <dsp:sp modelId="{19901B25-B654-4D6F-8306-CDCF01BE7AE6}">
      <dsp:nvSpPr>
        <dsp:cNvPr id="0" name=""/>
        <dsp:cNvSpPr/>
      </dsp:nvSpPr>
      <dsp:spPr>
        <a:xfrm rot="20953233">
          <a:off x="3254720" y="1176413"/>
          <a:ext cx="279229"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5459" y="1247163"/>
        <a:ext cx="195460" cy="1887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8</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9</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10</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11</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12</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13</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14</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15</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-8</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-7</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-6</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-5</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-4</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-3</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-2</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0" i="1" kern="1200" dirty="0">
              <a:solidFill>
                <a:srgbClr val="0000FF"/>
              </a:solidFill>
              <a:latin typeface="Calibri"/>
              <a:ea typeface="+mn-ea"/>
              <a:cs typeface="+mn-cs"/>
            </a:rPr>
            <a:t>-1</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-24</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-23</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-22</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-21</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-20</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-19</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-18</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-17</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3188" y="40699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3001308" y="515114"/>
        <a:ext cx="522051" cy="522051"/>
      </dsp:txXfrm>
    </dsp:sp>
    <dsp:sp modelId="{3EC61214-0A38-4F46-8B5A-51470B571D70}">
      <dsp:nvSpPr>
        <dsp:cNvPr id="0" name=""/>
        <dsp:cNvSpPr/>
      </dsp:nvSpPr>
      <dsp:spPr>
        <a:xfrm rot="675003">
          <a:off x="3702234" y="767307"/>
          <a:ext cx="195842"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2798" y="811411"/>
        <a:ext cx="137089" cy="149503"/>
      </dsp:txXfrm>
    </dsp:sp>
    <dsp:sp modelId="{51DC019C-C6AF-4F26-BECE-9B5E8B178F4F}">
      <dsp:nvSpPr>
        <dsp:cNvPr id="0" name=""/>
        <dsp:cNvSpPr/>
      </dsp:nvSpPr>
      <dsp:spPr>
        <a:xfrm>
          <a:off x="3979708" y="623117"/>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7828" y="731237"/>
        <a:ext cx="522051" cy="522051"/>
      </dsp:txXfrm>
    </dsp:sp>
    <dsp:sp modelId="{30D46EBD-D36D-41FD-AAD5-9C9AB3EDFA83}">
      <dsp:nvSpPr>
        <dsp:cNvPr id="0" name=""/>
        <dsp:cNvSpPr/>
      </dsp:nvSpPr>
      <dsp:spPr>
        <a:xfrm rot="2025015">
          <a:off x="4707535" y="1182393"/>
          <a:ext cx="198377"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12550" y="1215696"/>
        <a:ext cx="138864" cy="149503"/>
      </dsp:txXfrm>
    </dsp:sp>
    <dsp:sp modelId="{BEFA3DEE-F13D-4375-BCD6-FB5AB4CEF8B4}">
      <dsp:nvSpPr>
        <dsp:cNvPr id="0" name=""/>
        <dsp:cNvSpPr/>
      </dsp:nvSpPr>
      <dsp:spPr>
        <a:xfrm>
          <a:off x="4904466" y="1245857"/>
          <a:ext cx="730981" cy="723746"/>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11516" y="1351847"/>
        <a:ext cx="516881" cy="511766"/>
      </dsp:txXfrm>
    </dsp:sp>
    <dsp:sp modelId="{4F8D8AB9-AD18-416C-9006-3EBF3F8ADCF2}">
      <dsp:nvSpPr>
        <dsp:cNvPr id="0" name=""/>
        <dsp:cNvSpPr/>
      </dsp:nvSpPr>
      <dsp:spPr>
        <a:xfrm rot="3503727">
          <a:off x="5456325" y="1945326"/>
          <a:ext cx="185238"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69549" y="1971496"/>
        <a:ext cx="129667" cy="149503"/>
      </dsp:txXfrm>
    </dsp:sp>
    <dsp:sp modelId="{AF06B1D6-C4AA-47C1-86C5-0E54EE244230}">
      <dsp:nvSpPr>
        <dsp:cNvPr id="0" name=""/>
        <dsp:cNvSpPr/>
      </dsp:nvSpPr>
      <dsp:spPr>
        <a:xfrm>
          <a:off x="5467580"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5700" y="2267809"/>
        <a:ext cx="522051" cy="522051"/>
      </dsp:txXfrm>
    </dsp:sp>
    <dsp:sp modelId="{4C821FEC-7C70-47B7-9C69-7EE931DB7427}">
      <dsp:nvSpPr>
        <dsp:cNvPr id="0" name=""/>
        <dsp:cNvSpPr/>
      </dsp:nvSpPr>
      <dsp:spPr>
        <a:xfrm rot="4725000">
          <a:off x="5845782" y="295084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9427" y="2971866"/>
        <a:ext cx="137088" cy="149503"/>
      </dsp:txXfrm>
    </dsp:sp>
    <dsp:sp modelId="{119B607A-A2CE-4DD8-8B71-D4AA08B3A67A}">
      <dsp:nvSpPr>
        <dsp:cNvPr id="0" name=""/>
        <dsp:cNvSpPr/>
      </dsp:nvSpPr>
      <dsp:spPr>
        <a:xfrm>
          <a:off x="5683701"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91821" y="3354324"/>
        <a:ext cx="522051" cy="522051"/>
      </dsp:txXfrm>
    </dsp:sp>
    <dsp:sp modelId="{6EF553B0-0542-4717-AE73-44B7C77C9434}">
      <dsp:nvSpPr>
        <dsp:cNvPr id="0" name=""/>
        <dsp:cNvSpPr/>
      </dsp:nvSpPr>
      <dsp:spPr>
        <a:xfrm rot="6075000">
          <a:off x="5847945" y="4037358"/>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3052" y="4058381"/>
        <a:ext cx="137088" cy="149503"/>
      </dsp:txXfrm>
    </dsp:sp>
    <dsp:sp modelId="{72F66DA1-6CF2-4F0F-AED0-F465B320DB1C}">
      <dsp:nvSpPr>
        <dsp:cNvPr id="0" name=""/>
        <dsp:cNvSpPr/>
      </dsp:nvSpPr>
      <dsp:spPr>
        <a:xfrm>
          <a:off x="5467580"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5700" y="4440840"/>
        <a:ext cx="522051" cy="522051"/>
      </dsp:txXfrm>
    </dsp:sp>
    <dsp:sp modelId="{2A0FF255-DB44-4682-A7FF-FF209AF2D31C}">
      <dsp:nvSpPr>
        <dsp:cNvPr id="0" name=""/>
        <dsp:cNvSpPr/>
      </dsp:nvSpPr>
      <dsp:spPr>
        <a:xfrm rot="7425000">
          <a:off x="5434151" y="504199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9847" y="5067405"/>
        <a:ext cx="137088" cy="149503"/>
      </dsp:txXfrm>
    </dsp:sp>
    <dsp:sp modelId="{2561AE8B-289F-4464-ABD6-AEF227881787}">
      <dsp:nvSpPr>
        <dsp:cNvPr id="0" name=""/>
        <dsp:cNvSpPr/>
      </dsp:nvSpPr>
      <dsp:spPr>
        <a:xfrm>
          <a:off x="4852118"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60238" y="5361943"/>
        <a:ext cx="522051" cy="522051"/>
      </dsp:txXfrm>
    </dsp:sp>
    <dsp:sp modelId="{DF499081-5598-44A0-84E8-C72F54AC95F2}">
      <dsp:nvSpPr>
        <dsp:cNvPr id="0" name=""/>
        <dsp:cNvSpPr/>
      </dsp:nvSpPr>
      <dsp:spPr>
        <a:xfrm rot="8775000">
          <a:off x="4667398" y="581180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21199" y="5845322"/>
        <a:ext cx="137088" cy="149503"/>
      </dsp:txXfrm>
    </dsp:sp>
    <dsp:sp modelId="{3DC38976-62A3-4A21-9CAC-CB1F46EB8EFB}">
      <dsp:nvSpPr>
        <dsp:cNvPr id="0" name=""/>
        <dsp:cNvSpPr/>
      </dsp:nvSpPr>
      <dsp:spPr>
        <a:xfrm>
          <a:off x="3931015"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9135" y="5977405"/>
        <a:ext cx="522051" cy="522051"/>
      </dsp:txXfrm>
    </dsp:sp>
    <dsp:sp modelId="{991672FA-4286-4707-9346-BC3482C52E8F}">
      <dsp:nvSpPr>
        <dsp:cNvPr id="0" name=""/>
        <dsp:cNvSpPr/>
      </dsp:nvSpPr>
      <dsp:spPr>
        <a:xfrm rot="10125000">
          <a:off x="3664416" y="622959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2604" y="6273701"/>
        <a:ext cx="137088" cy="149503"/>
      </dsp:txXfrm>
    </dsp:sp>
    <dsp:sp modelId="{D0DA752E-5018-4DA3-9691-49A3707C419B}">
      <dsp:nvSpPr>
        <dsp:cNvPr id="0" name=""/>
        <dsp:cNvSpPr/>
      </dsp:nvSpPr>
      <dsp:spPr>
        <a:xfrm>
          <a:off x="2844499" y="608540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2619" y="6193526"/>
        <a:ext cx="522051" cy="522051"/>
      </dsp:txXfrm>
    </dsp:sp>
    <dsp:sp modelId="{6D554F96-CD44-49AE-9D87-E68C54E0BAC1}">
      <dsp:nvSpPr>
        <dsp:cNvPr id="0" name=""/>
        <dsp:cNvSpPr/>
      </dsp:nvSpPr>
      <dsp:spPr>
        <a:xfrm rot="11475000">
          <a:off x="2577901" y="623175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6089" y="6287325"/>
        <a:ext cx="137088" cy="149503"/>
      </dsp:txXfrm>
    </dsp:sp>
    <dsp:sp modelId="{0D496587-CBC4-4FCD-B928-FA9EE753C7C1}">
      <dsp:nvSpPr>
        <dsp:cNvPr id="0" name=""/>
        <dsp:cNvSpPr/>
      </dsp:nvSpPr>
      <dsp:spPr>
        <a:xfrm>
          <a:off x="1757983"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6103" y="5977405"/>
        <a:ext cx="522051" cy="522051"/>
      </dsp:txXfrm>
    </dsp:sp>
    <dsp:sp modelId="{FCA9EE19-60E2-4823-9207-AAECF97AA940}">
      <dsp:nvSpPr>
        <dsp:cNvPr id="0" name=""/>
        <dsp:cNvSpPr/>
      </dsp:nvSpPr>
      <dsp:spPr>
        <a:xfrm rot="12825000">
          <a:off x="1573264" y="5817966"/>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7065" y="5884121"/>
        <a:ext cx="137088" cy="149503"/>
      </dsp:txXfrm>
    </dsp:sp>
    <dsp:sp modelId="{864F6C35-FB89-40A1-A240-173D7F39EFDD}">
      <dsp:nvSpPr>
        <dsp:cNvPr id="0" name=""/>
        <dsp:cNvSpPr/>
      </dsp:nvSpPr>
      <dsp:spPr>
        <a:xfrm>
          <a:off x="836880"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5000" y="5361943"/>
        <a:ext cx="522051" cy="522051"/>
      </dsp:txXfrm>
    </dsp:sp>
    <dsp:sp modelId="{4A696297-7A8A-4EF3-A543-550F16F217D7}">
      <dsp:nvSpPr>
        <dsp:cNvPr id="0" name=""/>
        <dsp:cNvSpPr/>
      </dsp:nvSpPr>
      <dsp:spPr>
        <a:xfrm rot="14175000">
          <a:off x="803454" y="504243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9150" y="5116699"/>
        <a:ext cx="137088" cy="149503"/>
      </dsp:txXfrm>
    </dsp:sp>
    <dsp:sp modelId="{053A2F4E-DC85-4041-AF31-5A0BF7027A2B}">
      <dsp:nvSpPr>
        <dsp:cNvPr id="0" name=""/>
        <dsp:cNvSpPr/>
      </dsp:nvSpPr>
      <dsp:spPr>
        <a:xfrm>
          <a:off x="221418"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538" y="4440840"/>
        <a:ext cx="522051" cy="522051"/>
      </dsp:txXfrm>
    </dsp:sp>
    <dsp:sp modelId="{967C4D7A-9024-449D-A0F9-A4DB6E5CE76D}">
      <dsp:nvSpPr>
        <dsp:cNvPr id="0" name=""/>
        <dsp:cNvSpPr/>
      </dsp:nvSpPr>
      <dsp:spPr>
        <a:xfrm rot="15525000">
          <a:off x="385664" y="403945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771" y="4118104"/>
        <a:ext cx="137088" cy="149503"/>
      </dsp:txXfrm>
    </dsp:sp>
    <dsp:sp modelId="{9B83DD6F-1CE8-47AB-BF2B-2FD33DAFC947}">
      <dsp:nvSpPr>
        <dsp:cNvPr id="0" name=""/>
        <dsp:cNvSpPr/>
      </dsp:nvSpPr>
      <dsp:spPr>
        <a:xfrm>
          <a:off x="5297"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417" y="3354324"/>
        <a:ext cx="522051" cy="522051"/>
      </dsp:txXfrm>
    </dsp:sp>
    <dsp:sp modelId="{D38C9851-19D2-497D-92A5-C7B056D90529}">
      <dsp:nvSpPr>
        <dsp:cNvPr id="0" name=""/>
        <dsp:cNvSpPr/>
      </dsp:nvSpPr>
      <dsp:spPr>
        <a:xfrm rot="16875000">
          <a:off x="383502" y="2952942"/>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7147" y="3031589"/>
        <a:ext cx="137088" cy="149503"/>
      </dsp:txXfrm>
    </dsp:sp>
    <dsp:sp modelId="{F0AAD80B-1320-4E54-BC3C-1AB080A1DB90}">
      <dsp:nvSpPr>
        <dsp:cNvPr id="0" name=""/>
        <dsp:cNvSpPr/>
      </dsp:nvSpPr>
      <dsp:spPr>
        <a:xfrm>
          <a:off x="221418"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538" y="2267809"/>
        <a:ext cx="522051" cy="522051"/>
      </dsp:txXfrm>
    </dsp:sp>
    <dsp:sp modelId="{F584AF75-025F-4739-B68F-790056C42DC9}">
      <dsp:nvSpPr>
        <dsp:cNvPr id="0" name=""/>
        <dsp:cNvSpPr/>
      </dsp:nvSpPr>
      <dsp:spPr>
        <a:xfrm rot="18225000">
          <a:off x="797295" y="194830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10351" y="2022565"/>
        <a:ext cx="137088" cy="149503"/>
      </dsp:txXfrm>
    </dsp:sp>
    <dsp:sp modelId="{600E7B3C-BE3F-420F-AB3F-8C501010770B}">
      <dsp:nvSpPr>
        <dsp:cNvPr id="0" name=""/>
        <dsp:cNvSpPr/>
      </dsp:nvSpPr>
      <dsp:spPr>
        <a:xfrm>
          <a:off x="836880" y="123858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5000" y="1346706"/>
        <a:ext cx="522051" cy="522051"/>
      </dsp:txXfrm>
    </dsp:sp>
    <dsp:sp modelId="{06811DA2-79D7-41F5-877B-3B221025E7BB}">
      <dsp:nvSpPr>
        <dsp:cNvPr id="0" name=""/>
        <dsp:cNvSpPr/>
      </dsp:nvSpPr>
      <dsp:spPr>
        <a:xfrm rot="19575000">
          <a:off x="1564048" y="117849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999" y="1244648"/>
        <a:ext cx="137088" cy="149503"/>
      </dsp:txXfrm>
    </dsp:sp>
    <dsp:sp modelId="{4C248587-8794-4D16-9672-B0289067816F}">
      <dsp:nvSpPr>
        <dsp:cNvPr id="0" name=""/>
        <dsp:cNvSpPr/>
      </dsp:nvSpPr>
      <dsp:spPr>
        <a:xfrm>
          <a:off x="1757983" y="62312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6103" y="731244"/>
        <a:ext cx="522051" cy="522051"/>
      </dsp:txXfrm>
    </dsp:sp>
    <dsp:sp modelId="{19901B25-B654-4D6F-8306-CDCF01BE7AE6}">
      <dsp:nvSpPr>
        <dsp:cNvPr id="0" name=""/>
        <dsp:cNvSpPr/>
      </dsp:nvSpPr>
      <dsp:spPr>
        <a:xfrm rot="20953233">
          <a:off x="2577996" y="760789"/>
          <a:ext cx="221171"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8581" y="816829"/>
        <a:ext cx="154820" cy="14950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8</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9</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10</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11</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12</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13</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14</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15</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-8</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-7</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-6</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-5</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-4</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-3</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-2</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0" i="1" kern="1200" dirty="0">
              <a:solidFill>
                <a:srgbClr val="0000FF"/>
              </a:solidFill>
              <a:latin typeface="Calibri"/>
              <a:ea typeface="+mn-ea"/>
              <a:cs typeface="+mn-cs"/>
            </a:rPr>
            <a:t>-1</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-24</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-23</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-22</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-21</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-20</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-19</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-18</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-17</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2650" y="729747"/>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9152" y="866249"/>
        <a:ext cx="659088" cy="659088"/>
      </dsp:txXfrm>
    </dsp:sp>
    <dsp:sp modelId="{3EC61214-0A38-4F46-8B5A-51470B571D70}">
      <dsp:nvSpPr>
        <dsp:cNvPr id="0" name=""/>
        <dsp:cNvSpPr/>
      </dsp:nvSpPr>
      <dsp:spPr>
        <a:xfrm rot="675003">
          <a:off x="4674070" y="1184642"/>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4783" y="1240323"/>
        <a:ext cx="173076" cy="188749"/>
      </dsp:txXfrm>
    </dsp:sp>
    <dsp:sp modelId="{51DC019C-C6AF-4F26-BECE-9B5E8B178F4F}">
      <dsp:nvSpPr>
        <dsp:cNvPr id="0" name=""/>
        <dsp:cNvSpPr/>
      </dsp:nvSpPr>
      <dsp:spPr>
        <a:xfrm>
          <a:off x="5024381" y="1002603"/>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60883" y="1139105"/>
        <a:ext cx="659088" cy="659088"/>
      </dsp:txXfrm>
    </dsp:sp>
    <dsp:sp modelId="{30D46EBD-D36D-41FD-AAD5-9C9AB3EDFA83}">
      <dsp:nvSpPr>
        <dsp:cNvPr id="0" name=""/>
        <dsp:cNvSpPr/>
      </dsp:nvSpPr>
      <dsp:spPr>
        <a:xfrm rot="2025015">
          <a:off x="5942427" y="1707061"/>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8677" y="1749372"/>
        <a:ext cx="173076" cy="188749"/>
      </dsp:txXfrm>
    </dsp:sp>
    <dsp:sp modelId="{BEFA3DEE-F13D-4375-BCD6-FB5AB4CEF8B4}">
      <dsp:nvSpPr>
        <dsp:cNvPr id="0" name=""/>
        <dsp:cNvSpPr/>
      </dsp:nvSpPr>
      <dsp:spPr>
        <a:xfrm>
          <a:off x="6187274"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3776" y="1916133"/>
        <a:ext cx="659088" cy="659088"/>
      </dsp:txXfrm>
    </dsp:sp>
    <dsp:sp modelId="{4F8D8AB9-AD18-416C-9006-3EBF3F8ADCF2}">
      <dsp:nvSpPr>
        <dsp:cNvPr id="0" name=""/>
        <dsp:cNvSpPr/>
      </dsp:nvSpPr>
      <dsp:spPr>
        <a:xfrm rot="3503727">
          <a:off x="6892857" y="2675374"/>
          <a:ext cx="229654"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9252" y="2708951"/>
        <a:ext cx="160758" cy="188749"/>
      </dsp:txXfrm>
    </dsp:sp>
    <dsp:sp modelId="{AF06B1D6-C4AA-47C1-86C5-0E54EE244230}">
      <dsp:nvSpPr>
        <dsp:cNvPr id="0" name=""/>
        <dsp:cNvSpPr/>
      </dsp:nvSpPr>
      <dsp:spPr>
        <a:xfrm>
          <a:off x="6902819"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9321" y="3079026"/>
        <a:ext cx="659088" cy="659088"/>
      </dsp:txXfrm>
    </dsp:sp>
    <dsp:sp modelId="{4C821FEC-7C70-47B7-9C69-7EE931DB7427}">
      <dsp:nvSpPr>
        <dsp:cNvPr id="0" name=""/>
        <dsp:cNvSpPr/>
      </dsp:nvSpPr>
      <dsp:spPr>
        <a:xfrm rot="4725000">
          <a:off x="7380300" y="394135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10152" y="3967898"/>
        <a:ext cx="173074" cy="188749"/>
      </dsp:txXfrm>
    </dsp:sp>
    <dsp:sp modelId="{119B607A-A2CE-4DD8-8B71-D4AA08B3A67A}">
      <dsp:nvSpPr>
        <dsp:cNvPr id="0" name=""/>
        <dsp:cNvSpPr/>
      </dsp:nvSpPr>
      <dsp:spPr>
        <a:xfrm>
          <a:off x="7175672"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12174" y="4450752"/>
        <a:ext cx="659088" cy="659088"/>
      </dsp:txXfrm>
    </dsp:sp>
    <dsp:sp modelId="{6EF553B0-0542-4717-AE73-44B7C77C9434}">
      <dsp:nvSpPr>
        <dsp:cNvPr id="0" name=""/>
        <dsp:cNvSpPr/>
      </dsp:nvSpPr>
      <dsp:spPr>
        <a:xfrm rot="6075000">
          <a:off x="7383030" y="53130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7352" y="5339624"/>
        <a:ext cx="173074" cy="188749"/>
      </dsp:txXfrm>
    </dsp:sp>
    <dsp:sp modelId="{72F66DA1-6CF2-4F0F-AED0-F465B320DB1C}">
      <dsp:nvSpPr>
        <dsp:cNvPr id="0" name=""/>
        <dsp:cNvSpPr/>
      </dsp:nvSpPr>
      <dsp:spPr>
        <a:xfrm>
          <a:off x="6902819"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9321" y="5822478"/>
        <a:ext cx="659088" cy="659088"/>
      </dsp:txXfrm>
    </dsp:sp>
    <dsp:sp modelId="{2A0FF255-DB44-4682-A7FF-FF209AF2D31C}">
      <dsp:nvSpPr>
        <dsp:cNvPr id="0" name=""/>
        <dsp:cNvSpPr/>
      </dsp:nvSpPr>
      <dsp:spPr>
        <a:xfrm rot="7425000">
          <a:off x="6860616" y="658143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8307" y="6613515"/>
        <a:ext cx="173074" cy="188749"/>
      </dsp:txXfrm>
    </dsp:sp>
    <dsp:sp modelId="{2561AE8B-289F-4464-ABD6-AEF227881787}">
      <dsp:nvSpPr>
        <dsp:cNvPr id="0" name=""/>
        <dsp:cNvSpPr/>
      </dsp:nvSpPr>
      <dsp:spPr>
        <a:xfrm>
          <a:off x="6125799"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62301" y="6985371"/>
        <a:ext cx="659088" cy="659088"/>
      </dsp:txXfrm>
    </dsp:sp>
    <dsp:sp modelId="{DF499081-5598-44A0-84E8-C72F54AC95F2}">
      <dsp:nvSpPr>
        <dsp:cNvPr id="0" name=""/>
        <dsp:cNvSpPr/>
      </dsp:nvSpPr>
      <dsp:spPr>
        <a:xfrm rot="8775000">
          <a:off x="5892590" y="755332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60514" y="7595635"/>
        <a:ext cx="173074" cy="188749"/>
      </dsp:txXfrm>
    </dsp:sp>
    <dsp:sp modelId="{3DC38976-62A3-4A21-9CAC-CB1F46EB8EFB}">
      <dsp:nvSpPr>
        <dsp:cNvPr id="0" name=""/>
        <dsp:cNvSpPr/>
      </dsp:nvSpPr>
      <dsp:spPr>
        <a:xfrm>
          <a:off x="4962906"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9408" y="7762391"/>
        <a:ext cx="659088" cy="659088"/>
      </dsp:txXfrm>
    </dsp:sp>
    <dsp:sp modelId="{991672FA-4286-4707-9346-BC3482C52E8F}">
      <dsp:nvSpPr>
        <dsp:cNvPr id="0" name=""/>
        <dsp:cNvSpPr/>
      </dsp:nvSpPr>
      <dsp:spPr>
        <a:xfrm rot="10125000">
          <a:off x="4626325" y="80807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9786" y="8136463"/>
        <a:ext cx="173074" cy="188749"/>
      </dsp:txXfrm>
    </dsp:sp>
    <dsp:sp modelId="{D0DA752E-5018-4DA3-9691-49A3707C419B}">
      <dsp:nvSpPr>
        <dsp:cNvPr id="0" name=""/>
        <dsp:cNvSpPr/>
      </dsp:nvSpPr>
      <dsp:spPr>
        <a:xfrm>
          <a:off x="3591180" y="7898742"/>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7682" y="8035244"/>
        <a:ext cx="659088" cy="659088"/>
      </dsp:txXfrm>
    </dsp:sp>
    <dsp:sp modelId="{6D554F96-CD44-49AE-9D87-E68C54E0BAC1}">
      <dsp:nvSpPr>
        <dsp:cNvPr id="0" name=""/>
        <dsp:cNvSpPr/>
      </dsp:nvSpPr>
      <dsp:spPr>
        <a:xfrm rot="11475000">
          <a:off x="3254599" y="808351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8060" y="8153664"/>
        <a:ext cx="173074" cy="188749"/>
      </dsp:txXfrm>
    </dsp:sp>
    <dsp:sp modelId="{0D496587-CBC4-4FCD-B928-FA9EE753C7C1}">
      <dsp:nvSpPr>
        <dsp:cNvPr id="0" name=""/>
        <dsp:cNvSpPr/>
      </dsp:nvSpPr>
      <dsp:spPr>
        <a:xfrm>
          <a:off x="2219454"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5956" y="7762391"/>
        <a:ext cx="659088" cy="659088"/>
      </dsp:txXfrm>
    </dsp:sp>
    <dsp:sp modelId="{FCA9EE19-60E2-4823-9207-AAECF97AA940}">
      <dsp:nvSpPr>
        <dsp:cNvPr id="0" name=""/>
        <dsp:cNvSpPr/>
      </dsp:nvSpPr>
      <dsp:spPr>
        <a:xfrm rot="12825000">
          <a:off x="1986245" y="7561098"/>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4169" y="7644618"/>
        <a:ext cx="173074" cy="188749"/>
      </dsp:txXfrm>
    </dsp:sp>
    <dsp:sp modelId="{864F6C35-FB89-40A1-A240-173D7F39EFDD}">
      <dsp:nvSpPr>
        <dsp:cNvPr id="0" name=""/>
        <dsp:cNvSpPr/>
      </dsp:nvSpPr>
      <dsp:spPr>
        <a:xfrm>
          <a:off x="1056561"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3063" y="6985371"/>
        <a:ext cx="659088" cy="659088"/>
      </dsp:txXfrm>
    </dsp:sp>
    <dsp:sp modelId="{4A696297-7A8A-4EF3-A543-550F16F217D7}">
      <dsp:nvSpPr>
        <dsp:cNvPr id="0" name=""/>
        <dsp:cNvSpPr/>
      </dsp:nvSpPr>
      <dsp:spPr>
        <a:xfrm rot="14175000">
          <a:off x="1014360" y="658199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2051" y="6675749"/>
        <a:ext cx="173074" cy="188749"/>
      </dsp:txXfrm>
    </dsp:sp>
    <dsp:sp modelId="{053A2F4E-DC85-4041-AF31-5A0BF7027A2B}">
      <dsp:nvSpPr>
        <dsp:cNvPr id="0" name=""/>
        <dsp:cNvSpPr/>
      </dsp:nvSpPr>
      <dsp:spPr>
        <a:xfrm>
          <a:off x="279541"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6043" y="5822478"/>
        <a:ext cx="659088" cy="659088"/>
      </dsp:txXfrm>
    </dsp:sp>
    <dsp:sp modelId="{967C4D7A-9024-449D-A0F9-A4DB6E5CE76D}">
      <dsp:nvSpPr>
        <dsp:cNvPr id="0" name=""/>
        <dsp:cNvSpPr/>
      </dsp:nvSpPr>
      <dsp:spPr>
        <a:xfrm rot="15525000">
          <a:off x="486901" y="531573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1223" y="5415021"/>
        <a:ext cx="173074" cy="188749"/>
      </dsp:txXfrm>
    </dsp:sp>
    <dsp:sp modelId="{9B83DD6F-1CE8-47AB-BF2B-2FD33DAFC947}">
      <dsp:nvSpPr>
        <dsp:cNvPr id="0" name=""/>
        <dsp:cNvSpPr/>
      </dsp:nvSpPr>
      <dsp:spPr>
        <a:xfrm>
          <a:off x="6688"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90" y="4450752"/>
        <a:ext cx="659088" cy="659088"/>
      </dsp:txXfrm>
    </dsp:sp>
    <dsp:sp modelId="{D38C9851-19D2-497D-92A5-C7B056D90529}">
      <dsp:nvSpPr>
        <dsp:cNvPr id="0" name=""/>
        <dsp:cNvSpPr/>
      </dsp:nvSpPr>
      <dsp:spPr>
        <a:xfrm rot="16875000">
          <a:off x="484171" y="394400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4023" y="4043296"/>
        <a:ext cx="173074" cy="188749"/>
      </dsp:txXfrm>
    </dsp:sp>
    <dsp:sp modelId="{F0AAD80B-1320-4E54-BC3C-1AB080A1DB90}">
      <dsp:nvSpPr>
        <dsp:cNvPr id="0" name=""/>
        <dsp:cNvSpPr/>
      </dsp:nvSpPr>
      <dsp:spPr>
        <a:xfrm>
          <a:off x="279541"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6043" y="3079026"/>
        <a:ext cx="659088" cy="659088"/>
      </dsp:txXfrm>
    </dsp:sp>
    <dsp:sp modelId="{F584AF75-025F-4739-B68F-790056C42DC9}">
      <dsp:nvSpPr>
        <dsp:cNvPr id="0" name=""/>
        <dsp:cNvSpPr/>
      </dsp:nvSpPr>
      <dsp:spPr>
        <a:xfrm rot="18225000">
          <a:off x="1006585" y="267565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3068" y="2769404"/>
        <a:ext cx="173074" cy="188749"/>
      </dsp:txXfrm>
    </dsp:sp>
    <dsp:sp modelId="{600E7B3C-BE3F-420F-AB3F-8C501010770B}">
      <dsp:nvSpPr>
        <dsp:cNvPr id="0" name=""/>
        <dsp:cNvSpPr/>
      </dsp:nvSpPr>
      <dsp:spPr>
        <a:xfrm>
          <a:off x="1056561"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3063" y="1916133"/>
        <a:ext cx="659088" cy="659088"/>
      </dsp:txXfrm>
    </dsp:sp>
    <dsp:sp modelId="{06811DA2-79D7-41F5-877B-3B221025E7BB}">
      <dsp:nvSpPr>
        <dsp:cNvPr id="0" name=""/>
        <dsp:cNvSpPr/>
      </dsp:nvSpPr>
      <dsp:spPr>
        <a:xfrm rot="19575000">
          <a:off x="1974611" y="1703764"/>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80861" y="1787284"/>
        <a:ext cx="173074" cy="188749"/>
      </dsp:txXfrm>
    </dsp:sp>
    <dsp:sp modelId="{4C248587-8794-4D16-9672-B0289067816F}">
      <dsp:nvSpPr>
        <dsp:cNvPr id="0" name=""/>
        <dsp:cNvSpPr/>
      </dsp:nvSpPr>
      <dsp:spPr>
        <a:xfrm>
          <a:off x="2219454" y="100261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5956" y="1139113"/>
        <a:ext cx="659088" cy="659088"/>
      </dsp:txXfrm>
    </dsp:sp>
    <dsp:sp modelId="{19901B25-B654-4D6F-8306-CDCF01BE7AE6}">
      <dsp:nvSpPr>
        <dsp:cNvPr id="0" name=""/>
        <dsp:cNvSpPr/>
      </dsp:nvSpPr>
      <dsp:spPr>
        <a:xfrm rot="20953233">
          <a:off x="3254720" y="1176413"/>
          <a:ext cx="279229"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5459" y="1247163"/>
        <a:ext cx="195460" cy="1887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3188" y="40699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3001308" y="515114"/>
        <a:ext cx="522051" cy="522051"/>
      </dsp:txXfrm>
    </dsp:sp>
    <dsp:sp modelId="{3EC61214-0A38-4F46-8B5A-51470B571D70}">
      <dsp:nvSpPr>
        <dsp:cNvPr id="0" name=""/>
        <dsp:cNvSpPr/>
      </dsp:nvSpPr>
      <dsp:spPr>
        <a:xfrm rot="675003">
          <a:off x="3702234" y="767307"/>
          <a:ext cx="195842"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2798" y="811411"/>
        <a:ext cx="137089" cy="149503"/>
      </dsp:txXfrm>
    </dsp:sp>
    <dsp:sp modelId="{51DC019C-C6AF-4F26-BECE-9B5E8B178F4F}">
      <dsp:nvSpPr>
        <dsp:cNvPr id="0" name=""/>
        <dsp:cNvSpPr/>
      </dsp:nvSpPr>
      <dsp:spPr>
        <a:xfrm>
          <a:off x="3979708" y="623117"/>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7828" y="731237"/>
        <a:ext cx="522051" cy="522051"/>
      </dsp:txXfrm>
    </dsp:sp>
    <dsp:sp modelId="{30D46EBD-D36D-41FD-AAD5-9C9AB3EDFA83}">
      <dsp:nvSpPr>
        <dsp:cNvPr id="0" name=""/>
        <dsp:cNvSpPr/>
      </dsp:nvSpPr>
      <dsp:spPr>
        <a:xfrm rot="2025015">
          <a:off x="4707535" y="1182393"/>
          <a:ext cx="198377"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12550" y="1215696"/>
        <a:ext cx="138864" cy="149503"/>
      </dsp:txXfrm>
    </dsp:sp>
    <dsp:sp modelId="{BEFA3DEE-F13D-4375-BCD6-FB5AB4CEF8B4}">
      <dsp:nvSpPr>
        <dsp:cNvPr id="0" name=""/>
        <dsp:cNvSpPr/>
      </dsp:nvSpPr>
      <dsp:spPr>
        <a:xfrm>
          <a:off x="4904466" y="1245857"/>
          <a:ext cx="730981" cy="723746"/>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11516" y="1351847"/>
        <a:ext cx="516881" cy="511766"/>
      </dsp:txXfrm>
    </dsp:sp>
    <dsp:sp modelId="{4F8D8AB9-AD18-416C-9006-3EBF3F8ADCF2}">
      <dsp:nvSpPr>
        <dsp:cNvPr id="0" name=""/>
        <dsp:cNvSpPr/>
      </dsp:nvSpPr>
      <dsp:spPr>
        <a:xfrm rot="3503727">
          <a:off x="5456325" y="1945326"/>
          <a:ext cx="185238"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69549" y="1971496"/>
        <a:ext cx="129667" cy="149503"/>
      </dsp:txXfrm>
    </dsp:sp>
    <dsp:sp modelId="{AF06B1D6-C4AA-47C1-86C5-0E54EE244230}">
      <dsp:nvSpPr>
        <dsp:cNvPr id="0" name=""/>
        <dsp:cNvSpPr/>
      </dsp:nvSpPr>
      <dsp:spPr>
        <a:xfrm>
          <a:off x="5467580"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5700" y="2267809"/>
        <a:ext cx="522051" cy="522051"/>
      </dsp:txXfrm>
    </dsp:sp>
    <dsp:sp modelId="{4C821FEC-7C70-47B7-9C69-7EE931DB7427}">
      <dsp:nvSpPr>
        <dsp:cNvPr id="0" name=""/>
        <dsp:cNvSpPr/>
      </dsp:nvSpPr>
      <dsp:spPr>
        <a:xfrm rot="4725000">
          <a:off x="5845782" y="295084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9427" y="2971866"/>
        <a:ext cx="137088" cy="149503"/>
      </dsp:txXfrm>
    </dsp:sp>
    <dsp:sp modelId="{119B607A-A2CE-4DD8-8B71-D4AA08B3A67A}">
      <dsp:nvSpPr>
        <dsp:cNvPr id="0" name=""/>
        <dsp:cNvSpPr/>
      </dsp:nvSpPr>
      <dsp:spPr>
        <a:xfrm>
          <a:off x="5683701"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91821" y="3354324"/>
        <a:ext cx="522051" cy="522051"/>
      </dsp:txXfrm>
    </dsp:sp>
    <dsp:sp modelId="{6EF553B0-0542-4717-AE73-44B7C77C9434}">
      <dsp:nvSpPr>
        <dsp:cNvPr id="0" name=""/>
        <dsp:cNvSpPr/>
      </dsp:nvSpPr>
      <dsp:spPr>
        <a:xfrm rot="6075000">
          <a:off x="5847945" y="4037358"/>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3052" y="4058381"/>
        <a:ext cx="137088" cy="149503"/>
      </dsp:txXfrm>
    </dsp:sp>
    <dsp:sp modelId="{72F66DA1-6CF2-4F0F-AED0-F465B320DB1C}">
      <dsp:nvSpPr>
        <dsp:cNvPr id="0" name=""/>
        <dsp:cNvSpPr/>
      </dsp:nvSpPr>
      <dsp:spPr>
        <a:xfrm>
          <a:off x="5467580"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5700" y="4440840"/>
        <a:ext cx="522051" cy="522051"/>
      </dsp:txXfrm>
    </dsp:sp>
    <dsp:sp modelId="{2A0FF255-DB44-4682-A7FF-FF209AF2D31C}">
      <dsp:nvSpPr>
        <dsp:cNvPr id="0" name=""/>
        <dsp:cNvSpPr/>
      </dsp:nvSpPr>
      <dsp:spPr>
        <a:xfrm rot="7425000">
          <a:off x="5434151" y="504199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9847" y="5067405"/>
        <a:ext cx="137088" cy="149503"/>
      </dsp:txXfrm>
    </dsp:sp>
    <dsp:sp modelId="{2561AE8B-289F-4464-ABD6-AEF227881787}">
      <dsp:nvSpPr>
        <dsp:cNvPr id="0" name=""/>
        <dsp:cNvSpPr/>
      </dsp:nvSpPr>
      <dsp:spPr>
        <a:xfrm>
          <a:off x="4852118"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60238" y="5361943"/>
        <a:ext cx="522051" cy="522051"/>
      </dsp:txXfrm>
    </dsp:sp>
    <dsp:sp modelId="{DF499081-5598-44A0-84E8-C72F54AC95F2}">
      <dsp:nvSpPr>
        <dsp:cNvPr id="0" name=""/>
        <dsp:cNvSpPr/>
      </dsp:nvSpPr>
      <dsp:spPr>
        <a:xfrm rot="8775000">
          <a:off x="4667398" y="581180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21199" y="5845322"/>
        <a:ext cx="137088" cy="149503"/>
      </dsp:txXfrm>
    </dsp:sp>
    <dsp:sp modelId="{3DC38976-62A3-4A21-9CAC-CB1F46EB8EFB}">
      <dsp:nvSpPr>
        <dsp:cNvPr id="0" name=""/>
        <dsp:cNvSpPr/>
      </dsp:nvSpPr>
      <dsp:spPr>
        <a:xfrm>
          <a:off x="3931015"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9135" y="5977405"/>
        <a:ext cx="522051" cy="522051"/>
      </dsp:txXfrm>
    </dsp:sp>
    <dsp:sp modelId="{991672FA-4286-4707-9346-BC3482C52E8F}">
      <dsp:nvSpPr>
        <dsp:cNvPr id="0" name=""/>
        <dsp:cNvSpPr/>
      </dsp:nvSpPr>
      <dsp:spPr>
        <a:xfrm rot="10125000">
          <a:off x="3664416" y="622959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2604" y="6273701"/>
        <a:ext cx="137088" cy="149503"/>
      </dsp:txXfrm>
    </dsp:sp>
    <dsp:sp modelId="{D0DA752E-5018-4DA3-9691-49A3707C419B}">
      <dsp:nvSpPr>
        <dsp:cNvPr id="0" name=""/>
        <dsp:cNvSpPr/>
      </dsp:nvSpPr>
      <dsp:spPr>
        <a:xfrm>
          <a:off x="2844499" y="608540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2619" y="6193526"/>
        <a:ext cx="522051" cy="522051"/>
      </dsp:txXfrm>
    </dsp:sp>
    <dsp:sp modelId="{6D554F96-CD44-49AE-9D87-E68C54E0BAC1}">
      <dsp:nvSpPr>
        <dsp:cNvPr id="0" name=""/>
        <dsp:cNvSpPr/>
      </dsp:nvSpPr>
      <dsp:spPr>
        <a:xfrm rot="11475000">
          <a:off x="2577901" y="623175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6089" y="6287325"/>
        <a:ext cx="137088" cy="149503"/>
      </dsp:txXfrm>
    </dsp:sp>
    <dsp:sp modelId="{0D496587-CBC4-4FCD-B928-FA9EE753C7C1}">
      <dsp:nvSpPr>
        <dsp:cNvPr id="0" name=""/>
        <dsp:cNvSpPr/>
      </dsp:nvSpPr>
      <dsp:spPr>
        <a:xfrm>
          <a:off x="1757983"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6103" y="5977405"/>
        <a:ext cx="522051" cy="522051"/>
      </dsp:txXfrm>
    </dsp:sp>
    <dsp:sp modelId="{FCA9EE19-60E2-4823-9207-AAECF97AA940}">
      <dsp:nvSpPr>
        <dsp:cNvPr id="0" name=""/>
        <dsp:cNvSpPr/>
      </dsp:nvSpPr>
      <dsp:spPr>
        <a:xfrm rot="12825000">
          <a:off x="1573264" y="5817966"/>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7065" y="5884121"/>
        <a:ext cx="137088" cy="149503"/>
      </dsp:txXfrm>
    </dsp:sp>
    <dsp:sp modelId="{864F6C35-FB89-40A1-A240-173D7F39EFDD}">
      <dsp:nvSpPr>
        <dsp:cNvPr id="0" name=""/>
        <dsp:cNvSpPr/>
      </dsp:nvSpPr>
      <dsp:spPr>
        <a:xfrm>
          <a:off x="836880"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5000" y="5361943"/>
        <a:ext cx="522051" cy="522051"/>
      </dsp:txXfrm>
    </dsp:sp>
    <dsp:sp modelId="{4A696297-7A8A-4EF3-A543-550F16F217D7}">
      <dsp:nvSpPr>
        <dsp:cNvPr id="0" name=""/>
        <dsp:cNvSpPr/>
      </dsp:nvSpPr>
      <dsp:spPr>
        <a:xfrm rot="14175000">
          <a:off x="803454" y="504243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9150" y="5116699"/>
        <a:ext cx="137088" cy="149503"/>
      </dsp:txXfrm>
    </dsp:sp>
    <dsp:sp modelId="{053A2F4E-DC85-4041-AF31-5A0BF7027A2B}">
      <dsp:nvSpPr>
        <dsp:cNvPr id="0" name=""/>
        <dsp:cNvSpPr/>
      </dsp:nvSpPr>
      <dsp:spPr>
        <a:xfrm>
          <a:off x="221418"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538" y="4440840"/>
        <a:ext cx="522051" cy="522051"/>
      </dsp:txXfrm>
    </dsp:sp>
    <dsp:sp modelId="{967C4D7A-9024-449D-A0F9-A4DB6E5CE76D}">
      <dsp:nvSpPr>
        <dsp:cNvPr id="0" name=""/>
        <dsp:cNvSpPr/>
      </dsp:nvSpPr>
      <dsp:spPr>
        <a:xfrm rot="15525000">
          <a:off x="385664" y="403945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771" y="4118104"/>
        <a:ext cx="137088" cy="149503"/>
      </dsp:txXfrm>
    </dsp:sp>
    <dsp:sp modelId="{9B83DD6F-1CE8-47AB-BF2B-2FD33DAFC947}">
      <dsp:nvSpPr>
        <dsp:cNvPr id="0" name=""/>
        <dsp:cNvSpPr/>
      </dsp:nvSpPr>
      <dsp:spPr>
        <a:xfrm>
          <a:off x="5297"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417" y="3354324"/>
        <a:ext cx="522051" cy="522051"/>
      </dsp:txXfrm>
    </dsp:sp>
    <dsp:sp modelId="{D38C9851-19D2-497D-92A5-C7B056D90529}">
      <dsp:nvSpPr>
        <dsp:cNvPr id="0" name=""/>
        <dsp:cNvSpPr/>
      </dsp:nvSpPr>
      <dsp:spPr>
        <a:xfrm rot="16875000">
          <a:off x="383502" y="2952942"/>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7147" y="3031589"/>
        <a:ext cx="137088" cy="149503"/>
      </dsp:txXfrm>
    </dsp:sp>
    <dsp:sp modelId="{F0AAD80B-1320-4E54-BC3C-1AB080A1DB90}">
      <dsp:nvSpPr>
        <dsp:cNvPr id="0" name=""/>
        <dsp:cNvSpPr/>
      </dsp:nvSpPr>
      <dsp:spPr>
        <a:xfrm>
          <a:off x="221418"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538" y="2267809"/>
        <a:ext cx="522051" cy="522051"/>
      </dsp:txXfrm>
    </dsp:sp>
    <dsp:sp modelId="{F584AF75-025F-4739-B68F-790056C42DC9}">
      <dsp:nvSpPr>
        <dsp:cNvPr id="0" name=""/>
        <dsp:cNvSpPr/>
      </dsp:nvSpPr>
      <dsp:spPr>
        <a:xfrm rot="18225000">
          <a:off x="797295" y="194830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10351" y="2022565"/>
        <a:ext cx="137088" cy="149503"/>
      </dsp:txXfrm>
    </dsp:sp>
    <dsp:sp modelId="{600E7B3C-BE3F-420F-AB3F-8C501010770B}">
      <dsp:nvSpPr>
        <dsp:cNvPr id="0" name=""/>
        <dsp:cNvSpPr/>
      </dsp:nvSpPr>
      <dsp:spPr>
        <a:xfrm>
          <a:off x="836880" y="123858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5000" y="1346706"/>
        <a:ext cx="522051" cy="522051"/>
      </dsp:txXfrm>
    </dsp:sp>
    <dsp:sp modelId="{06811DA2-79D7-41F5-877B-3B221025E7BB}">
      <dsp:nvSpPr>
        <dsp:cNvPr id="0" name=""/>
        <dsp:cNvSpPr/>
      </dsp:nvSpPr>
      <dsp:spPr>
        <a:xfrm rot="19575000">
          <a:off x="1564048" y="117849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999" y="1244648"/>
        <a:ext cx="137088" cy="149503"/>
      </dsp:txXfrm>
    </dsp:sp>
    <dsp:sp modelId="{4C248587-8794-4D16-9672-B0289067816F}">
      <dsp:nvSpPr>
        <dsp:cNvPr id="0" name=""/>
        <dsp:cNvSpPr/>
      </dsp:nvSpPr>
      <dsp:spPr>
        <a:xfrm>
          <a:off x="1757983" y="62312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6103" y="731244"/>
        <a:ext cx="522051" cy="522051"/>
      </dsp:txXfrm>
    </dsp:sp>
    <dsp:sp modelId="{19901B25-B654-4D6F-8306-CDCF01BE7AE6}">
      <dsp:nvSpPr>
        <dsp:cNvPr id="0" name=""/>
        <dsp:cNvSpPr/>
      </dsp:nvSpPr>
      <dsp:spPr>
        <a:xfrm rot="20953233">
          <a:off x="2577996" y="760789"/>
          <a:ext cx="221171"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8581" y="816829"/>
        <a:ext cx="154820" cy="1495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4" cy="465138"/>
          </a:xfrm>
          <a:prstGeom prst="rect">
            <a:avLst/>
          </a:prstGeom>
        </p:spPr>
        <p:txBody>
          <a:bodyPr vert="horz" lIns="93159" tIns="46580" rIns="93159" bIns="46580" rtlCol="0"/>
          <a:lstStyle>
            <a:lvl1pPr algn="l">
              <a:defRPr sz="1200"/>
            </a:lvl1pPr>
          </a:lstStyle>
          <a:p>
            <a:pPr>
              <a:defRPr/>
            </a:pPr>
            <a:endParaRPr lang="en-US"/>
          </a:p>
        </p:txBody>
      </p:sp>
      <p:sp>
        <p:nvSpPr>
          <p:cNvPr id="3" name="Date Placeholder 2"/>
          <p:cNvSpPr>
            <a:spLocks noGrp="1"/>
          </p:cNvSpPr>
          <p:nvPr>
            <p:ph type="dt" sz="quarter" idx="1"/>
          </p:nvPr>
        </p:nvSpPr>
        <p:spPr>
          <a:xfrm>
            <a:off x="3970548" y="0"/>
            <a:ext cx="3038264" cy="465138"/>
          </a:xfrm>
          <a:prstGeom prst="rect">
            <a:avLst/>
          </a:prstGeom>
        </p:spPr>
        <p:txBody>
          <a:bodyPr vert="horz" lIns="93159" tIns="46580" rIns="93159" bIns="46580" rtlCol="0"/>
          <a:lstStyle>
            <a:lvl1pPr algn="r">
              <a:defRPr sz="1200"/>
            </a:lvl1pPr>
          </a:lstStyle>
          <a:p>
            <a:pPr>
              <a:defRPr/>
            </a:pPr>
            <a:fld id="{231B3D12-EB5E-4DBD-B1D2-B9BE0915A721}" type="datetimeFigureOut">
              <a:rPr lang="en-US"/>
              <a:pPr>
                <a:defRPr/>
              </a:pPr>
              <a:t>1/16/23</a:t>
            </a:fld>
            <a:endParaRPr lang="en-US"/>
          </a:p>
        </p:txBody>
      </p:sp>
      <p:sp>
        <p:nvSpPr>
          <p:cNvPr id="4" name="Footer Placeholder 3"/>
          <p:cNvSpPr>
            <a:spLocks noGrp="1"/>
          </p:cNvSpPr>
          <p:nvPr>
            <p:ph type="ftr" sz="quarter" idx="2"/>
          </p:nvPr>
        </p:nvSpPr>
        <p:spPr>
          <a:xfrm>
            <a:off x="0" y="8829675"/>
            <a:ext cx="3038264" cy="465138"/>
          </a:xfrm>
          <a:prstGeom prst="rect">
            <a:avLst/>
          </a:prstGeom>
        </p:spPr>
        <p:txBody>
          <a:bodyPr vert="horz" lIns="93159" tIns="46580" rIns="93159" bIns="4658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548" y="8829675"/>
            <a:ext cx="3038264" cy="465138"/>
          </a:xfrm>
          <a:prstGeom prst="rect">
            <a:avLst/>
          </a:prstGeom>
        </p:spPr>
        <p:txBody>
          <a:bodyPr vert="horz" lIns="93159" tIns="46580" rIns="93159" bIns="46580" rtlCol="0" anchor="b"/>
          <a:lstStyle>
            <a:lvl1pPr algn="r">
              <a:defRPr sz="1200"/>
            </a:lvl1pPr>
          </a:lstStyle>
          <a:p>
            <a:pPr>
              <a:defRPr/>
            </a:pPr>
            <a:fld id="{9689D15F-4C94-4BB4-A061-5F06739A4601}"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p:cNvSpPr>
          <p:nvPr>
            <p:ph type="sldImg"/>
          </p:nvPr>
        </p:nvSpPr>
        <p:spPr bwMode="auto">
          <a:xfrm>
            <a:off x="1181100" y="696913"/>
            <a:ext cx="4648200" cy="3486150"/>
          </a:xfrm>
          <a:prstGeom prst="rect">
            <a:avLst/>
          </a:prstGeom>
          <a:noFill/>
          <a:ln w="9525">
            <a:noFill/>
            <a:round/>
            <a:headEnd/>
            <a:tailEnd/>
          </a:ln>
        </p:spPr>
      </p:sp>
      <p:sp>
        <p:nvSpPr>
          <p:cNvPr id="2050" name="Rectangle 2"/>
          <p:cNvSpPr>
            <a:spLocks noGrp="1"/>
          </p:cNvSpPr>
          <p:nvPr>
            <p:ph type="body" sz="quarter" idx="1"/>
          </p:nvPr>
        </p:nvSpPr>
        <p:spPr bwMode="auto">
          <a:xfrm>
            <a:off x="935462" y="4416426"/>
            <a:ext cx="5139478" cy="4183063"/>
          </a:xfrm>
          <a:prstGeom prst="rect">
            <a:avLst/>
          </a:prstGeom>
          <a:noFill/>
          <a:ln w="9525" cap="flat" cmpd="sng">
            <a:noFill/>
            <a:prstDash val="solid"/>
            <a:round/>
            <a:headEnd type="none" w="med" len="med"/>
            <a:tailEnd type="none" w="med" len="med"/>
          </a:ln>
          <a:effectLst/>
        </p:spPr>
        <p:txBody>
          <a:bodyPr vert="horz" wrap="square" lIns="93159" tIns="46580" rIns="93159" bIns="46580" numCol="1" anchor="t" anchorCtr="0" compatLnSpc="1">
            <a:prstTxWarp prst="textNoShape">
              <a:avLst/>
            </a:prstTxWarp>
          </a:bodyPr>
          <a:lstStyle/>
          <a:p>
            <a:pPr lvl="0"/>
            <a:r>
              <a:rPr lang="en-US" noProof="0">
                <a:sym typeface="Helvetica Neue" charset="0"/>
              </a:rPr>
              <a:t>Click to edit Master text styles</a:t>
            </a:r>
          </a:p>
          <a:p>
            <a:pPr lvl="1"/>
            <a:r>
              <a:rPr lang="en-US" noProof="0">
                <a:sym typeface="Helvetica Neue" charset="0"/>
              </a:rPr>
              <a:t>Second level</a:t>
            </a:r>
          </a:p>
          <a:p>
            <a:pPr lvl="2"/>
            <a:r>
              <a:rPr lang="en-US" noProof="0">
                <a:sym typeface="Helvetica Neue" charset="0"/>
              </a:rPr>
              <a:t>Third level</a:t>
            </a:r>
          </a:p>
          <a:p>
            <a:pPr lvl="3"/>
            <a:r>
              <a:rPr lang="en-US" noProof="0">
                <a:sym typeface="Helvetica Neue" charset="0"/>
              </a:rPr>
              <a:t>Fourth level</a:t>
            </a:r>
          </a:p>
          <a:p>
            <a:pPr lvl="4"/>
            <a:r>
              <a:rPr lang="en-US"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0A1846-15C1-4F35-AD6E-2FC96FAC81C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44</a:t>
            </a:fld>
            <a:endParaRPr lang="en-US"/>
          </a:p>
        </p:txBody>
      </p:sp>
    </p:spTree>
    <p:extLst>
      <p:ext uri="{BB962C8B-B14F-4D97-AF65-F5344CB8AC3E}">
        <p14:creationId xmlns:p14="http://schemas.microsoft.com/office/powerpoint/2010/main" val="2778124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07349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52</a:t>
            </a:fld>
            <a:endParaRPr lang="en-US"/>
          </a:p>
        </p:txBody>
      </p:sp>
    </p:spTree>
    <p:extLst>
      <p:ext uri="{BB962C8B-B14F-4D97-AF65-F5344CB8AC3E}">
        <p14:creationId xmlns:p14="http://schemas.microsoft.com/office/powerpoint/2010/main" val="828278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55</a:t>
            </a:fld>
            <a:endParaRPr lang="en-US"/>
          </a:p>
        </p:txBody>
      </p:sp>
    </p:spTree>
    <p:extLst>
      <p:ext uri="{BB962C8B-B14F-4D97-AF65-F5344CB8AC3E}">
        <p14:creationId xmlns:p14="http://schemas.microsoft.com/office/powerpoint/2010/main" val="1993365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56</a:t>
            </a:fld>
            <a:endParaRPr lang="en-US"/>
          </a:p>
        </p:txBody>
      </p:sp>
    </p:spTree>
    <p:extLst>
      <p:ext uri="{BB962C8B-B14F-4D97-AF65-F5344CB8AC3E}">
        <p14:creationId xmlns:p14="http://schemas.microsoft.com/office/powerpoint/2010/main" val="254222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63</a:t>
            </a:fld>
            <a:endParaRPr lang="en-US"/>
          </a:p>
        </p:txBody>
      </p:sp>
    </p:spTree>
    <p:extLst>
      <p:ext uri="{BB962C8B-B14F-4D97-AF65-F5344CB8AC3E}">
        <p14:creationId xmlns:p14="http://schemas.microsoft.com/office/powerpoint/2010/main" val="729875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64</a:t>
            </a:fld>
            <a:endParaRPr lang="en-US"/>
          </a:p>
        </p:txBody>
      </p:sp>
    </p:spTree>
    <p:extLst>
      <p:ext uri="{BB962C8B-B14F-4D97-AF65-F5344CB8AC3E}">
        <p14:creationId xmlns:p14="http://schemas.microsoft.com/office/powerpoint/2010/main" val="2136677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66</a:t>
            </a:fld>
            <a:endParaRPr lang="en-US"/>
          </a:p>
        </p:txBody>
      </p:sp>
    </p:spTree>
    <p:extLst>
      <p:ext uri="{BB962C8B-B14F-4D97-AF65-F5344CB8AC3E}">
        <p14:creationId xmlns:p14="http://schemas.microsoft.com/office/powerpoint/2010/main" val="3246042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67</a:t>
            </a:fld>
            <a:endParaRPr lang="en-US"/>
          </a:p>
        </p:txBody>
      </p:sp>
    </p:spTree>
    <p:extLst>
      <p:ext uri="{BB962C8B-B14F-4D97-AF65-F5344CB8AC3E}">
        <p14:creationId xmlns:p14="http://schemas.microsoft.com/office/powerpoint/2010/main" val="3840788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69</a:t>
            </a:fld>
            <a:endParaRPr lang="en-US"/>
          </a:p>
        </p:txBody>
      </p:sp>
    </p:spTree>
    <p:extLst>
      <p:ext uri="{BB962C8B-B14F-4D97-AF65-F5344CB8AC3E}">
        <p14:creationId xmlns:p14="http://schemas.microsoft.com/office/powerpoint/2010/main" val="382690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33292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6000597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77</a:t>
            </a:fld>
            <a:endParaRPr lang="en-US"/>
          </a:p>
        </p:txBody>
      </p:sp>
    </p:spTree>
    <p:extLst>
      <p:ext uri="{BB962C8B-B14F-4D97-AF65-F5344CB8AC3E}">
        <p14:creationId xmlns:p14="http://schemas.microsoft.com/office/powerpoint/2010/main" val="3533984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78</a:t>
            </a:fld>
            <a:endParaRPr lang="en-US"/>
          </a:p>
        </p:txBody>
      </p:sp>
    </p:spTree>
    <p:extLst>
      <p:ext uri="{BB962C8B-B14F-4D97-AF65-F5344CB8AC3E}">
        <p14:creationId xmlns:p14="http://schemas.microsoft.com/office/powerpoint/2010/main" val="142500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79</a:t>
            </a:fld>
            <a:endParaRPr lang="en-US"/>
          </a:p>
        </p:txBody>
      </p:sp>
    </p:spTree>
    <p:extLst>
      <p:ext uri="{BB962C8B-B14F-4D97-AF65-F5344CB8AC3E}">
        <p14:creationId xmlns:p14="http://schemas.microsoft.com/office/powerpoint/2010/main" val="1066594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80</a:t>
            </a:fld>
            <a:endParaRPr lang="en-US"/>
          </a:p>
        </p:txBody>
      </p:sp>
    </p:spTree>
    <p:extLst>
      <p:ext uri="{BB962C8B-B14F-4D97-AF65-F5344CB8AC3E}">
        <p14:creationId xmlns:p14="http://schemas.microsoft.com/office/powerpoint/2010/main" val="2622571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i="0" kern="1200" dirty="0">
                <a:solidFill>
                  <a:schemeClr val="tx1"/>
                </a:solidFill>
                <a:effectLst/>
                <a:latin typeface="+mn-lt"/>
                <a:ea typeface="+mn-ea"/>
                <a:cs typeface="+mn-cs"/>
              </a:rPr>
              <a:t>Processor's instructions directly operate on registers that have a fixed size. This native </a:t>
            </a:r>
            <a:r>
              <a:rPr lang="en-US" sz="2400" b="0" i="1" kern="1200" dirty="0">
                <a:solidFill>
                  <a:schemeClr val="tx1"/>
                </a:solidFill>
                <a:effectLst/>
                <a:latin typeface="+mn-lt"/>
                <a:ea typeface="+mn-ea"/>
                <a:cs typeface="+mn-cs"/>
              </a:rPr>
              <a:t>word size</a:t>
            </a:r>
            <a:r>
              <a:rPr lang="en-US" sz="2400" b="0" i="0" kern="1200" dirty="0">
                <a:solidFill>
                  <a:schemeClr val="tx1"/>
                </a:solidFill>
                <a:effectLst/>
                <a:latin typeface="+mn-lt"/>
                <a:ea typeface="+mn-ea"/>
                <a:cs typeface="+mn-cs"/>
              </a:rPr>
              <a:t> is the number of bits (0 or 1) that can be stored and manipulated by single instructions. Throughout history the word size of processors has increased, as design and manufacturing techniques have improved. Modern processors have a word size of 64 bits, although they are often used as if the word size was just 32 bits. In order for the basic operators to map directly to machine instructions, the size of the basic representation of integers in C0 was chosen to be 32 bits.</a:t>
            </a:r>
          </a:p>
          <a:p>
            <a:endParaRPr lang="en-US" dirty="0"/>
          </a:p>
          <a:p>
            <a:r>
              <a:rPr lang="en-US" sz="2400" b="0" i="0" kern="1200" dirty="0">
                <a:solidFill>
                  <a:schemeClr val="tx1"/>
                </a:solidFill>
                <a:effectLst/>
                <a:latin typeface="+mn-lt"/>
                <a:ea typeface="+mn-ea"/>
                <a:cs typeface="+mn-cs"/>
              </a:rPr>
              <a:t>How many different values of type </a:t>
            </a:r>
            <a:r>
              <a:rPr lang="en-US" dirty="0"/>
              <a:t>int</a:t>
            </a:r>
            <a:r>
              <a:rPr lang="en-US" sz="2400" b="0" i="0" kern="1200" dirty="0">
                <a:solidFill>
                  <a:schemeClr val="tx1"/>
                </a:solidFill>
                <a:effectLst/>
                <a:latin typeface="+mn-lt"/>
                <a:ea typeface="+mn-ea"/>
                <a:cs typeface="+mn-cs"/>
              </a:rPr>
              <a:t> are there? One bit can have 2 values (0 or 1), two bits have 2 * 2 = 4 values, three bits have 2 * 2 * 2 = 8 values, etc., since we can chose the bits independently. In general, a word of k bits can have 2</a:t>
            </a:r>
            <a:r>
              <a:rPr lang="en-US" sz="2400" b="0" i="0" kern="1200" baseline="30000" dirty="0">
                <a:solidFill>
                  <a:schemeClr val="tx1"/>
                </a:solidFill>
                <a:effectLst/>
                <a:latin typeface="+mn-lt"/>
                <a:ea typeface="+mn-ea"/>
                <a:cs typeface="+mn-cs"/>
              </a:rPr>
              <a:t>k</a:t>
            </a:r>
            <a:r>
              <a:rPr lang="en-US" sz="2400" b="0" i="0" kern="1200" dirty="0">
                <a:solidFill>
                  <a:schemeClr val="tx1"/>
                </a:solidFill>
                <a:effectLst/>
                <a:latin typeface="+mn-lt"/>
                <a:ea typeface="+mn-ea"/>
                <a:cs typeface="+mn-cs"/>
              </a:rPr>
              <a:t> different values. So the type </a:t>
            </a:r>
            <a:r>
              <a:rPr lang="en-US" dirty="0"/>
              <a:t>int</a:t>
            </a:r>
            <a:r>
              <a:rPr lang="en-US" sz="2400" b="0" i="0" kern="1200" dirty="0">
                <a:solidFill>
                  <a:schemeClr val="tx1"/>
                </a:solidFill>
                <a:effectLst/>
                <a:latin typeface="+mn-lt"/>
                <a:ea typeface="+mn-ea"/>
                <a:cs typeface="+mn-cs"/>
              </a:rPr>
              <a:t> has 2</a:t>
            </a:r>
            <a:r>
              <a:rPr lang="en-US" sz="2400" b="0" i="0" kern="1200" baseline="30000" dirty="0">
                <a:solidFill>
                  <a:schemeClr val="tx1"/>
                </a:solidFill>
                <a:effectLst/>
                <a:latin typeface="+mn-lt"/>
                <a:ea typeface="+mn-ea"/>
                <a:cs typeface="+mn-cs"/>
              </a:rPr>
              <a:t>32</a:t>
            </a:r>
            <a:r>
              <a:rPr lang="en-US" sz="2400" b="0" i="0" kern="1200" dirty="0">
                <a:solidFill>
                  <a:schemeClr val="tx1"/>
                </a:solidFill>
                <a:effectLst/>
                <a:latin typeface="+mn-lt"/>
                <a:ea typeface="+mn-ea"/>
                <a:cs typeface="+mn-cs"/>
              </a:rPr>
              <a:t> = 4,294,967,296 (about 4 billion) different values.</a:t>
            </a:r>
            <a:br>
              <a:rPr lang="en-US" dirty="0"/>
            </a:br>
            <a:endParaRPr lang="en-US" dirty="0"/>
          </a:p>
          <a:p>
            <a:endParaRPr lang="en-US" dirty="0"/>
          </a:p>
        </p:txBody>
      </p:sp>
    </p:spTree>
    <p:extLst>
      <p:ext uri="{BB962C8B-B14F-4D97-AF65-F5344CB8AC3E}">
        <p14:creationId xmlns:p14="http://schemas.microsoft.com/office/powerpoint/2010/main" val="3619050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21</a:t>
            </a:fld>
            <a:endParaRPr lang="en-US"/>
          </a:p>
        </p:txBody>
      </p:sp>
    </p:spTree>
    <p:extLst>
      <p:ext uri="{BB962C8B-B14F-4D97-AF65-F5344CB8AC3E}">
        <p14:creationId xmlns:p14="http://schemas.microsoft.com/office/powerpoint/2010/main" val="722820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23</a:t>
            </a:fld>
            <a:endParaRPr lang="en-US"/>
          </a:p>
        </p:txBody>
      </p:sp>
    </p:spTree>
    <p:extLst>
      <p:ext uri="{BB962C8B-B14F-4D97-AF65-F5344CB8AC3E}">
        <p14:creationId xmlns:p14="http://schemas.microsoft.com/office/powerpoint/2010/main" val="722820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25</a:t>
            </a:fld>
            <a:endParaRPr lang="en-US"/>
          </a:p>
        </p:txBody>
      </p:sp>
    </p:spTree>
    <p:extLst>
      <p:ext uri="{BB962C8B-B14F-4D97-AF65-F5344CB8AC3E}">
        <p14:creationId xmlns:p14="http://schemas.microsoft.com/office/powerpoint/2010/main" val="3332535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26</a:t>
            </a:fld>
            <a:endParaRPr lang="en-US"/>
          </a:p>
        </p:txBody>
      </p:sp>
    </p:spTree>
    <p:extLst>
      <p:ext uri="{BB962C8B-B14F-4D97-AF65-F5344CB8AC3E}">
        <p14:creationId xmlns:p14="http://schemas.microsoft.com/office/powerpoint/2010/main" val="3332535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2414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252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p:cNvSpPr>
          <p:nvPr>
            <p:ph type="sldNum" sz="quarter" idx="10"/>
          </p:nvPr>
        </p:nvSpPr>
        <p:spPr/>
        <p:txBody>
          <a:bodyPr/>
          <a:lstStyle>
            <a:lvl1pPr>
              <a:defRPr/>
            </a:lvl1pPr>
          </a:lstStyle>
          <a:p>
            <a:pPr>
              <a:defRPr/>
            </a:pPr>
            <a:fld id="{B211BF73-A674-4D7B-B1DA-2178CF8CE3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11099800" cy="1498600"/>
          </a:xfrm>
        </p:spPr>
        <p:txBody>
          <a:bodyPr/>
          <a:lstStyle>
            <a:lvl1pPr>
              <a:defRPr sz="4800" b="0"/>
            </a:lvl1pPr>
          </a:lstStyle>
          <a:p>
            <a:r>
              <a:rPr lang="en-US" dirty="0"/>
              <a:t>Click to edit Master title style</a:t>
            </a:r>
          </a:p>
        </p:txBody>
      </p:sp>
      <p:sp>
        <p:nvSpPr>
          <p:cNvPr id="3" name="Content Placeholder 2"/>
          <p:cNvSpPr>
            <a:spLocks noGrp="1"/>
          </p:cNvSpPr>
          <p:nvPr>
            <p:ph idx="1"/>
          </p:nvPr>
        </p:nvSpPr>
        <p:spPr>
          <a:xfrm>
            <a:off x="952500" y="1981200"/>
            <a:ext cx="11099800" cy="6896100"/>
          </a:xfrm>
        </p:spPr>
        <p:txBody>
          <a:bodyPr anchor="t"/>
          <a:lstStyle>
            <a:lvl1pPr marL="457200" indent="-457200">
              <a:spcBef>
                <a:spcPts val="800"/>
              </a:spcBef>
              <a:buClr>
                <a:schemeClr val="tx1"/>
              </a:buClr>
              <a:buSzPct val="100000"/>
              <a:buFont typeface="Wingdings" pitchFamily="2" charset="2"/>
              <a:buChar char="l"/>
              <a:defRPr/>
            </a:lvl1pPr>
            <a:lvl2pPr marL="800100" indent="-342900">
              <a:spcBef>
                <a:spcPts val="700"/>
              </a:spcBef>
              <a:buClr>
                <a:schemeClr val="tx1"/>
              </a:buClr>
              <a:buSzPct val="125000"/>
              <a:buFont typeface="Courier New" pitchFamily="49" charset="0"/>
              <a:buChar char="o"/>
              <a:defRPr sz="2800"/>
            </a:lvl2pPr>
            <a:lvl3pPr marL="1092200" indent="-292100" defTabSz="622300">
              <a:spcBef>
                <a:spcPts val="600"/>
              </a:spcBef>
              <a:buClr>
                <a:schemeClr val="tx1"/>
              </a:buClr>
              <a:buSzPct val="100000"/>
              <a:buFont typeface="Wingdings" pitchFamily="2" charset="2"/>
              <a:buChar char="Ø"/>
              <a:defRPr sz="2400"/>
            </a:lvl3pPr>
            <a:lvl4pPr marL="1435100" indent="-342900">
              <a:spcBef>
                <a:spcPts val="480"/>
              </a:spcBef>
              <a:buClr>
                <a:schemeClr val="tx1"/>
              </a:buClr>
              <a:buSzPct val="90000"/>
              <a:buFont typeface="Wingdings" pitchFamily="2" charset="2"/>
              <a:buChar char="q"/>
              <a:defRPr sz="2000"/>
            </a:lvl4pPr>
            <a:lvl5pPr marL="1663700" indent="-228600">
              <a:spcBef>
                <a:spcPts val="480"/>
              </a:spcBef>
              <a:buClr>
                <a:schemeClr val="tx1"/>
              </a:buClr>
              <a:buSzPct val="100000"/>
              <a:buFont typeface="Wingdings" pitchFamily="2" charset="2"/>
              <a:buChar char="§"/>
              <a:defRPr sz="2000"/>
            </a:lvl5pPr>
            <a:lvl6pPr marL="1887538" indent="-222250">
              <a:spcBef>
                <a:spcPts val="400"/>
              </a:spcBef>
              <a:defRPr lang="en-US" sz="2000" dirty="0">
                <a:solidFill>
                  <a:srgbClr val="000000"/>
                </a:solidFill>
                <a:latin typeface="+mn-lt"/>
                <a:ea typeface="+mn-ea"/>
                <a:cs typeface="+mn-cs"/>
                <a:sym typeface="Helvetica Neue" charset="0"/>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p:txBody>
      </p:sp>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4083050"/>
            <a:ext cx="11053762" cy="1936750"/>
          </a:xfrm>
        </p:spPr>
        <p:txBody>
          <a:bodyPr anchor="t"/>
          <a:lstStyle>
            <a:lvl1pPr algn="ctr">
              <a:defRPr sz="4400" b="1" cap="none" baseline="0"/>
            </a:lvl1pPr>
          </a:lstStyle>
          <a:p>
            <a:r>
              <a:rPr lang="en-US" dirty="0"/>
              <a:t>Click to edit Master title style</a:t>
            </a:r>
          </a:p>
        </p:txBody>
      </p:sp>
      <p:sp>
        <p:nvSpPr>
          <p:cNvPr id="3" name="Text Placeholder 2"/>
          <p:cNvSpPr>
            <a:spLocks noGrp="1"/>
          </p:cNvSpPr>
          <p:nvPr>
            <p:ph type="body" idx="1"/>
          </p:nvPr>
        </p:nvSpPr>
        <p:spPr>
          <a:xfrm>
            <a:off x="1027113" y="594360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525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952500" y="2540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Medium" charset="0"/>
              </a:rPr>
              <a:t>Click to edit Master title style</a:t>
            </a:r>
          </a:p>
        </p:txBody>
      </p:sp>
      <p:sp>
        <p:nvSpPr>
          <p:cNvPr id="1027" name="Rectangle 2"/>
          <p:cNvSpPr>
            <a:spLocks noGrp="1"/>
          </p:cNvSpPr>
          <p:nvPr>
            <p:ph type="body" idx="1"/>
          </p:nvPr>
        </p:nvSpPr>
        <p:spPr bwMode="auto">
          <a:xfrm>
            <a:off x="952500" y="25908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2" name="Rectangle 3"/>
          <p:cNvSpPr>
            <a:spLocks noGrp="1"/>
          </p:cNvSpPr>
          <p:nvPr>
            <p:ph type="sldNum" sz="quarter" idx="2"/>
          </p:nvPr>
        </p:nvSpPr>
        <p:spPr bwMode="auto">
          <a:xfrm>
            <a:off x="6327775" y="929640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lvl1pPr>
              <a:defRPr sz="1600" b="0">
                <a:latin typeface="Helvetica Neue Light" charset="0"/>
                <a:ea typeface="Helvetica Neue Light" charset="0"/>
                <a:cs typeface="Helvetica Neue Light" charset="0"/>
                <a:sym typeface="Helvetica Neue Light" charset="0"/>
              </a:defRPr>
            </a:lvl1pPr>
          </a:lstStyle>
          <a:p>
            <a:pPr>
              <a:defRPr/>
            </a:pPr>
            <a:fld id="{25C490D4-7A1B-45D2-B551-E1B1E148D9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84" r:id="rId2"/>
    <p:sldLayoutId id="2147483685" r:id="rId3"/>
    <p:sldLayoutId id="2147483676" r:id="rId4"/>
    <p:sldLayoutId id="2147483677" r:id="rId5"/>
    <p:sldLayoutId id="2147483678" r:id="rId6"/>
    <p:sldLayoutId id="2147483679" r:id="rId7"/>
  </p:sldLayoutIdLst>
  <p:hf hdr="0" ftr="0" dt="0"/>
  <p:txStyles>
    <p:titleStyle>
      <a:lvl1pPr algn="ctr" defTabSz="584200" rtl="0" eaLnBrk="0" fontAlgn="base" hangingPunct="0">
        <a:spcBef>
          <a:spcPct val="0"/>
        </a:spcBef>
        <a:spcAft>
          <a:spcPct val="0"/>
        </a:spcAft>
        <a:defRPr sz="8000">
          <a:solidFill>
            <a:srgbClr val="000000"/>
          </a:solidFill>
          <a:latin typeface="+mj-lt"/>
          <a:ea typeface="+mj-ea"/>
          <a:cs typeface="+mj-cs"/>
          <a:sym typeface="Helvetica Neue Medium" charset="0"/>
        </a:defRPr>
      </a:lvl1pPr>
      <a:lvl2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2pPr>
      <a:lvl3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3pPr>
      <a:lvl4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4pPr>
      <a:lvl5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5pPr>
      <a:lvl6pPr marL="4572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6pPr>
      <a:lvl7pPr marL="9144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7pPr>
      <a:lvl8pPr marL="13716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8pPr>
      <a:lvl9pPr marL="18288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9pPr>
    </p:titleStyle>
    <p:bodyStyle>
      <a:lvl1pPr marL="444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1pPr>
      <a:lvl2pPr marL="889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2pPr>
      <a:lvl3pPr marL="1333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3pPr>
      <a:lvl4pPr marL="1778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4pPr>
      <a:lvl5pPr marL="2222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5pPr>
      <a:lvl6pPr marL="26797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6pPr>
      <a:lvl7pPr marL="31369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7pPr>
      <a:lvl8pPr marL="35941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8pPr>
      <a:lvl9pPr marL="40513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8.xml"/><Relationship Id="rId16"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Layout" Target="../diagrams/layout10.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diagramData" Target="../diagrams/data10.xml"/><Relationship Id="rId2" Type="http://schemas.openxmlformats.org/officeDocument/2006/relationships/diagramData" Target="../diagrams/data8.xml"/><Relationship Id="rId16" Type="http://schemas.microsoft.com/office/2007/relationships/diagramDrawing" Target="../diagrams/drawing10.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5" Type="http://schemas.openxmlformats.org/officeDocument/2006/relationships/diagramColors" Target="../diagrams/colors10.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 Id="rId1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3" Type="http://schemas.openxmlformats.org/officeDocument/2006/relationships/diagramLayout" Target="../diagrams/layout11.xml"/><Relationship Id="rId7" Type="http://schemas.openxmlformats.org/officeDocument/2006/relationships/diagramData" Target="../diagrams/data12.xml"/><Relationship Id="rId12" Type="http://schemas.openxmlformats.org/officeDocument/2006/relationships/diagramData" Target="../diagrams/data13.xml"/><Relationship Id="rId2" Type="http://schemas.openxmlformats.org/officeDocument/2006/relationships/diagramData" Target="../diagrams/data11.xml"/><Relationship Id="rId16" Type="http://schemas.microsoft.com/office/2007/relationships/diagramDrawing" Target="../diagrams/drawing13.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5" Type="http://schemas.openxmlformats.org/officeDocument/2006/relationships/diagramColors" Target="../diagrams/colors13.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s>
</file>

<file path=ppt/slides/_rels/slide41.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diagramLayout" Target="../diagrams/layout16.xml"/><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diagramData" Target="../diagrams/data16.xml"/><Relationship Id="rId2" Type="http://schemas.openxmlformats.org/officeDocument/2006/relationships/diagramData" Target="../diagrams/data14.xml"/><Relationship Id="rId16" Type="http://schemas.microsoft.com/office/2007/relationships/diagramDrawing" Target="../diagrams/drawing16.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diagramColors" Target="../diagrams/colors16.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diagramQuickStyle" Target="../diagrams/quickStyle16.xml"/></Relationships>
</file>

<file path=ppt/slides/_rels/slide42.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diagramData" Target="../diagrams/data19.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17" Type="http://schemas.microsoft.com/office/2007/relationships/diagramDrawing" Target="../diagrams/drawing19.xml"/><Relationship Id="rId2" Type="http://schemas.openxmlformats.org/officeDocument/2006/relationships/notesSlide" Target="../notesSlides/notesSlide9.xml"/><Relationship Id="rId16" Type="http://schemas.openxmlformats.org/officeDocument/2006/relationships/diagramColors" Target="../diagrams/colors19.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5" Type="http://schemas.openxmlformats.org/officeDocument/2006/relationships/diagramQuickStyle" Target="../diagrams/quickStyle19.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 Id="rId14" Type="http://schemas.openxmlformats.org/officeDocument/2006/relationships/diagramLayout" Target="../diagrams/layout19.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21.xml"/><Relationship Id="rId13" Type="http://schemas.openxmlformats.org/officeDocument/2006/relationships/diagramLayout" Target="../diagrams/layout22.xml"/><Relationship Id="rId3" Type="http://schemas.openxmlformats.org/officeDocument/2006/relationships/diagramLayout" Target="../diagrams/layout20.xml"/><Relationship Id="rId7" Type="http://schemas.openxmlformats.org/officeDocument/2006/relationships/diagramData" Target="../diagrams/data21.xml"/><Relationship Id="rId12" Type="http://schemas.openxmlformats.org/officeDocument/2006/relationships/diagramData" Target="../diagrams/data22.xml"/><Relationship Id="rId2" Type="http://schemas.openxmlformats.org/officeDocument/2006/relationships/diagramData" Target="../diagrams/data20.xml"/><Relationship Id="rId16" Type="http://schemas.microsoft.com/office/2007/relationships/diagramDrawing" Target="../diagrams/drawing22.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5" Type="http://schemas.openxmlformats.org/officeDocument/2006/relationships/diagramColors" Target="../diagrams/colors22.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 Id="rId14" Type="http://schemas.openxmlformats.org/officeDocument/2006/relationships/diagramQuickStyle" Target="../diagrams/quickStyle2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latin typeface="Helvetica Neue" panose="02000503000000020004" pitchFamily="2" charset="0"/>
                <a:ea typeface="Helvetica Neue" panose="02000503000000020004" pitchFamily="2" charset="0"/>
                <a:cs typeface="Helvetica Neue" panose="02000503000000020004" pitchFamily="2" charset="0"/>
              </a:rPr>
              <a:t>15-122: Principles of </a:t>
            </a:r>
            <a:br>
              <a:rPr lang="en-US" sz="6000" dirty="0">
                <a:latin typeface="Helvetica Neue" panose="02000503000000020004" pitchFamily="2" charset="0"/>
                <a:ea typeface="Helvetica Neue" panose="02000503000000020004" pitchFamily="2" charset="0"/>
                <a:cs typeface="Helvetica Neue" panose="02000503000000020004" pitchFamily="2" charset="0"/>
              </a:rPr>
            </a:br>
            <a:r>
              <a:rPr lang="en-US" sz="6000" dirty="0">
                <a:latin typeface="Helvetica Neue" panose="02000503000000020004" pitchFamily="2" charset="0"/>
                <a:ea typeface="Helvetica Neue" panose="02000503000000020004" pitchFamily="2" charset="0"/>
                <a:cs typeface="Helvetica Neue" panose="02000503000000020004" pitchFamily="2" charset="0"/>
              </a:rPr>
              <a:t>Imperative Computation</a:t>
            </a:r>
          </a:p>
        </p:txBody>
      </p:sp>
      <p:sp>
        <p:nvSpPr>
          <p:cNvPr id="3" name="Subtitle 2"/>
          <p:cNvSpPr>
            <a:spLocks noGrp="1"/>
          </p:cNvSpPr>
          <p:nvPr>
            <p:ph type="subTitle" idx="1"/>
          </p:nvPr>
        </p:nvSpPr>
        <p:spPr>
          <a:xfrm>
            <a:off x="0" y="5527039"/>
            <a:ext cx="13004800" cy="3579331"/>
          </a:xfrm>
        </p:spPr>
        <p:txBody>
          <a:bodyPr>
            <a:normAutofit/>
          </a:bodyPr>
          <a:lstStyle/>
          <a:p>
            <a:r>
              <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Lecture 02: Integers  </a:t>
            </a:r>
          </a:p>
          <a:p>
            <a:endPar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3413" b="1" dirty="0">
                <a:solidFill>
                  <a:srgbClr val="ED7273"/>
                </a:solidFill>
                <a:latin typeface="Helvetica Neue" panose="02000503000000020004" pitchFamily="2" charset="0"/>
                <a:ea typeface="Helvetica Neue" panose="02000503000000020004" pitchFamily="2" charset="0"/>
                <a:cs typeface="Helvetica Neue" panose="02000503000000020004" pitchFamily="2" charset="0"/>
              </a:rPr>
              <a:t>January 16, 2023</a:t>
            </a:r>
            <a:r>
              <a:rPr lang="en-US" sz="3413" b="1" dirty="0">
                <a:solidFill>
                  <a:srgbClr val="ED7273"/>
                </a:solidFill>
                <a:latin typeface="Helvetica" pitchFamily="2" charset="0"/>
              </a:rPr>
              <a:t> </a:t>
            </a:r>
          </a:p>
          <a:p>
            <a:endParaRPr lang="en-US" dirty="0"/>
          </a:p>
        </p:txBody>
      </p:sp>
    </p:spTree>
    <p:extLst>
      <p:ext uri="{BB962C8B-B14F-4D97-AF65-F5344CB8AC3E}">
        <p14:creationId xmlns:p14="http://schemas.microsoft.com/office/powerpoint/2010/main" val="153144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Hexadecimal Numbers</a:t>
            </a:r>
          </a:p>
        </p:txBody>
      </p:sp>
      <p:sp>
        <p:nvSpPr>
          <p:cNvPr id="3" name="Content Placeholder 2"/>
          <p:cNvSpPr>
            <a:spLocks noGrp="1"/>
          </p:cNvSpPr>
          <p:nvPr>
            <p:ph idx="1"/>
          </p:nvPr>
        </p:nvSpPr>
        <p:spPr/>
        <p:txBody>
          <a:bodyPr/>
          <a:lstStyle/>
          <a:p>
            <a:r>
              <a:rPr lang="en-US" dirty="0"/>
              <a:t>Any number has a positional representation in hex</a:t>
            </a:r>
            <a:br>
              <a:rPr lang="en-US" dirty="0"/>
            </a:br>
            <a:r>
              <a:rPr lang="en-US" dirty="0"/>
              <a:t>as a sequence of hex digits</a:t>
            </a:r>
          </a:p>
          <a:p>
            <a:pPr lvl="1"/>
            <a:r>
              <a:rPr lang="en-US" dirty="0"/>
              <a:t>The </a:t>
            </a:r>
            <a:r>
              <a:rPr lang="en-US" b="1" dirty="0"/>
              <a:t>position</a:t>
            </a:r>
            <a:r>
              <a:rPr lang="en-US" dirty="0"/>
              <a:t> </a:t>
            </a:r>
            <a:r>
              <a:rPr lang="en-US" i="1" dirty="0" err="1"/>
              <a:t>i</a:t>
            </a:r>
            <a:r>
              <a:rPr lang="en-US" dirty="0"/>
              <a:t> of a hex digit </a:t>
            </a:r>
            <a:r>
              <a:rPr lang="en-US" i="1" dirty="0">
                <a:solidFill>
                  <a:srgbClr val="0070C0"/>
                </a:solidFill>
              </a:rPr>
              <a:t>h</a:t>
            </a:r>
            <a:r>
              <a:rPr lang="en-US" dirty="0"/>
              <a:t> indicates its importance</a:t>
            </a:r>
          </a:p>
          <a:p>
            <a:pPr lvl="2"/>
            <a:r>
              <a:rPr lang="en-US" dirty="0"/>
              <a:t>It contributes </a:t>
            </a:r>
            <a:r>
              <a:rPr lang="en-US" i="1" dirty="0">
                <a:solidFill>
                  <a:srgbClr val="0070C0"/>
                </a:solidFill>
              </a:rPr>
              <a:t>h</a:t>
            </a:r>
            <a:r>
              <a:rPr lang="en-US" i="1" dirty="0"/>
              <a:t>×</a:t>
            </a:r>
            <a:r>
              <a:rPr lang="en-US" i="1" dirty="0">
                <a:solidFill>
                  <a:srgbClr val="7030A0"/>
                </a:solidFill>
              </a:rPr>
              <a:t>16</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hex digits</a:t>
            </a:r>
          </a:p>
          <a:p>
            <a:pPr lvl="5"/>
            <a:endParaRPr lang="en-US" dirty="0"/>
          </a:p>
          <a:p>
            <a:pPr lvl="0" algn="ctr">
              <a:buClr>
                <a:srgbClr val="000000"/>
              </a:buClr>
              <a:buNone/>
            </a:pPr>
            <a:r>
              <a:rPr lang="en-US" b="1" dirty="0">
                <a:solidFill>
                  <a:srgbClr val="0070C0"/>
                </a:solidFill>
              </a:rPr>
              <a:t>C0FFEE</a:t>
            </a:r>
            <a:r>
              <a:rPr lang="en-US" dirty="0"/>
              <a:t> = </a:t>
            </a:r>
            <a:r>
              <a:rPr lang="en-US" b="1" dirty="0">
                <a:solidFill>
                  <a:srgbClr val="0070C0"/>
                </a:solidFill>
              </a:rPr>
              <a:t>C</a:t>
            </a:r>
            <a:r>
              <a:rPr lang="en-US" dirty="0"/>
              <a:t>×</a:t>
            </a:r>
            <a:r>
              <a:rPr lang="en-US" dirty="0">
                <a:solidFill>
                  <a:srgbClr val="7030A0"/>
                </a:solidFill>
              </a:rPr>
              <a:t>16</a:t>
            </a:r>
            <a:r>
              <a:rPr lang="en-US" baseline="30000" dirty="0"/>
              <a:t>5</a:t>
            </a:r>
            <a:r>
              <a:rPr lang="en-US" dirty="0"/>
              <a:t> + </a:t>
            </a:r>
            <a:r>
              <a:rPr lang="en-US" b="1" dirty="0">
                <a:solidFill>
                  <a:srgbClr val="0070C0"/>
                </a:solidFill>
              </a:rPr>
              <a:t>0</a:t>
            </a:r>
            <a:r>
              <a:rPr lang="en-US" dirty="0"/>
              <a:t>×</a:t>
            </a:r>
            <a:r>
              <a:rPr lang="en-US" dirty="0">
                <a:solidFill>
                  <a:srgbClr val="7030A0"/>
                </a:solidFill>
              </a:rPr>
              <a:t>16</a:t>
            </a:r>
            <a:r>
              <a:rPr lang="en-US" baseline="30000" dirty="0"/>
              <a:t>4</a:t>
            </a:r>
            <a:r>
              <a:rPr lang="en-US" dirty="0"/>
              <a:t> + </a:t>
            </a:r>
            <a:r>
              <a:rPr lang="en-US" b="1" dirty="0">
                <a:solidFill>
                  <a:srgbClr val="0070C0"/>
                </a:solidFill>
              </a:rPr>
              <a:t>F</a:t>
            </a:r>
            <a:r>
              <a:rPr lang="en-US" dirty="0"/>
              <a:t>×</a:t>
            </a:r>
            <a:r>
              <a:rPr lang="en-US" dirty="0">
                <a:solidFill>
                  <a:srgbClr val="7030A0"/>
                </a:solidFill>
              </a:rPr>
              <a:t>16</a:t>
            </a:r>
            <a:r>
              <a:rPr lang="en-US" baseline="30000" dirty="0"/>
              <a:t>3</a:t>
            </a:r>
            <a:r>
              <a:rPr lang="en-US" dirty="0"/>
              <a:t> + </a:t>
            </a:r>
            <a:r>
              <a:rPr lang="en-US" b="1" dirty="0">
                <a:solidFill>
                  <a:srgbClr val="0070C0"/>
                </a:solidFill>
              </a:rPr>
              <a:t>F</a:t>
            </a:r>
            <a:r>
              <a:rPr lang="en-US" dirty="0"/>
              <a:t>×</a:t>
            </a:r>
            <a:r>
              <a:rPr lang="en-US" dirty="0">
                <a:solidFill>
                  <a:srgbClr val="7030A0"/>
                </a:solidFill>
              </a:rPr>
              <a:t>16</a:t>
            </a:r>
            <a:r>
              <a:rPr lang="en-US" baseline="30000" dirty="0"/>
              <a:t>2</a:t>
            </a:r>
            <a:r>
              <a:rPr lang="en-US" dirty="0"/>
              <a:t> + </a:t>
            </a:r>
            <a:r>
              <a:rPr lang="en-US" b="1" dirty="0">
                <a:solidFill>
                  <a:srgbClr val="0070C0"/>
                </a:solidFill>
              </a:rPr>
              <a:t>E</a:t>
            </a:r>
            <a:r>
              <a:rPr lang="en-US" dirty="0"/>
              <a:t>×</a:t>
            </a:r>
            <a:r>
              <a:rPr lang="en-US" dirty="0">
                <a:solidFill>
                  <a:srgbClr val="7030A0"/>
                </a:solidFill>
              </a:rPr>
              <a:t>16</a:t>
            </a:r>
            <a:r>
              <a:rPr lang="en-US" baseline="30000" dirty="0"/>
              <a:t>1 </a:t>
            </a:r>
            <a:r>
              <a:rPr lang="en-US" dirty="0"/>
              <a:t>+ </a:t>
            </a:r>
            <a:r>
              <a:rPr lang="en-US" b="1" dirty="0">
                <a:solidFill>
                  <a:srgbClr val="0070C0"/>
                </a:solidFill>
              </a:rPr>
              <a:t>E</a:t>
            </a:r>
            <a:r>
              <a:rPr lang="en-US" dirty="0"/>
              <a:t>×</a:t>
            </a:r>
            <a:r>
              <a:rPr lang="en-US" dirty="0">
                <a:solidFill>
                  <a:srgbClr val="7030A0"/>
                </a:solidFill>
              </a:rPr>
              <a:t>16</a:t>
            </a:r>
            <a:r>
              <a:rPr lang="en-US" baseline="30000" dirty="0"/>
              <a:t>0</a:t>
            </a:r>
            <a:endParaRPr lang="en-US" dirty="0"/>
          </a:p>
          <a:p>
            <a:endParaRPr lang="en-US" dirty="0"/>
          </a:p>
          <a:p>
            <a:r>
              <a:rPr lang="en-US" dirty="0"/>
              <a:t>We can also do arithmetic in hex</a:t>
            </a:r>
          </a:p>
          <a:p>
            <a:pPr lvl="1"/>
            <a:r>
              <a:rPr lang="en-US" dirty="0"/>
              <a:t>But hex is primarily used to represent two types of non-numerical data</a:t>
            </a:r>
          </a:p>
          <a:p>
            <a:pPr lvl="2"/>
            <a:r>
              <a:rPr lang="en-US" b="1" dirty="0"/>
              <a:t>Memory addresses</a:t>
            </a:r>
          </a:p>
          <a:p>
            <a:pPr lvl="2"/>
            <a:r>
              <a:rPr lang="en-US" b="1" dirty="0"/>
              <a:t>Bit patterns</a:t>
            </a:r>
          </a:p>
        </p:txBody>
      </p:sp>
      <p:sp>
        <p:nvSpPr>
          <p:cNvPr id="4" name="Rectangular Callout 3"/>
          <p:cNvSpPr/>
          <p:nvPr/>
        </p:nvSpPr>
        <p:spPr bwMode="auto">
          <a:xfrm>
            <a:off x="8178800" y="6226314"/>
            <a:ext cx="3550011" cy="707886"/>
          </a:xfrm>
          <a:prstGeom prst="wedgeRectCallout">
            <a:avLst>
              <a:gd name="adj1" fmla="val -21100"/>
              <a:gd name="adj2" fmla="val -9163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After plugging in </a:t>
            </a:r>
            <a:r>
              <a:rPr lang="en-US" sz="2000" b="0" dirty="0">
                <a:solidFill>
                  <a:srgbClr val="00B050"/>
                </a:solidFill>
              </a:rPr>
              <a:t>12</a:t>
            </a:r>
            <a:r>
              <a:rPr lang="en-US" sz="2000" b="0" dirty="0"/>
              <a:t> for </a:t>
            </a:r>
            <a:r>
              <a:rPr lang="en-US" sz="2000" b="0" dirty="0">
                <a:solidFill>
                  <a:srgbClr val="0070C0"/>
                </a:solidFill>
              </a:rPr>
              <a:t>C</a:t>
            </a:r>
            <a:r>
              <a:rPr lang="en-US" sz="2000" b="0" dirty="0"/>
              <a:t>, etc,</a:t>
            </a:r>
            <a:br>
              <a:rPr lang="en-US" sz="2000" b="0" dirty="0"/>
            </a:br>
            <a:r>
              <a:rPr lang="en-US" sz="2000" b="0" dirty="0"/>
              <a:t>that’s </a:t>
            </a:r>
            <a:r>
              <a:rPr lang="en-US" sz="2000" b="0" dirty="0">
                <a:solidFill>
                  <a:srgbClr val="00B050"/>
                </a:solidFill>
              </a:rPr>
              <a:t>12648430 </a:t>
            </a:r>
            <a:r>
              <a:rPr lang="en-US" sz="2000" b="0" dirty="0"/>
              <a:t>in decimal</a:t>
            </a:r>
          </a:p>
        </p:txBody>
      </p:sp>
      <p:sp>
        <p:nvSpPr>
          <p:cNvPr id="5" name="Rectangular Callout 4"/>
          <p:cNvSpPr/>
          <p:nvPr/>
        </p:nvSpPr>
        <p:spPr bwMode="auto">
          <a:xfrm>
            <a:off x="6712273" y="7981890"/>
            <a:ext cx="1474314" cy="400110"/>
          </a:xfrm>
          <a:prstGeom prst="wedgeRectCallout">
            <a:avLst>
              <a:gd name="adj1" fmla="val -167594"/>
              <a:gd name="adj2" fmla="val 1727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Next lecture</a:t>
            </a:r>
          </a:p>
        </p:txBody>
      </p:sp>
      <p:sp>
        <p:nvSpPr>
          <p:cNvPr id="6" name="Rectangular Callout 5"/>
          <p:cNvSpPr/>
          <p:nvPr/>
        </p:nvSpPr>
        <p:spPr bwMode="auto">
          <a:xfrm>
            <a:off x="6669794" y="8591490"/>
            <a:ext cx="2271006" cy="400110"/>
          </a:xfrm>
          <a:prstGeom prst="wedgeRectCallout">
            <a:avLst>
              <a:gd name="adj1" fmla="val -171821"/>
              <a:gd name="adj2" fmla="val -1784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Later in this lecture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9</a:t>
            </a:fld>
            <a:endParaRPr lang="en-US" dirty="0"/>
          </a:p>
        </p:txBody>
      </p:sp>
    </p:spTree>
    <p:extLst>
      <p:ext uri="{BB962C8B-B14F-4D97-AF65-F5344CB8AC3E}">
        <p14:creationId xmlns:p14="http://schemas.microsoft.com/office/powerpoint/2010/main" val="30069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Binary to Decimal Numbers </a:t>
            </a:r>
          </a:p>
        </p:txBody>
      </p:sp>
      <p:sp>
        <p:nvSpPr>
          <p:cNvPr id="3" name="Content Placeholder 2"/>
          <p:cNvSpPr>
            <a:spLocks noGrp="1"/>
          </p:cNvSpPr>
          <p:nvPr>
            <p:ph idx="1"/>
          </p:nvPr>
        </p:nvSpPr>
        <p:spPr/>
        <p:txBody>
          <a:bodyPr/>
          <a:lstStyle/>
          <a:p>
            <a:r>
              <a:rPr lang="en-US" dirty="0"/>
              <a:t>Simply use the positional formula and carry out the calculation in decimal</a:t>
            </a:r>
          </a:p>
          <a:p>
            <a:pPr lvl="1">
              <a:buNone/>
              <a:tabLst>
                <a:tab pos="2457450" algn="l"/>
                <a:tab pos="2862263" algn="l"/>
                <a:tab pos="3716338" algn="l"/>
                <a:tab pos="4857750" algn="l"/>
                <a:tab pos="5997575" algn="l"/>
                <a:tab pos="7148513" algn="l"/>
                <a:tab pos="8288338" algn="l"/>
              </a:tabLst>
            </a:pPr>
            <a:r>
              <a:rPr lang="en-US" b="1" dirty="0">
                <a:solidFill>
                  <a:srgbClr val="FF0000"/>
                </a:solidFill>
              </a:rPr>
              <a:t>	100101</a:t>
            </a:r>
            <a:r>
              <a:rPr lang="en-US" baseline="-25000" dirty="0">
                <a:solidFill>
                  <a:srgbClr val="7030A0"/>
                </a:solidFill>
              </a:rPr>
              <a:t>[2]</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5</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4</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3</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2</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1	</a:t>
            </a:r>
            <a:r>
              <a:rPr lang="en-US" dirty="0">
                <a:solidFill>
                  <a:schemeClr val="tx1"/>
                </a:solidFill>
              </a:rPr>
              <a:t>+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0</a:t>
            </a:r>
            <a:br>
              <a:rPr lang="en-US" dirty="0">
                <a:solidFill>
                  <a:schemeClr val="tx1"/>
                </a:solidFill>
              </a:rPr>
            </a:br>
            <a:r>
              <a:rPr lang="en-US" dirty="0">
                <a:solidFill>
                  <a:schemeClr val="tx1"/>
                </a:solidFill>
              </a:rPr>
              <a:t>	=	</a:t>
            </a:r>
            <a:r>
              <a:rPr lang="en-US" dirty="0">
                <a:solidFill>
                  <a:srgbClr val="00B050"/>
                </a:solidFill>
              </a:rPr>
              <a:t>32</a:t>
            </a:r>
            <a:r>
              <a:rPr lang="en-US" dirty="0">
                <a:solidFill>
                  <a:schemeClr val="tx1"/>
                </a:solidFill>
              </a:rPr>
              <a:t>	+ </a:t>
            </a:r>
            <a:r>
              <a:rPr lang="en-US" dirty="0">
                <a:solidFill>
                  <a:srgbClr val="00B050"/>
                </a:solidFill>
              </a:rPr>
              <a:t>0</a:t>
            </a:r>
            <a:r>
              <a:rPr lang="en-US" dirty="0">
                <a:solidFill>
                  <a:schemeClr val="tx1"/>
                </a:solidFill>
              </a:rPr>
              <a:t>	+ </a:t>
            </a:r>
            <a:r>
              <a:rPr lang="en-US" dirty="0">
                <a:solidFill>
                  <a:srgbClr val="00B050"/>
                </a:solidFill>
              </a:rPr>
              <a:t>0</a:t>
            </a:r>
            <a:r>
              <a:rPr lang="en-US" dirty="0">
                <a:solidFill>
                  <a:schemeClr val="tx1"/>
                </a:solidFill>
              </a:rPr>
              <a:t>	+ </a:t>
            </a:r>
            <a:r>
              <a:rPr lang="en-US" dirty="0">
                <a:solidFill>
                  <a:srgbClr val="00B050"/>
                </a:solidFill>
              </a:rPr>
              <a:t>4	</a:t>
            </a:r>
            <a:r>
              <a:rPr lang="en-US" dirty="0">
                <a:solidFill>
                  <a:schemeClr val="tx1"/>
                </a:solidFill>
              </a:rPr>
              <a:t>+ </a:t>
            </a:r>
            <a:r>
              <a:rPr lang="en-US" dirty="0">
                <a:solidFill>
                  <a:srgbClr val="00B050"/>
                </a:solidFill>
              </a:rPr>
              <a:t>0</a:t>
            </a:r>
            <a:r>
              <a:rPr lang="en-US" dirty="0">
                <a:solidFill>
                  <a:schemeClr val="tx1"/>
                </a:solidFill>
              </a:rPr>
              <a:t>	+ </a:t>
            </a:r>
            <a:r>
              <a:rPr lang="en-US" dirty="0">
                <a:solidFill>
                  <a:srgbClr val="00B050"/>
                </a:solidFill>
              </a:rPr>
              <a:t>1</a:t>
            </a:r>
            <a:br>
              <a:rPr lang="en-US" dirty="0">
                <a:solidFill>
                  <a:schemeClr val="tx1"/>
                </a:solidFill>
              </a:rPr>
            </a:br>
            <a:r>
              <a:rPr lang="en-US" dirty="0">
                <a:solidFill>
                  <a:schemeClr val="tx1"/>
                </a:solidFill>
              </a:rPr>
              <a:t>	=	</a:t>
            </a:r>
            <a:r>
              <a:rPr lang="en-US" dirty="0">
                <a:solidFill>
                  <a:srgbClr val="00B050"/>
                </a:solidFill>
              </a:rPr>
              <a:t>37</a:t>
            </a:r>
            <a:r>
              <a:rPr lang="en-US" baseline="-25000" dirty="0">
                <a:solidFill>
                  <a:srgbClr val="7030A0"/>
                </a:solidFill>
              </a:rPr>
              <a:t>[10]</a:t>
            </a:r>
          </a:p>
          <a:p>
            <a:pPr lvl="2"/>
            <a:endParaRPr lang="en-US" dirty="0"/>
          </a:p>
          <a:p>
            <a:pPr lvl="1"/>
            <a:endParaRPr lang="en-US" dirty="0"/>
          </a:p>
        </p:txBody>
      </p:sp>
      <p:sp>
        <p:nvSpPr>
          <p:cNvPr id="4" name="Rectangular Callout 3"/>
          <p:cNvSpPr/>
          <p:nvPr/>
        </p:nvSpPr>
        <p:spPr bwMode="auto">
          <a:xfrm>
            <a:off x="2006600" y="4095690"/>
            <a:ext cx="677430" cy="400110"/>
          </a:xfrm>
          <a:prstGeom prst="wedgeRectCallout">
            <a:avLst>
              <a:gd name="adj1" fmla="val 266580"/>
              <a:gd name="adj2" fmla="val 1730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Base</a:t>
            </a:r>
          </a:p>
        </p:txBody>
      </p:sp>
      <p:sp>
        <p:nvSpPr>
          <p:cNvPr id="5" name="Rectangular Callout 4"/>
          <p:cNvSpPr/>
          <p:nvPr/>
        </p:nvSpPr>
        <p:spPr bwMode="auto">
          <a:xfrm>
            <a:off x="2006600" y="4095690"/>
            <a:ext cx="677430" cy="400110"/>
          </a:xfrm>
          <a:prstGeom prst="wedgeRectCallout">
            <a:avLst>
              <a:gd name="adj1" fmla="val 90205"/>
              <a:gd name="adj2" fmla="val -1868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10</a:t>
            </a:fld>
            <a:endParaRPr lang="en-US" dirty="0"/>
          </a:p>
        </p:txBody>
      </p:sp>
    </p:spTree>
    <p:extLst>
      <p:ext uri="{BB962C8B-B14F-4D97-AF65-F5344CB8AC3E}">
        <p14:creationId xmlns:p14="http://schemas.microsoft.com/office/powerpoint/2010/main" val="258716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Decimal to Binary Numbers </a:t>
            </a:r>
          </a:p>
        </p:txBody>
      </p:sp>
      <p:sp>
        <p:nvSpPr>
          <p:cNvPr id="3" name="Content Placeholder 2"/>
          <p:cNvSpPr>
            <a:spLocks noGrp="1"/>
          </p:cNvSpPr>
          <p:nvPr>
            <p:ph idx="1"/>
          </p:nvPr>
        </p:nvSpPr>
        <p:spPr/>
        <p:txBody>
          <a:bodyPr/>
          <a:lstStyle/>
          <a:p>
            <a:r>
              <a:rPr lang="en-US" dirty="0"/>
              <a:t>Repeatedly divide the number by 2, harvesting the remainder, until we reach 0</a:t>
            </a:r>
          </a:p>
          <a:p>
            <a:pPr lvl="2"/>
            <a:r>
              <a:rPr lang="en-US" dirty="0"/>
              <a:t>The remainder is either 0 or 1</a:t>
            </a:r>
          </a:p>
          <a:p>
            <a:pPr lvl="1"/>
            <a:r>
              <a:rPr lang="en-US" dirty="0"/>
              <a:t>The binary representation comes out from right to left</a:t>
            </a:r>
          </a:p>
          <a:p>
            <a:pPr lvl="1"/>
            <a:endParaRPr lang="en-US" dirty="0"/>
          </a:p>
          <a:p>
            <a:pPr lvl="1"/>
            <a:endParaRPr lang="en-US" dirty="0"/>
          </a:p>
        </p:txBody>
      </p:sp>
      <p:graphicFrame>
        <p:nvGraphicFramePr>
          <p:cNvPr id="4" name="Table 3"/>
          <p:cNvGraphicFramePr>
            <a:graphicFrameLocks noGrp="1"/>
          </p:cNvGraphicFramePr>
          <p:nvPr/>
        </p:nvGraphicFramePr>
        <p:xfrm>
          <a:off x="2235200" y="4343400"/>
          <a:ext cx="4678680" cy="4759960"/>
        </p:xfrm>
        <a:graphic>
          <a:graphicData uri="http://schemas.openxmlformats.org/drawingml/2006/table">
            <a:tbl>
              <a:tblPr>
                <a:tableStyleId>{5C22544A-7EE6-4342-B048-85BDC9FD1C3A}</a:tableStyleId>
              </a:tblPr>
              <a:tblGrid>
                <a:gridCol w="5334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2011680">
                  <a:extLst>
                    <a:ext uri="{9D8B030D-6E8A-4147-A177-3AD203B41FA5}">
                      <a16:colId xmlns:a16="http://schemas.microsoft.com/office/drawing/2014/main" val="20003"/>
                    </a:ext>
                  </a:extLst>
                </a:gridCol>
              </a:tblGrid>
              <a:tr h="370840">
                <a:tc>
                  <a:txBody>
                    <a:bodyPr/>
                    <a:lstStyle/>
                    <a:p>
                      <a:pPr algn="r"/>
                      <a:r>
                        <a:rPr lang="en-US" dirty="0"/>
                        <a:t>…</a:t>
                      </a:r>
                    </a:p>
                  </a:txBody>
                  <a:tcPr>
                    <a:noFill/>
                  </a:tcPr>
                </a:tc>
                <a:tc>
                  <a:txBody>
                    <a:bodyPr/>
                    <a:lstStyle/>
                    <a:p>
                      <a:r>
                        <a:rPr lang="en-US" dirty="0"/>
                        <a:t>divided by</a:t>
                      </a:r>
                      <a:r>
                        <a:rPr lang="en-US" baseline="0" dirty="0"/>
                        <a:t> 2</a:t>
                      </a:r>
                      <a:endParaRPr lang="en-US" dirty="0"/>
                    </a:p>
                  </a:txBody>
                  <a:tcPr>
                    <a:noFill/>
                  </a:tcPr>
                </a:tc>
                <a:tc>
                  <a:txBody>
                    <a:bodyPr/>
                    <a:lstStyle/>
                    <a:p>
                      <a:r>
                        <a:rPr lang="en-US" dirty="0"/>
                        <a:t>is …</a:t>
                      </a:r>
                    </a:p>
                  </a:txBody>
                  <a:tcPr>
                    <a:noFill/>
                  </a:tcPr>
                </a:tc>
                <a:tc>
                  <a:txBody>
                    <a:bodyPr/>
                    <a:lstStyle/>
                    <a:p>
                      <a:r>
                        <a:rPr lang="en-US" dirty="0"/>
                        <a:t>with remainder …</a:t>
                      </a:r>
                    </a:p>
                  </a:txBody>
                  <a:tcPr>
                    <a:noFill/>
                  </a:tcPr>
                </a:tc>
                <a:extLst>
                  <a:ext uri="{0D108BD9-81ED-4DB2-BD59-A6C34878D82A}">
                    <a16:rowId xmlns:a16="http://schemas.microsoft.com/office/drawing/2014/main" val="10000"/>
                  </a:ext>
                </a:extLst>
              </a:tr>
              <a:tr h="731520">
                <a:tc>
                  <a:txBody>
                    <a:bodyPr/>
                    <a:lstStyle/>
                    <a:p>
                      <a:pPr algn="r"/>
                      <a:r>
                        <a:rPr lang="en-US" dirty="0">
                          <a:solidFill>
                            <a:srgbClr val="00B050"/>
                          </a:solidFill>
                        </a:rPr>
                        <a:t>37</a:t>
                      </a:r>
                    </a:p>
                  </a:txBody>
                  <a:tcPr anchor="ctr">
                    <a:noFill/>
                  </a:tcPr>
                </a:tc>
                <a:tc>
                  <a:txBody>
                    <a:bodyPr/>
                    <a:lstStyle/>
                    <a:p>
                      <a:pPr algn="ctr"/>
                      <a:r>
                        <a:rPr lang="en-US" dirty="0"/>
                        <a:t>/</a:t>
                      </a:r>
                      <a:r>
                        <a:rPr lang="en-US" baseline="0" dirty="0"/>
                        <a:t> 2 =</a:t>
                      </a:r>
                      <a:endParaRPr lang="en-US" dirty="0"/>
                    </a:p>
                  </a:txBody>
                  <a:tcPr anchor="ctr">
                    <a:noFill/>
                  </a:tcPr>
                </a:tc>
                <a:tc>
                  <a:txBody>
                    <a:bodyPr/>
                    <a:lstStyle/>
                    <a:p>
                      <a:r>
                        <a:rPr lang="en-US" dirty="0"/>
                        <a:t>18</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1"/>
                  </a:ext>
                </a:extLst>
              </a:tr>
              <a:tr h="731520">
                <a:tc>
                  <a:txBody>
                    <a:bodyPr/>
                    <a:lstStyle/>
                    <a:p>
                      <a:pPr algn="r"/>
                      <a:r>
                        <a:rPr lang="en-US" dirty="0">
                          <a:solidFill>
                            <a:srgbClr val="00B050"/>
                          </a:solidFill>
                        </a:rPr>
                        <a:t>18</a:t>
                      </a:r>
                    </a:p>
                  </a:txBody>
                  <a:tcPr anchor="ctr">
                    <a:noFill/>
                  </a:tcPr>
                </a:tc>
                <a:tc>
                  <a:txBody>
                    <a:bodyPr/>
                    <a:lstStyle/>
                    <a:p>
                      <a:pPr algn="ctr"/>
                      <a:r>
                        <a:rPr lang="en-US" dirty="0"/>
                        <a:t>/ 2 = </a:t>
                      </a:r>
                    </a:p>
                  </a:txBody>
                  <a:tcPr anchor="ctr">
                    <a:noFill/>
                  </a:tcPr>
                </a:tc>
                <a:tc>
                  <a:txBody>
                    <a:bodyPr/>
                    <a:lstStyle/>
                    <a:p>
                      <a:r>
                        <a:rPr lang="en-US" dirty="0"/>
                        <a:t>9</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2"/>
                  </a:ext>
                </a:extLst>
              </a:tr>
              <a:tr h="731520">
                <a:tc>
                  <a:txBody>
                    <a:bodyPr/>
                    <a:lstStyle/>
                    <a:p>
                      <a:pPr algn="r"/>
                      <a:r>
                        <a:rPr lang="en-US" dirty="0">
                          <a:solidFill>
                            <a:srgbClr val="00B050"/>
                          </a:solidFill>
                        </a:rPr>
                        <a:t>9</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4</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3"/>
                  </a:ext>
                </a:extLst>
              </a:tr>
              <a:tr h="731520">
                <a:tc>
                  <a:txBody>
                    <a:bodyPr/>
                    <a:lstStyle/>
                    <a:p>
                      <a:pPr algn="r"/>
                      <a:r>
                        <a:rPr lang="en-US" dirty="0">
                          <a:solidFill>
                            <a:srgbClr val="00B050"/>
                          </a:solidFill>
                        </a:rPr>
                        <a:t>4</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2</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4"/>
                  </a:ext>
                </a:extLst>
              </a:tr>
              <a:tr h="731520">
                <a:tc>
                  <a:txBody>
                    <a:bodyPr/>
                    <a:lstStyle/>
                    <a:p>
                      <a:pPr algn="r"/>
                      <a:r>
                        <a:rPr lang="en-US" dirty="0">
                          <a:solidFill>
                            <a:srgbClr val="00B050"/>
                          </a:solidFill>
                        </a:rPr>
                        <a:t>2</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1</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5"/>
                  </a:ext>
                </a:extLst>
              </a:tr>
              <a:tr h="731520">
                <a:tc>
                  <a:txBody>
                    <a:bodyPr/>
                    <a:lstStyle/>
                    <a:p>
                      <a:pPr algn="r"/>
                      <a:r>
                        <a:rPr lang="en-US" dirty="0">
                          <a:solidFill>
                            <a:srgbClr val="00B050"/>
                          </a:solidFill>
                        </a:rPr>
                        <a:t>1</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0</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6"/>
                  </a:ext>
                </a:extLst>
              </a:tr>
            </a:tbl>
          </a:graphicData>
        </a:graphic>
      </p:graphicFrame>
      <p:cxnSp>
        <p:nvCxnSpPr>
          <p:cNvPr id="6" name="Straight Arrow Connector 5"/>
          <p:cNvCxnSpPr/>
          <p:nvPr/>
        </p:nvCxnSpPr>
        <p:spPr bwMode="auto">
          <a:xfrm rot="10800000" flipV="1">
            <a:off x="2692400" y="518160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9" name="Straight Arrow Connector 8"/>
          <p:cNvCxnSpPr/>
          <p:nvPr/>
        </p:nvCxnSpPr>
        <p:spPr bwMode="auto">
          <a:xfrm rot="10800000" flipV="1">
            <a:off x="2692401" y="5943599"/>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0" name="Straight Arrow Connector 9"/>
          <p:cNvCxnSpPr/>
          <p:nvPr/>
        </p:nvCxnSpPr>
        <p:spPr bwMode="auto">
          <a:xfrm rot="10800000" flipV="1">
            <a:off x="2692400" y="662940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1" name="Straight Arrow Connector 10"/>
          <p:cNvCxnSpPr/>
          <p:nvPr/>
        </p:nvCxnSpPr>
        <p:spPr bwMode="auto">
          <a:xfrm rot="10800000" flipV="1">
            <a:off x="2692400" y="7391399"/>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2" name="Straight Arrow Connector 11"/>
          <p:cNvCxnSpPr/>
          <p:nvPr/>
        </p:nvCxnSpPr>
        <p:spPr bwMode="auto">
          <a:xfrm rot="10800000" flipV="1">
            <a:off x="2692400" y="810095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sp>
        <p:nvSpPr>
          <p:cNvPr id="13" name="Rectangle 12"/>
          <p:cNvSpPr/>
          <p:nvPr/>
        </p:nvSpPr>
        <p:spPr bwMode="auto">
          <a:xfrm>
            <a:off x="5664200" y="4800600"/>
            <a:ext cx="457200" cy="4191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4" name="Bent Arrow 13"/>
          <p:cNvSpPr/>
          <p:nvPr/>
        </p:nvSpPr>
        <p:spPr bwMode="auto">
          <a:xfrm rot="5400000">
            <a:off x="7531100" y="5219700"/>
            <a:ext cx="1981200" cy="4038600"/>
          </a:xfrm>
          <a:prstGeom prst="ben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5" name="TextBox 14"/>
          <p:cNvSpPr txBox="1"/>
          <p:nvPr/>
        </p:nvSpPr>
        <p:spPr>
          <a:xfrm>
            <a:off x="9233725" y="8458200"/>
            <a:ext cx="1638590" cy="461665"/>
          </a:xfrm>
          <a:prstGeom prst="rect">
            <a:avLst/>
          </a:prstGeom>
          <a:noFill/>
        </p:spPr>
        <p:txBody>
          <a:bodyPr wrap="none" rtlCol="0">
            <a:spAutoFit/>
          </a:bodyPr>
          <a:lstStyle/>
          <a:p>
            <a:r>
              <a:rPr lang="en-US" b="0" dirty="0">
                <a:solidFill>
                  <a:srgbClr val="FF0000"/>
                </a:solidFill>
              </a:rPr>
              <a:t>1 0 0 1 0 1</a:t>
            </a:r>
          </a:p>
        </p:txBody>
      </p:sp>
      <p:sp>
        <p:nvSpPr>
          <p:cNvPr id="16" name="Rectangular Callout 15"/>
          <p:cNvSpPr/>
          <p:nvPr/>
        </p:nvSpPr>
        <p:spPr bwMode="auto">
          <a:xfrm>
            <a:off x="9169400" y="9201090"/>
            <a:ext cx="2182713" cy="400110"/>
          </a:xfrm>
          <a:prstGeom prst="wedgeRectCallout">
            <a:avLst>
              <a:gd name="adj1" fmla="val -21434"/>
              <a:gd name="adj2" fmla="val -1352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That’s </a:t>
            </a:r>
            <a:r>
              <a:rPr lang="en-US" sz="2000" b="0" dirty="0">
                <a:solidFill>
                  <a:srgbClr val="00B050"/>
                </a:solidFill>
              </a:rPr>
              <a:t>37</a:t>
            </a:r>
            <a:r>
              <a:rPr lang="en-US" sz="2000" b="0" dirty="0"/>
              <a:t> in binary</a:t>
            </a:r>
          </a:p>
        </p:txBody>
      </p:sp>
      <p:sp>
        <p:nvSpPr>
          <p:cNvPr id="17" name="Rectangular Callout 16"/>
          <p:cNvSpPr/>
          <p:nvPr/>
        </p:nvSpPr>
        <p:spPr bwMode="auto">
          <a:xfrm>
            <a:off x="9702800" y="4953000"/>
            <a:ext cx="1486946" cy="400110"/>
          </a:xfrm>
          <a:prstGeom prst="wedgeRectCallout">
            <a:avLst>
              <a:gd name="adj1" fmla="val -296166"/>
              <a:gd name="adj2" fmla="val -1950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bit</a:t>
            </a:r>
          </a:p>
        </p:txBody>
      </p:sp>
      <p:sp>
        <p:nvSpPr>
          <p:cNvPr id="18" name="Rectangular Callout 17"/>
          <p:cNvSpPr/>
          <p:nvPr/>
        </p:nvSpPr>
        <p:spPr bwMode="auto">
          <a:xfrm>
            <a:off x="9702800" y="4953000"/>
            <a:ext cx="1486946" cy="400110"/>
          </a:xfrm>
          <a:prstGeom prst="wedgeRectCallout">
            <a:avLst>
              <a:gd name="adj1" fmla="val 15303"/>
              <a:gd name="adj2" fmla="val 8204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bit</a:t>
            </a:r>
          </a:p>
        </p:txBody>
      </p:sp>
      <p:sp>
        <p:nvSpPr>
          <p:cNvPr id="19" name="Rectangular Callout 18"/>
          <p:cNvSpPr/>
          <p:nvPr/>
        </p:nvSpPr>
        <p:spPr bwMode="auto">
          <a:xfrm>
            <a:off x="7301454" y="7600890"/>
            <a:ext cx="1329851" cy="400110"/>
          </a:xfrm>
          <a:prstGeom prst="wedgeRectCallout">
            <a:avLst>
              <a:gd name="adj1" fmla="val -148824"/>
              <a:gd name="adj2" fmla="val 22090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leftmost bit</a:t>
            </a:r>
          </a:p>
        </p:txBody>
      </p:sp>
      <p:sp>
        <p:nvSpPr>
          <p:cNvPr id="20" name="Rectangular Callout 19"/>
          <p:cNvSpPr/>
          <p:nvPr/>
        </p:nvSpPr>
        <p:spPr bwMode="auto">
          <a:xfrm>
            <a:off x="7306149" y="7600890"/>
            <a:ext cx="1329851" cy="400110"/>
          </a:xfrm>
          <a:prstGeom prst="wedgeRectCallout">
            <a:avLst>
              <a:gd name="adj1" fmla="val 102997"/>
              <a:gd name="adj2" fmla="val 18528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leftmost bit</a:t>
            </a:r>
          </a:p>
        </p:txBody>
      </p:sp>
      <p:sp>
        <p:nvSpPr>
          <p:cNvPr id="21" name="Slide Number Placeholder 20"/>
          <p:cNvSpPr>
            <a:spLocks noGrp="1"/>
          </p:cNvSpPr>
          <p:nvPr>
            <p:ph type="sldNum" sz="quarter" idx="10"/>
          </p:nvPr>
        </p:nvSpPr>
        <p:spPr/>
        <p:txBody>
          <a:bodyPr/>
          <a:lstStyle/>
          <a:p>
            <a:pPr>
              <a:defRPr/>
            </a:pPr>
            <a:fld id="{25C490D4-7A1B-45D2-B551-E1B1E148D9B2}" type="slidenum">
              <a:rPr lang="en-US" smtClean="0"/>
              <a:pPr>
                <a:defRPr/>
              </a:pPr>
              <a:t>11</a:t>
            </a:fld>
            <a:endParaRPr lang="en-US" dirty="0"/>
          </a:p>
        </p:txBody>
      </p:sp>
    </p:spTree>
    <p:extLst>
      <p:ext uri="{BB962C8B-B14F-4D97-AF65-F5344CB8AC3E}">
        <p14:creationId xmlns:p14="http://schemas.microsoft.com/office/powerpoint/2010/main" val="333115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6"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11353800" cy="1498600"/>
          </a:xfrm>
        </p:spPr>
        <p:txBody>
          <a:bodyPr/>
          <a:lstStyle/>
          <a:p>
            <a:r>
              <a:rPr lang="en-US" dirty="0"/>
              <a:t>Converting Hexadecimal to Binary Numbers and Vice Versa</a:t>
            </a:r>
          </a:p>
        </p:txBody>
      </p:sp>
      <p:sp>
        <p:nvSpPr>
          <p:cNvPr id="3" name="Content Placeholder 2"/>
          <p:cNvSpPr>
            <a:spLocks noGrp="1"/>
          </p:cNvSpPr>
          <p:nvPr>
            <p:ph idx="1"/>
          </p:nvPr>
        </p:nvSpPr>
        <p:spPr>
          <a:xfrm>
            <a:off x="1016000" y="1905000"/>
            <a:ext cx="11353800" cy="6896100"/>
          </a:xfrm>
        </p:spPr>
        <p:txBody>
          <a:bodyPr/>
          <a:lstStyle/>
          <a:p>
            <a:r>
              <a:rPr lang="en-US" dirty="0">
                <a:solidFill>
                  <a:srgbClr val="0070C0"/>
                </a:solidFill>
              </a:rPr>
              <a:t>1 hex digit </a:t>
            </a:r>
            <a:r>
              <a:rPr lang="en-US" dirty="0"/>
              <a:t>corresponds to </a:t>
            </a:r>
            <a:r>
              <a:rPr lang="en-US" dirty="0">
                <a:solidFill>
                  <a:srgbClr val="FF0000"/>
                </a:solidFill>
              </a:rPr>
              <a:t>4 bits</a:t>
            </a:r>
          </a:p>
          <a:p>
            <a:pPr lvl="2"/>
            <a:r>
              <a:rPr lang="en-US" dirty="0"/>
              <a:t>And vice versa</a:t>
            </a:r>
          </a:p>
          <a:p>
            <a:pPr marL="800100" lvl="2" indent="0">
              <a:buNone/>
            </a:pPr>
            <a:endParaRPr lang="en-US" dirty="0"/>
          </a:p>
          <a:p>
            <a:r>
              <a:rPr lang="en-US" dirty="0"/>
              <a:t>This makes converting between </a:t>
            </a:r>
            <a:r>
              <a:rPr lang="en-US" dirty="0">
                <a:solidFill>
                  <a:srgbClr val="0070C0"/>
                </a:solidFill>
              </a:rPr>
              <a:t>hex</a:t>
            </a:r>
            <a:r>
              <a:rPr lang="en-US" dirty="0"/>
              <a:t> and </a:t>
            </a:r>
            <a:r>
              <a:rPr lang="en-US" dirty="0">
                <a:solidFill>
                  <a:srgbClr val="FF0000"/>
                </a:solidFill>
              </a:rPr>
              <a:t>binary</a:t>
            </a:r>
            <a:r>
              <a:rPr lang="en-US" dirty="0"/>
              <a:t> very simple</a:t>
            </a:r>
          </a:p>
          <a:p>
            <a:pPr lvl="1"/>
            <a:r>
              <a:rPr lang="en-US" dirty="0">
                <a:solidFill>
                  <a:srgbClr val="0070C0"/>
                </a:solidFill>
              </a:rPr>
              <a:t>Hex</a:t>
            </a:r>
            <a:r>
              <a:rPr lang="en-US" dirty="0"/>
              <a:t> to </a:t>
            </a:r>
            <a:r>
              <a:rPr lang="en-US" dirty="0">
                <a:solidFill>
                  <a:srgbClr val="FF0000"/>
                </a:solidFill>
              </a:rPr>
              <a:t>binary</a:t>
            </a:r>
            <a:r>
              <a:rPr lang="en-US" dirty="0"/>
              <a:t>: </a:t>
            </a:r>
          </a:p>
          <a:p>
            <a:pPr lvl="2"/>
            <a:r>
              <a:rPr lang="en-US" dirty="0"/>
              <a:t>Replace each </a:t>
            </a:r>
            <a:r>
              <a:rPr lang="en-US" dirty="0">
                <a:solidFill>
                  <a:srgbClr val="0070C0"/>
                </a:solidFill>
              </a:rPr>
              <a:t>hex digit </a:t>
            </a:r>
            <a:r>
              <a:rPr lang="en-US" dirty="0"/>
              <a:t>with the corresponding </a:t>
            </a:r>
            <a:r>
              <a:rPr lang="en-US" dirty="0">
                <a:solidFill>
                  <a:srgbClr val="FF0000"/>
                </a:solidFill>
              </a:rPr>
              <a:t>4 bits</a:t>
            </a:r>
          </a:p>
          <a:p>
            <a:pPr lvl="1"/>
            <a:r>
              <a:rPr lang="en-US" dirty="0">
                <a:solidFill>
                  <a:srgbClr val="FF0000"/>
                </a:solidFill>
              </a:rPr>
              <a:t>Binary</a:t>
            </a:r>
            <a:r>
              <a:rPr lang="en-US" dirty="0"/>
              <a:t> to </a:t>
            </a:r>
            <a:r>
              <a:rPr lang="en-US" dirty="0">
                <a:solidFill>
                  <a:srgbClr val="0070C0"/>
                </a:solidFill>
              </a:rPr>
              <a:t>hex</a:t>
            </a:r>
            <a:r>
              <a:rPr lang="en-US" dirty="0"/>
              <a:t>: </a:t>
            </a:r>
          </a:p>
          <a:p>
            <a:pPr lvl="2"/>
            <a:r>
              <a:rPr lang="en-US" dirty="0"/>
              <a:t>Replace each group of </a:t>
            </a:r>
            <a:r>
              <a:rPr lang="en-US" dirty="0">
                <a:solidFill>
                  <a:srgbClr val="FF0000"/>
                </a:solidFill>
              </a:rPr>
              <a:t>4 bits </a:t>
            </a:r>
            <a:r>
              <a:rPr lang="en-US" dirty="0"/>
              <a:t>with the corresponding </a:t>
            </a:r>
            <a:r>
              <a:rPr lang="en-US" dirty="0">
                <a:solidFill>
                  <a:srgbClr val="0070C0"/>
                </a:solidFill>
              </a:rPr>
              <a:t>hex digit</a:t>
            </a:r>
          </a:p>
          <a:p>
            <a:pPr lvl="1"/>
            <a:endParaRPr lang="en-US" dirty="0"/>
          </a:p>
          <a:p>
            <a:pPr lvl="1"/>
            <a:endParaRPr lang="en-US" dirty="0"/>
          </a:p>
          <a:p>
            <a:pPr lvl="1"/>
            <a:endParaRPr lang="en-US" dirty="0"/>
          </a:p>
          <a:p>
            <a:pPr marL="457200" lvl="1" indent="0">
              <a:buNone/>
            </a:pPr>
            <a:endParaRPr lang="en-US" dirty="0"/>
          </a:p>
        </p:txBody>
      </p:sp>
      <p:graphicFrame>
        <p:nvGraphicFramePr>
          <p:cNvPr id="6" name="Table 5"/>
          <p:cNvGraphicFramePr>
            <a:graphicFrameLocks noGrp="1"/>
          </p:cNvGraphicFramePr>
          <p:nvPr/>
        </p:nvGraphicFramePr>
        <p:xfrm>
          <a:off x="3911600" y="6553200"/>
          <a:ext cx="6583680" cy="1036320"/>
        </p:xfrm>
        <a:graphic>
          <a:graphicData uri="http://schemas.openxmlformats.org/drawingml/2006/table">
            <a:tbl>
              <a:tblPr>
                <a:tableStyleId>{5C22544A-7EE6-4342-B048-85BDC9FD1C3A}</a:tableStyleId>
              </a:tblPr>
              <a:tblGrid>
                <a:gridCol w="1097280">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tblGrid>
              <a:tr h="370840">
                <a:tc>
                  <a:txBody>
                    <a:bodyPr/>
                    <a:lstStyle/>
                    <a:p>
                      <a:pPr algn="ctr"/>
                      <a:r>
                        <a:rPr lang="en-US" sz="2800" dirty="0">
                          <a:solidFill>
                            <a:srgbClr val="FF0000"/>
                          </a:solidFill>
                        </a:rPr>
                        <a:t>1100 </a:t>
                      </a:r>
                      <a:endParaRPr lang="en-US" sz="2800" dirty="0"/>
                    </a:p>
                  </a:txBody>
                  <a:tcPr anchor="ctr">
                    <a:noFill/>
                  </a:tcPr>
                </a:tc>
                <a:tc>
                  <a:txBody>
                    <a:bodyPr/>
                    <a:lstStyle/>
                    <a:p>
                      <a:pPr algn="ctr"/>
                      <a:r>
                        <a:rPr lang="en-US" sz="2800" dirty="0">
                          <a:solidFill>
                            <a:srgbClr val="FF0000"/>
                          </a:solidFill>
                        </a:rPr>
                        <a:t>0000 </a:t>
                      </a:r>
                      <a:endParaRPr lang="en-US" sz="2800" dirty="0"/>
                    </a:p>
                  </a:txBody>
                  <a:tcPr anchor="ctr">
                    <a:noFill/>
                  </a:tcPr>
                </a:tc>
                <a:tc>
                  <a:txBody>
                    <a:bodyPr/>
                    <a:lstStyle/>
                    <a:p>
                      <a:pPr algn="ctr"/>
                      <a:r>
                        <a:rPr lang="en-US" sz="2800" dirty="0">
                          <a:solidFill>
                            <a:srgbClr val="FF0000"/>
                          </a:solidFill>
                        </a:rPr>
                        <a:t>1111 </a:t>
                      </a:r>
                      <a:endParaRPr lang="en-US" sz="2800" dirty="0"/>
                    </a:p>
                  </a:txBody>
                  <a:tcPr anchor="ctr">
                    <a:noFill/>
                  </a:tcPr>
                </a:tc>
                <a:tc>
                  <a:txBody>
                    <a:bodyPr/>
                    <a:lstStyle/>
                    <a:p>
                      <a:pPr algn="ctr"/>
                      <a:r>
                        <a:rPr lang="en-US" sz="2800" dirty="0">
                          <a:solidFill>
                            <a:srgbClr val="FF0000"/>
                          </a:solidFill>
                        </a:rPr>
                        <a:t>1111 </a:t>
                      </a:r>
                      <a:endParaRPr lang="en-US" sz="2800" dirty="0"/>
                    </a:p>
                  </a:txBody>
                  <a:tcPr anchor="ctr">
                    <a:noFill/>
                  </a:tcPr>
                </a:tc>
                <a:tc>
                  <a:txBody>
                    <a:bodyPr/>
                    <a:lstStyle/>
                    <a:p>
                      <a:pPr algn="ctr"/>
                      <a:r>
                        <a:rPr lang="en-US" sz="2800" dirty="0">
                          <a:solidFill>
                            <a:srgbClr val="FF0000"/>
                          </a:solidFill>
                        </a:rPr>
                        <a:t>1110 </a:t>
                      </a:r>
                      <a:endParaRPr lang="en-US" sz="2800" dirty="0"/>
                    </a:p>
                  </a:txBody>
                  <a:tcPr anchor="ctr">
                    <a:noFill/>
                  </a:tcPr>
                </a:tc>
                <a:tc>
                  <a:txBody>
                    <a:bodyPr/>
                    <a:lstStyle/>
                    <a:p>
                      <a:pPr algn="ctr"/>
                      <a:r>
                        <a:rPr lang="en-US" sz="2800" dirty="0">
                          <a:solidFill>
                            <a:srgbClr val="FF0000"/>
                          </a:solidFill>
                        </a:rPr>
                        <a:t>1110 </a:t>
                      </a:r>
                      <a:endParaRPr lang="en-US" sz="2800" dirty="0"/>
                    </a:p>
                  </a:txBody>
                  <a:tcPr anchor="ctr">
                    <a:noFill/>
                  </a:tcPr>
                </a:tc>
                <a:extLst>
                  <a:ext uri="{0D108BD9-81ED-4DB2-BD59-A6C34878D82A}">
                    <a16:rowId xmlns:a16="http://schemas.microsoft.com/office/drawing/2014/main" val="10000"/>
                  </a:ext>
                </a:extLst>
              </a:tr>
              <a:tr h="370840">
                <a:tc>
                  <a:txBody>
                    <a:bodyPr/>
                    <a:lstStyle/>
                    <a:p>
                      <a:pPr algn="ctr"/>
                      <a:r>
                        <a:rPr lang="en-US" sz="2800" dirty="0">
                          <a:solidFill>
                            <a:srgbClr val="0070C0"/>
                          </a:solidFill>
                        </a:rPr>
                        <a:t>C</a:t>
                      </a:r>
                    </a:p>
                  </a:txBody>
                  <a:tcPr anchor="ctr">
                    <a:noFill/>
                  </a:tcPr>
                </a:tc>
                <a:tc>
                  <a:txBody>
                    <a:bodyPr/>
                    <a:lstStyle/>
                    <a:p>
                      <a:pPr algn="ctr"/>
                      <a:r>
                        <a:rPr lang="en-US" sz="2800" dirty="0">
                          <a:solidFill>
                            <a:srgbClr val="0070C0"/>
                          </a:solidFill>
                        </a:rPr>
                        <a:t>0</a:t>
                      </a:r>
                    </a:p>
                  </a:txBody>
                  <a:tcPr anchor="ctr">
                    <a:noFill/>
                  </a:tcPr>
                </a:tc>
                <a:tc>
                  <a:txBody>
                    <a:bodyPr/>
                    <a:lstStyle/>
                    <a:p>
                      <a:pPr algn="ctr"/>
                      <a:r>
                        <a:rPr lang="en-US" sz="2800" dirty="0">
                          <a:solidFill>
                            <a:srgbClr val="0070C0"/>
                          </a:solidFill>
                        </a:rPr>
                        <a:t>F</a:t>
                      </a:r>
                    </a:p>
                  </a:txBody>
                  <a:tcPr anchor="ctr">
                    <a:noFill/>
                  </a:tcPr>
                </a:tc>
                <a:tc>
                  <a:txBody>
                    <a:bodyPr/>
                    <a:lstStyle/>
                    <a:p>
                      <a:pPr algn="ctr"/>
                      <a:r>
                        <a:rPr lang="en-US" sz="2800" dirty="0">
                          <a:solidFill>
                            <a:srgbClr val="0070C0"/>
                          </a:solidFill>
                        </a:rPr>
                        <a:t>F</a:t>
                      </a:r>
                    </a:p>
                  </a:txBody>
                  <a:tcPr anchor="ctr">
                    <a:noFill/>
                  </a:tcPr>
                </a:tc>
                <a:tc>
                  <a:txBody>
                    <a:bodyPr/>
                    <a:lstStyle/>
                    <a:p>
                      <a:pPr algn="ctr"/>
                      <a:r>
                        <a:rPr lang="en-US" sz="2800" dirty="0">
                          <a:solidFill>
                            <a:srgbClr val="0070C0"/>
                          </a:solidFill>
                        </a:rPr>
                        <a:t>E</a:t>
                      </a:r>
                    </a:p>
                  </a:txBody>
                  <a:tcPr anchor="ctr">
                    <a:noFill/>
                  </a:tcPr>
                </a:tc>
                <a:tc>
                  <a:txBody>
                    <a:bodyPr/>
                    <a:lstStyle/>
                    <a:p>
                      <a:pPr algn="ctr"/>
                      <a:r>
                        <a:rPr lang="en-US" sz="2800" dirty="0">
                          <a:solidFill>
                            <a:srgbClr val="0070C0"/>
                          </a:solidFill>
                        </a:rPr>
                        <a:t>E</a:t>
                      </a:r>
                    </a:p>
                  </a:txBody>
                  <a:tcPr anchor="ctr">
                    <a:noFill/>
                  </a:tcPr>
                </a:tc>
                <a:extLst>
                  <a:ext uri="{0D108BD9-81ED-4DB2-BD59-A6C34878D82A}">
                    <a16:rowId xmlns:a16="http://schemas.microsoft.com/office/drawing/2014/main" val="10001"/>
                  </a:ext>
                </a:extLst>
              </a:tr>
            </a:tbl>
          </a:graphicData>
        </a:graphic>
      </p:graphicFrame>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12</a:t>
            </a:fld>
            <a:endParaRPr lang="en-US" dirty="0"/>
          </a:p>
        </p:txBody>
      </p:sp>
    </p:spTree>
    <p:extLst>
      <p:ext uri="{BB962C8B-B14F-4D97-AF65-F5344CB8AC3E}">
        <p14:creationId xmlns:p14="http://schemas.microsoft.com/office/powerpoint/2010/main" val="277811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C0</a:t>
            </a:r>
          </a:p>
        </p:txBody>
      </p:sp>
      <p:sp>
        <p:nvSpPr>
          <p:cNvPr id="3" name="Content Placeholder 2"/>
          <p:cNvSpPr>
            <a:spLocks noGrp="1"/>
          </p:cNvSpPr>
          <p:nvPr>
            <p:ph idx="1"/>
          </p:nvPr>
        </p:nvSpPr>
        <p:spPr/>
        <p:txBody>
          <a:bodyPr/>
          <a:lstStyle/>
          <a:p>
            <a:r>
              <a:rPr lang="en-US" dirty="0"/>
              <a:t>All numbers in C0 have type </a:t>
            </a:r>
            <a:r>
              <a:rPr lang="en-US" dirty="0" err="1">
                <a:solidFill>
                  <a:srgbClr val="00B050"/>
                </a:solidFill>
              </a:rPr>
              <a:t>int</a:t>
            </a:r>
            <a:endParaRPr lang="en-US" dirty="0">
              <a:solidFill>
                <a:srgbClr val="00B050"/>
              </a:solidFill>
            </a:endParaRPr>
          </a:p>
          <a:p>
            <a:pPr lvl="4"/>
            <a:endParaRPr lang="en-US" dirty="0"/>
          </a:p>
          <a:p>
            <a:r>
              <a:rPr lang="en-US" dirty="0"/>
              <a:t>In C0, we can enter numbers</a:t>
            </a:r>
          </a:p>
          <a:p>
            <a:pPr lvl="1"/>
            <a:r>
              <a:rPr lang="en-US" dirty="0"/>
              <a:t>In decimal</a:t>
            </a:r>
          </a:p>
          <a:p>
            <a:pPr lvl="1"/>
            <a:r>
              <a:rPr lang="en-US" dirty="0"/>
              <a:t>In hexadecimal</a:t>
            </a:r>
          </a:p>
          <a:p>
            <a:pPr lvl="2"/>
            <a:r>
              <a:rPr lang="en-US" dirty="0"/>
              <a:t>By prefixing them with </a:t>
            </a:r>
            <a:r>
              <a:rPr lang="en-US" b="1" dirty="0"/>
              <a:t>0x</a:t>
            </a:r>
          </a:p>
          <a:p>
            <a:pPr marL="0" indent="0">
              <a:buNone/>
            </a:pPr>
            <a:endParaRPr lang="en-US" dirty="0"/>
          </a:p>
          <a:p>
            <a:r>
              <a:rPr lang="en-US" dirty="0"/>
              <a:t>Internally, C0 stores numbers in binary</a:t>
            </a:r>
          </a:p>
          <a:p>
            <a:pPr lvl="1"/>
            <a:r>
              <a:rPr lang="en-US" dirty="0"/>
              <a:t>But there is no way to enter them in binary</a:t>
            </a:r>
          </a:p>
          <a:p>
            <a:pPr lvl="1"/>
            <a:endParaRPr lang="en-US" dirty="0"/>
          </a:p>
          <a:p>
            <a:r>
              <a:rPr lang="en-US" dirty="0"/>
              <a:t>C0 always prints numbers back in decimal</a:t>
            </a:r>
          </a:p>
          <a:p>
            <a:pPr marL="0" indent="0">
              <a:buNone/>
            </a:pPr>
            <a:endParaRPr lang="en-US" dirty="0"/>
          </a:p>
          <a:p>
            <a:pPr lvl="1"/>
            <a:endParaRPr lang="en-US" dirty="0"/>
          </a:p>
        </p:txBody>
      </p:sp>
      <p:sp>
        <p:nvSpPr>
          <p:cNvPr id="4" name="Rectangle 4"/>
          <p:cNvSpPr>
            <a:spLocks/>
          </p:cNvSpPr>
          <p:nvPr/>
        </p:nvSpPr>
        <p:spPr bwMode="auto">
          <a:xfrm>
            <a:off x="8255000" y="2438400"/>
            <a:ext cx="4375130" cy="2769989"/>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0xC0FFEE;</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12648430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r>
              <a:rPr lang="en-US" b="0" dirty="0">
                <a:solidFill>
                  <a:schemeClr val="bg1"/>
                </a:solidFill>
                <a:latin typeface="Helvetica Neue"/>
                <a:ea typeface="Menlo" charset="0"/>
                <a:cs typeface="Menlo" charset="0"/>
                <a:sym typeface="Menlo" charset="0"/>
              </a:rPr>
              <a:t>0xC0FFEE == 12648430;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true (</a:t>
            </a:r>
            <a:r>
              <a:rPr lang="en-US" b="0" dirty="0" err="1">
                <a:solidFill>
                  <a:schemeClr val="accent1">
                    <a:lumMod val="20000"/>
                    <a:lumOff val="80000"/>
                  </a:schemeClr>
                </a:solidFill>
                <a:latin typeface="Helvetica Neue"/>
                <a:ea typeface="Menlo" charset="0"/>
                <a:cs typeface="Menlo" charset="0"/>
                <a:sym typeface="Menlo" charset="0"/>
              </a:rPr>
              <a:t>bool</a:t>
            </a:r>
            <a:r>
              <a:rPr lang="en-US" b="0" dirty="0">
                <a:solidFill>
                  <a:schemeClr val="accent1">
                    <a:lumMod val="20000"/>
                    <a:lumOff val="80000"/>
                  </a:schemeClr>
                </a:solidFill>
                <a:latin typeface="Helvetica Neue"/>
                <a:ea typeface="Menlo" charset="0"/>
                <a:cs typeface="Menlo" charset="0"/>
                <a:sym typeface="Menlo" charset="0"/>
              </a:rPr>
              <a:t>)</a:t>
            </a:r>
          </a:p>
        </p:txBody>
      </p:sp>
      <p:sp>
        <p:nvSpPr>
          <p:cNvPr id="5" name="Rectangle 4"/>
          <p:cNvSpPr/>
          <p:nvPr/>
        </p:nvSpPr>
        <p:spPr bwMode="auto">
          <a:xfrm>
            <a:off x="8255000" y="2133600"/>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latin typeface="Helvetica Neue"/>
              </a:rPr>
              <a:t>Linux Terminal</a:t>
            </a:r>
            <a:endParaRPr kumimoji="0" lang="en-US" sz="1800" b="0" i="0" u="none" strike="noStrike" cap="none" normalizeH="0" baseline="0" dirty="0">
              <a:ln>
                <a:noFill/>
              </a:ln>
              <a:solidFill>
                <a:srgbClr val="000000"/>
              </a:solidFill>
              <a:effectLst/>
              <a:latin typeface="Helvetica Neue"/>
              <a:sym typeface="Helvetica Neue" charset="0"/>
            </a:endParaRPr>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C0</a:t>
            </a:r>
          </a:p>
        </p:txBody>
      </p:sp>
      <p:sp>
        <p:nvSpPr>
          <p:cNvPr id="3" name="Content Placeholder 2"/>
          <p:cNvSpPr>
            <a:spLocks noGrp="1"/>
          </p:cNvSpPr>
          <p:nvPr>
            <p:ph idx="1"/>
          </p:nvPr>
        </p:nvSpPr>
        <p:spPr/>
        <p:txBody>
          <a:bodyPr/>
          <a:lstStyle/>
          <a:p>
            <a:r>
              <a:rPr lang="en-US" dirty="0"/>
              <a:t>You can use the function </a:t>
            </a:r>
            <a:r>
              <a:rPr lang="en-US" dirty="0">
                <a:solidFill>
                  <a:srgbClr val="7030A0"/>
                </a:solidFill>
              </a:rPr>
              <a:t>int2hex</a:t>
            </a:r>
            <a:r>
              <a:rPr lang="en-US" dirty="0"/>
              <a:t> in the </a:t>
            </a:r>
            <a:r>
              <a:rPr lang="en-US" dirty="0">
                <a:solidFill>
                  <a:srgbClr val="D03BFF"/>
                </a:solidFill>
              </a:rPr>
              <a:t>&lt;util&gt; </a:t>
            </a:r>
            <a:r>
              <a:rPr lang="en-US" dirty="0"/>
              <a:t>library to display a number in hexadecimal</a:t>
            </a:r>
          </a:p>
          <a:p>
            <a:pPr lvl="1"/>
            <a:r>
              <a:rPr lang="en-US" dirty="0"/>
              <a:t>As a </a:t>
            </a:r>
            <a:r>
              <a:rPr lang="en-US" dirty="0">
                <a:solidFill>
                  <a:srgbClr val="00B050"/>
                </a:solidFill>
              </a:rPr>
              <a:t>string</a:t>
            </a:r>
            <a:r>
              <a:rPr lang="en-US" dirty="0"/>
              <a:t>, not an </a:t>
            </a:r>
            <a:r>
              <a:rPr lang="en-US" dirty="0">
                <a:solidFill>
                  <a:srgbClr val="00B050"/>
                </a:solidFill>
              </a:rPr>
              <a:t>int</a:t>
            </a:r>
          </a:p>
          <a:p>
            <a:pPr lvl="1"/>
            <a:endParaRPr lang="en-US" dirty="0"/>
          </a:p>
          <a:p>
            <a:pPr lvl="1"/>
            <a:endParaRPr lang="en-US" dirty="0"/>
          </a:p>
        </p:txBody>
      </p:sp>
      <p:sp>
        <p:nvSpPr>
          <p:cNvPr id="4" name="Rectangle 4"/>
          <p:cNvSpPr>
            <a:spLocks/>
          </p:cNvSpPr>
          <p:nvPr/>
        </p:nvSpPr>
        <p:spPr bwMode="auto">
          <a:xfrm>
            <a:off x="3911600" y="5638800"/>
            <a:ext cx="4375130" cy="2769989"/>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 -l </a:t>
            </a:r>
            <a:r>
              <a:rPr lang="en-US" b="0" dirty="0" err="1">
                <a:solidFill>
                  <a:schemeClr val="bg1"/>
                </a:solidFill>
                <a:latin typeface="Helvetica Neue"/>
                <a:ea typeface="Menlo" charset="0"/>
                <a:cs typeface="Menlo" charset="0"/>
                <a:sym typeface="Menlo" charset="0"/>
              </a:rPr>
              <a:t>util</a:t>
            </a:r>
            <a:endParaRPr lang="en-US" b="0" dirty="0">
              <a:solidFill>
                <a:schemeClr val="bg1"/>
              </a:solidFill>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int2hex(0xC0FFEE);</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"00C0FFEE" (string)</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r>
              <a:rPr lang="en-US" b="0" dirty="0">
                <a:solidFill>
                  <a:schemeClr val="bg1"/>
                </a:solidFill>
                <a:latin typeface="Helvetica Neue"/>
                <a:ea typeface="Menlo" charset="0"/>
                <a:cs typeface="Menlo" charset="0"/>
                <a:sym typeface="Menlo" charset="0"/>
              </a:rPr>
              <a:t>int2hex(12648430);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"00C0FFEE" (string)</a:t>
            </a:r>
          </a:p>
        </p:txBody>
      </p:sp>
      <p:sp>
        <p:nvSpPr>
          <p:cNvPr id="5" name="Rectangle 4"/>
          <p:cNvSpPr/>
          <p:nvPr/>
        </p:nvSpPr>
        <p:spPr bwMode="auto">
          <a:xfrm>
            <a:off x="3911600" y="5334000"/>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latin typeface="Helvetica Neue"/>
              </a:rPr>
              <a:t>Linux Terminal</a:t>
            </a:r>
            <a:endParaRPr kumimoji="0" lang="en-US" sz="1800" b="0" i="0" u="none" strike="noStrike" cap="none" normalizeH="0" baseline="0" dirty="0">
              <a:ln>
                <a:noFill/>
              </a:ln>
              <a:solidFill>
                <a:srgbClr val="000000"/>
              </a:solidFill>
              <a:effectLst/>
              <a:latin typeface="Helvetica Neue"/>
              <a:sym typeface="Helvetica Neue" charset="0"/>
            </a:endParaRPr>
          </a:p>
        </p:txBody>
      </p:sp>
      <p:sp>
        <p:nvSpPr>
          <p:cNvPr id="7" name="Rectangular Callout 6"/>
          <p:cNvSpPr/>
          <p:nvPr/>
        </p:nvSpPr>
        <p:spPr bwMode="auto">
          <a:xfrm>
            <a:off x="5022154" y="3962400"/>
            <a:ext cx="2928046" cy="707886"/>
          </a:xfrm>
          <a:prstGeom prst="wedgeRectCallout">
            <a:avLst>
              <a:gd name="adj1" fmla="val -40798"/>
              <a:gd name="adj2" fmla="val 1780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Loads the </a:t>
            </a:r>
            <a:r>
              <a:rPr lang="en-US" sz="2000" b="0" dirty="0">
                <a:solidFill>
                  <a:srgbClr val="D03BFF"/>
                </a:solidFill>
                <a:latin typeface="Helvetica Neue"/>
                <a:ea typeface="Menlo" charset="0"/>
                <a:cs typeface="Menlo" charset="0"/>
                <a:sym typeface="Menlo" charset="0"/>
              </a:rPr>
              <a:t>&lt;</a:t>
            </a:r>
            <a:r>
              <a:rPr lang="en-US" sz="2000" b="0" dirty="0" err="1">
                <a:solidFill>
                  <a:srgbClr val="D03BFF"/>
                </a:solidFill>
                <a:latin typeface="Helvetica Neue"/>
                <a:ea typeface="Menlo" charset="0"/>
                <a:cs typeface="Menlo" charset="0"/>
                <a:sym typeface="Menlo" charset="0"/>
              </a:rPr>
              <a:t>util</a:t>
            </a:r>
            <a:r>
              <a:rPr lang="en-US" sz="2000" b="0" dirty="0">
                <a:solidFill>
                  <a:srgbClr val="D03BFF"/>
                </a:solidFill>
                <a:latin typeface="Helvetica Neue"/>
                <a:ea typeface="Menlo" charset="0"/>
                <a:cs typeface="Menlo" charset="0"/>
                <a:sym typeface="Menlo" charset="0"/>
              </a:rPr>
              <a:t>&gt;</a:t>
            </a:r>
            <a:br>
              <a:rPr lang="en-US" sz="2000" b="0" dirty="0"/>
            </a:br>
            <a:r>
              <a:rPr lang="en-US" sz="2000" b="0" dirty="0"/>
              <a:t>library when starting coin</a:t>
            </a:r>
          </a:p>
        </p:txBody>
      </p:sp>
      <p:sp>
        <p:nvSpPr>
          <p:cNvPr id="11" name="Oval 10"/>
          <p:cNvSpPr>
            <a:spLocks noChangeArrowheads="1"/>
          </p:cNvSpPr>
          <p:nvPr/>
        </p:nvSpPr>
        <p:spPr bwMode="auto">
          <a:xfrm>
            <a:off x="4749800" y="5715000"/>
            <a:ext cx="1066800" cy="457200"/>
          </a:xfrm>
          <a:prstGeom prst="ellipse">
            <a:avLst/>
          </a:prstGeom>
          <a:noFill/>
          <a:ln w="38100" algn="ctr">
            <a:solidFill>
              <a:srgbClr val="FF0000"/>
            </a:solidFill>
            <a:miter lim="400000"/>
            <a:headEnd/>
            <a:tailEnd/>
          </a:ln>
        </p:spPr>
        <p:txBody>
          <a:bodyPr lIns="45720" rIns="45720" anchor="ctr"/>
          <a:lstStyle/>
          <a:p>
            <a:endParaRPr lang="en-US" sz="2000" b="0" dirty="0">
              <a:latin typeface="Helvetica Neue"/>
            </a:endParaRPr>
          </a:p>
        </p:txBody>
      </p:sp>
      <p:sp>
        <p:nvSpPr>
          <p:cNvPr id="12" name="Rectangular Callout 11"/>
          <p:cNvSpPr/>
          <p:nvPr/>
        </p:nvSpPr>
        <p:spPr bwMode="auto">
          <a:xfrm>
            <a:off x="9550400" y="7023794"/>
            <a:ext cx="2812758" cy="892552"/>
          </a:xfrm>
          <a:prstGeom prst="wedgeRectCallout">
            <a:avLst>
              <a:gd name="adj1" fmla="val -87818"/>
              <a:gd name="adj2" fmla="val -411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There is no </a:t>
            </a:r>
            <a:r>
              <a:rPr lang="en-US" sz="2000" b="0" dirty="0">
                <a:solidFill>
                  <a:srgbClr val="7030A0"/>
                </a:solidFill>
              </a:rPr>
              <a:t>int2bin</a:t>
            </a:r>
          </a:p>
          <a:p>
            <a:pPr>
              <a:defRPr/>
            </a:pPr>
            <a:endParaRPr lang="en-US" sz="1200" b="0" dirty="0"/>
          </a:p>
          <a:p>
            <a:pPr>
              <a:defRPr/>
            </a:pPr>
            <a:r>
              <a:rPr lang="en-US" sz="2000" b="0" i="1" dirty="0"/>
              <a:t>You can write your own!</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Fixed-size Number Representation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15</a:t>
            </a:fld>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Words</a:t>
            </a:r>
          </a:p>
        </p:txBody>
      </p:sp>
      <p:sp>
        <p:nvSpPr>
          <p:cNvPr id="3" name="Content Placeholder 2"/>
          <p:cNvSpPr>
            <a:spLocks noGrp="1"/>
          </p:cNvSpPr>
          <p:nvPr>
            <p:ph idx="1"/>
          </p:nvPr>
        </p:nvSpPr>
        <p:spPr>
          <a:xfrm>
            <a:off x="952500" y="1981200"/>
            <a:ext cx="11493500" cy="6896100"/>
          </a:xfrm>
        </p:spPr>
        <p:txBody>
          <a:bodyPr/>
          <a:lstStyle/>
          <a:p>
            <a:r>
              <a:rPr lang="en-US" dirty="0"/>
              <a:t>Computers store and manipulate </a:t>
            </a:r>
            <a:r>
              <a:rPr lang="en-US" i="1" dirty="0"/>
              <a:t>binary</a:t>
            </a:r>
            <a:r>
              <a:rPr lang="en-US" dirty="0"/>
              <a:t> data</a:t>
            </a:r>
          </a:p>
          <a:p>
            <a:pPr marL="1435100" lvl="4" indent="0">
              <a:buNone/>
            </a:pPr>
            <a:endParaRPr lang="en-US" dirty="0"/>
          </a:p>
          <a:p>
            <a:r>
              <a:rPr lang="en-US" dirty="0"/>
              <a:t>Computer hardware processes batches of </a:t>
            </a:r>
            <a:r>
              <a:rPr lang="en-US" b="1" i="1" dirty="0"/>
              <a:t>k</a:t>
            </a:r>
            <a:r>
              <a:rPr lang="en-US" dirty="0"/>
              <a:t> bits in parallel</a:t>
            </a:r>
          </a:p>
          <a:p>
            <a:pPr lvl="1"/>
            <a:r>
              <a:rPr lang="en-US" dirty="0"/>
              <a:t>A batch of </a:t>
            </a:r>
            <a:r>
              <a:rPr lang="en-US" b="1" i="1" dirty="0"/>
              <a:t>k</a:t>
            </a:r>
            <a:r>
              <a:rPr lang="en-US" dirty="0"/>
              <a:t> bits is called a </a:t>
            </a:r>
            <a:r>
              <a:rPr lang="en-US" b="1" dirty="0"/>
              <a:t>machine word</a:t>
            </a:r>
          </a:p>
          <a:p>
            <a:pPr lvl="1"/>
            <a:r>
              <a:rPr lang="en-US" dirty="0"/>
              <a:t>Nowadays, a typical value of </a:t>
            </a:r>
            <a:r>
              <a:rPr lang="en-US" b="1" i="1" dirty="0"/>
              <a:t>k</a:t>
            </a:r>
            <a:r>
              <a:rPr lang="en-US" dirty="0"/>
              <a:t> is 32 or 64</a:t>
            </a:r>
          </a:p>
          <a:p>
            <a:pPr lvl="4"/>
            <a:endParaRPr lang="en-US" dirty="0"/>
          </a:p>
          <a:p>
            <a:r>
              <a:rPr lang="en-US" dirty="0"/>
              <a:t>Most programming languages use a </a:t>
            </a:r>
            <a:r>
              <a:rPr lang="en-US" b="1" dirty="0"/>
              <a:t>machine</a:t>
            </a:r>
            <a:r>
              <a:rPr lang="en-US" dirty="0"/>
              <a:t> </a:t>
            </a:r>
            <a:r>
              <a:rPr lang="en-US" b="1" dirty="0"/>
              <a:t>word </a:t>
            </a:r>
            <a:r>
              <a:rPr lang="en-US" dirty="0"/>
              <a:t>to represent an </a:t>
            </a:r>
            <a:r>
              <a:rPr lang="en-US" dirty="0">
                <a:solidFill>
                  <a:srgbClr val="00B050"/>
                </a:solidFill>
              </a:rPr>
              <a:t>int</a:t>
            </a:r>
          </a:p>
          <a:p>
            <a:pPr lvl="1"/>
            <a:r>
              <a:rPr lang="en-US" dirty="0"/>
              <a:t>In C0, an </a:t>
            </a:r>
            <a:r>
              <a:rPr lang="en-US" dirty="0">
                <a:solidFill>
                  <a:srgbClr val="00B050"/>
                </a:solidFill>
              </a:rPr>
              <a:t>int</a:t>
            </a:r>
            <a:r>
              <a:rPr lang="en-US" dirty="0"/>
              <a:t> is always 32 bits long</a:t>
            </a:r>
          </a:p>
          <a:p>
            <a:pPr lvl="2"/>
            <a:r>
              <a:rPr lang="en-US" dirty="0">
                <a:solidFill>
                  <a:schemeClr val="tx1"/>
                </a:solidFill>
              </a:rPr>
              <a:t>Internally, number </a:t>
            </a:r>
            <a:r>
              <a:rPr lang="en-US" dirty="0">
                <a:solidFill>
                  <a:srgbClr val="00B050"/>
                </a:solidFill>
              </a:rPr>
              <a:t>37</a:t>
            </a:r>
            <a:r>
              <a:rPr lang="en-US" dirty="0"/>
              <a:t> is not represented as </a:t>
            </a:r>
            <a:r>
              <a:rPr lang="en-US" dirty="0">
                <a:solidFill>
                  <a:srgbClr val="FF0000"/>
                </a:solidFill>
              </a:rPr>
              <a:t>100101</a:t>
            </a:r>
          </a:p>
          <a:p>
            <a:pPr lvl="2">
              <a:buNone/>
            </a:pPr>
            <a:r>
              <a:rPr lang="en-US" dirty="0"/>
              <a:t>	but as </a:t>
            </a:r>
            <a:r>
              <a:rPr lang="en-US" dirty="0">
                <a:solidFill>
                  <a:srgbClr val="FF0000"/>
                </a:solidFill>
              </a:rPr>
              <a:t>00000000000000000000000000100101 </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16</a:t>
            </a:fld>
            <a:endParaRPr lang="en-US" dirty="0"/>
          </a:p>
        </p:txBody>
      </p:sp>
      <p:sp>
        <p:nvSpPr>
          <p:cNvPr id="5" name="Rectangular Callout 4"/>
          <p:cNvSpPr/>
          <p:nvPr/>
        </p:nvSpPr>
        <p:spPr bwMode="auto">
          <a:xfrm>
            <a:off x="8331200" y="7572345"/>
            <a:ext cx="847348" cy="400110"/>
          </a:xfrm>
          <a:prstGeom prst="wedgeRectCallout">
            <a:avLst>
              <a:gd name="adj1" fmla="val -120544"/>
              <a:gd name="adj2" fmla="val -835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32 bits</a:t>
            </a:r>
            <a:endParaRPr lang="en-US" sz="2000" b="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Fixed-size Numbers</a:t>
            </a:r>
          </a:p>
        </p:txBody>
      </p:sp>
      <p:sp>
        <p:nvSpPr>
          <p:cNvPr id="3" name="Content Placeholder 2"/>
          <p:cNvSpPr>
            <a:spLocks noGrp="1"/>
          </p:cNvSpPr>
          <p:nvPr>
            <p:ph idx="1"/>
          </p:nvPr>
        </p:nvSpPr>
        <p:spPr>
          <a:xfrm>
            <a:off x="952500" y="1981200"/>
            <a:ext cx="11493500" cy="6896100"/>
          </a:xfrm>
        </p:spPr>
        <p:txBody>
          <a:bodyPr/>
          <a:lstStyle/>
          <a:p>
            <a:r>
              <a:rPr lang="en-US" dirty="0"/>
              <a:t>A </a:t>
            </a:r>
            <a:r>
              <a:rPr lang="en-US" b="1" i="1" dirty="0"/>
              <a:t>k</a:t>
            </a:r>
            <a:r>
              <a:rPr lang="en-US" dirty="0"/>
              <a:t>-bit computer uses </a:t>
            </a:r>
            <a:r>
              <a:rPr lang="en-US" b="1" dirty="0"/>
              <a:t>exactly </a:t>
            </a:r>
            <a:r>
              <a:rPr lang="en-US" b="1" i="1" dirty="0"/>
              <a:t>k</a:t>
            </a:r>
            <a:r>
              <a:rPr lang="en-US" b="1" dirty="0"/>
              <a:t> bits </a:t>
            </a:r>
            <a:r>
              <a:rPr lang="en-US" dirty="0"/>
              <a:t>to represent an </a:t>
            </a:r>
            <a:r>
              <a:rPr lang="en-US" dirty="0" err="1">
                <a:solidFill>
                  <a:srgbClr val="00B050"/>
                </a:solidFill>
              </a:rPr>
              <a:t>int</a:t>
            </a:r>
            <a:endParaRPr lang="en-US" dirty="0">
              <a:solidFill>
                <a:srgbClr val="00B050"/>
              </a:solidFill>
            </a:endParaRPr>
          </a:p>
          <a:p>
            <a:pPr marL="457200" lvl="1" indent="0">
              <a:buNone/>
            </a:pPr>
            <a:endParaRPr lang="en-US" dirty="0"/>
          </a:p>
          <a:p>
            <a:r>
              <a:rPr lang="en-US" dirty="0"/>
              <a:t>In our discussion, we will assume that </a:t>
            </a:r>
            <a:r>
              <a:rPr lang="en-US" b="1" i="1" dirty="0"/>
              <a:t>k</a:t>
            </a:r>
            <a:r>
              <a:rPr lang="en-US" dirty="0"/>
              <a:t> = 4</a:t>
            </a:r>
          </a:p>
          <a:p>
            <a:pPr lvl="2"/>
            <a:r>
              <a:rPr lang="en-US" dirty="0"/>
              <a:t>This will simplify our examples </a:t>
            </a:r>
          </a:p>
          <a:p>
            <a:pPr lvl="2"/>
            <a:r>
              <a:rPr lang="en-US" dirty="0"/>
              <a:t>But in C0, an </a:t>
            </a:r>
            <a:r>
              <a:rPr lang="en-US" dirty="0">
                <a:solidFill>
                  <a:srgbClr val="00B050"/>
                </a:solidFill>
              </a:rPr>
              <a:t>int</a:t>
            </a:r>
            <a:r>
              <a:rPr lang="en-US" dirty="0"/>
              <a:t> is always 32 bits long</a:t>
            </a:r>
          </a:p>
          <a:p>
            <a:pPr lvl="2"/>
            <a:endParaRPr lang="en-US" dirty="0">
              <a:solidFill>
                <a:srgbClr val="0070C0"/>
              </a:solidFill>
            </a:endParaRPr>
          </a:p>
          <a:p>
            <a:r>
              <a:rPr lang="en-US" dirty="0">
                <a:solidFill>
                  <a:schemeClr val="tx1"/>
                </a:solidFill>
              </a:rPr>
              <a:t>In a 4-bit computer, </a:t>
            </a:r>
            <a:r>
              <a:rPr lang="en-US" dirty="0">
                <a:solidFill>
                  <a:srgbClr val="00B050"/>
                </a:solidFill>
              </a:rPr>
              <a:t>6</a:t>
            </a:r>
            <a:r>
              <a:rPr lang="en-US" dirty="0"/>
              <a:t> is not represented as </a:t>
            </a:r>
            <a:r>
              <a:rPr lang="en-US" dirty="0">
                <a:solidFill>
                  <a:srgbClr val="FF0000"/>
                </a:solidFill>
              </a:rPr>
              <a:t>110 </a:t>
            </a:r>
            <a:r>
              <a:rPr lang="en-US" dirty="0"/>
              <a:t>but as </a:t>
            </a:r>
            <a:r>
              <a:rPr lang="en-US" dirty="0">
                <a:solidFill>
                  <a:srgbClr val="FF0000"/>
                </a:solidFill>
              </a:rPr>
              <a:t>0110 </a:t>
            </a:r>
          </a:p>
          <a:p>
            <a:pPr lvl="2"/>
            <a:r>
              <a:rPr lang="en-US" dirty="0">
                <a:solidFill>
                  <a:srgbClr val="0070C0"/>
                </a:solidFill>
              </a:rPr>
              <a:t>Numbers have a </a:t>
            </a:r>
            <a:r>
              <a:rPr lang="en-US" i="1" dirty="0">
                <a:solidFill>
                  <a:srgbClr val="0070C0"/>
                </a:solidFill>
              </a:rPr>
              <a:t>fixed-size</a:t>
            </a:r>
            <a:r>
              <a:rPr lang="en-US" dirty="0">
                <a:solidFill>
                  <a:srgbClr val="0070C0"/>
                </a:solidFill>
              </a:rPr>
              <a:t> in a computer</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Math vs. in a Computer</a:t>
            </a:r>
          </a:p>
        </p:txBody>
      </p:sp>
      <p:sp>
        <p:nvSpPr>
          <p:cNvPr id="3" name="Content Placeholder 2"/>
          <p:cNvSpPr>
            <a:spLocks noGrp="1"/>
          </p:cNvSpPr>
          <p:nvPr>
            <p:ph idx="1"/>
          </p:nvPr>
        </p:nvSpPr>
        <p:spPr>
          <a:xfrm>
            <a:off x="939800" y="1981200"/>
            <a:ext cx="11887200" cy="6896100"/>
          </a:xfrm>
        </p:spPr>
        <p:txBody>
          <a:bodyPr/>
          <a:lstStyle/>
          <a:p>
            <a:r>
              <a:rPr lang="en-US" dirty="0"/>
              <a:t>In math, there are infinitely many numbers</a:t>
            </a:r>
          </a:p>
          <a:p>
            <a:pPr lvl="1"/>
            <a:r>
              <a:rPr lang="en-US" dirty="0"/>
              <a:t>We visualize them as an infinite </a:t>
            </a:r>
            <a:r>
              <a:rPr lang="en-US" b="1" dirty="0"/>
              <a:t>number line</a:t>
            </a:r>
          </a:p>
          <a:p>
            <a:pPr lvl="1"/>
            <a:endParaRPr lang="en-US" dirty="0"/>
          </a:p>
          <a:p>
            <a:pPr lvl="1"/>
            <a:endParaRPr lang="en-US" dirty="0"/>
          </a:p>
          <a:p>
            <a:pPr lvl="1"/>
            <a:endParaRPr lang="en-US" dirty="0"/>
          </a:p>
          <a:p>
            <a:pPr lvl="1"/>
            <a:endParaRPr lang="en-US" dirty="0"/>
          </a:p>
          <a:p>
            <a:r>
              <a:rPr lang="en-US" dirty="0"/>
              <a:t>In a 4-bit computer, there are </a:t>
            </a:r>
            <a:r>
              <a:rPr lang="en-US" b="1" dirty="0"/>
              <a:t>finitely many </a:t>
            </a:r>
            <a:r>
              <a:rPr lang="en-US" dirty="0"/>
              <a:t>numbers</a:t>
            </a:r>
          </a:p>
          <a:p>
            <a:pPr lvl="1"/>
            <a:r>
              <a:rPr lang="en-US" dirty="0"/>
              <a:t>Exactly 16 = 2</a:t>
            </a:r>
            <a:r>
              <a:rPr lang="en-US" baseline="30000" dirty="0"/>
              <a:t>4</a:t>
            </a:r>
            <a:r>
              <a:rPr lang="en-US" dirty="0"/>
              <a:t> </a:t>
            </a:r>
          </a:p>
          <a:p>
            <a:pPr lvl="1"/>
            <a:r>
              <a:rPr lang="en-US" dirty="0"/>
              <a:t>The line is </a:t>
            </a:r>
            <a:r>
              <a:rPr lang="en-US" b="1" i="1" dirty="0"/>
              <a:t>finite</a:t>
            </a:r>
          </a:p>
        </p:txBody>
      </p:sp>
      <p:grpSp>
        <p:nvGrpSpPr>
          <p:cNvPr id="4" name="Group 3">
            <a:extLst>
              <a:ext uri="{FF2B5EF4-FFF2-40B4-BE49-F238E27FC236}">
                <a16:creationId xmlns:a16="http://schemas.microsoft.com/office/drawing/2014/main" id="{A2219F4F-021D-634C-8868-32EF3B998A2C}"/>
              </a:ext>
            </a:extLst>
          </p:cNvPr>
          <p:cNvGrpSpPr/>
          <p:nvPr/>
        </p:nvGrpSpPr>
        <p:grpSpPr>
          <a:xfrm>
            <a:off x="278608" y="3440508"/>
            <a:ext cx="12319792" cy="979092"/>
            <a:chOff x="481646" y="5458493"/>
            <a:chExt cx="8662354" cy="688423"/>
          </a:xfrm>
        </p:grpSpPr>
        <p:cxnSp>
          <p:nvCxnSpPr>
            <p:cNvPr id="5" name="Straight Connector 4"/>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81646" y="5627544"/>
              <a:ext cx="205360"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0</a:t>
              </a:r>
            </a:p>
            <a:p>
              <a:r>
                <a:rPr lang="en-US" sz="1400" dirty="0">
                  <a:solidFill>
                    <a:srgbClr val="FF0000"/>
                  </a:solidFill>
                  <a:latin typeface="Courier New" pitchFamily="49" charset="0"/>
                  <a:cs typeface="Courier New" pitchFamily="49" charset="0"/>
                </a:rPr>
                <a:t>0</a:t>
              </a:r>
            </a:p>
            <a:p>
              <a:r>
                <a:rPr lang="en-US" sz="1400" dirty="0">
                  <a:solidFill>
                    <a:srgbClr val="0070C0"/>
                  </a:solidFill>
                  <a:latin typeface="Courier New" pitchFamily="49" charset="0"/>
                  <a:cs typeface="Courier New" pitchFamily="49" charset="0"/>
                </a:rPr>
                <a:t>0</a:t>
              </a:r>
            </a:p>
          </p:txBody>
        </p:sp>
        <p:cxnSp>
          <p:nvCxnSpPr>
            <p:cNvPr id="7" name="Straight Connector 6"/>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848343" y="5627544"/>
              <a:ext cx="205360"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a:t>
              </a:r>
            </a:p>
            <a:p>
              <a:r>
                <a:rPr lang="en-US" sz="1400" dirty="0">
                  <a:solidFill>
                    <a:srgbClr val="FF0000"/>
                  </a:solidFill>
                  <a:latin typeface="Courier New" pitchFamily="49" charset="0"/>
                  <a:cs typeface="Courier New" pitchFamily="49" charset="0"/>
                </a:rPr>
                <a:t>1</a:t>
              </a:r>
            </a:p>
            <a:p>
              <a:r>
                <a:rPr lang="en-US" sz="1400" dirty="0">
                  <a:solidFill>
                    <a:srgbClr val="0070C0"/>
                  </a:solidFill>
                  <a:latin typeface="Courier New" pitchFamily="49" charset="0"/>
                  <a:cs typeface="Courier New" pitchFamily="49" charset="0"/>
                </a:rPr>
                <a:t>1</a:t>
              </a:r>
            </a:p>
          </p:txBody>
        </p:sp>
        <p:sp>
          <p:nvSpPr>
            <p:cNvPr id="10" name="TextBox 9"/>
            <p:cNvSpPr txBox="1"/>
            <p:nvPr/>
          </p:nvSpPr>
          <p:spPr>
            <a:xfrm>
              <a:off x="1180577" y="5627544"/>
              <a:ext cx="280876"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2</a:t>
              </a:r>
            </a:p>
            <a:p>
              <a:r>
                <a:rPr lang="en-US" sz="1400" dirty="0">
                  <a:solidFill>
                    <a:srgbClr val="FF0000"/>
                  </a:solidFill>
                  <a:latin typeface="Courier New" pitchFamily="49" charset="0"/>
                  <a:cs typeface="Courier New" pitchFamily="49" charset="0"/>
                </a:rPr>
                <a:t>10</a:t>
              </a:r>
            </a:p>
            <a:p>
              <a:r>
                <a:rPr lang="en-US" sz="1400" dirty="0">
                  <a:solidFill>
                    <a:srgbClr val="0070C0"/>
                  </a:solidFill>
                  <a:latin typeface="Courier New" pitchFamily="49" charset="0"/>
                  <a:cs typeface="Courier New" pitchFamily="49" charset="0"/>
                </a:rPr>
                <a:t>2</a:t>
              </a:r>
            </a:p>
          </p:txBody>
        </p:sp>
        <p:cxnSp>
          <p:nvCxnSpPr>
            <p:cNvPr id="11" name="Straight Connector 10"/>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552605" y="5627544"/>
              <a:ext cx="280876"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3</a:t>
              </a:r>
            </a:p>
            <a:p>
              <a:r>
                <a:rPr lang="en-US" sz="1400" dirty="0">
                  <a:solidFill>
                    <a:srgbClr val="FF0000"/>
                  </a:solidFill>
                  <a:latin typeface="Courier New" pitchFamily="49" charset="0"/>
                  <a:cs typeface="Courier New" pitchFamily="49" charset="0"/>
                </a:rPr>
                <a:t>11</a:t>
              </a:r>
            </a:p>
            <a:p>
              <a:r>
                <a:rPr lang="en-US" sz="1400" dirty="0">
                  <a:solidFill>
                    <a:srgbClr val="0070C0"/>
                  </a:solidFill>
                  <a:latin typeface="Courier New" pitchFamily="49" charset="0"/>
                  <a:cs typeface="Courier New" pitchFamily="49" charset="0"/>
                </a:rPr>
                <a:t>3</a:t>
              </a:r>
            </a:p>
          </p:txBody>
        </p:sp>
        <p:sp>
          <p:nvSpPr>
            <p:cNvPr id="14" name="TextBox 13"/>
            <p:cNvSpPr txBox="1"/>
            <p:nvPr/>
          </p:nvSpPr>
          <p:spPr>
            <a:xfrm>
              <a:off x="189272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4</a:t>
              </a:r>
            </a:p>
            <a:p>
              <a:r>
                <a:rPr lang="en-US" sz="1400" dirty="0">
                  <a:solidFill>
                    <a:srgbClr val="FF0000"/>
                  </a:solidFill>
                  <a:latin typeface="Courier New" pitchFamily="49" charset="0"/>
                  <a:cs typeface="Courier New" pitchFamily="49" charset="0"/>
                </a:rPr>
                <a:t>100</a:t>
              </a:r>
            </a:p>
            <a:p>
              <a:r>
                <a:rPr lang="en-US" sz="1400" dirty="0">
                  <a:solidFill>
                    <a:srgbClr val="0070C0"/>
                  </a:solidFill>
                  <a:latin typeface="Courier New" pitchFamily="49" charset="0"/>
                  <a:cs typeface="Courier New" pitchFamily="49" charset="0"/>
                </a:rPr>
                <a:t>4</a:t>
              </a:r>
            </a:p>
          </p:txBody>
        </p:sp>
        <p:cxnSp>
          <p:nvCxnSpPr>
            <p:cNvPr id="15" name="Straight Connector 14"/>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226220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5</a:t>
              </a:r>
            </a:p>
            <a:p>
              <a:r>
                <a:rPr lang="en-US" sz="1400" dirty="0">
                  <a:solidFill>
                    <a:srgbClr val="FF0000"/>
                  </a:solidFill>
                  <a:latin typeface="Courier New" pitchFamily="49" charset="0"/>
                  <a:cs typeface="Courier New" pitchFamily="49" charset="0"/>
                </a:rPr>
                <a:t>101</a:t>
              </a:r>
            </a:p>
            <a:p>
              <a:r>
                <a:rPr lang="en-US" sz="1400" dirty="0">
                  <a:solidFill>
                    <a:srgbClr val="0070C0"/>
                  </a:solidFill>
                  <a:latin typeface="Courier New" pitchFamily="49" charset="0"/>
                  <a:cs typeface="Courier New" pitchFamily="49" charset="0"/>
                </a:rPr>
                <a:t>5</a:t>
              </a:r>
            </a:p>
          </p:txBody>
        </p:sp>
        <p:sp>
          <p:nvSpPr>
            <p:cNvPr id="18" name="TextBox 17"/>
            <p:cNvSpPr txBox="1"/>
            <p:nvPr/>
          </p:nvSpPr>
          <p:spPr>
            <a:xfrm>
              <a:off x="263168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6</a:t>
              </a:r>
            </a:p>
            <a:p>
              <a:r>
                <a:rPr lang="en-US" sz="1400" dirty="0">
                  <a:solidFill>
                    <a:srgbClr val="FF0000"/>
                  </a:solidFill>
                  <a:latin typeface="Courier New" pitchFamily="49" charset="0"/>
                  <a:cs typeface="Courier New" pitchFamily="49" charset="0"/>
                </a:rPr>
                <a:t>110</a:t>
              </a:r>
            </a:p>
            <a:p>
              <a:r>
                <a:rPr lang="en-US" sz="1400" dirty="0">
                  <a:solidFill>
                    <a:srgbClr val="0070C0"/>
                  </a:solidFill>
                  <a:latin typeface="Courier New" pitchFamily="49" charset="0"/>
                  <a:cs typeface="Courier New" pitchFamily="49" charset="0"/>
                </a:rPr>
                <a:t>6</a:t>
              </a:r>
            </a:p>
          </p:txBody>
        </p:sp>
        <p:cxnSp>
          <p:nvCxnSpPr>
            <p:cNvPr id="19" name="Straight Connector 18"/>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3001170"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7</a:t>
              </a:r>
            </a:p>
            <a:p>
              <a:r>
                <a:rPr lang="en-US" sz="1400" dirty="0">
                  <a:solidFill>
                    <a:srgbClr val="FF0000"/>
                  </a:solidFill>
                  <a:latin typeface="Courier New" pitchFamily="49" charset="0"/>
                  <a:cs typeface="Courier New" pitchFamily="49" charset="0"/>
                </a:rPr>
                <a:t>111</a:t>
              </a:r>
            </a:p>
            <a:p>
              <a:r>
                <a:rPr lang="en-US" sz="1400" dirty="0">
                  <a:solidFill>
                    <a:srgbClr val="0070C0"/>
                  </a:solidFill>
                  <a:latin typeface="Courier New" pitchFamily="49" charset="0"/>
                  <a:cs typeface="Courier New" pitchFamily="49" charset="0"/>
                </a:rPr>
                <a:t>7</a:t>
              </a:r>
            </a:p>
          </p:txBody>
        </p:sp>
        <p:sp>
          <p:nvSpPr>
            <p:cNvPr id="22" name="TextBox 21"/>
            <p:cNvSpPr txBox="1"/>
            <p:nvPr/>
          </p:nvSpPr>
          <p:spPr>
            <a:xfrm>
              <a:off x="3337579"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8</a:t>
              </a:r>
            </a:p>
            <a:p>
              <a:r>
                <a:rPr lang="en-US" sz="1400" dirty="0">
                  <a:solidFill>
                    <a:srgbClr val="FF0000"/>
                  </a:solidFill>
                  <a:latin typeface="Courier New" pitchFamily="49" charset="0"/>
                  <a:cs typeface="Courier New" pitchFamily="49" charset="0"/>
                </a:rPr>
                <a:t>1000</a:t>
              </a:r>
            </a:p>
            <a:p>
              <a:r>
                <a:rPr lang="en-US" sz="1400" dirty="0">
                  <a:solidFill>
                    <a:srgbClr val="0070C0"/>
                  </a:solidFill>
                  <a:latin typeface="Courier New" pitchFamily="49" charset="0"/>
                  <a:cs typeface="Courier New" pitchFamily="49" charset="0"/>
                </a:rPr>
                <a:t>8</a:t>
              </a:r>
            </a:p>
          </p:txBody>
        </p:sp>
        <p:cxnSp>
          <p:nvCxnSpPr>
            <p:cNvPr id="23" name="Straight Connector 22"/>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3708550"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9</a:t>
              </a:r>
            </a:p>
            <a:p>
              <a:r>
                <a:rPr lang="en-US" sz="1400" dirty="0">
                  <a:solidFill>
                    <a:srgbClr val="FF0000"/>
                  </a:solidFill>
                  <a:latin typeface="Courier New" pitchFamily="49" charset="0"/>
                  <a:cs typeface="Courier New" pitchFamily="49" charset="0"/>
                </a:rPr>
                <a:t>1001</a:t>
              </a:r>
            </a:p>
            <a:p>
              <a:r>
                <a:rPr lang="en-US" sz="1400" dirty="0">
                  <a:solidFill>
                    <a:srgbClr val="0070C0"/>
                  </a:solidFill>
                  <a:latin typeface="Courier New" pitchFamily="49" charset="0"/>
                  <a:cs typeface="Courier New" pitchFamily="49" charset="0"/>
                </a:rPr>
                <a:t>9</a:t>
              </a:r>
            </a:p>
          </p:txBody>
        </p:sp>
        <p:sp>
          <p:nvSpPr>
            <p:cNvPr id="26" name="TextBox 25"/>
            <p:cNvSpPr txBox="1"/>
            <p:nvPr/>
          </p:nvSpPr>
          <p:spPr>
            <a:xfrm>
              <a:off x="407952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10</a:t>
              </a:r>
            </a:p>
            <a:p>
              <a:r>
                <a:rPr lang="en-US" sz="1400" dirty="0">
                  <a:solidFill>
                    <a:srgbClr val="FF0000"/>
                  </a:solidFill>
                  <a:latin typeface="Courier New" pitchFamily="49" charset="0"/>
                  <a:cs typeface="Courier New" pitchFamily="49" charset="0"/>
                </a:rPr>
                <a:t>1010</a:t>
              </a:r>
            </a:p>
            <a:p>
              <a:r>
                <a:rPr lang="en-US" sz="1400" dirty="0">
                  <a:solidFill>
                    <a:srgbClr val="0070C0"/>
                  </a:solidFill>
                  <a:latin typeface="Courier New" pitchFamily="49" charset="0"/>
                  <a:cs typeface="Courier New" pitchFamily="49" charset="0"/>
                </a:rPr>
                <a:t>A</a:t>
              </a:r>
            </a:p>
          </p:txBody>
        </p:sp>
        <p:cxnSp>
          <p:nvCxnSpPr>
            <p:cNvPr id="27" name="Straight Connector 26"/>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4450494"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11</a:t>
              </a:r>
            </a:p>
            <a:p>
              <a:r>
                <a:rPr lang="en-US" sz="1400" dirty="0">
                  <a:solidFill>
                    <a:srgbClr val="FF0000"/>
                  </a:solidFill>
                  <a:latin typeface="Courier New" pitchFamily="49" charset="0"/>
                  <a:cs typeface="Courier New" pitchFamily="49" charset="0"/>
                </a:rPr>
                <a:t>1011</a:t>
              </a:r>
            </a:p>
            <a:p>
              <a:r>
                <a:rPr lang="en-US" sz="1400" dirty="0">
                  <a:solidFill>
                    <a:srgbClr val="0070C0"/>
                  </a:solidFill>
                  <a:latin typeface="Courier New" pitchFamily="49" charset="0"/>
                  <a:cs typeface="Courier New" pitchFamily="49" charset="0"/>
                </a:rPr>
                <a:t>B</a:t>
              </a:r>
            </a:p>
          </p:txBody>
        </p:sp>
        <p:sp>
          <p:nvSpPr>
            <p:cNvPr id="30" name="TextBox 29"/>
            <p:cNvSpPr txBox="1"/>
            <p:nvPr/>
          </p:nvSpPr>
          <p:spPr>
            <a:xfrm>
              <a:off x="4821465"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12</a:t>
              </a:r>
            </a:p>
            <a:p>
              <a:r>
                <a:rPr lang="en-US" sz="1400" dirty="0">
                  <a:solidFill>
                    <a:srgbClr val="FF0000"/>
                  </a:solidFill>
                  <a:latin typeface="Courier New" pitchFamily="49" charset="0"/>
                  <a:cs typeface="Courier New" pitchFamily="49" charset="0"/>
                </a:rPr>
                <a:t>1100</a:t>
              </a:r>
            </a:p>
            <a:p>
              <a:r>
                <a:rPr lang="en-US" sz="1400" dirty="0">
                  <a:solidFill>
                    <a:srgbClr val="0070C0"/>
                  </a:solidFill>
                  <a:latin typeface="Courier New" pitchFamily="49" charset="0"/>
                  <a:cs typeface="Courier New" pitchFamily="49" charset="0"/>
                </a:rPr>
                <a:t>C</a:t>
              </a:r>
            </a:p>
          </p:txBody>
        </p:sp>
        <p:cxnSp>
          <p:nvCxnSpPr>
            <p:cNvPr id="31" name="Straight Connector 30"/>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5192437"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13</a:t>
              </a:r>
            </a:p>
            <a:p>
              <a:r>
                <a:rPr lang="en-US" sz="1400" dirty="0">
                  <a:solidFill>
                    <a:srgbClr val="FF0000"/>
                  </a:solidFill>
                  <a:latin typeface="Courier New" pitchFamily="49" charset="0"/>
                  <a:cs typeface="Courier New" pitchFamily="49" charset="0"/>
                </a:rPr>
                <a:t>1101</a:t>
              </a:r>
            </a:p>
            <a:p>
              <a:r>
                <a:rPr lang="en-US" sz="1400" dirty="0">
                  <a:solidFill>
                    <a:srgbClr val="0070C0"/>
                  </a:solidFill>
                  <a:latin typeface="Courier New" pitchFamily="49" charset="0"/>
                  <a:cs typeface="Courier New" pitchFamily="49" charset="0"/>
                </a:rPr>
                <a:t>D</a:t>
              </a:r>
            </a:p>
          </p:txBody>
        </p:sp>
        <p:sp>
          <p:nvSpPr>
            <p:cNvPr id="34" name="TextBox 33"/>
            <p:cNvSpPr txBox="1"/>
            <p:nvPr/>
          </p:nvSpPr>
          <p:spPr>
            <a:xfrm>
              <a:off x="556340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14</a:t>
              </a:r>
            </a:p>
            <a:p>
              <a:r>
                <a:rPr lang="en-US" sz="1400" dirty="0">
                  <a:solidFill>
                    <a:srgbClr val="FF0000"/>
                  </a:solidFill>
                  <a:latin typeface="Courier New" pitchFamily="49" charset="0"/>
                  <a:cs typeface="Courier New" pitchFamily="49" charset="0"/>
                </a:rPr>
                <a:t>1110</a:t>
              </a:r>
            </a:p>
            <a:p>
              <a:r>
                <a:rPr lang="en-US" sz="1400" dirty="0">
                  <a:solidFill>
                    <a:srgbClr val="0070C0"/>
                  </a:solidFill>
                  <a:latin typeface="Courier New" pitchFamily="49" charset="0"/>
                  <a:cs typeface="Courier New" pitchFamily="49" charset="0"/>
                </a:rPr>
                <a:t>E</a:t>
              </a:r>
            </a:p>
          </p:txBody>
        </p:sp>
        <p:cxnSp>
          <p:nvCxnSpPr>
            <p:cNvPr id="35" name="Straight Connector 34"/>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93437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15</a:t>
              </a:r>
            </a:p>
            <a:p>
              <a:r>
                <a:rPr lang="en-US" sz="1400" dirty="0">
                  <a:solidFill>
                    <a:srgbClr val="FF0000"/>
                  </a:solidFill>
                  <a:latin typeface="Courier New" pitchFamily="49" charset="0"/>
                  <a:cs typeface="Courier New" pitchFamily="49" charset="0"/>
                </a:rPr>
                <a:t>1111</a:t>
              </a:r>
            </a:p>
            <a:p>
              <a:r>
                <a:rPr lang="en-US" sz="1400" dirty="0">
                  <a:solidFill>
                    <a:srgbClr val="0070C0"/>
                  </a:solidFill>
                  <a:latin typeface="Courier New" pitchFamily="49" charset="0"/>
                  <a:cs typeface="Courier New" pitchFamily="49" charset="0"/>
                </a:rPr>
                <a:t>F</a:t>
              </a:r>
            </a:p>
          </p:txBody>
        </p:sp>
        <p:cxnSp>
          <p:nvCxnSpPr>
            <p:cNvPr id="38" name="Straight Connector 37"/>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6307315"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16</a:t>
              </a:r>
            </a:p>
            <a:p>
              <a:pPr>
                <a:lnSpc>
                  <a:spcPct val="106000"/>
                </a:lnSpc>
              </a:pPr>
              <a:r>
                <a:rPr lang="en-US" sz="1200" dirty="0">
                  <a:solidFill>
                    <a:srgbClr val="FF0000"/>
                  </a:solidFill>
                  <a:latin typeface="Courier New" pitchFamily="49" charset="0"/>
                  <a:cs typeface="Courier New" pitchFamily="49" charset="0"/>
                </a:rPr>
                <a:t>10000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10</a:t>
              </a:r>
            </a:p>
          </p:txBody>
        </p:sp>
        <p:sp>
          <p:nvSpPr>
            <p:cNvPr id="47" name="TextBox 46"/>
            <p:cNvSpPr txBox="1"/>
            <p:nvPr/>
          </p:nvSpPr>
          <p:spPr>
            <a:xfrm>
              <a:off x="667773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17</a:t>
              </a:r>
            </a:p>
            <a:p>
              <a:pPr>
                <a:lnSpc>
                  <a:spcPct val="106000"/>
                </a:lnSpc>
              </a:pPr>
              <a:r>
                <a:rPr lang="en-US" sz="1200" dirty="0">
                  <a:solidFill>
                    <a:srgbClr val="FF0000"/>
                  </a:solidFill>
                  <a:latin typeface="Courier New" pitchFamily="49" charset="0"/>
                  <a:cs typeface="Courier New" pitchFamily="49" charset="0"/>
                </a:rPr>
                <a:t>10001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11</a:t>
              </a:r>
            </a:p>
          </p:txBody>
        </p:sp>
        <p:sp>
          <p:nvSpPr>
            <p:cNvPr id="48" name="TextBox 47"/>
            <p:cNvSpPr txBox="1"/>
            <p:nvPr/>
          </p:nvSpPr>
          <p:spPr>
            <a:xfrm>
              <a:off x="704815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18</a:t>
              </a:r>
            </a:p>
            <a:p>
              <a:pPr>
                <a:lnSpc>
                  <a:spcPct val="106000"/>
                </a:lnSpc>
              </a:pPr>
              <a:r>
                <a:rPr lang="en-US" sz="1200" dirty="0">
                  <a:solidFill>
                    <a:srgbClr val="FF0000"/>
                  </a:solidFill>
                  <a:latin typeface="Courier New" pitchFamily="49" charset="0"/>
                  <a:cs typeface="Courier New" pitchFamily="49" charset="0"/>
                </a:rPr>
                <a:t>10010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12</a:t>
              </a:r>
            </a:p>
          </p:txBody>
        </p:sp>
        <p:sp>
          <p:nvSpPr>
            <p:cNvPr id="49" name="TextBox 48"/>
            <p:cNvSpPr txBox="1"/>
            <p:nvPr/>
          </p:nvSpPr>
          <p:spPr>
            <a:xfrm>
              <a:off x="7418573"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19</a:t>
              </a:r>
            </a:p>
            <a:p>
              <a:pPr>
                <a:lnSpc>
                  <a:spcPct val="106000"/>
                </a:lnSpc>
              </a:pPr>
              <a:r>
                <a:rPr lang="en-US" sz="1200" dirty="0">
                  <a:solidFill>
                    <a:srgbClr val="FF0000"/>
                  </a:solidFill>
                  <a:latin typeface="Courier New" pitchFamily="49" charset="0"/>
                  <a:cs typeface="Courier New" pitchFamily="49" charset="0"/>
                </a:rPr>
                <a:t>10011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13</a:t>
              </a:r>
            </a:p>
          </p:txBody>
        </p:sp>
        <p:sp>
          <p:nvSpPr>
            <p:cNvPr id="50" name="TextBox 49"/>
            <p:cNvSpPr txBox="1"/>
            <p:nvPr/>
          </p:nvSpPr>
          <p:spPr>
            <a:xfrm>
              <a:off x="7788993"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20</a:t>
              </a:r>
            </a:p>
            <a:p>
              <a:pPr>
                <a:lnSpc>
                  <a:spcPct val="106000"/>
                </a:lnSpc>
              </a:pPr>
              <a:r>
                <a:rPr lang="en-US" sz="1200" dirty="0">
                  <a:solidFill>
                    <a:srgbClr val="FF0000"/>
                  </a:solidFill>
                  <a:latin typeface="Courier New" pitchFamily="49" charset="0"/>
                  <a:cs typeface="Courier New" pitchFamily="49" charset="0"/>
                </a:rPr>
                <a:t>10100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14</a:t>
              </a:r>
            </a:p>
          </p:txBody>
        </p:sp>
        <p:sp>
          <p:nvSpPr>
            <p:cNvPr id="51" name="TextBox 50"/>
            <p:cNvSpPr txBox="1"/>
            <p:nvPr/>
          </p:nvSpPr>
          <p:spPr>
            <a:xfrm>
              <a:off x="815941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21</a:t>
              </a:r>
            </a:p>
            <a:p>
              <a:pPr>
                <a:lnSpc>
                  <a:spcPct val="106000"/>
                </a:lnSpc>
              </a:pPr>
              <a:r>
                <a:rPr lang="en-US" sz="1200" dirty="0">
                  <a:solidFill>
                    <a:srgbClr val="FF0000"/>
                  </a:solidFill>
                  <a:latin typeface="Courier New" pitchFamily="49" charset="0"/>
                  <a:cs typeface="Courier New" pitchFamily="49" charset="0"/>
                </a:rPr>
                <a:t>10101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15</a:t>
              </a:r>
            </a:p>
          </p:txBody>
        </p:sp>
      </p:grpSp>
      <p:sp>
        <p:nvSpPr>
          <p:cNvPr id="55" name="Rectangular Callout 54"/>
          <p:cNvSpPr/>
          <p:nvPr/>
        </p:nvSpPr>
        <p:spPr bwMode="auto">
          <a:xfrm>
            <a:off x="9650402" y="1931314"/>
            <a:ext cx="3146311" cy="1015663"/>
          </a:xfrm>
          <a:prstGeom prst="wedgeRectCallout">
            <a:avLst>
              <a:gd name="adj1" fmla="val -42732"/>
              <a:gd name="adj2" fmla="val 9150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 beginning of the</a:t>
            </a:r>
            <a:br>
              <a:rPr lang="en-US" sz="2000" b="0" dirty="0"/>
            </a:br>
            <a:r>
              <a:rPr lang="en-US" sz="2000" b="0" dirty="0"/>
              <a:t>number line with numbers</a:t>
            </a:r>
            <a:br>
              <a:rPr lang="en-US" sz="2000" b="0" dirty="0"/>
            </a:br>
            <a:r>
              <a:rPr lang="en-US" sz="2000" b="0" dirty="0"/>
              <a:t>in </a:t>
            </a:r>
            <a:r>
              <a:rPr lang="en-US" sz="2000" b="0" dirty="0">
                <a:solidFill>
                  <a:srgbClr val="00B050"/>
                </a:solidFill>
              </a:rPr>
              <a:t>decimal</a:t>
            </a:r>
            <a:r>
              <a:rPr lang="en-US" sz="2000" b="0" dirty="0">
                <a:solidFill>
                  <a:schemeClr val="tx1"/>
                </a:solidFill>
              </a:rPr>
              <a:t>,</a:t>
            </a:r>
            <a:r>
              <a:rPr lang="en-US" sz="2000" b="0" dirty="0"/>
              <a:t> </a:t>
            </a:r>
            <a:r>
              <a:rPr lang="en-US" sz="2000" b="0" dirty="0">
                <a:solidFill>
                  <a:srgbClr val="FF0000"/>
                </a:solidFill>
              </a:rPr>
              <a:t>binary</a:t>
            </a:r>
            <a:r>
              <a:rPr lang="en-US" sz="2000" b="0" dirty="0">
                <a:solidFill>
                  <a:schemeClr val="tx1"/>
                </a:solidFill>
              </a:rPr>
              <a:t>,</a:t>
            </a:r>
            <a:r>
              <a:rPr lang="en-US" sz="2000" b="0" dirty="0"/>
              <a:t> and </a:t>
            </a:r>
            <a:r>
              <a:rPr lang="en-US" sz="2000" b="0" dirty="0">
                <a:solidFill>
                  <a:srgbClr val="0070C0"/>
                </a:solidFill>
              </a:rPr>
              <a:t>hex</a:t>
            </a:r>
          </a:p>
        </p:txBody>
      </p:sp>
      <p:grpSp>
        <p:nvGrpSpPr>
          <p:cNvPr id="52" name="Group 55">
            <a:extLst>
              <a:ext uri="{FF2B5EF4-FFF2-40B4-BE49-F238E27FC236}">
                <a16:creationId xmlns:a16="http://schemas.microsoft.com/office/drawing/2014/main" id="{A2219F4F-021D-634C-8868-32EF3B998A2C}"/>
              </a:ext>
            </a:extLst>
          </p:cNvPr>
          <p:cNvGrpSpPr/>
          <p:nvPr/>
        </p:nvGrpSpPr>
        <p:grpSpPr>
          <a:xfrm>
            <a:off x="113475" y="7162800"/>
            <a:ext cx="8534120" cy="979092"/>
            <a:chOff x="368792" y="5458493"/>
            <a:chExt cx="6000553" cy="688423"/>
          </a:xfrm>
        </p:grpSpPr>
        <p:cxnSp>
          <p:nvCxnSpPr>
            <p:cNvPr id="57" name="Straight Connector 56"/>
            <p:cNvCxnSpPr/>
            <p:nvPr/>
          </p:nvCxnSpPr>
          <p:spPr>
            <a:xfrm>
              <a:off x="579849" y="5537378"/>
              <a:ext cx="5567839" cy="1117"/>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6879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0</a:t>
              </a:r>
            </a:p>
            <a:p>
              <a:r>
                <a:rPr lang="en-US" sz="1400" dirty="0">
                  <a:solidFill>
                    <a:srgbClr val="FF0000"/>
                  </a:solidFill>
                  <a:latin typeface="Courier New" pitchFamily="49" charset="0"/>
                  <a:cs typeface="Courier New" pitchFamily="49" charset="0"/>
                </a:rPr>
                <a:t>0000</a:t>
              </a:r>
            </a:p>
            <a:p>
              <a:r>
                <a:rPr lang="en-US" sz="1400" dirty="0">
                  <a:solidFill>
                    <a:srgbClr val="0070C0"/>
                  </a:solidFill>
                  <a:latin typeface="Courier New" pitchFamily="49" charset="0"/>
                  <a:cs typeface="Courier New" pitchFamily="49" charset="0"/>
                </a:rPr>
                <a:t>0</a:t>
              </a:r>
            </a:p>
          </p:txBody>
        </p:sp>
        <p:cxnSp>
          <p:nvCxnSpPr>
            <p:cNvPr id="59" name="Straight Connector 58"/>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740035"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a:t>
              </a:r>
            </a:p>
            <a:p>
              <a:r>
                <a:rPr lang="en-US" sz="1400" dirty="0">
                  <a:solidFill>
                    <a:srgbClr val="FF0000"/>
                  </a:solidFill>
                  <a:latin typeface="Courier New" pitchFamily="49" charset="0"/>
                  <a:cs typeface="Courier New" pitchFamily="49" charset="0"/>
                </a:rPr>
                <a:t>0001</a:t>
              </a:r>
            </a:p>
            <a:p>
              <a:r>
                <a:rPr lang="en-US" sz="1400" dirty="0">
                  <a:solidFill>
                    <a:srgbClr val="0070C0"/>
                  </a:solidFill>
                  <a:latin typeface="Courier New" pitchFamily="49" charset="0"/>
                  <a:cs typeface="Courier New" pitchFamily="49" charset="0"/>
                </a:rPr>
                <a:t>1</a:t>
              </a:r>
            </a:p>
          </p:txBody>
        </p:sp>
        <p:sp>
          <p:nvSpPr>
            <p:cNvPr id="62" name="TextBox 61"/>
            <p:cNvSpPr txBox="1"/>
            <p:nvPr/>
          </p:nvSpPr>
          <p:spPr>
            <a:xfrm>
              <a:off x="111127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2</a:t>
              </a:r>
            </a:p>
            <a:p>
              <a:r>
                <a:rPr lang="en-US" sz="1400" dirty="0">
                  <a:solidFill>
                    <a:srgbClr val="FF0000"/>
                  </a:solidFill>
                  <a:latin typeface="Courier New" pitchFamily="49" charset="0"/>
                  <a:cs typeface="Courier New" pitchFamily="49" charset="0"/>
                </a:rPr>
                <a:t>0010</a:t>
              </a:r>
            </a:p>
            <a:p>
              <a:r>
                <a:rPr lang="en-US" sz="1400" dirty="0">
                  <a:solidFill>
                    <a:srgbClr val="0070C0"/>
                  </a:solidFill>
                  <a:latin typeface="Courier New" pitchFamily="49" charset="0"/>
                  <a:cs typeface="Courier New" pitchFamily="49" charset="0"/>
                </a:rPr>
                <a:t>2</a:t>
              </a:r>
            </a:p>
          </p:txBody>
        </p:sp>
        <p:cxnSp>
          <p:nvCxnSpPr>
            <p:cNvPr id="63" name="Straight Connector 62"/>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1482521"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3</a:t>
              </a:r>
            </a:p>
            <a:p>
              <a:r>
                <a:rPr lang="en-US" sz="1400" dirty="0">
                  <a:solidFill>
                    <a:srgbClr val="FF0000"/>
                  </a:solidFill>
                  <a:latin typeface="Courier New" pitchFamily="49" charset="0"/>
                  <a:cs typeface="Courier New" pitchFamily="49" charset="0"/>
                </a:rPr>
                <a:t>0011</a:t>
              </a:r>
            </a:p>
            <a:p>
              <a:r>
                <a:rPr lang="en-US" sz="1400" dirty="0">
                  <a:solidFill>
                    <a:srgbClr val="0070C0"/>
                  </a:solidFill>
                  <a:latin typeface="Courier New" pitchFamily="49" charset="0"/>
                  <a:cs typeface="Courier New" pitchFamily="49" charset="0"/>
                </a:rPr>
                <a:t>3</a:t>
              </a:r>
            </a:p>
          </p:txBody>
        </p:sp>
        <p:sp>
          <p:nvSpPr>
            <p:cNvPr id="66" name="TextBox 65"/>
            <p:cNvSpPr txBox="1"/>
            <p:nvPr/>
          </p:nvSpPr>
          <p:spPr>
            <a:xfrm>
              <a:off x="1853764"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4</a:t>
              </a:r>
            </a:p>
            <a:p>
              <a:r>
                <a:rPr lang="en-US" sz="1400" dirty="0">
                  <a:solidFill>
                    <a:srgbClr val="FF0000"/>
                  </a:solidFill>
                  <a:latin typeface="Courier New" pitchFamily="49" charset="0"/>
                  <a:cs typeface="Courier New" pitchFamily="49" charset="0"/>
                </a:rPr>
                <a:t>0100</a:t>
              </a:r>
            </a:p>
            <a:p>
              <a:r>
                <a:rPr lang="en-US" sz="1400" dirty="0">
                  <a:solidFill>
                    <a:srgbClr val="0070C0"/>
                  </a:solidFill>
                  <a:latin typeface="Courier New" pitchFamily="49" charset="0"/>
                  <a:cs typeface="Courier New" pitchFamily="49" charset="0"/>
                </a:rPr>
                <a:t>4</a:t>
              </a:r>
            </a:p>
          </p:txBody>
        </p:sp>
        <p:cxnSp>
          <p:nvCxnSpPr>
            <p:cNvPr id="67" name="Straight Connector 66"/>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2225007"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5</a:t>
              </a:r>
            </a:p>
            <a:p>
              <a:r>
                <a:rPr lang="en-US" sz="1400" dirty="0">
                  <a:solidFill>
                    <a:srgbClr val="FF0000"/>
                  </a:solidFill>
                  <a:latin typeface="Courier New" pitchFamily="49" charset="0"/>
                  <a:cs typeface="Courier New" pitchFamily="49" charset="0"/>
                </a:rPr>
                <a:t>0101</a:t>
              </a:r>
            </a:p>
            <a:p>
              <a:r>
                <a:rPr lang="en-US" sz="1400" dirty="0">
                  <a:solidFill>
                    <a:srgbClr val="0070C0"/>
                  </a:solidFill>
                  <a:latin typeface="Courier New" pitchFamily="49" charset="0"/>
                  <a:cs typeface="Courier New" pitchFamily="49" charset="0"/>
                </a:rPr>
                <a:t>5</a:t>
              </a:r>
            </a:p>
          </p:txBody>
        </p:sp>
        <p:sp>
          <p:nvSpPr>
            <p:cNvPr id="70" name="TextBox 69"/>
            <p:cNvSpPr txBox="1"/>
            <p:nvPr/>
          </p:nvSpPr>
          <p:spPr>
            <a:xfrm>
              <a:off x="2596250"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6</a:t>
              </a:r>
            </a:p>
            <a:p>
              <a:r>
                <a:rPr lang="en-US" sz="1400" dirty="0">
                  <a:solidFill>
                    <a:srgbClr val="FF0000"/>
                  </a:solidFill>
                  <a:latin typeface="Courier New" pitchFamily="49" charset="0"/>
                  <a:cs typeface="Courier New" pitchFamily="49" charset="0"/>
                </a:rPr>
                <a:t>0110</a:t>
              </a:r>
            </a:p>
            <a:p>
              <a:r>
                <a:rPr lang="en-US" sz="1400" dirty="0">
                  <a:solidFill>
                    <a:srgbClr val="0070C0"/>
                  </a:solidFill>
                  <a:latin typeface="Courier New" pitchFamily="49" charset="0"/>
                  <a:cs typeface="Courier New" pitchFamily="49" charset="0"/>
                </a:rPr>
                <a:t>6</a:t>
              </a:r>
            </a:p>
          </p:txBody>
        </p:sp>
        <p:cxnSp>
          <p:nvCxnSpPr>
            <p:cNvPr id="71" name="Straight Connector 70"/>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967493"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7</a:t>
              </a:r>
            </a:p>
            <a:p>
              <a:r>
                <a:rPr lang="en-US" sz="1400" dirty="0">
                  <a:solidFill>
                    <a:srgbClr val="FF0000"/>
                  </a:solidFill>
                  <a:latin typeface="Courier New" pitchFamily="49" charset="0"/>
                  <a:cs typeface="Courier New" pitchFamily="49" charset="0"/>
                </a:rPr>
                <a:t>0111</a:t>
              </a:r>
            </a:p>
            <a:p>
              <a:r>
                <a:rPr lang="en-US" sz="1400" dirty="0">
                  <a:solidFill>
                    <a:srgbClr val="0070C0"/>
                  </a:solidFill>
                  <a:latin typeface="Courier New" pitchFamily="49" charset="0"/>
                  <a:cs typeface="Courier New" pitchFamily="49" charset="0"/>
                </a:rPr>
                <a:t>7</a:t>
              </a:r>
            </a:p>
          </p:txBody>
        </p:sp>
        <p:sp>
          <p:nvSpPr>
            <p:cNvPr id="74" name="TextBox 73"/>
            <p:cNvSpPr txBox="1"/>
            <p:nvPr/>
          </p:nvSpPr>
          <p:spPr>
            <a:xfrm>
              <a:off x="3338736"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8</a:t>
              </a:r>
            </a:p>
            <a:p>
              <a:r>
                <a:rPr lang="en-US" sz="1400" dirty="0">
                  <a:solidFill>
                    <a:srgbClr val="FF0000"/>
                  </a:solidFill>
                  <a:latin typeface="Courier New" pitchFamily="49" charset="0"/>
                  <a:cs typeface="Courier New" pitchFamily="49" charset="0"/>
                </a:rPr>
                <a:t>1000</a:t>
              </a:r>
            </a:p>
            <a:p>
              <a:r>
                <a:rPr lang="en-US" sz="1400" dirty="0">
                  <a:solidFill>
                    <a:srgbClr val="0070C0"/>
                  </a:solidFill>
                  <a:latin typeface="Courier New" pitchFamily="49" charset="0"/>
                  <a:cs typeface="Courier New" pitchFamily="49" charset="0"/>
                </a:rPr>
                <a:t>8</a:t>
              </a:r>
            </a:p>
          </p:txBody>
        </p:sp>
        <p:cxnSp>
          <p:nvCxnSpPr>
            <p:cNvPr id="75" name="Straight Connector 74"/>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9979"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9</a:t>
              </a:r>
            </a:p>
            <a:p>
              <a:r>
                <a:rPr lang="en-US" sz="1400" dirty="0">
                  <a:solidFill>
                    <a:srgbClr val="FF0000"/>
                  </a:solidFill>
                  <a:latin typeface="Courier New" pitchFamily="49" charset="0"/>
                  <a:cs typeface="Courier New" pitchFamily="49" charset="0"/>
                </a:rPr>
                <a:t>1001</a:t>
              </a:r>
            </a:p>
            <a:p>
              <a:r>
                <a:rPr lang="en-US" sz="1400" dirty="0">
                  <a:solidFill>
                    <a:srgbClr val="0070C0"/>
                  </a:solidFill>
                  <a:latin typeface="Courier New" pitchFamily="49" charset="0"/>
                  <a:cs typeface="Courier New" pitchFamily="49" charset="0"/>
                </a:rPr>
                <a:t>9</a:t>
              </a:r>
            </a:p>
          </p:txBody>
        </p:sp>
        <p:sp>
          <p:nvSpPr>
            <p:cNvPr id="78" name="TextBox 77"/>
            <p:cNvSpPr txBox="1"/>
            <p:nvPr/>
          </p:nvSpPr>
          <p:spPr>
            <a:xfrm>
              <a:off x="408122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10</a:t>
              </a:r>
            </a:p>
            <a:p>
              <a:r>
                <a:rPr lang="en-US" sz="1400" dirty="0">
                  <a:solidFill>
                    <a:srgbClr val="FF0000"/>
                  </a:solidFill>
                  <a:latin typeface="Courier New" pitchFamily="49" charset="0"/>
                  <a:cs typeface="Courier New" pitchFamily="49" charset="0"/>
                </a:rPr>
                <a:t>1010</a:t>
              </a:r>
            </a:p>
            <a:p>
              <a:r>
                <a:rPr lang="en-US" sz="1400" dirty="0">
                  <a:solidFill>
                    <a:srgbClr val="0070C0"/>
                  </a:solidFill>
                  <a:latin typeface="Courier New" pitchFamily="49" charset="0"/>
                  <a:cs typeface="Courier New" pitchFamily="49" charset="0"/>
                </a:rPr>
                <a:t>A</a:t>
              </a:r>
            </a:p>
          </p:txBody>
        </p:sp>
        <p:cxnSp>
          <p:nvCxnSpPr>
            <p:cNvPr id="79" name="Straight Connector 78"/>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4452465"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11</a:t>
              </a:r>
            </a:p>
            <a:p>
              <a:r>
                <a:rPr lang="en-US" sz="1400" dirty="0">
                  <a:solidFill>
                    <a:srgbClr val="FF0000"/>
                  </a:solidFill>
                  <a:latin typeface="Courier New" pitchFamily="49" charset="0"/>
                  <a:cs typeface="Courier New" pitchFamily="49" charset="0"/>
                </a:rPr>
                <a:t>1011</a:t>
              </a:r>
            </a:p>
            <a:p>
              <a:r>
                <a:rPr lang="en-US" sz="1400" dirty="0">
                  <a:solidFill>
                    <a:srgbClr val="0070C0"/>
                  </a:solidFill>
                  <a:latin typeface="Courier New" pitchFamily="49" charset="0"/>
                  <a:cs typeface="Courier New" pitchFamily="49" charset="0"/>
                </a:rPr>
                <a:t>B</a:t>
              </a:r>
            </a:p>
          </p:txBody>
        </p:sp>
        <p:sp>
          <p:nvSpPr>
            <p:cNvPr id="82" name="TextBox 81"/>
            <p:cNvSpPr txBox="1"/>
            <p:nvPr/>
          </p:nvSpPr>
          <p:spPr>
            <a:xfrm>
              <a:off x="4823708"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12</a:t>
              </a:r>
            </a:p>
            <a:p>
              <a:r>
                <a:rPr lang="en-US" sz="1400" dirty="0">
                  <a:solidFill>
                    <a:srgbClr val="FF0000"/>
                  </a:solidFill>
                  <a:latin typeface="Courier New" pitchFamily="49" charset="0"/>
                  <a:cs typeface="Courier New" pitchFamily="49" charset="0"/>
                </a:rPr>
                <a:t>1100</a:t>
              </a:r>
            </a:p>
            <a:p>
              <a:r>
                <a:rPr lang="en-US" sz="1400" dirty="0">
                  <a:solidFill>
                    <a:srgbClr val="0070C0"/>
                  </a:solidFill>
                  <a:latin typeface="Courier New" pitchFamily="49" charset="0"/>
                  <a:cs typeface="Courier New" pitchFamily="49" charset="0"/>
                </a:rPr>
                <a:t>C</a:t>
              </a:r>
            </a:p>
          </p:txBody>
        </p:sp>
        <p:cxnSp>
          <p:nvCxnSpPr>
            <p:cNvPr id="83" name="Straight Connector 82"/>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5194950"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13</a:t>
              </a:r>
            </a:p>
            <a:p>
              <a:r>
                <a:rPr lang="en-US" sz="1400" dirty="0">
                  <a:solidFill>
                    <a:srgbClr val="FF0000"/>
                  </a:solidFill>
                  <a:latin typeface="Courier New" pitchFamily="49" charset="0"/>
                  <a:cs typeface="Courier New" pitchFamily="49" charset="0"/>
                </a:rPr>
                <a:t>1101</a:t>
              </a:r>
            </a:p>
            <a:p>
              <a:r>
                <a:rPr lang="en-US" sz="1400" dirty="0">
                  <a:solidFill>
                    <a:srgbClr val="0070C0"/>
                  </a:solidFill>
                  <a:latin typeface="Courier New" pitchFamily="49" charset="0"/>
                  <a:cs typeface="Courier New" pitchFamily="49" charset="0"/>
                </a:rPr>
                <a:t>D</a:t>
              </a:r>
            </a:p>
          </p:txBody>
        </p:sp>
        <p:sp>
          <p:nvSpPr>
            <p:cNvPr id="86" name="TextBox 85"/>
            <p:cNvSpPr txBox="1"/>
            <p:nvPr/>
          </p:nvSpPr>
          <p:spPr>
            <a:xfrm>
              <a:off x="5566193"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14</a:t>
              </a:r>
            </a:p>
            <a:p>
              <a:r>
                <a:rPr lang="en-US" sz="1400" dirty="0">
                  <a:solidFill>
                    <a:srgbClr val="FF0000"/>
                  </a:solidFill>
                  <a:latin typeface="Courier New" pitchFamily="49" charset="0"/>
                  <a:cs typeface="Courier New" pitchFamily="49" charset="0"/>
                </a:rPr>
                <a:t>1110</a:t>
              </a:r>
            </a:p>
            <a:p>
              <a:r>
                <a:rPr lang="en-US" sz="1400" dirty="0">
                  <a:solidFill>
                    <a:srgbClr val="0070C0"/>
                  </a:solidFill>
                  <a:latin typeface="Courier New" pitchFamily="49" charset="0"/>
                  <a:cs typeface="Courier New" pitchFamily="49" charset="0"/>
                </a:rPr>
                <a:t>E</a:t>
              </a:r>
            </a:p>
          </p:txBody>
        </p:sp>
        <p:cxnSp>
          <p:nvCxnSpPr>
            <p:cNvPr id="87" name="Straight Connector 86"/>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5937436"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15</a:t>
              </a:r>
            </a:p>
            <a:p>
              <a:r>
                <a:rPr lang="en-US" sz="1400" dirty="0">
                  <a:solidFill>
                    <a:srgbClr val="FF0000"/>
                  </a:solidFill>
                  <a:latin typeface="Courier New" pitchFamily="49" charset="0"/>
                  <a:cs typeface="Courier New" pitchFamily="49" charset="0"/>
                </a:rPr>
                <a:t>1111</a:t>
              </a:r>
            </a:p>
            <a:p>
              <a:r>
                <a:rPr lang="en-US" sz="1400" dirty="0">
                  <a:solidFill>
                    <a:srgbClr val="0070C0"/>
                  </a:solidFill>
                  <a:latin typeface="Courier New" pitchFamily="49" charset="0"/>
                  <a:cs typeface="Courier New" pitchFamily="49" charset="0"/>
                </a:rPr>
                <a:t>F</a:t>
              </a:r>
            </a:p>
          </p:txBody>
        </p:sp>
      </p:grpSp>
      <p:sp>
        <p:nvSpPr>
          <p:cNvPr id="90" name="Slide Number Placeholder 89"/>
          <p:cNvSpPr>
            <a:spLocks noGrp="1"/>
          </p:cNvSpPr>
          <p:nvPr>
            <p:ph type="sldNum" sz="quarter" idx="10"/>
          </p:nvPr>
        </p:nvSpPr>
        <p:spPr/>
        <p:txBody>
          <a:bodyPr/>
          <a:lstStyle/>
          <a:p>
            <a:pPr>
              <a:defRPr/>
            </a:pPr>
            <a:fld id="{25C490D4-7A1B-45D2-B551-E1B1E148D9B2}" type="slidenum">
              <a:rPr lang="en-US" smtClean="0"/>
              <a:pPr>
                <a:defRPr/>
              </a:pPr>
              <a:t>18</a:t>
            </a:fld>
            <a:endParaRPr lang="en-US" dirty="0"/>
          </a:p>
        </p:txBody>
      </p:sp>
      <p:sp>
        <p:nvSpPr>
          <p:cNvPr id="54" name="Rounded Rectangle 53">
            <a:extLst>
              <a:ext uri="{FF2B5EF4-FFF2-40B4-BE49-F238E27FC236}">
                <a16:creationId xmlns:a16="http://schemas.microsoft.com/office/drawing/2014/main" id="{9ED03C27-338D-9ED6-CA77-DEB7546A7E6A}"/>
              </a:ext>
            </a:extLst>
          </p:cNvPr>
          <p:cNvSpPr/>
          <p:nvPr/>
        </p:nvSpPr>
        <p:spPr bwMode="auto">
          <a:xfrm>
            <a:off x="9295396" y="6075784"/>
            <a:ext cx="3251933" cy="2390778"/>
          </a:xfrm>
          <a:prstGeom prst="roundRect">
            <a:avLst/>
          </a:prstGeom>
          <a:solidFill>
            <a:srgbClr val="FFC000"/>
          </a:solidFill>
          <a:ln w="12700" cap="flat" cmpd="sng" algn="ctr">
            <a:solidFill>
              <a:schemeClr val="tx1"/>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l" defTabSz="584200" rtl="0" eaLnBrk="1"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How many distinct </a:t>
            </a:r>
            <a:b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number can C0 </a:t>
            </a:r>
            <a:b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represent?</a:t>
            </a:r>
          </a:p>
          <a:p>
            <a:pPr marL="342900" marR="0" indent="-342900" algn="ctr" defTabSz="584200" rtl="0" eaLnBrk="1" fontAlgn="base" latinLnBrk="0" hangingPunct="0">
              <a:lnSpc>
                <a:spcPct val="100000"/>
              </a:lnSpc>
              <a:spcBef>
                <a:spcPct val="0"/>
              </a:spcBef>
              <a:spcAft>
                <a:spcPct val="0"/>
              </a:spcAft>
              <a:buClrTx/>
              <a:buSzTx/>
              <a:buFont typeface="Wingdings" pitchFamily="2" charset="2"/>
              <a:buChar char="Ø"/>
              <a:tabLst/>
            </a:pPr>
            <a:r>
              <a:rPr lang="en-US" sz="2800" dirty="0"/>
              <a:t>Only 2</a:t>
            </a:r>
            <a:r>
              <a:rPr lang="en-US" sz="2800" baseline="30000" dirty="0"/>
              <a:t>32</a:t>
            </a:r>
            <a:endParaRPr kumimoji="0" lang="en-US" sz="2800" i="0" u="none" strike="noStrike" cap="none" normalizeH="0" baseline="0" dirty="0">
              <a:ln>
                <a:noFill/>
              </a:ln>
              <a:solidFill>
                <a:srgbClr val="000000"/>
              </a:solidFill>
              <a:effectLst/>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4">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952500" y="1981200"/>
            <a:ext cx="11341100" cy="7372350"/>
          </a:xfrm>
        </p:spPr>
        <p:txBody>
          <a:bodyPr/>
          <a:lstStyle/>
          <a:p>
            <a:pPr>
              <a:buFont typeface="Arial" panose="020B0604020202020204" pitchFamily="34" charset="0"/>
              <a:buChar char="•"/>
            </a:pPr>
            <a:r>
              <a:rPr lang="en-US" dirty="0">
                <a:solidFill>
                  <a:srgbClr val="99DAFF"/>
                </a:solidFill>
                <a:latin typeface="Helvetica Neue" panose="02000503000000020004" pitchFamily="2" charset="0"/>
                <a:ea typeface="Helvetica Neue" panose="02000503000000020004" pitchFamily="2" charset="0"/>
                <a:cs typeface="Helvetica Neue" panose="02000503000000020004" pitchFamily="2" charset="0"/>
              </a:rPr>
              <a:t>Last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Contracts:</a:t>
            </a:r>
          </a:p>
          <a:p>
            <a:pPr lvl="2">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Loop invariants &amp; assertions</a:t>
            </a:r>
          </a:p>
          <a:p>
            <a:pPr lvl="2"/>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99DAFF"/>
                </a:solidFill>
                <a:latin typeface="Helvetica Neue" panose="02000503000000020004" pitchFamily="2" charset="0"/>
                <a:ea typeface="Helvetica Neue" panose="02000503000000020004" pitchFamily="2" charset="0"/>
                <a:cs typeface="Helvetica Neue" panose="02000503000000020004" pitchFamily="2" charset="0"/>
              </a:rPr>
              <a:t>Today’s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Integers</a:t>
            </a:r>
          </a:p>
          <a:p>
            <a:pPr lvl="2">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Number representations, modular arithmetic, two’s complement, division &amp; modulus, and bit patterns </a:t>
            </a:r>
          </a:p>
          <a:p>
            <a:pPr lvl="2">
              <a:buFont typeface="Courier New" panose="02070309020205020404" pitchFamily="49" charset="0"/>
              <a:buChar char="o"/>
            </a:pPr>
            <a:endParaRPr lang="en-US" i="1"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99DAFF"/>
                </a:solidFill>
                <a:latin typeface="Helvetica Neue" panose="02000503000000020004" pitchFamily="2" charset="0"/>
                <a:ea typeface="Helvetica Neue" panose="02000503000000020004" pitchFamily="2" charset="0"/>
                <a:cs typeface="Helvetica Neue" panose="02000503000000020004" pitchFamily="2" charset="0"/>
              </a:rPr>
              <a:t>Announcements</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Programming assignment 1 is due on Wed Jan 18 by 9:00PM</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Submission is through </a:t>
            </a:r>
            <a:r>
              <a:rPr lang="en-US" dirty="0" err="1">
                <a:latin typeface="Helvetica Neue" panose="02000503000000020004" pitchFamily="2" charset="0"/>
                <a:ea typeface="Helvetica Neue" panose="02000503000000020004" pitchFamily="2" charset="0"/>
                <a:cs typeface="Helvetica Neue" panose="02000503000000020004" pitchFamily="2" charset="0"/>
              </a:rPr>
              <a:t>Autolab</a:t>
            </a: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lvl="1"/>
            <a:endParaRPr lang="en-US" i="1" dirty="0"/>
          </a:p>
          <a:p>
            <a:pPr lvl="1"/>
            <a:endParaRPr lang="en-US" i="1" dirty="0"/>
          </a:p>
          <a:p>
            <a:pPr lvl="1"/>
            <a:endParaRPr lang="en-US" i="1" dirty="0"/>
          </a:p>
          <a:p>
            <a:pPr>
              <a:buNone/>
            </a:pPr>
            <a:endParaRPr lang="en-US" dirty="0"/>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1</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a Computer</a:t>
            </a:r>
          </a:p>
        </p:txBody>
      </p:sp>
      <p:sp>
        <p:nvSpPr>
          <p:cNvPr id="3" name="Content Placeholder 2"/>
          <p:cNvSpPr>
            <a:spLocks noGrp="1"/>
          </p:cNvSpPr>
          <p:nvPr>
            <p:ph idx="1"/>
          </p:nvPr>
        </p:nvSpPr>
        <p:spPr>
          <a:xfrm>
            <a:off x="939800" y="1981200"/>
            <a:ext cx="11887200" cy="6896100"/>
          </a:xfrm>
        </p:spPr>
        <p:txBody>
          <a:bodyPr/>
          <a:lstStyle/>
          <a:p>
            <a:r>
              <a:rPr lang="en-US" dirty="0"/>
              <a:t>In a 4-bit computer, we cannot represent numbers larger than what fits in 4 bits</a:t>
            </a:r>
          </a:p>
          <a:p>
            <a:pPr lvl="1"/>
            <a:r>
              <a:rPr lang="en-US" dirty="0"/>
              <a:t>E.g., </a:t>
            </a:r>
            <a:r>
              <a:rPr lang="en-US" dirty="0">
                <a:solidFill>
                  <a:srgbClr val="00B050"/>
                </a:solidFill>
              </a:rPr>
              <a:t>21 </a:t>
            </a:r>
            <a:r>
              <a:rPr lang="en-US" dirty="0">
                <a:solidFill>
                  <a:schemeClr val="tx1"/>
                </a:solidFill>
              </a:rPr>
              <a:t>is</a:t>
            </a:r>
            <a:r>
              <a:rPr lang="en-US" dirty="0">
                <a:solidFill>
                  <a:srgbClr val="00B050"/>
                </a:solidFill>
              </a:rPr>
              <a:t> </a:t>
            </a:r>
            <a:r>
              <a:rPr lang="en-US" dirty="0">
                <a:solidFill>
                  <a:srgbClr val="FF0000"/>
                </a:solidFill>
              </a:rPr>
              <a:t>10101 </a:t>
            </a:r>
            <a:r>
              <a:rPr lang="en-US" dirty="0">
                <a:solidFill>
                  <a:schemeClr val="tx1"/>
                </a:solidFill>
              </a:rPr>
              <a:t>in binary</a:t>
            </a:r>
            <a:r>
              <a:rPr lang="en-US" dirty="0"/>
              <a:t>, which consists of 5 bits!</a:t>
            </a:r>
          </a:p>
          <a:p>
            <a:pPr lvl="1"/>
            <a:r>
              <a:rPr lang="en-US" dirty="0"/>
              <a:t>What to do?</a:t>
            </a:r>
          </a:p>
          <a:p>
            <a:pPr lvl="2"/>
            <a:r>
              <a:rPr lang="en-US" dirty="0">
                <a:solidFill>
                  <a:srgbClr val="0070C0"/>
                </a:solidFill>
              </a:rPr>
              <a:t>Avoid them</a:t>
            </a:r>
          </a:p>
          <a:p>
            <a:pPr lvl="3"/>
            <a:r>
              <a:rPr lang="en-US" sz="2400" dirty="0"/>
              <a:t>Even if we avoid writing larger numbers in a program, they may emerge during computation!</a:t>
            </a:r>
          </a:p>
          <a:p>
            <a:pPr lvl="3"/>
            <a:r>
              <a:rPr lang="en-US" sz="2400" i="1" dirty="0"/>
              <a:t>Intermediate results</a:t>
            </a:r>
            <a:r>
              <a:rPr lang="en-US" sz="2400" dirty="0"/>
              <a:t> need to be stored in a word in memory</a:t>
            </a:r>
          </a:p>
          <a:p>
            <a:pPr lvl="2"/>
            <a:r>
              <a:rPr lang="en-US" dirty="0">
                <a:solidFill>
                  <a:srgbClr val="0070C0"/>
                </a:solidFill>
              </a:rPr>
              <a:t>Deal with them</a:t>
            </a:r>
          </a:p>
          <a:p>
            <a:pPr lvl="3"/>
            <a:r>
              <a:rPr lang="en-US" dirty="0">
                <a:solidFill>
                  <a:schemeClr val="tx1"/>
                </a:solidFill>
              </a:rPr>
              <a:t>How?</a:t>
            </a:r>
          </a:p>
        </p:txBody>
      </p:sp>
      <p:sp>
        <p:nvSpPr>
          <p:cNvPr id="90" name="Slide Number Placeholder 89"/>
          <p:cNvSpPr>
            <a:spLocks noGrp="1"/>
          </p:cNvSpPr>
          <p:nvPr>
            <p:ph type="sldNum" sz="quarter" idx="10"/>
          </p:nvPr>
        </p:nvSpPr>
        <p:spPr/>
        <p:txBody>
          <a:bodyPr/>
          <a:lstStyle/>
          <a:p>
            <a:pPr>
              <a:defRPr/>
            </a:pPr>
            <a:fld id="{25C490D4-7A1B-45D2-B551-E1B1E148D9B2}" type="slidenum">
              <a:rPr lang="en-US" smtClean="0"/>
              <a:pPr>
                <a:defRPr/>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Overflow</a:t>
            </a:r>
          </a:p>
        </p:txBody>
      </p:sp>
      <p:sp>
        <p:nvSpPr>
          <p:cNvPr id="3" name="Content Placeholder 2"/>
          <p:cNvSpPr>
            <a:spLocks noGrp="1"/>
          </p:cNvSpPr>
          <p:nvPr>
            <p:ph idx="1"/>
          </p:nvPr>
        </p:nvSpPr>
        <p:spPr>
          <a:xfrm>
            <a:off x="952500" y="1981200"/>
            <a:ext cx="11188700" cy="6896100"/>
          </a:xfrm>
        </p:spPr>
        <p:txBody>
          <a:bodyPr/>
          <a:lstStyle/>
          <a:p>
            <a:r>
              <a:rPr lang="en-US" dirty="0"/>
              <a:t>The result of adding two </a:t>
            </a:r>
            <a:r>
              <a:rPr lang="en-US" dirty="0">
                <a:solidFill>
                  <a:srgbClr val="00B050"/>
                </a:solidFill>
              </a:rPr>
              <a:t>int</a:t>
            </a:r>
            <a:r>
              <a:rPr lang="en-US" dirty="0"/>
              <a:t>’s may not fit into a </a:t>
            </a:r>
            <a:r>
              <a:rPr lang="en-US" b="1" i="1" dirty="0"/>
              <a:t>k-</a:t>
            </a:r>
            <a:r>
              <a:rPr lang="en-US" dirty="0"/>
              <a:t>bit word</a:t>
            </a:r>
          </a:p>
          <a:p>
            <a:pPr lvl="2"/>
            <a:r>
              <a:rPr lang="en-US" dirty="0"/>
              <a:t>It may be a </a:t>
            </a:r>
            <a:r>
              <a:rPr lang="en-US" b="1" i="1" dirty="0"/>
              <a:t>k</a:t>
            </a:r>
            <a:r>
              <a:rPr lang="en-US" dirty="0"/>
              <a:t>+1 bit number!</a:t>
            </a:r>
          </a:p>
          <a:p>
            <a:pPr lvl="2"/>
            <a:r>
              <a:rPr lang="en-US" dirty="0"/>
              <a:t>The result may be even longer when multiplying two </a:t>
            </a:r>
            <a:r>
              <a:rPr lang="en-US" dirty="0">
                <a:solidFill>
                  <a:srgbClr val="00B050"/>
                </a:solidFill>
              </a:rPr>
              <a:t>int</a:t>
            </a:r>
            <a:r>
              <a:rPr lang="en-US" dirty="0"/>
              <a:t>’s</a:t>
            </a:r>
          </a:p>
          <a:p>
            <a:pPr lvl="2">
              <a:spcBef>
                <a:spcPts val="1800"/>
              </a:spcBef>
              <a:buNone/>
              <a:tabLst>
                <a:tab pos="1377950" algn="l"/>
                <a:tab pos="8229600" algn="l"/>
              </a:tabLst>
            </a:pPr>
            <a:r>
              <a:rPr lang="en-US" dirty="0">
                <a:solidFill>
                  <a:srgbClr val="00B050"/>
                </a:solidFill>
              </a:rPr>
              <a:t>		12</a:t>
            </a:r>
            <a:r>
              <a:rPr lang="en-US" dirty="0"/>
              <a:t> + </a:t>
            </a:r>
            <a:r>
              <a:rPr lang="en-US" dirty="0">
                <a:solidFill>
                  <a:srgbClr val="00B050"/>
                </a:solidFill>
              </a:rPr>
              <a:t>9</a:t>
            </a:r>
            <a:r>
              <a:rPr lang="en-US" dirty="0"/>
              <a:t> = </a:t>
            </a:r>
            <a:r>
              <a:rPr lang="en-US" dirty="0">
                <a:solidFill>
                  <a:srgbClr val="00B050"/>
                </a:solidFill>
              </a:rPr>
              <a:t>21	6</a:t>
            </a:r>
            <a:r>
              <a:rPr lang="en-US" dirty="0"/>
              <a:t> * </a:t>
            </a:r>
            <a:r>
              <a:rPr lang="en-US" dirty="0">
                <a:solidFill>
                  <a:srgbClr val="00B050"/>
                </a:solidFill>
              </a:rPr>
              <a:t>9</a:t>
            </a:r>
            <a:r>
              <a:rPr lang="en-US" dirty="0"/>
              <a:t> = </a:t>
            </a:r>
            <a:r>
              <a:rPr lang="en-US" dirty="0">
                <a:solidFill>
                  <a:srgbClr val="00B050"/>
                </a:solidFill>
              </a:rPr>
              <a:t>54</a:t>
            </a:r>
            <a:endParaRPr lang="en-US" dirty="0"/>
          </a:p>
          <a:p>
            <a:endParaRPr lang="en-US" dirty="0"/>
          </a:p>
          <a:p>
            <a:endParaRPr lang="en-US" dirty="0"/>
          </a:p>
          <a:p>
            <a:endParaRPr lang="en-US" dirty="0"/>
          </a:p>
          <a:p>
            <a:endParaRPr lang="en-US" dirty="0"/>
          </a:p>
          <a:p>
            <a:endParaRPr lang="en-US" dirty="0"/>
          </a:p>
          <a:p>
            <a:endParaRPr lang="en-US" dirty="0"/>
          </a:p>
          <a:p>
            <a:r>
              <a:rPr lang="en-US" dirty="0"/>
              <a:t>We have an </a:t>
            </a:r>
            <a:r>
              <a:rPr lang="en-US" b="1" dirty="0"/>
              <a:t>overflow</a:t>
            </a:r>
            <a:r>
              <a:rPr lang="en-US" dirty="0"/>
              <a:t> when the result of an operation doesn’t fit in a machine word</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20</a:t>
            </a:fld>
            <a:endParaRPr lang="en-US" dirty="0"/>
          </a:p>
        </p:txBody>
      </p:sp>
      <p:graphicFrame>
        <p:nvGraphicFramePr>
          <p:cNvPr id="8" name="Table 7"/>
          <p:cNvGraphicFramePr>
            <a:graphicFrameLocks noGrp="1"/>
          </p:cNvGraphicFramePr>
          <p:nvPr/>
        </p:nvGraphicFramePr>
        <p:xfrm>
          <a:off x="2098040" y="4290950"/>
          <a:ext cx="219456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rgbClr val="C0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(21)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9" name="Table 8"/>
          <p:cNvGraphicFramePr>
            <a:graphicFrameLocks noGrp="1"/>
          </p:cNvGraphicFramePr>
          <p:nvPr/>
        </p:nvGraphicFramePr>
        <p:xfrm>
          <a:off x="8788400" y="4267200"/>
          <a:ext cx="240792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rgbClr val="C0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(54)</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10" name="Left Arrow 9"/>
          <p:cNvSpPr/>
          <p:nvPr/>
        </p:nvSpPr>
        <p:spPr bwMode="auto">
          <a:xfrm flipH="1">
            <a:off x="1544320" y="4191000"/>
            <a:ext cx="821312"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sp>
        <p:nvSpPr>
          <p:cNvPr id="18" name="Up Arrow 17"/>
          <p:cNvSpPr/>
          <p:nvPr/>
        </p:nvSpPr>
        <p:spPr bwMode="auto">
          <a:xfrm rot="16200000">
            <a:off x="10599604" y="4968715"/>
            <a:ext cx="3678505"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sp>
        <p:nvSpPr>
          <p:cNvPr id="20" name="Rectangle 19"/>
          <p:cNvSpPr/>
          <p:nvPr/>
        </p:nvSpPr>
        <p:spPr bwMode="auto">
          <a:xfrm>
            <a:off x="1473200" y="3505200"/>
            <a:ext cx="4876800" cy="3581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Rectangle 20"/>
          <p:cNvSpPr/>
          <p:nvPr/>
        </p:nvSpPr>
        <p:spPr bwMode="auto">
          <a:xfrm>
            <a:off x="6959600" y="3505200"/>
            <a:ext cx="4876800" cy="3581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6" name="Rectangular Callout 15"/>
          <p:cNvSpPr/>
          <p:nvPr/>
        </p:nvSpPr>
        <p:spPr bwMode="auto">
          <a:xfrm>
            <a:off x="5885242" y="6477000"/>
            <a:ext cx="1517403" cy="400110"/>
          </a:xfrm>
          <a:prstGeom prst="wedgeRectCallout">
            <a:avLst>
              <a:gd name="adj1" fmla="val -258480"/>
              <a:gd name="adj2" fmla="val -2127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C00000"/>
                </a:solidFill>
              </a:rPr>
              <a:t>overflow</a:t>
            </a:r>
            <a:r>
              <a:rPr lang="en-US" sz="2000" b="0" dirty="0">
                <a:solidFill>
                  <a:schemeClr val="tx1"/>
                </a:solidFill>
              </a:rPr>
              <a:t> bits</a:t>
            </a:r>
          </a:p>
        </p:txBody>
      </p:sp>
      <p:sp>
        <p:nvSpPr>
          <p:cNvPr id="17" name="Rectangular Callout 16"/>
          <p:cNvSpPr/>
          <p:nvPr/>
        </p:nvSpPr>
        <p:spPr bwMode="auto">
          <a:xfrm>
            <a:off x="5885242" y="6477000"/>
            <a:ext cx="1517403" cy="400110"/>
          </a:xfrm>
          <a:prstGeom prst="wedgeRectCallout">
            <a:avLst>
              <a:gd name="adj1" fmla="val 168826"/>
              <a:gd name="adj2" fmla="val 1283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C00000"/>
                </a:solidFill>
              </a:rPr>
              <a:t>overflow</a:t>
            </a:r>
            <a:r>
              <a:rPr lang="en-US" sz="2000" b="0" dirty="0">
                <a:solidFill>
                  <a:schemeClr val="tx1"/>
                </a:solidFill>
              </a:rPr>
              <a:t> bits</a:t>
            </a:r>
          </a:p>
        </p:txBody>
      </p:sp>
      <p:sp>
        <p:nvSpPr>
          <p:cNvPr id="4" name="Rectangle 3">
            <a:extLst>
              <a:ext uri="{FF2B5EF4-FFF2-40B4-BE49-F238E27FC236}">
                <a16:creationId xmlns:a16="http://schemas.microsoft.com/office/drawing/2014/main" id="{2042A049-4BA7-4C96-0BBB-4A6974EAB0E1}"/>
              </a:ext>
            </a:extLst>
          </p:cNvPr>
          <p:cNvSpPr/>
          <p:nvPr/>
        </p:nvSpPr>
        <p:spPr bwMode="auto">
          <a:xfrm>
            <a:off x="8949900" y="3581763"/>
            <a:ext cx="1828800" cy="533400"/>
          </a:xfrm>
          <a:prstGeom prst="rect">
            <a:avLst/>
          </a:prstGeom>
          <a:solidFill>
            <a:schemeClr val="bg1"/>
          </a:solidFill>
          <a:ln w="12700" cap="flat" cmpd="sng" algn="ctr">
            <a:solidFill>
              <a:schemeClr val="bg1"/>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20" grpId="0" animBg="1"/>
      <p:bldP spid="21" grpId="0" animBg="1"/>
      <p:bldP spid="16" grpId="0" animBg="1"/>
      <p:bldP spid="17"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D2A2-0C6A-D843-8B76-B191B2700C72}"/>
              </a:ext>
            </a:extLst>
          </p:cNvPr>
          <p:cNvSpPr>
            <a:spLocks noGrp="1"/>
          </p:cNvSpPr>
          <p:nvPr>
            <p:ph type="title"/>
          </p:nvPr>
        </p:nvSpPr>
        <p:spPr/>
        <p:txBody>
          <a:bodyPr>
            <a:normAutofit/>
          </a:bodyPr>
          <a:lstStyle/>
          <a:p>
            <a:r>
              <a:rPr lang="en-US" dirty="0"/>
              <a:t>How to Deal with Overflow?</a:t>
            </a:r>
          </a:p>
        </p:txBody>
      </p:sp>
      <p:sp>
        <p:nvSpPr>
          <p:cNvPr id="3" name="Content Placeholder 2">
            <a:extLst>
              <a:ext uri="{FF2B5EF4-FFF2-40B4-BE49-F238E27FC236}">
                <a16:creationId xmlns:a16="http://schemas.microsoft.com/office/drawing/2014/main" id="{F148D23E-660C-1E40-83A4-2678A2AB2490}"/>
              </a:ext>
            </a:extLst>
          </p:cNvPr>
          <p:cNvSpPr>
            <a:spLocks noGrp="1"/>
          </p:cNvSpPr>
          <p:nvPr>
            <p:ph idx="1"/>
          </p:nvPr>
        </p:nvSpPr>
        <p:spPr/>
        <p:txBody>
          <a:bodyPr/>
          <a:lstStyle/>
          <a:p>
            <a:r>
              <a:rPr lang="en-US" dirty="0"/>
              <a:t>Two common approaches:</a:t>
            </a:r>
          </a:p>
          <a:p>
            <a:pPr marL="855663" lvl="1" indent="-398463">
              <a:buSzPct val="105000"/>
              <a:buFont typeface="+mj-lt"/>
              <a:buAutoNum type="arabicPeriod"/>
            </a:pPr>
            <a:r>
              <a:rPr lang="en-US" dirty="0"/>
              <a:t>Raise error or an exception</a:t>
            </a:r>
          </a:p>
          <a:p>
            <a:pPr lvl="2"/>
            <a:r>
              <a:rPr lang="en-US" dirty="0"/>
              <a:t>An </a:t>
            </a:r>
            <a:r>
              <a:rPr lang="en-US" i="1" dirty="0"/>
              <a:t>error</a:t>
            </a:r>
            <a:r>
              <a:rPr lang="en-US" dirty="0"/>
              <a:t> aborts the program</a:t>
            </a:r>
          </a:p>
          <a:p>
            <a:pPr lvl="2"/>
            <a:r>
              <a:rPr lang="en-US" dirty="0"/>
              <a:t>An </a:t>
            </a:r>
            <a:r>
              <a:rPr lang="en-US" i="1" dirty="0"/>
              <a:t>exception</a:t>
            </a:r>
            <a:r>
              <a:rPr lang="en-US" dirty="0"/>
              <a:t> is an error that can be handled to continue computation</a:t>
            </a:r>
          </a:p>
          <a:p>
            <a:pPr marL="855663" lvl="1" indent="-398463">
              <a:buSzPct val="105000"/>
              <a:buFont typeface="+mj-lt"/>
              <a:buAutoNum type="arabicPeriod"/>
            </a:pPr>
            <a:r>
              <a:rPr lang="en-US" dirty="0"/>
              <a:t>Continue execution in some meaningful way</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21</a:t>
            </a:fld>
            <a:endParaRPr lang="en-US" dirty="0"/>
          </a:p>
        </p:txBody>
      </p:sp>
      <p:sp>
        <p:nvSpPr>
          <p:cNvPr id="4" name="Rounded Rectangle 3">
            <a:extLst>
              <a:ext uri="{FF2B5EF4-FFF2-40B4-BE49-F238E27FC236}">
                <a16:creationId xmlns:a16="http://schemas.microsoft.com/office/drawing/2014/main" id="{26E1C743-7E61-D3A2-E51D-47D823F2943E}"/>
              </a:ext>
            </a:extLst>
          </p:cNvPr>
          <p:cNvSpPr/>
          <p:nvPr/>
        </p:nvSpPr>
        <p:spPr bwMode="auto">
          <a:xfrm>
            <a:off x="1778000" y="5486400"/>
            <a:ext cx="9220200" cy="990600"/>
          </a:xfrm>
          <a:prstGeom prst="roundRect">
            <a:avLst/>
          </a:prstGeom>
          <a:solidFill>
            <a:srgbClr val="ED7273"/>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320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Let us explore both options…</a:t>
            </a:r>
          </a:p>
        </p:txBody>
      </p:sp>
    </p:spTree>
    <p:extLst>
      <p:ext uri="{BB962C8B-B14F-4D97-AF65-F5344CB8AC3E}">
        <p14:creationId xmlns:p14="http://schemas.microsoft.com/office/powerpoint/2010/main" val="354209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Overflow as an Error</a:t>
            </a:r>
          </a:p>
        </p:txBody>
      </p:sp>
      <p:sp>
        <p:nvSpPr>
          <p:cNvPr id="3" name="Content Placeholder 2"/>
          <p:cNvSpPr>
            <a:spLocks noGrp="1"/>
          </p:cNvSpPr>
          <p:nvPr>
            <p:ph idx="1"/>
          </p:nvPr>
        </p:nvSpPr>
        <p:spPr>
          <a:xfrm>
            <a:off x="952500" y="1981200"/>
            <a:ext cx="5930900" cy="6896100"/>
          </a:xfrm>
        </p:spPr>
        <p:txBody>
          <a:bodyPr/>
          <a:lstStyle/>
          <a:p>
            <a:r>
              <a:rPr lang="en-US" dirty="0"/>
              <a:t>Signaling an error is not always the right thing to do</a:t>
            </a:r>
          </a:p>
          <a:p>
            <a:pPr lvl="1"/>
            <a:r>
              <a:rPr lang="en-US" dirty="0"/>
              <a:t>The </a:t>
            </a:r>
            <a:r>
              <a:rPr lang="en-US" b="1" dirty="0" err="1"/>
              <a:t>Ariane</a:t>
            </a:r>
            <a:r>
              <a:rPr lang="en-US" b="1" dirty="0"/>
              <a:t> 5 </a:t>
            </a:r>
            <a:r>
              <a:rPr lang="en-US" dirty="0"/>
              <a:t>rocket exploded on its first launch because an unexpected overflow raised an unhandled exception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22</a:t>
            </a:fld>
            <a:endParaRPr lang="en-US" dirty="0"/>
          </a:p>
        </p:txBody>
      </p:sp>
      <p:sp>
        <p:nvSpPr>
          <p:cNvPr id="5" name="Content Placeholder 2"/>
          <p:cNvSpPr txBox="1">
            <a:spLocks/>
          </p:cNvSpPr>
          <p:nvPr/>
        </p:nvSpPr>
        <p:spPr bwMode="auto">
          <a:xfrm>
            <a:off x="817880" y="5334000"/>
            <a:ext cx="11704320" cy="3466729"/>
          </a:xfrm>
          <a:prstGeom prst="rect">
            <a:avLst/>
          </a:prstGeom>
          <a:solidFill>
            <a:schemeClr val="bg1">
              <a:lumMod val="95000"/>
            </a:schemeClr>
          </a:solidFill>
          <a:ln w="12700">
            <a:noFill/>
            <a:miter lim="400000"/>
            <a:headEnd/>
            <a:tailEnd/>
          </a:ln>
        </p:spPr>
        <p:txBody>
          <a:bodyPr vert="horz" wrap="square" lIns="50800" tIns="50800" rIns="50800" bIns="50800" numCol="1" anchor="t" anchorCtr="0" compatLnSpc="1">
            <a:prstTxWarp prst="textNoShape">
              <a:avLst/>
            </a:prstTxWarp>
            <a:normAutofit fontScale="62500" lnSpcReduction="20000"/>
          </a:bodyPr>
          <a:lstStyle/>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L_M_BV_32 := TBD.T_ENTIER_32S ((1.0/C_M_LSB_BV) * G_M_INFO_DERIVE(T_ALG.E_BV));</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if L_M_BV_32 &gt; 32767 then</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16#7FFF#;</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err="1">
                <a:ln>
                  <a:noFill/>
                </a:ln>
                <a:solidFill>
                  <a:srgbClr val="000000"/>
                </a:solidFill>
                <a:effectLst/>
                <a:uLnTx/>
                <a:uFillTx/>
                <a:latin typeface="+mn-lt"/>
                <a:ea typeface="+mn-ea"/>
                <a:cs typeface="+mn-cs"/>
                <a:sym typeface="Helvetica Neue" charset="0"/>
              </a:rPr>
              <a:t>elsif</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L_M_BV_32 &lt; -32768 then</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16#8000#;</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else</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UC_16S_EN_16NS(TDB.T_ENTIER_16S(L_M_BV_32));</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end if;</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P_M_DERIVE(T_ALG.E_BH) :=</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UC_16S_EN_16NS (TDB.T_ENTIER_16S ((1.0/C_M_LSB_BH) * G_M_INFO_DERIVE(T_ALG.E_BH)));</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pic>
        <p:nvPicPr>
          <p:cNvPr id="7" name="Picture 6" descr="ariane5.jpg"/>
          <p:cNvPicPr>
            <a:picLocks noChangeAspect="1"/>
          </p:cNvPicPr>
          <p:nvPr/>
        </p:nvPicPr>
        <p:blipFill>
          <a:blip r:embed="rId2"/>
          <a:srcRect l="16716" r="23964"/>
          <a:stretch>
            <a:fillRect/>
          </a:stretch>
        </p:blipFill>
        <p:spPr>
          <a:xfrm>
            <a:off x="6853383" y="1476036"/>
            <a:ext cx="5668818" cy="378139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D2A2-0C6A-D843-8B76-B191B2700C72}"/>
              </a:ext>
            </a:extLst>
          </p:cNvPr>
          <p:cNvSpPr>
            <a:spLocks noGrp="1"/>
          </p:cNvSpPr>
          <p:nvPr>
            <p:ph type="title"/>
          </p:nvPr>
        </p:nvSpPr>
        <p:spPr/>
        <p:txBody>
          <a:bodyPr>
            <a:normAutofit/>
          </a:bodyPr>
          <a:lstStyle/>
          <a:p>
            <a:r>
              <a:rPr lang="en-US" dirty="0"/>
              <a:t>Handling Overflow as an Error</a:t>
            </a:r>
          </a:p>
        </p:txBody>
      </p:sp>
      <p:sp>
        <p:nvSpPr>
          <p:cNvPr id="3" name="Content Placeholder 2">
            <a:extLst>
              <a:ext uri="{FF2B5EF4-FFF2-40B4-BE49-F238E27FC236}">
                <a16:creationId xmlns:a16="http://schemas.microsoft.com/office/drawing/2014/main" id="{F148D23E-660C-1E40-83A4-2678A2AB2490}"/>
              </a:ext>
            </a:extLst>
          </p:cNvPr>
          <p:cNvSpPr>
            <a:spLocks noGrp="1"/>
          </p:cNvSpPr>
          <p:nvPr>
            <p:ph idx="1"/>
          </p:nvPr>
        </p:nvSpPr>
        <p:spPr/>
        <p:txBody>
          <a:bodyPr/>
          <a:lstStyle/>
          <a:p>
            <a:r>
              <a:rPr lang="en-US" dirty="0"/>
              <a:t>Treating overflows as errors makes it </a:t>
            </a:r>
            <a:r>
              <a:rPr lang="en-US" b="1" dirty="0"/>
              <a:t>hard to write correct code </a:t>
            </a:r>
            <a:r>
              <a:rPr lang="en-US" dirty="0"/>
              <a:t>involving </a:t>
            </a:r>
            <a:r>
              <a:rPr lang="en-US" dirty="0" err="1">
                <a:solidFill>
                  <a:srgbClr val="00B050"/>
                </a:solidFill>
              </a:rPr>
              <a:t>int</a:t>
            </a:r>
            <a:r>
              <a:rPr lang="en-US" dirty="0" err="1"/>
              <a:t>s</a:t>
            </a:r>
            <a:endParaRPr lang="en-US" dirty="0"/>
          </a:p>
          <a:p>
            <a:pPr lvl="1"/>
            <a:r>
              <a:rPr lang="en-US" dirty="0"/>
              <a:t>Hard to debug</a:t>
            </a:r>
          </a:p>
          <a:p>
            <a:pPr lvl="1"/>
            <a:r>
              <a:rPr lang="en-US" dirty="0"/>
              <a:t>Hard to reason about</a:t>
            </a:r>
          </a:p>
          <a:p>
            <a:pPr lvl="4"/>
            <a:endParaRPr lang="en-US" dirty="0"/>
          </a:p>
          <a:p>
            <a:r>
              <a:rPr lang="en-US" dirty="0"/>
              <a:t>Example:</a:t>
            </a:r>
          </a:p>
          <a:p>
            <a:pPr lvl="1"/>
            <a:r>
              <a:rPr lang="en-US" i="1" dirty="0">
                <a:solidFill>
                  <a:srgbClr val="0070C0"/>
                </a:solidFill>
              </a:rPr>
              <a:t>n + (n - n) </a:t>
            </a:r>
            <a:r>
              <a:rPr lang="en-US" dirty="0"/>
              <a:t>and</a:t>
            </a:r>
            <a:r>
              <a:rPr lang="en-US" i="1" dirty="0">
                <a:solidFill>
                  <a:srgbClr val="0070C0"/>
                </a:solidFill>
              </a:rPr>
              <a:t> (n + n) - n</a:t>
            </a:r>
            <a:r>
              <a:rPr lang="en-US" dirty="0"/>
              <a:t> are equal </a:t>
            </a:r>
            <a:r>
              <a:rPr lang="en-US" b="1" dirty="0"/>
              <a:t>in math</a:t>
            </a:r>
            <a:endParaRPr lang="en-US" dirty="0"/>
          </a:p>
          <a:p>
            <a:pPr lvl="1"/>
            <a:r>
              <a:rPr lang="en-US" dirty="0"/>
              <a:t>But with fixed size numbers, they may yield different outcomes</a:t>
            </a:r>
          </a:p>
          <a:p>
            <a:pPr lvl="2"/>
            <a:r>
              <a:rPr lang="en-US" dirty="0"/>
              <a:t> </a:t>
            </a:r>
            <a:r>
              <a:rPr lang="en-US" i="1" dirty="0">
                <a:solidFill>
                  <a:srgbClr val="0070C0"/>
                </a:solidFill>
              </a:rPr>
              <a:t>n + (n - n) </a:t>
            </a:r>
            <a:r>
              <a:rPr lang="en-US" dirty="0"/>
              <a:t>is </a:t>
            </a:r>
            <a:r>
              <a:rPr lang="en-US" b="1" dirty="0"/>
              <a:t>always</a:t>
            </a:r>
            <a:r>
              <a:rPr lang="en-US" dirty="0"/>
              <a:t> equal to </a:t>
            </a:r>
            <a:r>
              <a:rPr lang="en-US" i="1" dirty="0">
                <a:solidFill>
                  <a:srgbClr val="0070C0"/>
                </a:solidFill>
              </a:rPr>
              <a:t>n</a:t>
            </a:r>
            <a:endParaRPr lang="en-US" dirty="0"/>
          </a:p>
          <a:p>
            <a:pPr lvl="2"/>
            <a:r>
              <a:rPr lang="en-US" i="1" dirty="0"/>
              <a:t> </a:t>
            </a:r>
            <a:r>
              <a:rPr lang="en-US" i="1" dirty="0">
                <a:solidFill>
                  <a:srgbClr val="0070C0"/>
                </a:solidFill>
              </a:rPr>
              <a:t>(n + n) - n</a:t>
            </a:r>
            <a:r>
              <a:rPr lang="en-US" dirty="0"/>
              <a:t> may overflow</a:t>
            </a:r>
          </a:p>
          <a:p>
            <a:pPr lvl="4"/>
            <a:endParaRPr lang="en-US" dirty="0"/>
          </a:p>
          <a:p>
            <a:r>
              <a:rPr lang="en-US" dirty="0"/>
              <a:t>People instinctively use math when writing code</a:t>
            </a:r>
          </a:p>
          <a:p>
            <a:pPr lvl="1"/>
            <a:r>
              <a:rPr lang="en-US" dirty="0"/>
              <a:t>We want the laws of arithmetic to hold</a:t>
            </a:r>
          </a:p>
          <a:p>
            <a:pPr lvl="2"/>
            <a:r>
              <a:rPr lang="en-US" i="1" dirty="0"/>
              <a:t>Whenever possible…</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23</a:t>
            </a:fld>
            <a:endParaRPr lang="en-US" dirty="0"/>
          </a:p>
        </p:txBody>
      </p:sp>
      <p:sp>
        <p:nvSpPr>
          <p:cNvPr id="5" name="Rectangular Callout 4"/>
          <p:cNvSpPr/>
          <p:nvPr/>
        </p:nvSpPr>
        <p:spPr bwMode="auto">
          <a:xfrm>
            <a:off x="10236200" y="4038600"/>
            <a:ext cx="2108975" cy="707886"/>
          </a:xfrm>
          <a:prstGeom prst="wedgeRectCallout">
            <a:avLst>
              <a:gd name="adj1" fmla="val -109467"/>
              <a:gd name="adj2" fmla="val 11819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Writing one or the</a:t>
            </a:r>
            <a:br>
              <a:rPr lang="en-US" sz="2000" b="0" dirty="0">
                <a:solidFill>
                  <a:schemeClr val="tx1"/>
                </a:solidFill>
              </a:rPr>
            </a:br>
            <a:r>
              <a:rPr lang="en-US" sz="2000" b="0" dirty="0">
                <a:solidFill>
                  <a:schemeClr val="tx1"/>
                </a:solidFill>
              </a:rPr>
              <a:t>other is the same</a:t>
            </a:r>
          </a:p>
        </p:txBody>
      </p:sp>
      <p:sp>
        <p:nvSpPr>
          <p:cNvPr id="6" name="Rectangular Callout 5"/>
          <p:cNvSpPr/>
          <p:nvPr/>
        </p:nvSpPr>
        <p:spPr bwMode="auto">
          <a:xfrm>
            <a:off x="10007600" y="6096000"/>
            <a:ext cx="2799805" cy="1015663"/>
          </a:xfrm>
          <a:prstGeom prst="wedgeRectCallout">
            <a:avLst>
              <a:gd name="adj1" fmla="val -173608"/>
              <a:gd name="adj2" fmla="val -74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Writing one or the</a:t>
            </a:r>
            <a:br>
              <a:rPr lang="en-US" sz="2000" b="0" dirty="0">
                <a:solidFill>
                  <a:schemeClr val="tx1"/>
                </a:solidFill>
              </a:rPr>
            </a:br>
            <a:r>
              <a:rPr lang="en-US" sz="2000" b="0" dirty="0">
                <a:solidFill>
                  <a:schemeClr val="tx1"/>
                </a:solidFill>
              </a:rPr>
              <a:t>other is </a:t>
            </a:r>
            <a:r>
              <a:rPr lang="en-US" sz="2000" dirty="0">
                <a:solidFill>
                  <a:schemeClr val="tx1"/>
                </a:solidFill>
              </a:rPr>
              <a:t>not</a:t>
            </a:r>
            <a:r>
              <a:rPr lang="en-US" sz="2000" b="0" dirty="0">
                <a:solidFill>
                  <a:schemeClr val="tx1"/>
                </a:solidFill>
              </a:rPr>
              <a:t> the same;</a:t>
            </a:r>
            <a:br>
              <a:rPr lang="en-US" sz="2000" b="0" dirty="0">
                <a:solidFill>
                  <a:schemeClr val="tx1"/>
                </a:solidFill>
              </a:rPr>
            </a:br>
            <a:r>
              <a:rPr lang="en-US" sz="2000" b="0" dirty="0">
                <a:solidFill>
                  <a:schemeClr val="tx1"/>
                </a:solidFill>
              </a:rPr>
              <a:t>although it feels like it is</a:t>
            </a:r>
          </a:p>
        </p:txBody>
      </p:sp>
    </p:spTree>
    <p:extLst>
      <p:ext uri="{BB962C8B-B14F-4D97-AF65-F5344CB8AC3E}">
        <p14:creationId xmlns:p14="http://schemas.microsoft.com/office/powerpoint/2010/main" val="354209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254000"/>
            <a:ext cx="11582400" cy="1498600"/>
          </a:xfrm>
        </p:spPr>
        <p:txBody>
          <a:bodyPr/>
          <a:lstStyle/>
          <a:p>
            <a:r>
              <a:rPr lang="en-US" dirty="0"/>
              <a:t>What About Ignoring the Overflow Bits?</a:t>
            </a:r>
          </a:p>
        </p:txBody>
      </p:sp>
      <p:sp>
        <p:nvSpPr>
          <p:cNvPr id="3" name="Content Placeholder 2"/>
          <p:cNvSpPr>
            <a:spLocks noGrp="1"/>
          </p:cNvSpPr>
          <p:nvPr>
            <p:ph idx="1"/>
          </p:nvPr>
        </p:nvSpPr>
        <p:spPr>
          <a:xfrm>
            <a:off x="952500" y="1981200"/>
            <a:ext cx="11341100" cy="6896100"/>
          </a:xfrm>
        </p:spPr>
        <p:txBody>
          <a:bodyPr/>
          <a:lstStyle/>
          <a:p>
            <a:pPr>
              <a:spcAft>
                <a:spcPts val="1200"/>
              </a:spcAft>
            </a:pPr>
            <a:r>
              <a:rPr lang="en-US" dirty="0"/>
              <a:t>Do not abort execution but </a:t>
            </a:r>
            <a:r>
              <a:rPr lang="en-US" b="1" dirty="0"/>
              <a:t>ignore the overflow bits</a:t>
            </a:r>
          </a:p>
          <a:p>
            <a:pPr lvl="2">
              <a:spcBef>
                <a:spcPts val="1800"/>
              </a:spcBef>
              <a:buNone/>
              <a:tabLst>
                <a:tab pos="1377950" algn="l"/>
                <a:tab pos="8229600" algn="l"/>
              </a:tabLst>
            </a:pPr>
            <a:r>
              <a:rPr lang="en-US" dirty="0">
                <a:solidFill>
                  <a:srgbClr val="00B050"/>
                </a:solidFill>
              </a:rPr>
              <a:t>		12</a:t>
            </a:r>
            <a:r>
              <a:rPr lang="en-US" dirty="0"/>
              <a:t> + </a:t>
            </a:r>
            <a:r>
              <a:rPr lang="en-US" dirty="0">
                <a:solidFill>
                  <a:srgbClr val="00B050"/>
                </a:solidFill>
              </a:rPr>
              <a:t>9</a:t>
            </a:r>
            <a:r>
              <a:rPr lang="en-US" dirty="0"/>
              <a:t> = </a:t>
            </a:r>
            <a:r>
              <a:rPr lang="en-US" dirty="0">
                <a:solidFill>
                  <a:srgbClr val="00B050"/>
                </a:solidFill>
              </a:rPr>
              <a:t>…	6</a:t>
            </a:r>
            <a:r>
              <a:rPr lang="en-US" dirty="0"/>
              <a:t> * </a:t>
            </a:r>
            <a:r>
              <a:rPr lang="en-US" dirty="0">
                <a:solidFill>
                  <a:srgbClr val="00B050"/>
                </a:solidFill>
              </a:rPr>
              <a:t>9</a:t>
            </a:r>
            <a:r>
              <a:rPr lang="en-US" dirty="0"/>
              <a:t> = </a:t>
            </a:r>
            <a:r>
              <a:rPr lang="en-US" dirty="0">
                <a:solidFill>
                  <a:srgbClr val="00B050"/>
                </a:solidFill>
              </a:rPr>
              <a:t>…</a:t>
            </a:r>
            <a:endParaRPr lang="en-US" dirty="0"/>
          </a:p>
          <a:p>
            <a:endParaRPr lang="en-US" dirty="0"/>
          </a:p>
          <a:p>
            <a:endParaRPr lang="en-US" dirty="0"/>
          </a:p>
          <a:p>
            <a:endParaRPr lang="en-US" dirty="0"/>
          </a:p>
          <a:p>
            <a:pPr lvl="1"/>
            <a:endParaRPr lang="en-US" dirty="0"/>
          </a:p>
          <a:p>
            <a:pPr lvl="1"/>
            <a:endParaRPr lang="en-US" dirty="0"/>
          </a:p>
          <a:p>
            <a:pPr lvl="1"/>
            <a:endParaRPr lang="en-US" dirty="0"/>
          </a:p>
          <a:p>
            <a:r>
              <a:rPr lang="en-US" dirty="0"/>
              <a:t>The result of the operation is what fits in the word</a:t>
            </a:r>
          </a:p>
          <a:p>
            <a:pPr lvl="2">
              <a:spcBef>
                <a:spcPts val="1800"/>
              </a:spcBef>
              <a:buClr>
                <a:srgbClr val="000000"/>
              </a:buClr>
              <a:buNone/>
              <a:tabLst>
                <a:tab pos="1377950" algn="l"/>
                <a:tab pos="8229600" algn="l"/>
              </a:tabLst>
            </a:pPr>
            <a:r>
              <a:rPr lang="en-US" dirty="0">
                <a:solidFill>
                  <a:srgbClr val="00B050"/>
                </a:solidFill>
              </a:rPr>
              <a:t>		… </a:t>
            </a:r>
            <a:r>
              <a:rPr lang="en-US" dirty="0"/>
              <a:t>= </a:t>
            </a:r>
            <a:r>
              <a:rPr lang="en-US" dirty="0">
                <a:solidFill>
                  <a:srgbClr val="0070C0"/>
                </a:solidFill>
              </a:rPr>
              <a:t>5</a:t>
            </a:r>
            <a:r>
              <a:rPr lang="en-US" dirty="0">
                <a:solidFill>
                  <a:srgbClr val="00B050"/>
                </a:solidFill>
              </a:rPr>
              <a:t>	…</a:t>
            </a:r>
            <a:r>
              <a:rPr lang="en-US" dirty="0"/>
              <a:t> = </a:t>
            </a:r>
            <a:r>
              <a:rPr lang="en-US" dirty="0">
                <a:solidFill>
                  <a:srgbClr val="0070C0"/>
                </a:solidFill>
              </a:rPr>
              <a:t>6</a:t>
            </a:r>
          </a:p>
          <a:p>
            <a:pPr lvl="1">
              <a:spcBef>
                <a:spcPts val="1800"/>
              </a:spcBef>
            </a:pPr>
            <a:r>
              <a:rPr lang="en-US" dirty="0"/>
              <a:t>This is </a:t>
            </a:r>
            <a:r>
              <a:rPr lang="en-US" b="1" dirty="0"/>
              <a:t>not</a:t>
            </a:r>
            <a:r>
              <a:rPr lang="en-US" dirty="0"/>
              <a:t> the correct mathematical value</a:t>
            </a:r>
          </a:p>
          <a:p>
            <a:pPr lvl="2"/>
            <a:r>
              <a:rPr lang="en-US" i="1" dirty="0"/>
              <a:t>But does it relate to it in any way?</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6605770"/>
              </p:ext>
            </p:extLst>
          </p:nvPr>
        </p:nvGraphicFramePr>
        <p:xfrm>
          <a:off x="2098040" y="3528950"/>
          <a:ext cx="246888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a:t>
                      </a:r>
                      <a:r>
                        <a:rPr lang="en-US" sz="2000" i="1" strike="sngStrike" dirty="0">
                          <a:solidFill>
                            <a:schemeClr val="tx1">
                              <a:lumMod val="50000"/>
                              <a:lumOff val="50000"/>
                            </a:schemeClr>
                          </a:solidFill>
                        </a:rPr>
                        <a:t>21</a:t>
                      </a:r>
                      <a:r>
                        <a:rPr lang="en-US" sz="2000" i="1" dirty="0">
                          <a:solidFill>
                            <a:schemeClr val="tx1">
                              <a:lumMod val="50000"/>
                              <a:lumOff val="50000"/>
                            </a:schemeClr>
                          </a:solidFill>
                        </a:rPr>
                        <a:t>  </a:t>
                      </a:r>
                      <a:r>
                        <a:rPr lang="en-US" sz="2000" b="1" i="1" dirty="0">
                          <a:solidFill>
                            <a:schemeClr val="tx1">
                              <a:lumMod val="50000"/>
                              <a:lumOff val="50000"/>
                            </a:schemeClr>
                          </a:solidFill>
                        </a:rPr>
                        <a:t>5</a:t>
                      </a:r>
                      <a:r>
                        <a:rPr lang="en-US" sz="2000" i="1" dirty="0">
                          <a:solidFill>
                            <a:schemeClr val="tx1">
                              <a:lumMod val="50000"/>
                              <a:lumOff val="50000"/>
                            </a:schemeClr>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28908150"/>
              </p:ext>
            </p:extLst>
          </p:nvPr>
        </p:nvGraphicFramePr>
        <p:xfrm>
          <a:off x="8788400" y="3505200"/>
          <a:ext cx="268224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a:t>
                      </a:r>
                      <a:r>
                        <a:rPr lang="en-US" sz="2000" i="1" strike="sngStrike" dirty="0">
                          <a:solidFill>
                            <a:schemeClr val="tx1">
                              <a:lumMod val="50000"/>
                              <a:lumOff val="50000"/>
                            </a:schemeClr>
                          </a:solidFill>
                        </a:rPr>
                        <a:t>54</a:t>
                      </a:r>
                      <a:r>
                        <a:rPr lang="en-US" sz="2000" i="1" dirty="0">
                          <a:solidFill>
                            <a:schemeClr val="tx1">
                              <a:lumMod val="50000"/>
                              <a:lumOff val="50000"/>
                            </a:schemeClr>
                          </a:solidFill>
                        </a:rPr>
                        <a:t>  </a:t>
                      </a:r>
                      <a:r>
                        <a:rPr lang="en-US" sz="2000" b="1" i="1" dirty="0">
                          <a:solidFill>
                            <a:schemeClr val="tx1">
                              <a:lumMod val="50000"/>
                              <a:lumOff val="50000"/>
                            </a:schemeClr>
                          </a:solidFill>
                        </a:rPr>
                        <a:t>6</a:t>
                      </a:r>
                      <a:r>
                        <a:rPr lang="en-US" sz="2000" i="1" dirty="0">
                          <a:solidFill>
                            <a:schemeClr val="tx1">
                              <a:lumMod val="50000"/>
                              <a:lumOff val="50000"/>
                            </a:schemeClr>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7" name="Left Arrow 6"/>
          <p:cNvSpPr/>
          <p:nvPr/>
        </p:nvSpPr>
        <p:spPr bwMode="auto">
          <a:xfrm flipH="1">
            <a:off x="1544320" y="3429000"/>
            <a:ext cx="821312"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sp>
        <p:nvSpPr>
          <p:cNvPr id="14" name="Rectangle 13"/>
          <p:cNvSpPr/>
          <p:nvPr/>
        </p:nvSpPr>
        <p:spPr bwMode="auto">
          <a:xfrm>
            <a:off x="6959600" y="7315200"/>
            <a:ext cx="4876800" cy="533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5" name="Rectangle 14"/>
          <p:cNvSpPr/>
          <p:nvPr/>
        </p:nvSpPr>
        <p:spPr bwMode="auto">
          <a:xfrm>
            <a:off x="1473200" y="2819400"/>
            <a:ext cx="4876800" cy="3429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6" name="Rectangle 15"/>
          <p:cNvSpPr/>
          <p:nvPr/>
        </p:nvSpPr>
        <p:spPr bwMode="auto">
          <a:xfrm>
            <a:off x="6959600" y="2819400"/>
            <a:ext cx="4876800" cy="3429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7" name="Rectangle 16"/>
          <p:cNvSpPr/>
          <p:nvPr/>
        </p:nvSpPr>
        <p:spPr bwMode="auto">
          <a:xfrm>
            <a:off x="1473200" y="7315200"/>
            <a:ext cx="4876800" cy="533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P spid="15" grpId="0" animBg="1"/>
      <p:bldP spid="16"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Ignoring the Overflow Bits</a:t>
            </a:r>
          </a:p>
        </p:txBody>
      </p:sp>
      <p:sp>
        <p:nvSpPr>
          <p:cNvPr id="62" name="Content Placeholder 61"/>
          <p:cNvSpPr>
            <a:spLocks noGrp="1"/>
          </p:cNvSpPr>
          <p:nvPr>
            <p:ph idx="1"/>
          </p:nvPr>
        </p:nvSpPr>
        <p:spPr>
          <a:xfrm>
            <a:off x="1422400" y="1981200"/>
            <a:ext cx="11099800" cy="6896100"/>
          </a:xfrm>
        </p:spPr>
        <p:txBody>
          <a:bodyPr/>
          <a:lstStyle/>
          <a:p>
            <a:pPr marL="3092450" lvl="1"/>
            <a:r>
              <a:rPr lang="en-US" dirty="0"/>
              <a:t>Throwing out the overflow bit amounts to subtracting </a:t>
            </a:r>
            <a:r>
              <a:rPr lang="en-US" b="1" dirty="0">
                <a:solidFill>
                  <a:srgbClr val="7030A0"/>
                </a:solidFill>
              </a:rPr>
              <a:t>10000</a:t>
            </a:r>
            <a:r>
              <a:rPr lang="en-US" dirty="0"/>
              <a:t> from the result</a:t>
            </a:r>
          </a:p>
          <a:p>
            <a:pPr marL="3384550" lvl="2"/>
            <a:r>
              <a:rPr lang="en-US" dirty="0"/>
              <a:t>That’s </a:t>
            </a:r>
            <a:r>
              <a:rPr lang="en-US" dirty="0">
                <a:solidFill>
                  <a:srgbClr val="7030A0"/>
                </a:solidFill>
              </a:rPr>
              <a:t>16</a:t>
            </a:r>
            <a:r>
              <a:rPr lang="en-US" dirty="0">
                <a:solidFill>
                  <a:schemeClr val="tx1"/>
                </a:solidFill>
              </a:rPr>
              <a:t> in decimal</a:t>
            </a:r>
            <a:endParaRPr lang="en-US" baseline="30000" dirty="0">
              <a:solidFill>
                <a:schemeClr val="tx1"/>
              </a:solidFill>
            </a:endParaRP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endParaRPr lang="en-US" dirty="0"/>
          </a:p>
        </p:txBody>
      </p:sp>
      <p:grpSp>
        <p:nvGrpSpPr>
          <p:cNvPr id="3" name="Group 2">
            <a:extLst>
              <a:ext uri="{FF2B5EF4-FFF2-40B4-BE49-F238E27FC236}">
                <a16:creationId xmlns:a16="http://schemas.microsoft.com/office/drawing/2014/main" id="{3392570A-2E6E-514C-A036-5AA9E4BE3D20}"/>
              </a:ext>
            </a:extLst>
          </p:cNvPr>
          <p:cNvGrpSpPr/>
          <p:nvPr/>
        </p:nvGrpSpPr>
        <p:grpSpPr>
          <a:xfrm>
            <a:off x="280753" y="5121211"/>
            <a:ext cx="12546247" cy="1508189"/>
            <a:chOff x="322420" y="5458493"/>
            <a:chExt cx="8821580" cy="1060445"/>
          </a:xfrm>
        </p:grpSpPr>
        <p:cxnSp>
          <p:nvCxnSpPr>
            <p:cNvPr id="8" name="Straight Connector 7"/>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224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0000</a:t>
              </a:r>
            </a:p>
          </p:txBody>
        </p:sp>
        <p:cxnSp>
          <p:nvCxnSpPr>
            <p:cNvPr id="11" name="Straight Connector 10"/>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017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0001</a:t>
              </a:r>
            </a:p>
          </p:txBody>
        </p:sp>
        <p:sp>
          <p:nvSpPr>
            <p:cNvPr id="14" name="TextBox 13"/>
            <p:cNvSpPr txBox="1"/>
            <p:nvPr/>
          </p:nvSpPr>
          <p:spPr>
            <a:xfrm>
              <a:off x="10733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0010</a:t>
              </a:r>
            </a:p>
          </p:txBody>
        </p:sp>
        <p:cxnSp>
          <p:nvCxnSpPr>
            <p:cNvPr id="15" name="Straight Connector 14"/>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4463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0011</a:t>
              </a:r>
            </a:p>
          </p:txBody>
        </p:sp>
        <p:sp>
          <p:nvSpPr>
            <p:cNvPr id="18" name="TextBox 17"/>
            <p:cNvSpPr txBox="1"/>
            <p:nvPr/>
          </p:nvSpPr>
          <p:spPr>
            <a:xfrm>
              <a:off x="18083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0100</a:t>
              </a:r>
            </a:p>
          </p:txBody>
        </p:sp>
        <p:cxnSp>
          <p:nvCxnSpPr>
            <p:cNvPr id="19" name="Straight Connector 18"/>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1876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0101</a:t>
              </a:r>
            </a:p>
          </p:txBody>
        </p:sp>
        <p:sp>
          <p:nvSpPr>
            <p:cNvPr id="22" name="TextBox 21"/>
            <p:cNvSpPr txBox="1"/>
            <p:nvPr/>
          </p:nvSpPr>
          <p:spPr>
            <a:xfrm>
              <a:off x="25592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0110</a:t>
              </a:r>
            </a:p>
          </p:txBody>
        </p:sp>
        <p:cxnSp>
          <p:nvCxnSpPr>
            <p:cNvPr id="23" name="Straight Connector 22"/>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9322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0111</a:t>
              </a:r>
            </a:p>
          </p:txBody>
        </p:sp>
        <p:sp>
          <p:nvSpPr>
            <p:cNvPr id="26" name="TextBox 25"/>
            <p:cNvSpPr txBox="1"/>
            <p:nvPr/>
          </p:nvSpPr>
          <p:spPr>
            <a:xfrm>
              <a:off x="32942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1000</a:t>
              </a:r>
            </a:p>
          </p:txBody>
        </p:sp>
        <p:cxnSp>
          <p:nvCxnSpPr>
            <p:cNvPr id="27" name="Straight Connector 26"/>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6735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1001</a:t>
              </a:r>
            </a:p>
          </p:txBody>
        </p:sp>
        <p:sp>
          <p:nvSpPr>
            <p:cNvPr id="30" name="TextBox 29"/>
            <p:cNvSpPr txBox="1"/>
            <p:nvPr/>
          </p:nvSpPr>
          <p:spPr>
            <a:xfrm>
              <a:off x="40451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1010</a:t>
              </a:r>
            </a:p>
          </p:txBody>
        </p:sp>
        <p:cxnSp>
          <p:nvCxnSpPr>
            <p:cNvPr id="31" name="Straight Connector 30"/>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4181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1011</a:t>
              </a:r>
            </a:p>
          </p:txBody>
        </p:sp>
        <p:sp>
          <p:nvSpPr>
            <p:cNvPr id="34" name="TextBox 33"/>
            <p:cNvSpPr txBox="1"/>
            <p:nvPr/>
          </p:nvSpPr>
          <p:spPr>
            <a:xfrm>
              <a:off x="47801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1100</a:t>
              </a:r>
            </a:p>
          </p:txBody>
        </p:sp>
        <p:cxnSp>
          <p:nvCxnSpPr>
            <p:cNvPr id="35" name="Straight Connector 34"/>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1594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1101</a:t>
              </a:r>
            </a:p>
          </p:txBody>
        </p:sp>
        <p:sp>
          <p:nvSpPr>
            <p:cNvPr id="38" name="TextBox 37"/>
            <p:cNvSpPr txBox="1"/>
            <p:nvPr/>
          </p:nvSpPr>
          <p:spPr>
            <a:xfrm>
              <a:off x="55310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1110</a:t>
              </a:r>
            </a:p>
          </p:txBody>
        </p:sp>
        <p:cxnSp>
          <p:nvCxnSpPr>
            <p:cNvPr id="39" name="Straight Connector 38"/>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9040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1111</a:t>
              </a:r>
            </a:p>
          </p:txBody>
        </p:sp>
        <p:sp>
          <p:nvSpPr>
            <p:cNvPr id="42" name="Left Bracket 41"/>
            <p:cNvSpPr/>
            <p:nvPr/>
          </p:nvSpPr>
          <p:spPr>
            <a:xfrm rot="16200000">
              <a:off x="3340690" y="3036348"/>
              <a:ext cx="179044" cy="5853881"/>
            </a:xfrm>
            <a:prstGeom prst="leftBracket">
              <a:avLst/>
            </a:prstGeom>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TextBox 42"/>
            <p:cNvSpPr txBox="1"/>
            <p:nvPr/>
          </p:nvSpPr>
          <p:spPr>
            <a:xfrm>
              <a:off x="3028756" y="6194330"/>
              <a:ext cx="694526" cy="324608"/>
            </a:xfrm>
            <a:prstGeom prst="rect">
              <a:avLst/>
            </a:prstGeom>
            <a:noFill/>
          </p:spPr>
          <p:txBody>
            <a:bodyPr wrap="none" rtlCol="0">
              <a:spAutoFit/>
            </a:bodyPr>
            <a:lstStyle/>
            <a:p>
              <a:r>
                <a:rPr lang="en-US" dirty="0">
                  <a:solidFill>
                    <a:srgbClr val="7030A0"/>
                  </a:solidFill>
                </a:rPr>
                <a:t>4 bits</a:t>
              </a:r>
            </a:p>
          </p:txBody>
        </p:sp>
        <p:cxnSp>
          <p:nvCxnSpPr>
            <p:cNvPr id="46" name="Straight Connector 45"/>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62744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0000</a:t>
              </a:r>
            </a:p>
          </p:txBody>
        </p:sp>
        <p:sp>
          <p:nvSpPr>
            <p:cNvPr id="55" name="TextBox 54"/>
            <p:cNvSpPr txBox="1"/>
            <p:nvPr/>
          </p:nvSpPr>
          <p:spPr>
            <a:xfrm>
              <a:off x="6645878"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0001</a:t>
              </a:r>
            </a:p>
          </p:txBody>
        </p:sp>
        <p:sp>
          <p:nvSpPr>
            <p:cNvPr id="56" name="TextBox 55"/>
            <p:cNvSpPr txBox="1"/>
            <p:nvPr/>
          </p:nvSpPr>
          <p:spPr>
            <a:xfrm>
              <a:off x="7019466"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0010</a:t>
              </a:r>
            </a:p>
          </p:txBody>
        </p:sp>
        <p:sp>
          <p:nvSpPr>
            <p:cNvPr id="57" name="TextBox 56"/>
            <p:cNvSpPr txBox="1"/>
            <p:nvPr/>
          </p:nvSpPr>
          <p:spPr>
            <a:xfrm>
              <a:off x="7388739"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0011</a:t>
              </a:r>
            </a:p>
          </p:txBody>
        </p:sp>
        <p:sp>
          <p:nvSpPr>
            <p:cNvPr id="58" name="TextBox 57"/>
            <p:cNvSpPr txBox="1"/>
            <p:nvPr/>
          </p:nvSpPr>
          <p:spPr>
            <a:xfrm>
              <a:off x="77603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0100</a:t>
              </a:r>
            </a:p>
          </p:txBody>
        </p:sp>
        <p:sp>
          <p:nvSpPr>
            <p:cNvPr id="59" name="TextBox 58"/>
            <p:cNvSpPr txBox="1"/>
            <p:nvPr/>
          </p:nvSpPr>
          <p:spPr>
            <a:xfrm>
              <a:off x="8133305"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0101</a:t>
              </a:r>
            </a:p>
          </p:txBody>
        </p:sp>
      </p:grpSp>
      <p:sp>
        <p:nvSpPr>
          <p:cNvPr id="63" name="Slide Number Placeholder 62"/>
          <p:cNvSpPr>
            <a:spLocks noGrp="1"/>
          </p:cNvSpPr>
          <p:nvPr>
            <p:ph type="sldNum" sz="quarter" idx="10"/>
          </p:nvPr>
        </p:nvSpPr>
        <p:spPr/>
        <p:txBody>
          <a:bodyPr/>
          <a:lstStyle/>
          <a:p>
            <a:pPr>
              <a:defRPr/>
            </a:pPr>
            <a:fld id="{25C490D4-7A1B-45D2-B551-E1B1E148D9B2}" type="slidenum">
              <a:rPr lang="en-US" smtClean="0"/>
              <a:pPr>
                <a:defRPr/>
              </a:pPr>
              <a:t>25</a:t>
            </a:fld>
            <a:endParaRPr lang="en-US" dirty="0"/>
          </a:p>
        </p:txBody>
      </p:sp>
      <p:sp>
        <p:nvSpPr>
          <p:cNvPr id="64" name="U-Turn Arrow 63"/>
          <p:cNvSpPr/>
          <p:nvPr/>
        </p:nvSpPr>
        <p:spPr bwMode="auto">
          <a:xfrm flipH="1">
            <a:off x="3127954" y="4419600"/>
            <a:ext cx="8686800" cy="609600"/>
          </a:xfrm>
          <a:prstGeom prst="uturnArrow">
            <a:avLst>
              <a:gd name="adj1" fmla="val 25000"/>
              <a:gd name="adj2" fmla="val 25000"/>
              <a:gd name="adj3" fmla="val 25000"/>
              <a:gd name="adj4" fmla="val 43750"/>
              <a:gd name="adj5" fmla="val 100000"/>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91440" numCol="1" rtlCol="0" anchor="b"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endParaRPr>
          </a:p>
        </p:txBody>
      </p:sp>
      <p:graphicFrame>
        <p:nvGraphicFramePr>
          <p:cNvPr id="65" name="Table 64"/>
          <p:cNvGraphicFramePr>
            <a:graphicFrameLocks noGrp="1"/>
          </p:cNvGraphicFramePr>
          <p:nvPr/>
        </p:nvGraphicFramePr>
        <p:xfrm>
          <a:off x="1016000" y="2148840"/>
          <a:ext cx="246888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a:t>
                      </a:r>
                      <a:r>
                        <a:rPr lang="en-US" sz="2000" i="1" strike="sngStrike" dirty="0">
                          <a:solidFill>
                            <a:schemeClr val="tx1">
                              <a:lumMod val="50000"/>
                              <a:lumOff val="50000"/>
                            </a:schemeClr>
                          </a:solidFill>
                        </a:rPr>
                        <a:t>21</a:t>
                      </a:r>
                      <a:r>
                        <a:rPr lang="en-US" sz="2000" i="1" dirty="0">
                          <a:solidFill>
                            <a:schemeClr val="tx1">
                              <a:lumMod val="50000"/>
                              <a:lumOff val="50000"/>
                            </a:schemeClr>
                          </a:solidFill>
                        </a:rPr>
                        <a:t>  </a:t>
                      </a:r>
                      <a:r>
                        <a:rPr lang="en-US" sz="2000" b="1" i="1" dirty="0">
                          <a:solidFill>
                            <a:schemeClr val="tx1">
                              <a:lumMod val="50000"/>
                              <a:lumOff val="50000"/>
                            </a:schemeClr>
                          </a:solidFill>
                        </a:rPr>
                        <a:t>5</a:t>
                      </a:r>
                      <a:r>
                        <a:rPr lang="en-US" sz="2000" i="1" dirty="0">
                          <a:solidFill>
                            <a:schemeClr val="tx1">
                              <a:lumMod val="50000"/>
                              <a:lumOff val="50000"/>
                            </a:schemeClr>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66" name="Rectangle 65"/>
          <p:cNvSpPr/>
          <p:nvPr/>
        </p:nvSpPr>
        <p:spPr bwMode="auto">
          <a:xfrm>
            <a:off x="787400" y="2057400"/>
            <a:ext cx="2819400" cy="1905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5" name="TextBox 4">
            <a:extLst>
              <a:ext uri="{FF2B5EF4-FFF2-40B4-BE49-F238E27FC236}">
                <a16:creationId xmlns:a16="http://schemas.microsoft.com/office/drawing/2014/main" id="{73C7E2C1-C0F7-68B2-A156-9AC384CE959B}"/>
              </a:ext>
            </a:extLst>
          </p:cNvPr>
          <p:cNvSpPr txBox="1"/>
          <p:nvPr/>
        </p:nvSpPr>
        <p:spPr>
          <a:xfrm>
            <a:off x="5822559" y="4588271"/>
            <a:ext cx="3264034" cy="461665"/>
          </a:xfrm>
          <a:prstGeom prst="rect">
            <a:avLst/>
          </a:prstGeom>
          <a:noFill/>
        </p:spPr>
        <p:txBody>
          <a:bodyPr wrap="none" rtlCol="0">
            <a:spAutoFit/>
          </a:bodyPr>
          <a:lstStyle/>
          <a:p>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0101 – </a:t>
            </a:r>
            <a:r>
              <a:rPr kumimoji="0" lang="en-US" sz="2400" b="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10000</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0101</a:t>
            </a:r>
          </a:p>
        </p:txBody>
      </p:sp>
    </p:spTree>
    <p:extLst>
      <p:ext uri="{BB962C8B-B14F-4D97-AF65-F5344CB8AC3E}">
        <p14:creationId xmlns:p14="http://schemas.microsoft.com/office/powerpoint/2010/main" val="399573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Ignoring the Overflow Bits</a:t>
            </a:r>
          </a:p>
        </p:txBody>
      </p:sp>
      <p:sp>
        <p:nvSpPr>
          <p:cNvPr id="62" name="Content Placeholder 61"/>
          <p:cNvSpPr>
            <a:spLocks noGrp="1"/>
          </p:cNvSpPr>
          <p:nvPr>
            <p:ph idx="1"/>
          </p:nvPr>
        </p:nvSpPr>
        <p:spPr>
          <a:xfrm>
            <a:off x="1422400" y="1981200"/>
            <a:ext cx="11099800" cy="6896100"/>
          </a:xfrm>
        </p:spPr>
        <p:txBody>
          <a:bodyPr/>
          <a:lstStyle/>
          <a:p>
            <a:pPr marL="3092450" lvl="1"/>
            <a:r>
              <a:rPr lang="en-US" dirty="0"/>
              <a:t>Throwing out the overflow bits amounts to subtracting a </a:t>
            </a:r>
            <a:r>
              <a:rPr lang="en-US" i="1" dirty="0"/>
              <a:t>multiple</a:t>
            </a:r>
            <a:r>
              <a:rPr lang="en-US" dirty="0"/>
              <a:t> of </a:t>
            </a:r>
            <a:r>
              <a:rPr lang="en-US" b="1" dirty="0">
                <a:solidFill>
                  <a:srgbClr val="7030A0"/>
                </a:solidFill>
              </a:rPr>
              <a:t>10000</a:t>
            </a:r>
            <a:r>
              <a:rPr lang="en-US" dirty="0"/>
              <a:t> from the result</a:t>
            </a:r>
          </a:p>
          <a:p>
            <a:pPr marL="3384550" lvl="2"/>
            <a:r>
              <a:rPr lang="en-US" dirty="0"/>
              <a:t>That’s a multiple of </a:t>
            </a:r>
            <a:r>
              <a:rPr lang="en-US" dirty="0">
                <a:solidFill>
                  <a:srgbClr val="7030A0"/>
                </a:solidFill>
              </a:rPr>
              <a:t>16</a:t>
            </a:r>
            <a:r>
              <a:rPr lang="en-US" dirty="0">
                <a:solidFill>
                  <a:schemeClr val="tx1"/>
                </a:solidFill>
              </a:rPr>
              <a:t> in decimal</a:t>
            </a:r>
            <a:endParaRPr lang="en-US" baseline="30000" dirty="0">
              <a:solidFill>
                <a:schemeClr val="tx1"/>
              </a:solidFill>
            </a:endParaRPr>
          </a:p>
          <a:p>
            <a:endParaRPr lang="en-US" dirty="0"/>
          </a:p>
          <a:p>
            <a:endParaRPr lang="en-US" dirty="0"/>
          </a:p>
          <a:p>
            <a:endParaRPr lang="en-US" dirty="0"/>
          </a:p>
          <a:p>
            <a:endParaRPr lang="en-US" dirty="0"/>
          </a:p>
          <a:p>
            <a:endParaRPr lang="en-US" dirty="0"/>
          </a:p>
          <a:p>
            <a:pPr lvl="1"/>
            <a:endParaRPr lang="en-US" dirty="0"/>
          </a:p>
          <a:p>
            <a:r>
              <a:rPr lang="en-US" dirty="0"/>
              <a:t>In general, we subtract as many multiples of </a:t>
            </a:r>
            <a:r>
              <a:rPr lang="en-US" dirty="0">
                <a:solidFill>
                  <a:srgbClr val="7030A0"/>
                </a:solidFill>
              </a:rPr>
              <a:t>16 </a:t>
            </a:r>
            <a:r>
              <a:rPr lang="en-US" dirty="0">
                <a:solidFill>
                  <a:schemeClr val="tx1"/>
                </a:solidFill>
              </a:rPr>
              <a:t>(=</a:t>
            </a:r>
            <a:r>
              <a:rPr lang="en-US" dirty="0">
                <a:solidFill>
                  <a:srgbClr val="7030A0"/>
                </a:solidFill>
              </a:rPr>
              <a:t> 2</a:t>
            </a:r>
            <a:r>
              <a:rPr lang="en-US" baseline="30000" dirty="0">
                <a:solidFill>
                  <a:srgbClr val="7030A0"/>
                </a:solidFill>
              </a:rPr>
              <a:t>4</a:t>
            </a:r>
            <a:r>
              <a:rPr lang="en-US" dirty="0"/>
              <a:t>) as necessary so that the result can fit in </a:t>
            </a:r>
            <a:r>
              <a:rPr lang="en-US" dirty="0">
                <a:solidFill>
                  <a:srgbClr val="7030A0"/>
                </a:solidFill>
              </a:rPr>
              <a:t>4</a:t>
            </a:r>
            <a:r>
              <a:rPr lang="en-US" dirty="0"/>
              <a:t> bits</a:t>
            </a:r>
          </a:p>
          <a:p>
            <a:pPr lvl="4"/>
            <a:endParaRPr lang="en-US" dirty="0"/>
          </a:p>
          <a:p>
            <a:r>
              <a:rPr lang="en-US" dirty="0"/>
              <a:t>Ignoring the overflow bits generates the result </a:t>
            </a:r>
            <a:r>
              <a:rPr lang="en-US" b="1" dirty="0"/>
              <a:t>modulo </a:t>
            </a:r>
            <a:r>
              <a:rPr lang="en-US" b="1" dirty="0">
                <a:solidFill>
                  <a:srgbClr val="7030A0"/>
                </a:solidFill>
              </a:rPr>
              <a:t>16</a:t>
            </a:r>
            <a:endParaRPr lang="en-US" b="1" dirty="0"/>
          </a:p>
        </p:txBody>
      </p:sp>
      <p:grpSp>
        <p:nvGrpSpPr>
          <p:cNvPr id="2" name="Group 2">
            <a:extLst>
              <a:ext uri="{FF2B5EF4-FFF2-40B4-BE49-F238E27FC236}">
                <a16:creationId xmlns:a16="http://schemas.microsoft.com/office/drawing/2014/main" id="{3392570A-2E6E-514C-A036-5AA9E4BE3D20}"/>
              </a:ext>
            </a:extLst>
          </p:cNvPr>
          <p:cNvGrpSpPr/>
          <p:nvPr/>
        </p:nvGrpSpPr>
        <p:grpSpPr>
          <a:xfrm>
            <a:off x="280753" y="5121211"/>
            <a:ext cx="12546247" cy="1508189"/>
            <a:chOff x="322420" y="5458493"/>
            <a:chExt cx="8821580" cy="1060445"/>
          </a:xfrm>
        </p:grpSpPr>
        <p:cxnSp>
          <p:nvCxnSpPr>
            <p:cNvPr id="8" name="Straight Connector 7"/>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224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0000</a:t>
              </a:r>
            </a:p>
          </p:txBody>
        </p:sp>
        <p:cxnSp>
          <p:nvCxnSpPr>
            <p:cNvPr id="11" name="Straight Connector 10"/>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017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0001</a:t>
              </a:r>
            </a:p>
          </p:txBody>
        </p:sp>
        <p:sp>
          <p:nvSpPr>
            <p:cNvPr id="14" name="TextBox 13"/>
            <p:cNvSpPr txBox="1"/>
            <p:nvPr/>
          </p:nvSpPr>
          <p:spPr>
            <a:xfrm>
              <a:off x="10733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0010</a:t>
              </a:r>
            </a:p>
          </p:txBody>
        </p:sp>
        <p:cxnSp>
          <p:nvCxnSpPr>
            <p:cNvPr id="15" name="Straight Connector 14"/>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4463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0011</a:t>
              </a:r>
            </a:p>
          </p:txBody>
        </p:sp>
        <p:sp>
          <p:nvSpPr>
            <p:cNvPr id="18" name="TextBox 17"/>
            <p:cNvSpPr txBox="1"/>
            <p:nvPr/>
          </p:nvSpPr>
          <p:spPr>
            <a:xfrm>
              <a:off x="18083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0100</a:t>
              </a:r>
            </a:p>
          </p:txBody>
        </p:sp>
        <p:cxnSp>
          <p:nvCxnSpPr>
            <p:cNvPr id="19" name="Straight Connector 18"/>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1876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0101</a:t>
              </a:r>
            </a:p>
          </p:txBody>
        </p:sp>
        <p:sp>
          <p:nvSpPr>
            <p:cNvPr id="22" name="TextBox 21"/>
            <p:cNvSpPr txBox="1"/>
            <p:nvPr/>
          </p:nvSpPr>
          <p:spPr>
            <a:xfrm>
              <a:off x="25592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0110</a:t>
              </a:r>
            </a:p>
          </p:txBody>
        </p:sp>
        <p:cxnSp>
          <p:nvCxnSpPr>
            <p:cNvPr id="23" name="Straight Connector 22"/>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9322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0111</a:t>
              </a:r>
            </a:p>
          </p:txBody>
        </p:sp>
        <p:sp>
          <p:nvSpPr>
            <p:cNvPr id="26" name="TextBox 25"/>
            <p:cNvSpPr txBox="1"/>
            <p:nvPr/>
          </p:nvSpPr>
          <p:spPr>
            <a:xfrm>
              <a:off x="32942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1000</a:t>
              </a:r>
            </a:p>
          </p:txBody>
        </p:sp>
        <p:cxnSp>
          <p:nvCxnSpPr>
            <p:cNvPr id="27" name="Straight Connector 26"/>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6735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1001</a:t>
              </a:r>
            </a:p>
          </p:txBody>
        </p:sp>
        <p:sp>
          <p:nvSpPr>
            <p:cNvPr id="30" name="TextBox 29"/>
            <p:cNvSpPr txBox="1"/>
            <p:nvPr/>
          </p:nvSpPr>
          <p:spPr>
            <a:xfrm>
              <a:off x="40451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1010</a:t>
              </a:r>
            </a:p>
          </p:txBody>
        </p:sp>
        <p:cxnSp>
          <p:nvCxnSpPr>
            <p:cNvPr id="31" name="Straight Connector 30"/>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4181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1011</a:t>
              </a:r>
            </a:p>
          </p:txBody>
        </p:sp>
        <p:sp>
          <p:nvSpPr>
            <p:cNvPr id="34" name="TextBox 33"/>
            <p:cNvSpPr txBox="1"/>
            <p:nvPr/>
          </p:nvSpPr>
          <p:spPr>
            <a:xfrm>
              <a:off x="47801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1100</a:t>
              </a:r>
            </a:p>
          </p:txBody>
        </p:sp>
        <p:cxnSp>
          <p:nvCxnSpPr>
            <p:cNvPr id="35" name="Straight Connector 34"/>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1594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1101</a:t>
              </a:r>
            </a:p>
          </p:txBody>
        </p:sp>
        <p:sp>
          <p:nvSpPr>
            <p:cNvPr id="38" name="TextBox 37"/>
            <p:cNvSpPr txBox="1"/>
            <p:nvPr/>
          </p:nvSpPr>
          <p:spPr>
            <a:xfrm>
              <a:off x="55310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1110</a:t>
              </a:r>
            </a:p>
          </p:txBody>
        </p:sp>
        <p:cxnSp>
          <p:nvCxnSpPr>
            <p:cNvPr id="39" name="Straight Connector 38"/>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9040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1111</a:t>
              </a:r>
            </a:p>
          </p:txBody>
        </p:sp>
        <p:sp>
          <p:nvSpPr>
            <p:cNvPr id="42" name="Left Bracket 41"/>
            <p:cNvSpPr/>
            <p:nvPr/>
          </p:nvSpPr>
          <p:spPr>
            <a:xfrm rot="16200000">
              <a:off x="3340690" y="3036348"/>
              <a:ext cx="179044" cy="5853881"/>
            </a:xfrm>
            <a:prstGeom prst="leftBracket">
              <a:avLst/>
            </a:prstGeom>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TextBox 42"/>
            <p:cNvSpPr txBox="1"/>
            <p:nvPr/>
          </p:nvSpPr>
          <p:spPr>
            <a:xfrm>
              <a:off x="3028756" y="6194330"/>
              <a:ext cx="694526" cy="324608"/>
            </a:xfrm>
            <a:prstGeom prst="rect">
              <a:avLst/>
            </a:prstGeom>
            <a:noFill/>
          </p:spPr>
          <p:txBody>
            <a:bodyPr wrap="none" rtlCol="0">
              <a:spAutoFit/>
            </a:bodyPr>
            <a:lstStyle/>
            <a:p>
              <a:r>
                <a:rPr lang="en-US" dirty="0">
                  <a:solidFill>
                    <a:srgbClr val="7030A0"/>
                  </a:solidFill>
                </a:rPr>
                <a:t>4 bits</a:t>
              </a:r>
            </a:p>
          </p:txBody>
        </p:sp>
        <p:cxnSp>
          <p:nvCxnSpPr>
            <p:cNvPr id="46" name="Straight Connector 45"/>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62744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0000</a:t>
              </a:r>
            </a:p>
          </p:txBody>
        </p:sp>
        <p:sp>
          <p:nvSpPr>
            <p:cNvPr id="55" name="TextBox 54"/>
            <p:cNvSpPr txBox="1"/>
            <p:nvPr/>
          </p:nvSpPr>
          <p:spPr>
            <a:xfrm>
              <a:off x="6645878"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0001</a:t>
              </a:r>
            </a:p>
          </p:txBody>
        </p:sp>
        <p:sp>
          <p:nvSpPr>
            <p:cNvPr id="56" name="TextBox 55"/>
            <p:cNvSpPr txBox="1"/>
            <p:nvPr/>
          </p:nvSpPr>
          <p:spPr>
            <a:xfrm>
              <a:off x="7019466"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0010</a:t>
              </a:r>
            </a:p>
          </p:txBody>
        </p:sp>
        <p:sp>
          <p:nvSpPr>
            <p:cNvPr id="57" name="TextBox 56"/>
            <p:cNvSpPr txBox="1"/>
            <p:nvPr/>
          </p:nvSpPr>
          <p:spPr>
            <a:xfrm>
              <a:off x="7388739"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0011</a:t>
              </a:r>
            </a:p>
          </p:txBody>
        </p:sp>
        <p:sp>
          <p:nvSpPr>
            <p:cNvPr id="58" name="TextBox 57"/>
            <p:cNvSpPr txBox="1"/>
            <p:nvPr/>
          </p:nvSpPr>
          <p:spPr>
            <a:xfrm>
              <a:off x="77603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0100</a:t>
              </a:r>
            </a:p>
          </p:txBody>
        </p:sp>
        <p:sp>
          <p:nvSpPr>
            <p:cNvPr id="59" name="TextBox 58"/>
            <p:cNvSpPr txBox="1"/>
            <p:nvPr/>
          </p:nvSpPr>
          <p:spPr>
            <a:xfrm>
              <a:off x="8133305"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0101</a:t>
              </a:r>
            </a:p>
          </p:txBody>
        </p:sp>
      </p:grpSp>
      <p:sp>
        <p:nvSpPr>
          <p:cNvPr id="63" name="Slide Number Placeholder 62"/>
          <p:cNvSpPr>
            <a:spLocks noGrp="1"/>
          </p:cNvSpPr>
          <p:nvPr>
            <p:ph type="sldNum" sz="quarter" idx="10"/>
          </p:nvPr>
        </p:nvSpPr>
        <p:spPr/>
        <p:txBody>
          <a:bodyPr/>
          <a:lstStyle/>
          <a:p>
            <a:pPr>
              <a:defRPr/>
            </a:pPr>
            <a:fld id="{25C490D4-7A1B-45D2-B551-E1B1E148D9B2}" type="slidenum">
              <a:rPr lang="en-US" smtClean="0"/>
              <a:pPr>
                <a:defRPr/>
              </a:pPr>
              <a:t>26</a:t>
            </a:fld>
            <a:endParaRPr lang="en-US" dirty="0"/>
          </a:p>
        </p:txBody>
      </p:sp>
      <p:sp>
        <p:nvSpPr>
          <p:cNvPr id="64" name="U-Turn Arrow 63"/>
          <p:cNvSpPr/>
          <p:nvPr/>
        </p:nvSpPr>
        <p:spPr bwMode="auto">
          <a:xfrm flipH="1">
            <a:off x="3630550" y="4419600"/>
            <a:ext cx="9729850" cy="609600"/>
          </a:xfrm>
          <a:prstGeom prst="uturnArrow">
            <a:avLst>
              <a:gd name="adj1" fmla="val 25000"/>
              <a:gd name="adj2" fmla="val 25000"/>
              <a:gd name="adj3" fmla="val 25000"/>
              <a:gd name="adj4" fmla="val 43750"/>
              <a:gd name="adj5" fmla="val 100000"/>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91440" numCol="1" rtlCol="0" anchor="b"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endParaRPr>
          </a:p>
        </p:txBody>
      </p:sp>
      <p:graphicFrame>
        <p:nvGraphicFramePr>
          <p:cNvPr id="61" name="Table 60"/>
          <p:cNvGraphicFramePr>
            <a:graphicFrameLocks noGrp="1"/>
          </p:cNvGraphicFramePr>
          <p:nvPr/>
        </p:nvGraphicFramePr>
        <p:xfrm>
          <a:off x="558800" y="2057400"/>
          <a:ext cx="268224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a:t>
                      </a:r>
                      <a:r>
                        <a:rPr lang="en-US" sz="2000" i="1" strike="sngStrike" dirty="0">
                          <a:solidFill>
                            <a:schemeClr val="tx1">
                              <a:lumMod val="50000"/>
                              <a:lumOff val="50000"/>
                            </a:schemeClr>
                          </a:solidFill>
                        </a:rPr>
                        <a:t>54</a:t>
                      </a:r>
                      <a:r>
                        <a:rPr lang="en-US" sz="2000" i="1" dirty="0">
                          <a:solidFill>
                            <a:schemeClr val="tx1">
                              <a:lumMod val="50000"/>
                              <a:lumOff val="50000"/>
                            </a:schemeClr>
                          </a:solidFill>
                        </a:rPr>
                        <a:t>  </a:t>
                      </a:r>
                      <a:r>
                        <a:rPr lang="en-US" sz="2000" b="1" i="1" dirty="0">
                          <a:solidFill>
                            <a:schemeClr val="tx1">
                              <a:lumMod val="50000"/>
                              <a:lumOff val="50000"/>
                            </a:schemeClr>
                          </a:solidFill>
                        </a:rPr>
                        <a:t>6</a:t>
                      </a:r>
                      <a:r>
                        <a:rPr lang="en-US" sz="2000" i="1" dirty="0">
                          <a:solidFill>
                            <a:schemeClr val="tx1">
                              <a:lumMod val="50000"/>
                              <a:lumOff val="50000"/>
                            </a:schemeClr>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66" name="Rectangle 65"/>
          <p:cNvSpPr/>
          <p:nvPr/>
        </p:nvSpPr>
        <p:spPr bwMode="auto">
          <a:xfrm>
            <a:off x="330200" y="2057400"/>
            <a:ext cx="3048000" cy="27432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3" name="TextBox 2">
            <a:extLst>
              <a:ext uri="{FF2B5EF4-FFF2-40B4-BE49-F238E27FC236}">
                <a16:creationId xmlns:a16="http://schemas.microsoft.com/office/drawing/2014/main" id="{D44D5A67-E5BC-F5E0-5948-CF81750538EE}"/>
              </a:ext>
            </a:extLst>
          </p:cNvPr>
          <p:cNvSpPr txBox="1"/>
          <p:nvPr/>
        </p:nvSpPr>
        <p:spPr>
          <a:xfrm>
            <a:off x="6385695" y="4615169"/>
            <a:ext cx="4057521" cy="461665"/>
          </a:xfrm>
          <a:prstGeom prst="rect">
            <a:avLst/>
          </a:prstGeom>
          <a:noFill/>
        </p:spPr>
        <p:txBody>
          <a:bodyPr wrap="none" rtlCol="0">
            <a:spAutoFit/>
          </a:bodyPr>
          <a:lstStyle/>
          <a:p>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0110 – </a:t>
            </a:r>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10000</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0110</a:t>
            </a:r>
          </a:p>
        </p:txBody>
      </p:sp>
    </p:spTree>
    <p:extLst>
      <p:ext uri="{BB962C8B-B14F-4D97-AF65-F5344CB8AC3E}">
        <p14:creationId xmlns:p14="http://schemas.microsoft.com/office/powerpoint/2010/main" val="399573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Modular Arithmetic</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27</a:t>
            </a:fld>
            <a:endParaRPr lang="en-US" dirty="0"/>
          </a:p>
        </p:txBody>
      </p:sp>
    </p:spTree>
    <p:extLst>
      <p:ext uri="{BB962C8B-B14F-4D97-AF65-F5344CB8AC3E}">
        <p14:creationId xmlns:p14="http://schemas.microsoft.com/office/powerpoint/2010/main" val="2769209432"/>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Modulo </a:t>
            </a:r>
            <a:r>
              <a:rPr lang="en-US" i="1" dirty="0">
                <a:solidFill>
                  <a:srgbClr val="7030A0"/>
                </a:solidFill>
              </a:rPr>
              <a:t>n</a:t>
            </a:r>
          </a:p>
        </p:txBody>
      </p:sp>
      <p:sp>
        <p:nvSpPr>
          <p:cNvPr id="3" name="Content Placeholder 2"/>
          <p:cNvSpPr>
            <a:spLocks noGrp="1"/>
          </p:cNvSpPr>
          <p:nvPr>
            <p:ph idx="1"/>
          </p:nvPr>
        </p:nvSpPr>
        <p:spPr/>
        <p:txBody>
          <a:bodyPr/>
          <a:lstStyle/>
          <a:p>
            <a:r>
              <a:rPr lang="en-US" dirty="0"/>
              <a:t>Evaluate an expression normally but return the remainder after </a:t>
            </a:r>
            <a:r>
              <a:rPr lang="en-US" i="1" dirty="0"/>
              <a:t>dividing</a:t>
            </a:r>
            <a:r>
              <a:rPr lang="en-US" dirty="0"/>
              <a:t> it by </a:t>
            </a:r>
            <a:r>
              <a:rPr lang="en-US" i="1" dirty="0">
                <a:solidFill>
                  <a:srgbClr val="7030A0"/>
                </a:solidFill>
              </a:rPr>
              <a:t>n</a:t>
            </a:r>
          </a:p>
          <a:p>
            <a:pPr lvl="1"/>
            <a:r>
              <a:rPr lang="en-US" dirty="0">
                <a:solidFill>
                  <a:srgbClr val="00B050"/>
                </a:solidFill>
              </a:rPr>
              <a:t>12 </a:t>
            </a:r>
            <a:r>
              <a:rPr lang="en-US" dirty="0"/>
              <a:t>+ </a:t>
            </a:r>
            <a:r>
              <a:rPr lang="en-US" dirty="0">
                <a:solidFill>
                  <a:srgbClr val="00B050"/>
                </a:solidFill>
              </a:rPr>
              <a:t>9</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5</a:t>
            </a:r>
          </a:p>
          <a:p>
            <a:pPr lvl="1"/>
            <a:r>
              <a:rPr lang="en-US" dirty="0">
                <a:solidFill>
                  <a:srgbClr val="00B050"/>
                </a:solidFill>
              </a:rPr>
              <a:t>9 </a:t>
            </a:r>
            <a:r>
              <a:rPr lang="en-US" dirty="0"/>
              <a:t>* </a:t>
            </a:r>
            <a:r>
              <a:rPr lang="en-US" dirty="0">
                <a:solidFill>
                  <a:srgbClr val="00B050"/>
                </a:solidFill>
              </a:rPr>
              <a:t>6</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6</a:t>
            </a:r>
          </a:p>
          <a:p>
            <a:pPr lvl="4"/>
            <a:endParaRPr lang="en-US" dirty="0"/>
          </a:p>
          <a:p>
            <a:r>
              <a:rPr lang="en-US" dirty="0"/>
              <a:t>This is called </a:t>
            </a:r>
            <a:r>
              <a:rPr lang="en-US" b="1" dirty="0"/>
              <a:t>modular arithmetic</a:t>
            </a:r>
          </a:p>
          <a:p>
            <a:pPr lvl="1"/>
            <a:endParaRPr lang="en-US" dirty="0"/>
          </a:p>
          <a:p>
            <a:r>
              <a:rPr lang="en-US" dirty="0"/>
              <a:t>Modular arithmetic works just like traditional arithmetic</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Number Representation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a:t>
            </a:fld>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Modular Arithmetic</a:t>
            </a:r>
          </a:p>
        </p:txBody>
      </p:sp>
      <p:sp>
        <p:nvSpPr>
          <p:cNvPr id="3" name="Content Placeholder 2"/>
          <p:cNvSpPr>
            <a:spLocks noGrp="1"/>
          </p:cNvSpPr>
          <p:nvPr>
            <p:ph idx="1"/>
          </p:nvPr>
        </p:nvSpPr>
        <p:spPr/>
        <p:txBody>
          <a:bodyPr/>
          <a:lstStyle/>
          <a:p>
            <a:r>
              <a:rPr lang="en-US" dirty="0"/>
              <a:t>Modular arithmetic obeys the </a:t>
            </a:r>
            <a:r>
              <a:rPr lang="en-US" b="1" dirty="0"/>
              <a:t>same laws </a:t>
            </a:r>
            <a:r>
              <a:rPr lang="en-US" dirty="0"/>
              <a:t>as traditional arithmetic</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lvl="1"/>
            <a:endParaRPr lang="en-US" dirty="0"/>
          </a:p>
          <a:p>
            <a:pPr lvl="1"/>
            <a:endParaRPr lang="en-US" dirty="0"/>
          </a:p>
          <a:p>
            <a:pPr lvl="1"/>
            <a:endParaRPr lang="en-US" dirty="0"/>
          </a:p>
          <a:p>
            <a:pPr lvl="1"/>
            <a:endParaRPr lang="en-US" dirty="0"/>
          </a:p>
          <a:p>
            <a:endParaRPr lang="en-US" dirty="0"/>
          </a:p>
          <a:p>
            <a:r>
              <a:rPr lang="en-US" dirty="0"/>
              <a:t>We use these laws </a:t>
            </a:r>
            <a:r>
              <a:rPr lang="en-US" b="1" i="1" dirty="0"/>
              <a:t>implicitly </a:t>
            </a:r>
            <a:r>
              <a:rPr lang="en-US" dirty="0"/>
              <a:t>every time we do arithmetic</a:t>
            </a:r>
          </a:p>
          <a:p>
            <a:pPr lvl="1"/>
            <a:r>
              <a:rPr lang="en-US" dirty="0"/>
              <a:t>In particular, when writing programs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29</a:t>
            </a:fld>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196151409"/>
              </p:ext>
            </p:extLst>
          </p:nvPr>
        </p:nvGraphicFramePr>
        <p:xfrm>
          <a:off x="2101850" y="3257550"/>
          <a:ext cx="8801100" cy="4343400"/>
        </p:xfrm>
        <a:graphic>
          <a:graphicData uri="http://schemas.openxmlformats.org/drawingml/2006/table">
            <a:tbl>
              <a:tblPr firstRow="1" bandRow="1">
                <a:tableStyleId>{5C22544A-7EE6-4342-B048-85BDC9FD1C3A}</a:tableStyleId>
              </a:tblPr>
              <a:tblGrid>
                <a:gridCol w="4641724">
                  <a:extLst>
                    <a:ext uri="{9D8B030D-6E8A-4147-A177-3AD203B41FA5}">
                      <a16:colId xmlns:a16="http://schemas.microsoft.com/office/drawing/2014/main" val="20000"/>
                    </a:ext>
                  </a:extLst>
                </a:gridCol>
                <a:gridCol w="4159376">
                  <a:extLst>
                    <a:ext uri="{9D8B030D-6E8A-4147-A177-3AD203B41FA5}">
                      <a16:colId xmlns:a16="http://schemas.microsoft.com/office/drawing/2014/main" val="20001"/>
                    </a:ext>
                  </a:extLst>
                </a:gridCol>
              </a:tblGrid>
              <a:tr h="543031">
                <a:tc>
                  <a:txBody>
                    <a:bodyPr/>
                    <a:lstStyle/>
                    <a:p>
                      <a:pPr algn="ctr"/>
                      <a:r>
                        <a:rPr lang="en-US" sz="2400" b="0" i="1" dirty="0">
                          <a:solidFill>
                            <a:schemeClr val="tx1"/>
                          </a:solidFill>
                        </a:rPr>
                        <a:t>x + y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y + x</a:t>
                      </a: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b="0" i="0" dirty="0" err="1">
                          <a:solidFill>
                            <a:sysClr val="windowText" lastClr="000000"/>
                          </a:solidFill>
                        </a:rPr>
                        <a:t>Commutativity</a:t>
                      </a:r>
                      <a:r>
                        <a:rPr lang="en-US" sz="2000" b="0" i="0" dirty="0">
                          <a:solidFill>
                            <a:sysClr val="windowText" lastClr="000000"/>
                          </a:solidFill>
                        </a:rPr>
                        <a:t> of addition</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0"/>
                  </a:ext>
                </a:extLst>
              </a:tr>
              <a:tr h="543031">
                <a:tc>
                  <a:txBody>
                    <a:bodyPr/>
                    <a:lstStyle/>
                    <a:p>
                      <a:pPr algn="ctr"/>
                      <a:r>
                        <a:rPr lang="en-US" sz="2400" b="0" i="1" dirty="0">
                          <a:solidFill>
                            <a:schemeClr val="tx1"/>
                          </a:solidFill>
                        </a:rPr>
                        <a:t>(x + y</a:t>
                      </a:r>
                      <a:r>
                        <a:rPr lang="en-US" sz="2400" b="0" i="0" dirty="0">
                          <a:solidFill>
                            <a:schemeClr val="tx1"/>
                          </a:solidFill>
                        </a:rPr>
                        <a:t>)</a:t>
                      </a:r>
                      <a:r>
                        <a:rPr lang="en-US" sz="2400" b="0" i="1" dirty="0">
                          <a:solidFill>
                            <a:schemeClr val="tx1"/>
                          </a:solidFill>
                        </a:rPr>
                        <a:t> + z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 + (y + z)</a:t>
                      </a:r>
                    </a:p>
                  </a:txBody>
                  <a:tcPr marL="123344" marR="123344" marT="65024" marB="65024">
                    <a:lnL w="12700" cap="flat" cmpd="sng" algn="ctr">
                      <a:solidFill>
                        <a:schemeClr val="tx1"/>
                      </a:solidFill>
                      <a:prstDash val="solid"/>
                      <a:round/>
                      <a:headEnd type="none" w="med" len="med"/>
                      <a:tailEnd type="none" w="med" len="med"/>
                    </a:lnL>
                    <a:noFill/>
                  </a:tcPr>
                </a:tc>
                <a:tc>
                  <a:txBody>
                    <a:bodyPr/>
                    <a:lstStyle/>
                    <a:p>
                      <a:r>
                        <a:rPr lang="en-US" sz="2000" i="0" dirty="0" err="1">
                          <a:solidFill>
                            <a:sysClr val="windowText" lastClr="000000"/>
                          </a:solidFill>
                        </a:rPr>
                        <a:t>Associativity</a:t>
                      </a:r>
                      <a:r>
                        <a:rPr lang="en-US" sz="2000" i="0" dirty="0">
                          <a:solidFill>
                            <a:sysClr val="windowText" lastClr="000000"/>
                          </a:solidFill>
                        </a:rPr>
                        <a:t> of addition</a:t>
                      </a:r>
                    </a:p>
                  </a:txBody>
                  <a:tcPr marL="123344" marR="123344" marT="65024" marB="65024">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1"/>
                  </a:ext>
                </a:extLst>
              </a:tr>
              <a:tr h="543031">
                <a:tc>
                  <a:txBody>
                    <a:bodyPr/>
                    <a:lstStyle/>
                    <a:p>
                      <a:pPr algn="ctr"/>
                      <a:r>
                        <a:rPr lang="en-US" sz="2400" b="0" i="1" dirty="0">
                          <a:solidFill>
                            <a:schemeClr val="tx1"/>
                          </a:solidFill>
                        </a:rPr>
                        <a:t>x + 0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Additive unit</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42183">
                <a:tc>
                  <a:txBody>
                    <a:bodyPr/>
                    <a:lstStyle/>
                    <a:p>
                      <a:pPr algn="ctr"/>
                      <a:r>
                        <a:rPr lang="es-ES" sz="2400" b="0" i="1" dirty="0">
                          <a:solidFill>
                            <a:schemeClr val="tx1"/>
                          </a:solidFill>
                        </a:rPr>
                        <a:t>x * y </a:t>
                      </a:r>
                      <a:r>
                        <a:rPr lang="es-E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s-ES" sz="2400" b="0" i="1" dirty="0">
                          <a:solidFill>
                            <a:srgbClr val="7030A0"/>
                          </a:solidFill>
                        </a:rPr>
                        <a:t> </a:t>
                      </a:r>
                      <a:r>
                        <a:rPr lang="es-ES" sz="2400" b="0" i="1" dirty="0">
                          <a:solidFill>
                            <a:schemeClr val="tx1"/>
                          </a:solidFill>
                        </a:rPr>
                        <a:t>y * x</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i="0" dirty="0" err="1">
                          <a:solidFill>
                            <a:sysClr val="windowText" lastClr="000000"/>
                          </a:solidFill>
                        </a:rPr>
                        <a:t>Commutativity</a:t>
                      </a:r>
                      <a:r>
                        <a:rPr lang="en-US" sz="2000" i="0" dirty="0">
                          <a:solidFill>
                            <a:sysClr val="windowText" lastClr="000000"/>
                          </a:solidFill>
                        </a:rPr>
                        <a:t> of multiplication</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r h="543031">
                <a:tc>
                  <a:txBody>
                    <a:bodyPr/>
                    <a:lstStyle/>
                    <a:p>
                      <a:pPr algn="ctr"/>
                      <a:r>
                        <a:rPr lang="pl-PL" sz="2400" b="0" i="1" dirty="0">
                          <a:solidFill>
                            <a:schemeClr val="tx1"/>
                          </a:solidFill>
                        </a:rPr>
                        <a:t>(x *</a:t>
                      </a:r>
                      <a:r>
                        <a:rPr lang="en-US" sz="2400" b="0" i="1" dirty="0">
                          <a:solidFill>
                            <a:schemeClr val="tx1"/>
                          </a:solidFill>
                        </a:rPr>
                        <a:t> </a:t>
                      </a:r>
                      <a:r>
                        <a:rPr lang="pl-PL" sz="2400" b="0" i="1" dirty="0">
                          <a:solidFill>
                            <a:schemeClr val="tx1"/>
                          </a:solidFill>
                        </a:rPr>
                        <a:t>y) *</a:t>
                      </a:r>
                      <a:r>
                        <a:rPr lang="en-US" sz="2400" b="0" i="1" dirty="0">
                          <a:solidFill>
                            <a:schemeClr val="tx1"/>
                          </a:solidFill>
                        </a:rPr>
                        <a:t> </a:t>
                      </a:r>
                      <a:r>
                        <a:rPr lang="pl-PL" sz="2400" b="0" i="1" dirty="0">
                          <a:solidFill>
                            <a:schemeClr val="tx1"/>
                          </a:solidFill>
                        </a:rPr>
                        <a:t>z </a:t>
                      </a:r>
                      <a:r>
                        <a:rPr lang="pl-PL"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pl-PL" sz="2400" b="0" i="1" dirty="0">
                          <a:solidFill>
                            <a:srgbClr val="7030A0"/>
                          </a:solidFill>
                        </a:rPr>
                        <a:t> </a:t>
                      </a:r>
                      <a:r>
                        <a:rPr lang="pl-PL" sz="2400" b="0" i="1" dirty="0">
                          <a:solidFill>
                            <a:schemeClr val="tx1"/>
                          </a:solidFill>
                        </a:rPr>
                        <a:t>x *</a:t>
                      </a:r>
                      <a:r>
                        <a:rPr lang="en-US" sz="2400" b="0" i="1" dirty="0">
                          <a:solidFill>
                            <a:schemeClr val="tx1"/>
                          </a:solidFill>
                        </a:rPr>
                        <a:t> </a:t>
                      </a:r>
                      <a:r>
                        <a:rPr lang="pl-PL" sz="2400" b="0" i="1" dirty="0">
                          <a:solidFill>
                            <a:schemeClr val="tx1"/>
                          </a:solidFill>
                        </a:rPr>
                        <a:t>(y *</a:t>
                      </a:r>
                      <a:r>
                        <a:rPr lang="en-US" sz="2400" b="0" i="1" dirty="0">
                          <a:solidFill>
                            <a:schemeClr val="tx1"/>
                          </a:solidFill>
                        </a:rPr>
                        <a:t> </a:t>
                      </a:r>
                      <a:r>
                        <a:rPr lang="pl-PL" sz="2400" b="0" i="1" dirty="0">
                          <a:solidFill>
                            <a:schemeClr val="tx1"/>
                          </a:solidFill>
                        </a:rPr>
                        <a:t>z)</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noFill/>
                  </a:tcPr>
                </a:tc>
                <a:tc>
                  <a:txBody>
                    <a:bodyPr/>
                    <a:lstStyle/>
                    <a:p>
                      <a:r>
                        <a:rPr lang="en-US" sz="2000" i="0" dirty="0" err="1">
                          <a:solidFill>
                            <a:sysClr val="windowText" lastClr="000000"/>
                          </a:solidFill>
                        </a:rPr>
                        <a:t>Associativity</a:t>
                      </a:r>
                      <a:r>
                        <a:rPr lang="en-US" sz="2000" i="0" dirty="0">
                          <a:solidFill>
                            <a:sysClr val="windowText" lastClr="000000"/>
                          </a:solidFill>
                        </a:rPr>
                        <a:t> of multiplication</a:t>
                      </a:r>
                    </a:p>
                  </a:txBody>
                  <a:tcPr marL="123344" marR="123344" marT="65024" marB="65024">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4"/>
                  </a:ext>
                </a:extLst>
              </a:tr>
              <a:tr h="543031">
                <a:tc>
                  <a:txBody>
                    <a:bodyPr/>
                    <a:lstStyle/>
                    <a:p>
                      <a:pPr algn="ctr"/>
                      <a:r>
                        <a:rPr lang="en-US" sz="2400" b="0" i="1" dirty="0">
                          <a:solidFill>
                            <a:schemeClr val="tx1"/>
                          </a:solidFill>
                        </a:rPr>
                        <a:t>x * 1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Multiplicative unit</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43031">
                <a:tc>
                  <a:txBody>
                    <a:bodyPr/>
                    <a:lstStyle/>
                    <a:p>
                      <a:pPr algn="ctr"/>
                      <a:r>
                        <a:rPr lang="pl-PL" sz="2400" b="0" i="1" dirty="0">
                          <a:solidFill>
                            <a:schemeClr val="tx1"/>
                          </a:solidFill>
                        </a:rPr>
                        <a:t>x *</a:t>
                      </a:r>
                      <a:r>
                        <a:rPr lang="en-US" sz="2400" b="0" i="1" dirty="0">
                          <a:solidFill>
                            <a:schemeClr val="tx1"/>
                          </a:solidFill>
                        </a:rPr>
                        <a:t> </a:t>
                      </a:r>
                      <a:r>
                        <a:rPr lang="pl-PL" sz="2400" b="0" i="1" dirty="0">
                          <a:solidFill>
                            <a:schemeClr val="tx1"/>
                          </a:solidFill>
                        </a:rPr>
                        <a:t>(y + z) </a:t>
                      </a:r>
                      <a:r>
                        <a:rPr lang="pl-PL"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pl-PL" sz="2400" b="0" i="1" dirty="0">
                          <a:solidFill>
                            <a:srgbClr val="7030A0"/>
                          </a:solidFill>
                        </a:rPr>
                        <a:t> </a:t>
                      </a:r>
                      <a:r>
                        <a:rPr lang="pl-PL" sz="2400" b="0" i="1" dirty="0">
                          <a:solidFill>
                            <a:schemeClr val="tx1"/>
                          </a:solidFill>
                        </a:rPr>
                        <a:t>x *</a:t>
                      </a:r>
                      <a:r>
                        <a:rPr lang="en-US" sz="2400" b="0" i="1" dirty="0">
                          <a:solidFill>
                            <a:schemeClr val="tx1"/>
                          </a:solidFill>
                        </a:rPr>
                        <a:t> </a:t>
                      </a:r>
                      <a:r>
                        <a:rPr lang="pl-PL" sz="2400" b="0" i="1" dirty="0">
                          <a:solidFill>
                            <a:schemeClr val="tx1"/>
                          </a:solidFill>
                        </a:rPr>
                        <a:t>y + x *</a:t>
                      </a:r>
                      <a:r>
                        <a:rPr lang="en-US" sz="2400" b="0" i="1" dirty="0">
                          <a:solidFill>
                            <a:schemeClr val="tx1"/>
                          </a:solidFill>
                        </a:rPr>
                        <a:t> </a:t>
                      </a:r>
                      <a:r>
                        <a:rPr lang="pl-PL" sz="2400" b="0" i="1" dirty="0">
                          <a:solidFill>
                            <a:schemeClr val="tx1"/>
                          </a:solidFill>
                        </a:rPr>
                        <a:t>z</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i="0" dirty="0" err="1">
                          <a:solidFill>
                            <a:sysClr val="windowText" lastClr="000000"/>
                          </a:solidFill>
                        </a:rPr>
                        <a:t>Distributivity</a:t>
                      </a:r>
                      <a:endParaRPr lang="en-US" sz="2000" i="0" dirty="0">
                        <a:solidFill>
                          <a:sysClr val="windowText" lastClr="000000"/>
                        </a:solidFill>
                      </a:endParaRP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6"/>
                  </a:ext>
                </a:extLst>
              </a:tr>
              <a:tr h="543031">
                <a:tc>
                  <a:txBody>
                    <a:bodyPr/>
                    <a:lstStyle/>
                    <a:p>
                      <a:pPr algn="ctr"/>
                      <a:r>
                        <a:rPr lang="en-US" sz="2400" b="0" i="1" dirty="0">
                          <a:solidFill>
                            <a:schemeClr val="tx1"/>
                          </a:solidFill>
                        </a:rPr>
                        <a:t>x * 0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0</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Annihilation</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Overflow in C0</a:t>
            </a:r>
          </a:p>
        </p:txBody>
      </p:sp>
      <p:sp>
        <p:nvSpPr>
          <p:cNvPr id="3" name="Content Placeholder 2"/>
          <p:cNvSpPr>
            <a:spLocks noGrp="1"/>
          </p:cNvSpPr>
          <p:nvPr>
            <p:ph idx="1"/>
          </p:nvPr>
        </p:nvSpPr>
        <p:spPr/>
        <p:txBody>
          <a:bodyPr/>
          <a:lstStyle/>
          <a:p>
            <a:r>
              <a:rPr lang="en-US" dirty="0"/>
              <a:t>C0 discards overflow bits</a:t>
            </a:r>
          </a:p>
          <a:p>
            <a:pPr lvl="1"/>
            <a:r>
              <a:rPr lang="en-US" b="1" dirty="0"/>
              <a:t>C0 handles overflow using modular arithmetic </a:t>
            </a:r>
          </a:p>
          <a:p>
            <a:pPr lvl="1"/>
            <a:r>
              <a:rPr lang="en-US" dirty="0"/>
              <a:t>Numerical expressions are computed modulo </a:t>
            </a:r>
            <a:r>
              <a:rPr lang="en-US" dirty="0">
                <a:solidFill>
                  <a:srgbClr val="7030A0"/>
                </a:solidFill>
              </a:rPr>
              <a:t>2</a:t>
            </a:r>
            <a:r>
              <a:rPr lang="en-US" baseline="30000" dirty="0">
                <a:solidFill>
                  <a:srgbClr val="7030A0"/>
                </a:solidFill>
              </a:rPr>
              <a:t>32</a:t>
            </a:r>
          </a:p>
          <a:p>
            <a:pPr lvl="2"/>
            <a:r>
              <a:rPr lang="en-US" dirty="0"/>
              <a:t>Because C0 assumes </a:t>
            </a:r>
            <a:r>
              <a:rPr lang="en-US" dirty="0">
                <a:solidFill>
                  <a:srgbClr val="7030A0"/>
                </a:solidFill>
              </a:rPr>
              <a:t>32</a:t>
            </a:r>
            <a:r>
              <a:rPr lang="en-US" dirty="0"/>
              <a:t>-bit words</a:t>
            </a:r>
          </a:p>
          <a:p>
            <a:pPr lvl="4"/>
            <a:endParaRPr lang="en-US" dirty="0"/>
          </a:p>
          <a:p>
            <a:r>
              <a:rPr lang="en-US" dirty="0"/>
              <a:t>This makes it easy to reason about programs</a:t>
            </a:r>
          </a:p>
          <a:p>
            <a:pPr lvl="1"/>
            <a:r>
              <a:rPr lang="en-US" dirty="0"/>
              <a:t>Modular arithmetic works like traditional arithmetic</a:t>
            </a:r>
          </a:p>
          <a:p>
            <a:pPr lvl="2"/>
            <a:r>
              <a:rPr lang="en-US" dirty="0"/>
              <a:t>We apply it innately</a:t>
            </a:r>
          </a:p>
          <a:p>
            <a:pPr lvl="1"/>
            <a:r>
              <a:rPr lang="en-US" dirty="0"/>
              <a:t>There is no need to consider special cases for overflow</a:t>
            </a:r>
          </a:p>
          <a:p>
            <a:pPr lvl="2"/>
            <a:r>
              <a:rPr lang="en-US" dirty="0"/>
              <a:t>So far, for expressions using </a:t>
            </a:r>
            <a:r>
              <a:rPr lang="en-US" b="1" dirty="0"/>
              <a:t>+</a:t>
            </a:r>
            <a:r>
              <a:rPr lang="en-US" dirty="0"/>
              <a:t> and </a:t>
            </a:r>
            <a:r>
              <a:rPr lang="en-US" b="1" dirty="0"/>
              <a: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4" name="Content Placeholder 3"/>
          <p:cNvSpPr>
            <a:spLocks noGrp="1"/>
          </p:cNvSpPr>
          <p:nvPr>
            <p:ph idx="1"/>
          </p:nvPr>
        </p:nvSpPr>
        <p:spPr>
          <a:xfrm>
            <a:off x="5054600" y="1981200"/>
            <a:ext cx="7239000" cy="6896100"/>
          </a:xfrm>
        </p:spPr>
        <p:txBody>
          <a:bodyPr/>
          <a:lstStyle/>
          <a:p>
            <a:r>
              <a:rPr lang="en-US" dirty="0"/>
              <a:t>This function always returns </a:t>
            </a:r>
            <a:r>
              <a:rPr lang="en-US" dirty="0">
                <a:solidFill>
                  <a:srgbClr val="92D050"/>
                </a:solidFill>
                <a:ea typeface="Menlo" charset="0"/>
                <a:cs typeface="Menlo" charset="0"/>
                <a:sym typeface="Menlo" charset="0"/>
              </a:rPr>
              <a:t>"Good”</a:t>
            </a:r>
            <a:endParaRPr lang="en-US" dirty="0"/>
          </a:p>
          <a:p>
            <a:pPr lvl="1"/>
            <a:r>
              <a:rPr lang="en-US" dirty="0"/>
              <a:t>(x + 1 == 1 + x) is always true by commutativity of addition  </a:t>
            </a:r>
          </a:p>
          <a:p>
            <a:pPr marL="0" indent="0">
              <a:buNone/>
            </a:pPr>
            <a:endParaRPr lang="en-US" dirty="0"/>
          </a:p>
          <a:p>
            <a:r>
              <a:rPr lang="en-US" dirty="0"/>
              <a:t>We don’t need to worry about 1+x or x+1 overflowing</a:t>
            </a:r>
          </a:p>
          <a:p>
            <a:pPr lvl="1"/>
            <a:r>
              <a:rPr lang="en-US" dirty="0"/>
              <a:t>They may, but that doesn’t matter</a:t>
            </a:r>
          </a:p>
          <a:p>
            <a:pPr lvl="2"/>
            <a:r>
              <a:rPr lang="en-US" dirty="0"/>
              <a:t>Overflow doesn’t abort computation</a:t>
            </a:r>
          </a:p>
          <a:p>
            <a:pPr lvl="2"/>
            <a:r>
              <a:rPr lang="en-US" dirty="0"/>
              <a:t>The laws of (modular) arithmetic guarantee that they always evaluate to the same value</a:t>
            </a:r>
          </a:p>
        </p:txBody>
      </p:sp>
      <p:sp>
        <p:nvSpPr>
          <p:cNvPr id="5" name="Rectangle 4"/>
          <p:cNvSpPr>
            <a:spLocks/>
          </p:cNvSpPr>
          <p:nvPr/>
        </p:nvSpPr>
        <p:spPr bwMode="auto">
          <a:xfrm>
            <a:off x="939800" y="2997637"/>
            <a:ext cx="3581400" cy="3631763"/>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err="1">
                <a:solidFill>
                  <a:srgbClr val="5E34FF"/>
                </a:solidFill>
                <a:latin typeface="Helvetica Neue"/>
                <a:ea typeface="Menlo" charset="0"/>
                <a:cs typeface="Menlo" charset="0"/>
                <a:sym typeface="Menlo" charset="0"/>
              </a:rPr>
              <a:t>foo</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  </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z</a:t>
            </a:r>
            <a:r>
              <a:rPr lang="en-US" sz="3200" b="0" dirty="0">
                <a:latin typeface="Helvetica Neue"/>
                <a:ea typeface="Menlo" charset="0"/>
                <a:cs typeface="Menlo" charset="0"/>
                <a:sym typeface="Menlo" charset="0"/>
              </a:rPr>
              <a:t> = 1+x;</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(x+1 == z)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"Bad"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31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54000"/>
            <a:ext cx="11883042" cy="1498600"/>
          </a:xfrm>
        </p:spPr>
        <p:txBody>
          <a:bodyPr/>
          <a:lstStyle/>
          <a:p>
            <a:r>
              <a:rPr lang="en-US" dirty="0"/>
              <a:t>What Does Computing Modulo </a:t>
            </a:r>
            <a:r>
              <a:rPr lang="en-US" i="1" dirty="0">
                <a:solidFill>
                  <a:srgbClr val="7030A0"/>
                </a:solidFill>
              </a:rPr>
              <a:t>n </a:t>
            </a:r>
            <a:r>
              <a:rPr lang="en-US" dirty="0">
                <a:solidFill>
                  <a:schemeClr val="tx1"/>
                </a:solidFill>
              </a:rPr>
              <a:t>Mean?</a:t>
            </a:r>
            <a:endParaRPr lang="en-US" baseline="30000" dirty="0">
              <a:solidFill>
                <a:schemeClr val="tx1"/>
              </a:solidFill>
            </a:endParaRPr>
          </a:p>
        </p:txBody>
      </p:sp>
      <p:sp>
        <p:nvSpPr>
          <p:cNvPr id="3" name="Content Placeholder 2"/>
          <p:cNvSpPr>
            <a:spLocks noGrp="1"/>
          </p:cNvSpPr>
          <p:nvPr>
            <p:ph idx="1"/>
          </p:nvPr>
        </p:nvSpPr>
        <p:spPr>
          <a:xfrm>
            <a:off x="952500" y="1981200"/>
            <a:ext cx="6616700" cy="6896100"/>
          </a:xfrm>
        </p:spPr>
        <p:txBody>
          <a:bodyPr/>
          <a:lstStyle/>
          <a:p>
            <a:r>
              <a:rPr lang="en-US" i="1" dirty="0"/>
              <a:t>Rather than viewing the numbers as lying on an infinite line,</a:t>
            </a:r>
          </a:p>
          <a:p>
            <a:pPr>
              <a:buNone/>
            </a:pPr>
            <a:r>
              <a:rPr lang="en-US" dirty="0"/>
              <a:t>	we think of them as</a:t>
            </a:r>
            <a:br>
              <a:rPr lang="en-US" dirty="0"/>
            </a:br>
            <a:r>
              <a:rPr lang="en-US" b="1" dirty="0"/>
              <a:t>wrapping around</a:t>
            </a:r>
            <a:br>
              <a:rPr lang="en-US" dirty="0"/>
            </a:br>
            <a:r>
              <a:rPr lang="en-US" b="1" dirty="0"/>
              <a:t>a circle </a:t>
            </a:r>
            <a:r>
              <a:rPr lang="en-US" dirty="0"/>
              <a:t>with </a:t>
            </a:r>
            <a:r>
              <a:rPr lang="en-US" i="1" dirty="0">
                <a:solidFill>
                  <a:srgbClr val="7030A0"/>
                </a:solidFill>
              </a:rPr>
              <a:t>n</a:t>
            </a:r>
            <a:br>
              <a:rPr lang="en-US" dirty="0"/>
            </a:br>
            <a:r>
              <a:rPr lang="en-US" dirty="0"/>
              <a:t>positions</a:t>
            </a:r>
          </a:p>
          <a:p>
            <a:pPr lvl="1"/>
            <a:r>
              <a:rPr lang="en-US" dirty="0"/>
              <a:t>Values modulo </a:t>
            </a:r>
            <a:r>
              <a:rPr lang="en-US" i="1" dirty="0">
                <a:solidFill>
                  <a:srgbClr val="7030A0"/>
                </a:solidFill>
              </a:rPr>
              <a:t>n</a:t>
            </a:r>
            <a:br>
              <a:rPr lang="en-US" dirty="0"/>
            </a:br>
            <a:r>
              <a:rPr lang="en-US" dirty="0"/>
              <a:t>that are equal share </a:t>
            </a:r>
            <a:br>
              <a:rPr lang="en-US" dirty="0"/>
            </a:br>
            <a:r>
              <a:rPr lang="en-US" dirty="0"/>
              <a:t>the same position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32</a:t>
            </a:fld>
            <a:endParaRPr lang="en-US" dirty="0"/>
          </a:p>
        </p:txBody>
      </p:sp>
      <p:grpSp>
        <p:nvGrpSpPr>
          <p:cNvPr id="9" name="Group 8"/>
          <p:cNvGrpSpPr/>
          <p:nvPr/>
        </p:nvGrpSpPr>
        <p:grpSpPr>
          <a:xfrm>
            <a:off x="5130800" y="1107407"/>
            <a:ext cx="8114453" cy="9560593"/>
            <a:chOff x="121921" y="174632"/>
            <a:chExt cx="8114453" cy="9560593"/>
          </a:xfrm>
        </p:grpSpPr>
        <p:graphicFrame>
          <p:nvGraphicFramePr>
            <p:cNvPr id="10" name="Diagram 9"/>
            <p:cNvGraphicFramePr>
              <a:graphicFrameLocks noChangeAspect="1"/>
            </p:cNvGraphicFramePr>
            <p:nvPr/>
          </p:nvGraphicFramePr>
          <p:xfrm>
            <a:off x="121921" y="174632"/>
            <a:ext cx="8114453" cy="9560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ircular Arrow 10"/>
            <p:cNvSpPr/>
            <p:nvPr/>
          </p:nvSpPr>
          <p:spPr>
            <a:xfrm rot="15718701">
              <a:off x="753914" y="1440540"/>
              <a:ext cx="6927747" cy="692774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12" name="Diagram 11"/>
            <p:cNvGraphicFramePr/>
            <p:nvPr/>
          </p:nvGraphicFramePr>
          <p:xfrm>
            <a:off x="1005673" y="1299408"/>
            <a:ext cx="6427290" cy="72307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
        <p:nvSpPr>
          <p:cNvPr id="13" name="Rectangular Callout 12"/>
          <p:cNvSpPr/>
          <p:nvPr/>
        </p:nvSpPr>
        <p:spPr bwMode="auto">
          <a:xfrm>
            <a:off x="1320800" y="8001000"/>
            <a:ext cx="3476273" cy="707886"/>
          </a:xfrm>
          <a:prstGeom prst="wedgeRectCallout">
            <a:avLst>
              <a:gd name="adj1" fmla="val 101307"/>
              <a:gd name="adj2" fmla="val -579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This position corresponds to</a:t>
            </a:r>
            <a:br>
              <a:rPr lang="en-US" sz="2000" b="0" dirty="0">
                <a:solidFill>
                  <a:schemeClr val="tx1"/>
                </a:solidFill>
              </a:rPr>
            </a:br>
            <a:r>
              <a:rPr lang="en-US" sz="2000" b="0" dirty="0">
                <a:solidFill>
                  <a:schemeClr val="tx1"/>
                </a:solidFill>
              </a:rPr>
              <a:t>10, 26, 42, 58, 74, 90, 106, …</a:t>
            </a:r>
          </a:p>
        </p:txBody>
      </p:sp>
      <p:sp>
        <p:nvSpPr>
          <p:cNvPr id="14" name="TextBox 13"/>
          <p:cNvSpPr txBox="1"/>
          <p:nvPr/>
        </p:nvSpPr>
        <p:spPr>
          <a:xfrm>
            <a:off x="8332256" y="5370493"/>
            <a:ext cx="1827744" cy="954107"/>
          </a:xfrm>
          <a:prstGeom prst="rect">
            <a:avLst/>
          </a:prstGeom>
          <a:noFill/>
        </p:spPr>
        <p:txBody>
          <a:bodyPr wrap="none" rtlCol="0">
            <a:spAutoFit/>
          </a:bodyPr>
          <a:lstStyle/>
          <a:p>
            <a:r>
              <a:rPr lang="en-US" b="0" dirty="0">
                <a:solidFill>
                  <a:schemeClr val="tx1"/>
                </a:solidFill>
              </a:rPr>
              <a:t>Example for</a:t>
            </a:r>
            <a:br>
              <a:rPr lang="en-US" b="0" dirty="0">
                <a:solidFill>
                  <a:schemeClr val="tx1"/>
                </a:solidFill>
              </a:rPr>
            </a:br>
            <a:r>
              <a:rPr lang="en-US" sz="3200" b="0" i="1" dirty="0">
                <a:solidFill>
                  <a:srgbClr val="7030A0"/>
                </a:solidFill>
              </a:rPr>
              <a:t>n</a:t>
            </a:r>
            <a:r>
              <a:rPr lang="en-US" sz="3200" b="0" dirty="0">
                <a:solidFill>
                  <a:schemeClr val="tx1"/>
                </a:solidFill>
              </a:rPr>
              <a:t> = </a:t>
            </a:r>
            <a:r>
              <a:rPr lang="en-US" sz="3200" b="0" dirty="0">
                <a:solidFill>
                  <a:srgbClr val="7030A0"/>
                </a:solidFill>
              </a:rPr>
              <a:t>16</a:t>
            </a:r>
            <a:endParaRPr lang="en-US" b="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0" y="1981200"/>
            <a:ext cx="6616700" cy="6896100"/>
          </a:xfrm>
        </p:spPr>
        <p:txBody>
          <a:bodyPr/>
          <a:lstStyle/>
          <a:p>
            <a:r>
              <a:rPr lang="en-US" dirty="0"/>
              <a:t>We carry out computations</a:t>
            </a:r>
            <a:br>
              <a:rPr lang="en-US" dirty="0"/>
            </a:br>
            <a:r>
              <a:rPr lang="en-US" dirty="0"/>
              <a:t>normally but return the</a:t>
            </a:r>
            <a:br>
              <a:rPr lang="en-US" dirty="0"/>
            </a:br>
            <a:r>
              <a:rPr lang="en-US" dirty="0"/>
              <a:t>position of the result</a:t>
            </a:r>
            <a:br>
              <a:rPr lang="en-US" dirty="0"/>
            </a:br>
            <a:r>
              <a:rPr lang="en-US" dirty="0"/>
              <a:t>on the circle</a:t>
            </a:r>
          </a:p>
          <a:p>
            <a:pPr lvl="1"/>
            <a:r>
              <a:rPr lang="en-US" dirty="0">
                <a:solidFill>
                  <a:srgbClr val="00B050"/>
                </a:solidFill>
              </a:rPr>
              <a:t>12 </a:t>
            </a:r>
            <a:r>
              <a:rPr lang="en-US" dirty="0"/>
              <a:t>+ </a:t>
            </a:r>
            <a:r>
              <a:rPr lang="en-US" dirty="0">
                <a:solidFill>
                  <a:srgbClr val="00B050"/>
                </a:solidFill>
              </a:rPr>
              <a:t>9</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5</a:t>
            </a:r>
          </a:p>
          <a:p>
            <a:pPr marL="1435100" lvl="4" indent="0">
              <a:buNone/>
            </a:pPr>
            <a:endParaRPr lang="en-US" dirty="0"/>
          </a:p>
          <a:p>
            <a:r>
              <a:rPr lang="en-US" dirty="0"/>
              <a:t>x + y is stepping y</a:t>
            </a:r>
            <a:br>
              <a:rPr lang="en-US" dirty="0"/>
            </a:br>
            <a:r>
              <a:rPr lang="en-US" dirty="0"/>
              <a:t>times clockwise from x</a:t>
            </a:r>
          </a:p>
          <a:p>
            <a:pPr lvl="1"/>
            <a:r>
              <a:rPr lang="en-US" dirty="0">
                <a:solidFill>
                  <a:srgbClr val="00B050"/>
                </a:solidFill>
              </a:rPr>
              <a:t>12 </a:t>
            </a:r>
            <a:r>
              <a:rPr lang="en-US" dirty="0"/>
              <a:t>+ </a:t>
            </a:r>
            <a:r>
              <a:rPr lang="en-US" dirty="0">
                <a:solidFill>
                  <a:srgbClr val="00B050"/>
                </a:solidFill>
              </a:rPr>
              <a:t>9</a:t>
            </a:r>
            <a:r>
              <a:rPr lang="en-US" dirty="0"/>
              <a:t> </a:t>
            </a:r>
          </a:p>
          <a:p>
            <a:pPr lvl="2"/>
            <a:r>
              <a:rPr lang="en-US" dirty="0"/>
              <a:t>Start from </a:t>
            </a:r>
            <a:r>
              <a:rPr lang="en-US" dirty="0">
                <a:solidFill>
                  <a:srgbClr val="00B050"/>
                </a:solidFill>
              </a:rPr>
              <a:t>12</a:t>
            </a:r>
            <a:r>
              <a:rPr lang="en-US" dirty="0"/>
              <a:t> and</a:t>
            </a:r>
            <a:br>
              <a:rPr lang="en-US" dirty="0"/>
            </a:br>
            <a:r>
              <a:rPr lang="en-US" dirty="0"/>
              <a:t>step </a:t>
            </a:r>
            <a:r>
              <a:rPr lang="en-US" dirty="0">
                <a:solidFill>
                  <a:srgbClr val="00B050"/>
                </a:solidFill>
              </a:rPr>
              <a:t>9</a:t>
            </a:r>
            <a:r>
              <a:rPr lang="en-US" dirty="0"/>
              <a:t> times clockwise</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33</a:t>
            </a:fld>
            <a:endParaRPr lang="en-US" dirty="0"/>
          </a:p>
        </p:txBody>
      </p:sp>
      <p:grpSp>
        <p:nvGrpSpPr>
          <p:cNvPr id="5" name="Group 8"/>
          <p:cNvGrpSpPr/>
          <p:nvPr/>
        </p:nvGrpSpPr>
        <p:grpSpPr>
          <a:xfrm>
            <a:off x="5130800" y="1107407"/>
            <a:ext cx="8114453" cy="9560593"/>
            <a:chOff x="121921" y="174632"/>
            <a:chExt cx="8114453" cy="9560593"/>
          </a:xfrm>
        </p:grpSpPr>
        <p:graphicFrame>
          <p:nvGraphicFramePr>
            <p:cNvPr id="10" name="Diagram 9"/>
            <p:cNvGraphicFramePr>
              <a:graphicFrameLocks noChangeAspect="1"/>
            </p:cNvGraphicFramePr>
            <p:nvPr/>
          </p:nvGraphicFramePr>
          <p:xfrm>
            <a:off x="121921" y="174632"/>
            <a:ext cx="8114453" cy="9560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ircular Arrow 10"/>
            <p:cNvSpPr/>
            <p:nvPr/>
          </p:nvSpPr>
          <p:spPr>
            <a:xfrm rot="15718701">
              <a:off x="753914" y="1440540"/>
              <a:ext cx="6927747" cy="692774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12" name="Diagram 11"/>
            <p:cNvGraphicFramePr/>
            <p:nvPr/>
          </p:nvGraphicFramePr>
          <p:xfrm>
            <a:off x="1005673" y="1299408"/>
            <a:ext cx="6427290" cy="72307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
        <p:nvSpPr>
          <p:cNvPr id="13" name="Rectangular Callout 12"/>
          <p:cNvSpPr/>
          <p:nvPr/>
        </p:nvSpPr>
        <p:spPr bwMode="auto">
          <a:xfrm>
            <a:off x="9172105" y="4700825"/>
            <a:ext cx="1504578" cy="707886"/>
          </a:xfrm>
          <a:prstGeom prst="wedgeRectCallout">
            <a:avLst>
              <a:gd name="adj1" fmla="val 101154"/>
              <a:gd name="adj2" fmla="val 23155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00B050"/>
                </a:solidFill>
              </a:rPr>
              <a:t>12</a:t>
            </a:r>
            <a:r>
              <a:rPr lang="en-US" sz="2000" b="0" dirty="0">
                <a:solidFill>
                  <a:schemeClr val="tx1"/>
                </a:solidFill>
              </a:rPr>
              <a:t> + </a:t>
            </a:r>
            <a:r>
              <a:rPr lang="en-US" sz="2000" b="0" dirty="0">
                <a:solidFill>
                  <a:srgbClr val="00B050"/>
                </a:solidFill>
              </a:rPr>
              <a:t>9</a:t>
            </a:r>
            <a:r>
              <a:rPr lang="en-US" sz="2000" b="0" dirty="0">
                <a:solidFill>
                  <a:schemeClr val="tx1"/>
                </a:solidFill>
              </a:rPr>
              <a:t> lands</a:t>
            </a:r>
            <a:br>
              <a:rPr lang="en-US" sz="2000" b="0" dirty="0">
                <a:solidFill>
                  <a:schemeClr val="tx1"/>
                </a:solidFill>
              </a:rPr>
            </a:br>
            <a:r>
              <a:rPr lang="en-US" sz="2000" dirty="0">
                <a:solidFill>
                  <a:schemeClr val="tx1"/>
                </a:solidFill>
              </a:rPr>
              <a:t>here</a:t>
            </a:r>
            <a:endParaRPr lang="en-US" sz="2000" b="0" dirty="0">
              <a:solidFill>
                <a:schemeClr val="tx1"/>
              </a:solidFill>
            </a:endParaRPr>
          </a:p>
        </p:txBody>
      </p:sp>
      <p:sp>
        <p:nvSpPr>
          <p:cNvPr id="8" name="Title 1">
            <a:extLst>
              <a:ext uri="{FF2B5EF4-FFF2-40B4-BE49-F238E27FC236}">
                <a16:creationId xmlns:a16="http://schemas.microsoft.com/office/drawing/2014/main" id="{0C766BEB-C25D-17B6-C5EB-5E6C39FAF961}"/>
              </a:ext>
            </a:extLst>
          </p:cNvPr>
          <p:cNvSpPr>
            <a:spLocks noGrp="1"/>
          </p:cNvSpPr>
          <p:nvPr>
            <p:ph type="title"/>
          </p:nvPr>
        </p:nvSpPr>
        <p:spPr>
          <a:xfrm>
            <a:off x="558800" y="254000"/>
            <a:ext cx="11883042" cy="1498600"/>
          </a:xfrm>
        </p:spPr>
        <p:txBody>
          <a:bodyPr/>
          <a:lstStyle/>
          <a:p>
            <a:r>
              <a:rPr lang="en-US" dirty="0"/>
              <a:t>What Does Computing Modulo </a:t>
            </a:r>
            <a:r>
              <a:rPr lang="en-US" i="1" dirty="0">
                <a:solidFill>
                  <a:srgbClr val="7030A0"/>
                </a:solidFill>
              </a:rPr>
              <a:t>n </a:t>
            </a:r>
            <a:r>
              <a:rPr lang="en-US" dirty="0">
                <a:solidFill>
                  <a:schemeClr val="tx1"/>
                </a:solidFill>
              </a:rPr>
              <a:t>Mean?</a:t>
            </a:r>
            <a:endParaRPr lang="en-US" baseline="30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the Negatives?</a:t>
            </a:r>
          </a:p>
        </p:txBody>
      </p:sp>
      <p:sp>
        <p:nvSpPr>
          <p:cNvPr id="13" name="Content Placeholder 12"/>
          <p:cNvSpPr>
            <a:spLocks noGrp="1"/>
          </p:cNvSpPr>
          <p:nvPr>
            <p:ph idx="1"/>
          </p:nvPr>
        </p:nvSpPr>
        <p:spPr/>
        <p:txBody>
          <a:bodyPr/>
          <a:lstStyle/>
          <a:p>
            <a:r>
              <a:rPr lang="en-US" dirty="0"/>
              <a:t>The negative numbers too</a:t>
            </a:r>
            <a:br>
              <a:rPr lang="en-US" dirty="0"/>
            </a:br>
            <a:r>
              <a:rPr lang="en-US" dirty="0"/>
              <a:t>wrap around the circle</a:t>
            </a:r>
          </a:p>
          <a:p>
            <a:pPr marL="457200" lvl="1" indent="0">
              <a:buNone/>
            </a:pPr>
            <a:endParaRPr lang="en-US" dirty="0"/>
          </a:p>
          <a:p>
            <a:r>
              <a:rPr lang="en-US" dirty="0">
                <a:solidFill>
                  <a:schemeClr val="tx1"/>
                </a:solidFill>
              </a:rPr>
              <a:t>x - y is stepping y times</a:t>
            </a:r>
            <a:br>
              <a:rPr lang="en-US" dirty="0">
                <a:solidFill>
                  <a:schemeClr val="tx1"/>
                </a:solidFill>
              </a:rPr>
            </a:br>
            <a:r>
              <a:rPr lang="en-US" i="1" dirty="0">
                <a:solidFill>
                  <a:schemeClr val="tx1"/>
                </a:solidFill>
              </a:rPr>
              <a:t>counter-clockwise</a:t>
            </a:r>
            <a:br>
              <a:rPr lang="en-US" dirty="0">
                <a:solidFill>
                  <a:schemeClr val="tx1"/>
                </a:solidFill>
              </a:rPr>
            </a:br>
            <a:r>
              <a:rPr lang="en-US" dirty="0">
                <a:solidFill>
                  <a:schemeClr val="tx1"/>
                </a:solidFill>
              </a:rPr>
              <a:t>from x</a:t>
            </a:r>
          </a:p>
          <a:p>
            <a:pPr lvl="1"/>
            <a:r>
              <a:rPr lang="en-US" dirty="0">
                <a:solidFill>
                  <a:srgbClr val="00B050"/>
                </a:solidFill>
              </a:rPr>
              <a:t>5 </a:t>
            </a:r>
            <a:r>
              <a:rPr lang="en-US" dirty="0"/>
              <a:t>– </a:t>
            </a:r>
            <a:r>
              <a:rPr lang="en-US" dirty="0">
                <a:solidFill>
                  <a:srgbClr val="00B050"/>
                </a:solidFill>
              </a:rPr>
              <a:t>7</a:t>
            </a:r>
          </a:p>
          <a:p>
            <a:pPr lvl="2"/>
            <a:r>
              <a:rPr lang="en-US" dirty="0"/>
              <a:t>Start from </a:t>
            </a:r>
            <a:r>
              <a:rPr lang="en-US" dirty="0">
                <a:solidFill>
                  <a:srgbClr val="00B050"/>
                </a:solidFill>
              </a:rPr>
              <a:t>5</a:t>
            </a:r>
            <a:r>
              <a:rPr lang="en-US" dirty="0"/>
              <a:t> and step </a:t>
            </a:r>
            <a:r>
              <a:rPr lang="en-US" dirty="0">
                <a:solidFill>
                  <a:srgbClr val="00B050"/>
                </a:solidFill>
              </a:rPr>
              <a:t>7</a:t>
            </a:r>
            <a:r>
              <a:rPr lang="en-US" dirty="0"/>
              <a:t> </a:t>
            </a:r>
            <a:br>
              <a:rPr lang="en-US" dirty="0"/>
            </a:br>
            <a:r>
              <a:rPr lang="en-US" dirty="0"/>
              <a:t>times counter-clockwise</a:t>
            </a:r>
          </a:p>
          <a:p>
            <a:endParaRPr lang="en-US" dirty="0"/>
          </a:p>
          <a:p>
            <a:pPr lvl="1"/>
            <a:endParaRPr lang="en-US" dirty="0"/>
          </a:p>
        </p:txBody>
      </p:sp>
      <p:sp>
        <p:nvSpPr>
          <p:cNvPr id="9" name="Slide Number Placeholder 8"/>
          <p:cNvSpPr>
            <a:spLocks noGrp="1"/>
          </p:cNvSpPr>
          <p:nvPr>
            <p:ph type="sldNum" sz="quarter" idx="10"/>
          </p:nvPr>
        </p:nvSpPr>
        <p:spPr/>
        <p:txBody>
          <a:bodyPr/>
          <a:lstStyle/>
          <a:p>
            <a:fld id="{25C490D4-7A1B-45D2-B551-E1B1E148D9B2}" type="slidenum">
              <a:rPr lang="en-US" smtClean="0"/>
              <a:pPr/>
              <a:t>34</a:t>
            </a:fld>
            <a:endParaRPr lang="en-US" dirty="0"/>
          </a:p>
        </p:txBody>
      </p:sp>
      <p:graphicFrame>
        <p:nvGraphicFramePr>
          <p:cNvPr id="25" name="Diagram 24"/>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Circular Arrow 25"/>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27" name="Diagram 26"/>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8" name="Diagram 27"/>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Rectangular Callout 13"/>
          <p:cNvSpPr/>
          <p:nvPr/>
        </p:nvSpPr>
        <p:spPr bwMode="auto">
          <a:xfrm>
            <a:off x="1320800" y="8001000"/>
            <a:ext cx="3476273" cy="1015663"/>
          </a:xfrm>
          <a:prstGeom prst="wedgeRectCallout">
            <a:avLst>
              <a:gd name="adj1" fmla="val 101307"/>
              <a:gd name="adj2" fmla="val -579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This position corresponds to</a:t>
            </a:r>
            <a:br>
              <a:rPr lang="en-US" sz="2000" b="0" dirty="0">
                <a:solidFill>
                  <a:schemeClr val="tx1"/>
                </a:solidFill>
              </a:rPr>
            </a:br>
            <a:r>
              <a:rPr lang="en-US" sz="2000" b="0" dirty="0">
                <a:solidFill>
                  <a:schemeClr val="tx1"/>
                </a:solidFill>
              </a:rPr>
              <a:t>…, -86, -70, -54, -38, -22, -6,</a:t>
            </a:r>
            <a:br>
              <a:rPr lang="en-US" sz="2000" b="0" dirty="0">
                <a:solidFill>
                  <a:schemeClr val="tx1"/>
                </a:solidFill>
              </a:rPr>
            </a:br>
            <a:r>
              <a:rPr lang="en-US" sz="2000" b="0" dirty="0">
                <a:solidFill>
                  <a:schemeClr val="tx1"/>
                </a:solidFill>
              </a:rPr>
              <a:t>10, 26, 42, 58, 74, 90, 106, …</a:t>
            </a:r>
          </a:p>
        </p:txBody>
      </p:sp>
      <p:sp>
        <p:nvSpPr>
          <p:cNvPr id="3" name="Rectangular Callout 2">
            <a:extLst>
              <a:ext uri="{FF2B5EF4-FFF2-40B4-BE49-F238E27FC236}">
                <a16:creationId xmlns:a16="http://schemas.microsoft.com/office/drawing/2014/main" id="{C497F8F8-8242-97E5-8FD6-B480B73322D9}"/>
              </a:ext>
            </a:extLst>
          </p:cNvPr>
          <p:cNvSpPr/>
          <p:nvPr/>
        </p:nvSpPr>
        <p:spPr bwMode="auto">
          <a:xfrm>
            <a:off x="8869981" y="4802088"/>
            <a:ext cx="1307409" cy="707886"/>
          </a:xfrm>
          <a:prstGeom prst="wedgeRectCallout">
            <a:avLst>
              <a:gd name="adj1" fmla="val -123971"/>
              <a:gd name="adj2" fmla="val -10045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00B050"/>
                </a:solidFill>
              </a:rPr>
              <a:t>5 </a:t>
            </a:r>
            <a:r>
              <a:rPr lang="en-US" sz="2000" b="0" dirty="0">
                <a:solidFill>
                  <a:schemeClr val="tx1"/>
                </a:solidFill>
              </a:rPr>
              <a:t>- </a:t>
            </a:r>
            <a:r>
              <a:rPr lang="en-US" sz="2000" b="0" dirty="0">
                <a:solidFill>
                  <a:srgbClr val="00B050"/>
                </a:solidFill>
              </a:rPr>
              <a:t>7</a:t>
            </a:r>
            <a:r>
              <a:rPr lang="en-US" sz="2000" b="0" dirty="0">
                <a:solidFill>
                  <a:schemeClr val="tx1"/>
                </a:solidFill>
              </a:rPr>
              <a:t> lands</a:t>
            </a:r>
            <a:br>
              <a:rPr lang="en-US" sz="2000" b="0" dirty="0">
                <a:solidFill>
                  <a:schemeClr val="tx1"/>
                </a:solidFill>
              </a:rPr>
            </a:br>
            <a:r>
              <a:rPr lang="en-US" sz="2000" dirty="0">
                <a:solidFill>
                  <a:schemeClr val="tx1"/>
                </a:solidFill>
              </a:rPr>
              <a:t>here</a:t>
            </a:r>
            <a:endParaRPr lang="en-US" sz="2000" b="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Laws of Arithmetic</a:t>
            </a:r>
            <a:endParaRPr lang="en-US" i="1" dirty="0">
              <a:solidFill>
                <a:srgbClr val="7030A0"/>
              </a:solidFill>
            </a:endParaRPr>
          </a:p>
        </p:txBody>
      </p:sp>
      <p:sp>
        <p:nvSpPr>
          <p:cNvPr id="3" name="Content Placeholder 2"/>
          <p:cNvSpPr>
            <a:spLocks noGrp="1"/>
          </p:cNvSpPr>
          <p:nvPr>
            <p:ph idx="1"/>
          </p:nvPr>
        </p:nvSpPr>
        <p:spPr/>
        <p:txBody>
          <a:bodyPr/>
          <a:lstStyle/>
          <a:p>
            <a:r>
              <a:rPr lang="en-US" dirty="0"/>
              <a:t>Define </a:t>
            </a:r>
            <a:r>
              <a:rPr lang="en-US" i="1" dirty="0"/>
              <a:t>-x </a:t>
            </a:r>
            <a:r>
              <a:rPr lang="en-US" dirty="0"/>
              <a:t>as </a:t>
            </a:r>
          </a:p>
          <a:p>
            <a:pPr>
              <a:buNone/>
            </a:pPr>
            <a:r>
              <a:rPr lang="en-US" dirty="0"/>
              <a:t>			</a:t>
            </a:r>
            <a:r>
              <a:rPr lang="en-US" dirty="0">
                <a:solidFill>
                  <a:schemeClr val="tx1"/>
                </a:solidFill>
              </a:rPr>
              <a:t>-x </a:t>
            </a:r>
            <a:r>
              <a:rPr lang="en-US" dirty="0">
                <a:solidFill>
                  <a:srgbClr val="7030A0"/>
                </a:solidFill>
              </a:rPr>
              <a:t>=</a:t>
            </a:r>
            <a:r>
              <a:rPr lang="en-US" baseline="-25000" dirty="0">
                <a:solidFill>
                  <a:srgbClr val="7030A0"/>
                </a:solidFill>
              </a:rPr>
              <a:t>mod</a:t>
            </a:r>
            <a:r>
              <a:rPr lang="en-US" i="1" baseline="-25000" dirty="0">
                <a:solidFill>
                  <a:srgbClr val="7030A0"/>
                </a:solidFill>
              </a:rPr>
              <a:t> n</a:t>
            </a:r>
            <a:r>
              <a:rPr lang="en-US" dirty="0">
                <a:solidFill>
                  <a:srgbClr val="7030A0"/>
                </a:solidFill>
              </a:rPr>
              <a:t> </a:t>
            </a:r>
            <a:r>
              <a:rPr lang="en-US" dirty="0">
                <a:solidFill>
                  <a:schemeClr val="tx1"/>
                </a:solidFill>
              </a:rPr>
              <a:t>0 - x</a:t>
            </a:r>
          </a:p>
          <a:p>
            <a:pPr lvl="4"/>
            <a:endParaRPr lang="en-US" dirty="0"/>
          </a:p>
          <a:p>
            <a:r>
              <a:rPr lang="en-US" dirty="0"/>
              <a:t>Then, more laws of  arithmetic</a:t>
            </a:r>
            <a:br>
              <a:rPr lang="en-US" dirty="0"/>
            </a:br>
            <a:r>
              <a:rPr lang="en-US" dirty="0"/>
              <a:t>are valid in modular arithmetic</a:t>
            </a:r>
          </a:p>
          <a:p>
            <a:pPr lvl="1"/>
            <a:endParaRPr lang="en-US" dirty="0"/>
          </a:p>
          <a:p>
            <a:pPr lvl="1"/>
            <a:endParaRPr lang="en-US" dirty="0"/>
          </a:p>
        </p:txBody>
      </p:sp>
      <p:graphicFrame>
        <p:nvGraphicFramePr>
          <p:cNvPr id="8" name="Content Placeholder 3"/>
          <p:cNvGraphicFramePr>
            <a:graphicFrameLocks/>
          </p:cNvGraphicFramePr>
          <p:nvPr/>
        </p:nvGraphicFramePr>
        <p:xfrm>
          <a:off x="7493000" y="3581400"/>
          <a:ext cx="4724400" cy="10668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tblGrid>
              <a:tr h="533400">
                <a:tc>
                  <a:txBody>
                    <a:bodyPr/>
                    <a:lstStyle/>
                    <a:p>
                      <a:pPr algn="ctr"/>
                      <a:r>
                        <a:rPr lang="en-US" sz="2400" b="0" i="1" dirty="0">
                          <a:solidFill>
                            <a:schemeClr val="tx1"/>
                          </a:solidFill>
                        </a:rPr>
                        <a:t>x + (-x)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chemeClr val="tx1"/>
                          </a:solidFill>
                        </a:rPr>
                        <a:t> 0</a:t>
                      </a: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b="0" dirty="0">
                          <a:solidFill>
                            <a:schemeClr val="tx1"/>
                          </a:solidFill>
                        </a:rPr>
                        <a:t>Additive inverse</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6"/>
                  </a:ext>
                </a:extLst>
              </a:tr>
              <a:tr h="533400">
                <a:tc>
                  <a:txBody>
                    <a:bodyPr/>
                    <a:lstStyle/>
                    <a:p>
                      <a:pPr algn="ctr"/>
                      <a:r>
                        <a:rPr lang="en-US" sz="2400" b="0" i="1" dirty="0">
                          <a:solidFill>
                            <a:schemeClr val="tx1"/>
                          </a:solidFill>
                        </a:rPr>
                        <a:t>-(-x)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Cancelation</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4" name="Content Placeholder 3"/>
          <p:cNvSpPr>
            <a:spLocks noGrp="1"/>
          </p:cNvSpPr>
          <p:nvPr>
            <p:ph idx="1"/>
          </p:nvPr>
        </p:nvSpPr>
        <p:spPr>
          <a:xfrm>
            <a:off x="5054600" y="1981200"/>
            <a:ext cx="7162800" cy="6896100"/>
          </a:xfrm>
        </p:spPr>
        <p:txBody>
          <a:bodyPr/>
          <a:lstStyle/>
          <a:p>
            <a:r>
              <a:rPr lang="en-US" dirty="0"/>
              <a:t>This function always returns </a:t>
            </a:r>
            <a:r>
              <a:rPr lang="en-US" dirty="0">
                <a:solidFill>
                  <a:srgbClr val="92D050"/>
                </a:solidFill>
                <a:ea typeface="Menlo" charset="0"/>
                <a:cs typeface="Menlo" charset="0"/>
                <a:sym typeface="Menlo" charset="0"/>
              </a:rPr>
              <a:t>"Good"</a:t>
            </a:r>
            <a:endParaRPr lang="en-US" dirty="0"/>
          </a:p>
          <a:p>
            <a:pPr lvl="1"/>
            <a:r>
              <a:rPr lang="en-US" dirty="0"/>
              <a:t>x + x - x = x in normal arithmetic</a:t>
            </a:r>
          </a:p>
          <a:p>
            <a:pPr lvl="1"/>
            <a:r>
              <a:rPr lang="en-US" dirty="0"/>
              <a:t>So </a:t>
            </a:r>
            <a:r>
              <a:rPr lang="en-US" dirty="0">
                <a:solidFill>
                  <a:srgbClr val="C00000"/>
                </a:solidFill>
              </a:rPr>
              <a:t>x + x - x == x</a:t>
            </a:r>
            <a:r>
              <a:rPr lang="en-US" dirty="0"/>
              <a:t> in C0</a:t>
            </a:r>
          </a:p>
          <a:p>
            <a:pPr lvl="4"/>
            <a:endParaRPr lang="en-US" dirty="0"/>
          </a:p>
          <a:p>
            <a:r>
              <a:rPr lang="en-US" dirty="0"/>
              <a:t>If the compiler understands x + x - x</a:t>
            </a:r>
          </a:p>
          <a:p>
            <a:pPr lvl="1"/>
            <a:r>
              <a:rPr lang="en-US" dirty="0"/>
              <a:t>As x + (x - x),  then</a:t>
            </a:r>
          </a:p>
          <a:p>
            <a:pPr lvl="2">
              <a:tabLst>
                <a:tab pos="2457450" algn="l"/>
                <a:tab pos="4227513" algn="l"/>
              </a:tabLst>
            </a:pPr>
            <a:r>
              <a:rPr lang="en-US" dirty="0"/>
              <a:t>x + (x - x)	= x + 0	by additive inverse</a:t>
            </a:r>
          </a:p>
          <a:p>
            <a:pPr lvl="2">
              <a:buNone/>
              <a:tabLst>
                <a:tab pos="2457450" algn="l"/>
                <a:tab pos="4227513" algn="l"/>
              </a:tabLst>
            </a:pPr>
            <a:r>
              <a:rPr lang="en-US" dirty="0"/>
              <a:t>		= x 	by additive unit</a:t>
            </a:r>
          </a:p>
          <a:p>
            <a:pPr lvl="1"/>
            <a:r>
              <a:rPr lang="en-US" dirty="0"/>
              <a:t>As (x + x) - x, then</a:t>
            </a:r>
          </a:p>
          <a:p>
            <a:pPr lvl="2">
              <a:tabLst>
                <a:tab pos="2457450" algn="l"/>
                <a:tab pos="4227513" algn="l"/>
              </a:tabLst>
            </a:pPr>
            <a:r>
              <a:rPr lang="en-US" dirty="0"/>
              <a:t>(x + x) - x	= x + (x - x) 	by </a:t>
            </a:r>
            <a:r>
              <a:rPr lang="en-US" dirty="0" err="1"/>
              <a:t>associativity</a:t>
            </a:r>
            <a:r>
              <a:rPr lang="en-US" dirty="0"/>
              <a:t> of +</a:t>
            </a:r>
          </a:p>
          <a:p>
            <a:pPr lvl="2">
              <a:buNone/>
              <a:tabLst>
                <a:tab pos="2457450" algn="l"/>
                <a:tab pos="4227513" algn="l"/>
              </a:tabLst>
            </a:pPr>
            <a:r>
              <a:rPr lang="en-US" dirty="0"/>
              <a:t>		= x 	as above</a:t>
            </a:r>
          </a:p>
        </p:txBody>
      </p:sp>
      <p:sp>
        <p:nvSpPr>
          <p:cNvPr id="5" name="Rectangle 4"/>
          <p:cNvSpPr>
            <a:spLocks/>
          </p:cNvSpPr>
          <p:nvPr/>
        </p:nvSpPr>
        <p:spPr bwMode="auto">
          <a:xfrm>
            <a:off x="939800" y="2997637"/>
            <a:ext cx="3581400" cy="3631763"/>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err="1">
                <a:solidFill>
                  <a:srgbClr val="5E34FF"/>
                </a:solidFill>
                <a:latin typeface="Helvetica Neue"/>
                <a:ea typeface="Menlo" charset="0"/>
                <a:cs typeface="Menlo" charset="0"/>
                <a:sym typeface="Menlo" charset="0"/>
              </a:rPr>
              <a:t>foo</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  </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z</a:t>
            </a:r>
            <a:r>
              <a:rPr lang="en-US" sz="3200" b="0" dirty="0">
                <a:latin typeface="Helvetica Neue"/>
                <a:ea typeface="Menlo" charset="0"/>
                <a:cs typeface="Menlo" charset="0"/>
                <a:sym typeface="Menlo" charset="0"/>
              </a:rPr>
              <a:t> = x + x - x;</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(z == x)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"Bad"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36</a:t>
            </a:fld>
            <a:endParaRPr lang="en-US" dirty="0"/>
          </a:p>
        </p:txBody>
      </p:sp>
      <p:sp>
        <p:nvSpPr>
          <p:cNvPr id="12" name="Rectangular Callout 11"/>
          <p:cNvSpPr/>
          <p:nvPr/>
        </p:nvSpPr>
        <p:spPr bwMode="auto">
          <a:xfrm>
            <a:off x="3911600" y="7597914"/>
            <a:ext cx="2339743" cy="707886"/>
          </a:xfrm>
          <a:prstGeom prst="wedgeRectCallout">
            <a:avLst>
              <a:gd name="adj1" fmla="val 62226"/>
              <a:gd name="adj2" fmla="val -14014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x + x may overflow</a:t>
            </a:r>
            <a:br>
              <a:rPr lang="en-US" sz="2000" b="0" dirty="0">
                <a:solidFill>
                  <a:schemeClr val="tx1"/>
                </a:solidFill>
              </a:rPr>
            </a:br>
            <a:r>
              <a:rPr lang="en-US" sz="2000" b="0" i="1" dirty="0">
                <a:solidFill>
                  <a:schemeClr val="tx1"/>
                </a:solidFill>
              </a:rPr>
              <a:t>but it doesn’t matter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Two’s Complement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37</a:t>
            </a:fld>
            <a:endParaRPr lang="en-US" dirty="0"/>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Numbers</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endParaRPr lang="en-US" dirty="0"/>
          </a:p>
          <a:p>
            <a:endParaRPr lang="en-US" dirty="0"/>
          </a:p>
          <a:p>
            <a:r>
              <a:rPr lang="en-US" dirty="0"/>
              <a:t>But what number</a:t>
            </a:r>
            <a:br>
              <a:rPr lang="en-US" dirty="0"/>
            </a:br>
            <a:r>
              <a:rPr lang="en-US" dirty="0"/>
              <a:t>should the computer</a:t>
            </a:r>
            <a:br>
              <a:rPr lang="en-US" dirty="0"/>
            </a:br>
            <a:r>
              <a:rPr lang="en-US" dirty="0"/>
              <a:t>print </a:t>
            </a:r>
            <a:r>
              <a:rPr lang="en-US" b="1" dirty="0"/>
              <a:t>1110</a:t>
            </a:r>
            <a:r>
              <a:rPr lang="en-US" dirty="0"/>
              <a:t> as?</a:t>
            </a:r>
          </a:p>
          <a:p>
            <a:pPr lvl="1"/>
            <a:r>
              <a:rPr lang="en-US" dirty="0"/>
              <a:t>14?</a:t>
            </a:r>
          </a:p>
          <a:p>
            <a:pPr lvl="1"/>
            <a:r>
              <a:rPr lang="en-US" dirty="0"/>
              <a:t>-2?</a:t>
            </a:r>
          </a:p>
          <a:p>
            <a:pPr lvl="1"/>
            <a:r>
              <a:rPr lang="en-US" dirty="0"/>
              <a:t>78?</a:t>
            </a:r>
          </a:p>
          <a:p>
            <a:pPr lvl="1"/>
            <a:r>
              <a:rPr lang="en-US" dirty="0"/>
              <a: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38</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ular Callout 9"/>
          <p:cNvSpPr/>
          <p:nvPr/>
        </p:nvSpPr>
        <p:spPr bwMode="auto">
          <a:xfrm>
            <a:off x="1673700" y="3733800"/>
            <a:ext cx="3457100" cy="1015663"/>
          </a:xfrm>
          <a:prstGeom prst="wedgeRectCallout">
            <a:avLst>
              <a:gd name="adj1" fmla="val 101776"/>
              <a:gd name="adj2" fmla="val -2638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1110</a:t>
            </a:r>
            <a:r>
              <a:rPr lang="en-US" sz="2000" b="0" dirty="0">
                <a:solidFill>
                  <a:schemeClr val="tx1"/>
                </a:solidFill>
              </a:rPr>
              <a:t> corresponds to</a:t>
            </a:r>
            <a:br>
              <a:rPr lang="en-US" sz="2000" b="0" dirty="0">
                <a:solidFill>
                  <a:schemeClr val="tx1"/>
                </a:solidFill>
              </a:rPr>
            </a:br>
            <a:r>
              <a:rPr lang="en-US" sz="2000" b="0" dirty="0">
                <a:solidFill>
                  <a:schemeClr val="tx1"/>
                </a:solidFill>
              </a:rPr>
              <a:t>…, -82, -66, -50, -34, -18, -2,</a:t>
            </a:r>
            <a:br>
              <a:rPr lang="en-US" sz="2000" b="0" dirty="0">
                <a:solidFill>
                  <a:schemeClr val="tx1"/>
                </a:solidFill>
              </a:rPr>
            </a:br>
            <a:r>
              <a:rPr lang="en-US" sz="2000" b="0" dirty="0">
                <a:solidFill>
                  <a:schemeClr val="tx1"/>
                </a:solidFill>
              </a:rPr>
              <a:t>14, 30, 46, 62, 78, 94, 110, …</a:t>
            </a:r>
          </a:p>
        </p:txBody>
      </p:sp>
      <p:sp>
        <p:nvSpPr>
          <p:cNvPr id="11" name="TextBox 10"/>
          <p:cNvSpPr txBox="1"/>
          <p:nvPr/>
        </p:nvSpPr>
        <p:spPr>
          <a:xfrm>
            <a:off x="8332256" y="5370493"/>
            <a:ext cx="1827744" cy="954107"/>
          </a:xfrm>
          <a:prstGeom prst="rect">
            <a:avLst/>
          </a:prstGeom>
          <a:noFill/>
        </p:spPr>
        <p:txBody>
          <a:bodyPr wrap="none" rtlCol="0">
            <a:spAutoFit/>
          </a:bodyPr>
          <a:lstStyle/>
          <a:p>
            <a:r>
              <a:rPr lang="en-US" b="0" dirty="0">
                <a:solidFill>
                  <a:schemeClr val="tx1"/>
                </a:solidFill>
              </a:rPr>
              <a:t>Example for</a:t>
            </a:r>
            <a:br>
              <a:rPr lang="en-US" b="0" dirty="0">
                <a:solidFill>
                  <a:schemeClr val="tx1"/>
                </a:solidFill>
              </a:rPr>
            </a:br>
            <a:r>
              <a:rPr lang="en-US" sz="3200" b="0" i="1" dirty="0">
                <a:solidFill>
                  <a:srgbClr val="7030A0"/>
                </a:solidFill>
              </a:rPr>
              <a:t>n</a:t>
            </a:r>
            <a:r>
              <a:rPr lang="en-US" sz="3200" b="0" dirty="0">
                <a:solidFill>
                  <a:schemeClr val="tx1"/>
                </a:solidFill>
              </a:rPr>
              <a:t> = </a:t>
            </a:r>
            <a:r>
              <a:rPr lang="en-US" sz="3200" b="0" dirty="0">
                <a:solidFill>
                  <a:srgbClr val="7030A0"/>
                </a:solidFill>
              </a:rPr>
              <a:t>16</a:t>
            </a:r>
            <a:endParaRPr lang="en-US" b="0" dirty="0">
              <a:solidFill>
                <a:srgbClr val="7030A0"/>
              </a:solidFill>
            </a:endParaRPr>
          </a:p>
        </p:txBody>
      </p:sp>
      <p:sp>
        <p:nvSpPr>
          <p:cNvPr id="12" name="Rectangular Callout 11"/>
          <p:cNvSpPr/>
          <p:nvPr/>
        </p:nvSpPr>
        <p:spPr bwMode="auto">
          <a:xfrm>
            <a:off x="2921000" y="8153400"/>
            <a:ext cx="2982548" cy="1231106"/>
          </a:xfrm>
          <a:prstGeom prst="wedgeRectCallout">
            <a:avLst>
              <a:gd name="adj1" fmla="val -52856"/>
              <a:gd name="adj2" fmla="val -15020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Say our program reaches</a:t>
            </a:r>
            <a:br>
              <a:rPr lang="en-US" sz="2000" b="0" dirty="0">
                <a:solidFill>
                  <a:schemeClr val="tx1"/>
                </a:solidFill>
              </a:rPr>
            </a:br>
            <a:r>
              <a:rPr lang="en-US" sz="2000" b="0" dirty="0" err="1">
                <a:solidFill>
                  <a:schemeClr val="tx1"/>
                </a:solidFill>
              </a:rPr>
              <a:t>printint</a:t>
            </a:r>
            <a:r>
              <a:rPr lang="en-US" sz="2000" b="0" dirty="0">
                <a:solidFill>
                  <a:schemeClr val="tx1"/>
                </a:solidFill>
              </a:rPr>
              <a:t>(x);</a:t>
            </a:r>
            <a:br>
              <a:rPr lang="en-US" sz="2000" b="0" dirty="0">
                <a:solidFill>
                  <a:schemeClr val="tx1"/>
                </a:solidFill>
              </a:rPr>
            </a:br>
            <a:r>
              <a:rPr lang="en-US" sz="2000" b="0" dirty="0">
                <a:solidFill>
                  <a:schemeClr val="tx1"/>
                </a:solidFill>
              </a:rPr>
              <a:t>where x contains 1110</a:t>
            </a:r>
            <a:br>
              <a:rPr lang="en-US" sz="2000" b="0" dirty="0">
                <a:solidFill>
                  <a:schemeClr val="tx1"/>
                </a:solidFill>
              </a:rPr>
            </a:br>
            <a:r>
              <a:rPr lang="en-US" sz="1400" b="0" dirty="0">
                <a:solidFill>
                  <a:schemeClr val="tx1"/>
                </a:solidFill>
              </a:rPr>
              <a:t>(on a hypothetical 4-bit computer) </a:t>
            </a:r>
            <a:endParaRPr lang="en-US" sz="2000" b="0" dirty="0">
              <a:solidFill>
                <a:schemeClr val="tx1"/>
              </a:solidFill>
            </a:endParaRPr>
          </a:p>
        </p:txBody>
      </p:sp>
      <p:sp>
        <p:nvSpPr>
          <p:cNvPr id="13" name="Right Arrow 12"/>
          <p:cNvSpPr/>
          <p:nvPr/>
        </p:nvSpPr>
        <p:spPr bwMode="auto">
          <a:xfrm>
            <a:off x="743176" y="39359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Graphic spid="8" grpId="0">
        <p:bldAsOne/>
      </p:bldGraphic>
      <p:bldGraphic spid="9" grpId="0">
        <p:bldAsOne/>
      </p:bldGraphic>
      <p:bldP spid="10" grpId="0" animBg="1"/>
      <p:bldP spid="11" grpId="0"/>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Numbers</a:t>
            </a:r>
          </a:p>
        </p:txBody>
      </p:sp>
      <p:sp>
        <p:nvSpPr>
          <p:cNvPr id="3" name="Content Placeholder 2"/>
          <p:cNvSpPr>
            <a:spLocks noGrp="1"/>
          </p:cNvSpPr>
          <p:nvPr>
            <p:ph idx="1"/>
          </p:nvPr>
        </p:nvSpPr>
        <p:spPr/>
        <p:txBody>
          <a:bodyPr/>
          <a:lstStyle/>
          <a:p>
            <a:r>
              <a:rPr lang="en-US" dirty="0"/>
              <a:t>We, people, have many ways to represent numbers</a:t>
            </a:r>
          </a:p>
          <a:p>
            <a:endParaRPr lang="en-US" dirty="0"/>
          </a:p>
          <a:p>
            <a:endParaRPr lang="en-US" dirty="0"/>
          </a:p>
          <a:p>
            <a:endParaRPr lang="en-US" dirty="0"/>
          </a:p>
          <a:p>
            <a:pPr lvl="1"/>
            <a:endParaRPr lang="en-US" dirty="0"/>
          </a:p>
          <a:p>
            <a:pPr lvl="1"/>
            <a:endParaRPr lang="en-US" dirty="0"/>
          </a:p>
          <a:p>
            <a:pPr lvl="1"/>
            <a:endParaRPr lang="en-US" dirty="0"/>
          </a:p>
          <a:p>
            <a:pPr lvl="1"/>
            <a:endParaRPr lang="en-US" dirty="0"/>
          </a:p>
          <a:p>
            <a:r>
              <a:rPr lang="en-US" dirty="0"/>
              <a:t>All of the above express the same concept</a:t>
            </a:r>
          </a:p>
          <a:p>
            <a:pPr lvl="1"/>
            <a:r>
              <a:rPr lang="en-US" dirty="0"/>
              <a:t>I.e., Some collection consists of </a:t>
            </a:r>
            <a:r>
              <a:rPr lang="en-US" i="1" dirty="0"/>
              <a:t>seven</a:t>
            </a:r>
            <a:r>
              <a:rPr lang="en-US" dirty="0"/>
              <a:t> things</a:t>
            </a:r>
          </a:p>
        </p:txBody>
      </p:sp>
      <p:sp>
        <p:nvSpPr>
          <p:cNvPr id="4" name="TextBox 3"/>
          <p:cNvSpPr txBox="1"/>
          <p:nvPr/>
        </p:nvSpPr>
        <p:spPr>
          <a:xfrm>
            <a:off x="3936412" y="3124200"/>
            <a:ext cx="356188" cy="461665"/>
          </a:xfrm>
          <a:prstGeom prst="rect">
            <a:avLst/>
          </a:prstGeom>
          <a:noFill/>
          <a:ln>
            <a:solidFill>
              <a:schemeClr val="tx1"/>
            </a:solidFill>
          </a:ln>
        </p:spPr>
        <p:txBody>
          <a:bodyPr wrap="none" rtlCol="0">
            <a:spAutoFit/>
          </a:bodyPr>
          <a:lstStyle/>
          <a:p>
            <a:r>
              <a:rPr lang="en-US" b="0" dirty="0">
                <a:solidFill>
                  <a:srgbClr val="00B050"/>
                </a:solidFill>
              </a:rPr>
              <a:t>7</a:t>
            </a:r>
          </a:p>
        </p:txBody>
      </p:sp>
      <p:sp>
        <p:nvSpPr>
          <p:cNvPr id="5" name="TextBox 4"/>
          <p:cNvSpPr txBox="1"/>
          <p:nvPr/>
        </p:nvSpPr>
        <p:spPr>
          <a:xfrm>
            <a:off x="5333030" y="3810000"/>
            <a:ext cx="559770" cy="461665"/>
          </a:xfrm>
          <a:prstGeom prst="rect">
            <a:avLst/>
          </a:prstGeom>
          <a:noFill/>
          <a:ln>
            <a:solidFill>
              <a:schemeClr val="tx1"/>
            </a:solidFill>
          </a:ln>
        </p:spPr>
        <p:txBody>
          <a:bodyPr wrap="none" rtlCol="0">
            <a:spAutoFit/>
          </a:bodyPr>
          <a:lstStyle/>
          <a:p>
            <a:r>
              <a:rPr lang="en-US" b="0" dirty="0">
                <a:solidFill>
                  <a:srgbClr val="0070C0"/>
                </a:solidFill>
              </a:rPr>
              <a:t>VII</a:t>
            </a:r>
          </a:p>
        </p:txBody>
      </p:sp>
      <p:sp>
        <p:nvSpPr>
          <p:cNvPr id="6" name="TextBox 5"/>
          <p:cNvSpPr txBox="1"/>
          <p:nvPr/>
        </p:nvSpPr>
        <p:spPr>
          <a:xfrm>
            <a:off x="5207000" y="4800600"/>
            <a:ext cx="1091967" cy="461665"/>
          </a:xfrm>
          <a:prstGeom prst="rect">
            <a:avLst/>
          </a:prstGeom>
          <a:noFill/>
          <a:ln>
            <a:solidFill>
              <a:schemeClr val="tx1"/>
            </a:solidFill>
          </a:ln>
        </p:spPr>
        <p:txBody>
          <a:bodyPr wrap="none" rtlCol="0">
            <a:spAutoFit/>
          </a:bodyPr>
          <a:lstStyle/>
          <a:p>
            <a:r>
              <a:rPr lang="en-US" b="0" dirty="0">
                <a:solidFill>
                  <a:srgbClr val="C00000"/>
                </a:solidFill>
              </a:rPr>
              <a:t>seven </a:t>
            </a:r>
          </a:p>
        </p:txBody>
      </p:sp>
      <p:sp>
        <p:nvSpPr>
          <p:cNvPr id="7" name="TextBox 6"/>
          <p:cNvSpPr txBox="1"/>
          <p:nvPr/>
        </p:nvSpPr>
        <p:spPr>
          <a:xfrm>
            <a:off x="7645400" y="3200400"/>
            <a:ext cx="766557" cy="461665"/>
          </a:xfrm>
          <a:prstGeom prst="rect">
            <a:avLst/>
          </a:prstGeom>
          <a:noFill/>
          <a:ln>
            <a:solidFill>
              <a:schemeClr val="tx1"/>
            </a:solidFill>
          </a:ln>
        </p:spPr>
        <p:txBody>
          <a:bodyPr wrap="none" rtlCol="0">
            <a:spAutoFit/>
          </a:bodyPr>
          <a:lstStyle/>
          <a:p>
            <a:r>
              <a:rPr lang="en-US" b="0" dirty="0" err="1">
                <a:solidFill>
                  <a:srgbClr val="C00000"/>
                </a:solidFill>
              </a:rPr>
              <a:t>sept</a:t>
            </a:r>
            <a:endParaRPr lang="en-US" b="0" dirty="0">
              <a:solidFill>
                <a:srgbClr val="C00000"/>
              </a:solidFill>
            </a:endParaRPr>
          </a:p>
        </p:txBody>
      </p:sp>
      <p:sp>
        <p:nvSpPr>
          <p:cNvPr id="8" name="TextBox 7"/>
          <p:cNvSpPr txBox="1"/>
          <p:nvPr/>
        </p:nvSpPr>
        <p:spPr>
          <a:xfrm>
            <a:off x="7340600" y="5029200"/>
            <a:ext cx="579005" cy="461665"/>
          </a:xfrm>
          <a:prstGeom prst="rect">
            <a:avLst/>
          </a:prstGeom>
          <a:noFill/>
          <a:ln>
            <a:solidFill>
              <a:schemeClr val="tx1"/>
            </a:solidFill>
          </a:ln>
        </p:spPr>
        <p:txBody>
          <a:bodyPr wrap="none" rtlCol="0">
            <a:spAutoFit/>
          </a:bodyPr>
          <a:lstStyle/>
          <a:p>
            <a:r>
              <a:rPr lang="en-US" b="0" dirty="0" err="1">
                <a:solidFill>
                  <a:srgbClr val="C00000"/>
                </a:solidFill>
              </a:rPr>
              <a:t>sjö</a:t>
            </a:r>
            <a:endParaRPr lang="en-US" b="0" dirty="0">
              <a:solidFill>
                <a:srgbClr val="C00000"/>
              </a:solidFill>
            </a:endParaRPr>
          </a:p>
        </p:txBody>
      </p:sp>
      <p:pic>
        <p:nvPicPr>
          <p:cNvPr id="1026" name="Picture 2" descr="Image result for 7 fingers"/>
          <p:cNvPicPr>
            <a:picLocks noChangeAspect="1" noChangeArrowheads="1"/>
          </p:cNvPicPr>
          <p:nvPr/>
        </p:nvPicPr>
        <p:blipFill>
          <a:blip r:embed="rId2"/>
          <a:srcRect l="14359" t="14286" r="22051" b="25714"/>
          <a:stretch>
            <a:fillRect/>
          </a:stretch>
        </p:blipFill>
        <p:spPr bwMode="auto">
          <a:xfrm>
            <a:off x="9855200" y="3810000"/>
            <a:ext cx="1676400" cy="1135626"/>
          </a:xfrm>
          <a:prstGeom prst="rect">
            <a:avLst/>
          </a:prstGeom>
          <a:noFill/>
          <a:ln>
            <a:solidFill>
              <a:schemeClr val="tx1"/>
            </a:solidFill>
          </a:ln>
        </p:spPr>
      </p:pic>
      <p:pic>
        <p:nvPicPr>
          <p:cNvPr id="1030" name="Picture 6" descr="Image result for counting with sticks"/>
          <p:cNvPicPr>
            <a:picLocks noChangeAspect="1" noChangeArrowheads="1"/>
          </p:cNvPicPr>
          <p:nvPr/>
        </p:nvPicPr>
        <p:blipFill>
          <a:blip r:embed="rId3"/>
          <a:srcRect l="29139" t="48571" r="33775" b="17143"/>
          <a:stretch>
            <a:fillRect/>
          </a:stretch>
        </p:blipFill>
        <p:spPr bwMode="auto">
          <a:xfrm>
            <a:off x="2921000" y="4038600"/>
            <a:ext cx="1066800" cy="914400"/>
          </a:xfrm>
          <a:prstGeom prst="rect">
            <a:avLst/>
          </a:prstGeom>
          <a:noFill/>
          <a:ln>
            <a:solidFill>
              <a:schemeClr val="tx1"/>
            </a:solidFill>
          </a:ln>
        </p:spPr>
      </p:pic>
      <p:sp>
        <p:nvSpPr>
          <p:cNvPr id="14" name="Rectangle 13"/>
          <p:cNvSpPr/>
          <p:nvPr/>
        </p:nvSpPr>
        <p:spPr bwMode="auto">
          <a:xfrm>
            <a:off x="6197600" y="2776537"/>
            <a:ext cx="914400" cy="609600"/>
          </a:xfrm>
          <a:prstGeom prst="rect">
            <a:avLst/>
          </a:prstGeom>
          <a:noFill/>
          <a:ln w="9525" cap="flat" cmpd="sng" algn="ctr">
            <a:solidFill>
              <a:srgbClr val="000000"/>
            </a:solidFill>
            <a:prstDash val="solid"/>
            <a:miter lim="400000"/>
            <a:headEnd type="none" w="med" len="med"/>
            <a:tailEnd type="none" w="med" len="med"/>
          </a:ln>
          <a:effectLst/>
        </p:spPr>
        <p:txBody>
          <a:bodyPr vert="horz" wrap="none" lIns="0" tIns="0" rIns="0" bIns="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pic>
        <p:nvPicPr>
          <p:cNvPr id="1032" name="Picture 8"/>
          <p:cNvPicPr>
            <a:picLocks noChangeAspect="1" noChangeArrowheads="1"/>
          </p:cNvPicPr>
          <p:nvPr/>
        </p:nvPicPr>
        <p:blipFill>
          <a:blip r:embed="rId4"/>
          <a:srcRect/>
          <a:stretch>
            <a:fillRect/>
          </a:stretch>
        </p:blipFill>
        <p:spPr bwMode="auto">
          <a:xfrm>
            <a:off x="6302375" y="2819400"/>
            <a:ext cx="704850" cy="523875"/>
          </a:xfrm>
          <a:prstGeom prst="rect">
            <a:avLst/>
          </a:prstGeom>
          <a:noFill/>
          <a:ln w="9525">
            <a:noFill/>
            <a:miter lim="800000"/>
            <a:headEnd/>
            <a:tailEnd/>
          </a:ln>
          <a:effectLst/>
        </p:spPr>
      </p:pic>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7" grpId="1" animBg="1"/>
      <p:bldP spid="8" grpId="0" animBg="1"/>
      <p:bldP spid="14"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Numbers</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endParaRPr lang="en-US" dirty="0"/>
          </a:p>
          <a:p>
            <a:endParaRPr lang="en-US" dirty="0"/>
          </a:p>
          <a:p>
            <a:endParaRPr lang="en-US" dirty="0"/>
          </a:p>
          <a:p>
            <a:endParaRPr lang="en-US" dirty="0"/>
          </a:p>
          <a:p>
            <a:r>
              <a:rPr lang="en-US" dirty="0"/>
              <a:t>What should x &gt; y </a:t>
            </a:r>
            <a:br>
              <a:rPr lang="en-US" dirty="0"/>
            </a:br>
            <a:r>
              <a:rPr lang="en-US" dirty="0"/>
              <a:t>evaluate to?</a:t>
            </a:r>
          </a:p>
          <a:p>
            <a:pPr lvl="1"/>
            <a:r>
              <a:rPr lang="en-US" dirty="0"/>
              <a:t>True?</a:t>
            </a:r>
          </a:p>
          <a:p>
            <a:pPr lvl="1"/>
            <a:r>
              <a:rPr lang="en-US" dirty="0"/>
              <a:t>False?</a:t>
            </a:r>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39</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ular Callout 9"/>
          <p:cNvSpPr/>
          <p:nvPr/>
        </p:nvSpPr>
        <p:spPr bwMode="auto">
          <a:xfrm>
            <a:off x="1673700" y="3733800"/>
            <a:ext cx="3457100" cy="1015663"/>
          </a:xfrm>
          <a:prstGeom prst="wedgeRectCallout">
            <a:avLst>
              <a:gd name="adj1" fmla="val 101776"/>
              <a:gd name="adj2" fmla="val -2638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1110</a:t>
            </a:r>
            <a:r>
              <a:rPr lang="en-US" sz="2000" b="0" dirty="0">
                <a:solidFill>
                  <a:schemeClr val="tx1"/>
                </a:solidFill>
              </a:rPr>
              <a:t> corresponds to</a:t>
            </a:r>
            <a:br>
              <a:rPr lang="en-US" sz="2000" b="0" dirty="0">
                <a:solidFill>
                  <a:schemeClr val="tx1"/>
                </a:solidFill>
              </a:rPr>
            </a:br>
            <a:r>
              <a:rPr lang="en-US" sz="2000" b="0" dirty="0">
                <a:solidFill>
                  <a:schemeClr val="tx1"/>
                </a:solidFill>
              </a:rPr>
              <a:t>…, -82, -66, -50, -34, -18, -2,</a:t>
            </a:r>
            <a:br>
              <a:rPr lang="en-US" sz="2000" b="0" dirty="0">
                <a:solidFill>
                  <a:schemeClr val="tx1"/>
                </a:solidFill>
              </a:rPr>
            </a:br>
            <a:r>
              <a:rPr lang="en-US" sz="2000" b="0" dirty="0">
                <a:solidFill>
                  <a:schemeClr val="tx1"/>
                </a:solidFill>
              </a:rPr>
              <a:t>14, 30, 46, 62, 78, 94, 110, …</a:t>
            </a:r>
          </a:p>
        </p:txBody>
      </p:sp>
      <p:sp>
        <p:nvSpPr>
          <p:cNvPr id="11" name="Right Arrow 10"/>
          <p:cNvSpPr/>
          <p:nvPr/>
        </p:nvSpPr>
        <p:spPr bwMode="auto">
          <a:xfrm>
            <a:off x="743176" y="39359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x</a:t>
            </a:r>
          </a:p>
        </p:txBody>
      </p:sp>
      <p:sp>
        <p:nvSpPr>
          <p:cNvPr id="12" name="Rectangular Callout 11"/>
          <p:cNvSpPr/>
          <p:nvPr/>
        </p:nvSpPr>
        <p:spPr bwMode="auto">
          <a:xfrm>
            <a:off x="1673700" y="5181600"/>
            <a:ext cx="3457101" cy="1015663"/>
          </a:xfrm>
          <a:prstGeom prst="wedgeRectCallout">
            <a:avLst>
              <a:gd name="adj1" fmla="val 235056"/>
              <a:gd name="adj2" fmla="val -8016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0011 </a:t>
            </a:r>
            <a:r>
              <a:rPr lang="en-US" sz="2000" b="0" dirty="0">
                <a:solidFill>
                  <a:schemeClr val="tx1"/>
                </a:solidFill>
              </a:rPr>
              <a:t>corresponds to</a:t>
            </a:r>
            <a:br>
              <a:rPr lang="en-US" sz="2000" b="0" dirty="0">
                <a:solidFill>
                  <a:schemeClr val="tx1"/>
                </a:solidFill>
              </a:rPr>
            </a:br>
            <a:r>
              <a:rPr lang="en-US" sz="2000" b="0" dirty="0">
                <a:solidFill>
                  <a:schemeClr val="tx1"/>
                </a:solidFill>
              </a:rPr>
              <a:t>…, -77, -61, -45, -29, -13, 3,</a:t>
            </a:r>
            <a:br>
              <a:rPr lang="en-US" sz="2000" b="0" dirty="0">
                <a:solidFill>
                  <a:schemeClr val="tx1"/>
                </a:solidFill>
              </a:rPr>
            </a:br>
            <a:r>
              <a:rPr lang="en-US" sz="2000" b="0" dirty="0">
                <a:solidFill>
                  <a:schemeClr val="tx1"/>
                </a:solidFill>
              </a:rPr>
              <a:t>19, 35, 51, 67, 83, 99, 115, …</a:t>
            </a:r>
          </a:p>
        </p:txBody>
      </p:sp>
      <p:sp>
        <p:nvSpPr>
          <p:cNvPr id="13" name="Right Arrow 12"/>
          <p:cNvSpPr/>
          <p:nvPr/>
        </p:nvSpPr>
        <p:spPr bwMode="auto">
          <a:xfrm>
            <a:off x="743176" y="53837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Question and Answer</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r>
              <a:rPr lang="en-US" b="1" dirty="0">
                <a:solidFill>
                  <a:schemeClr val="tx1"/>
                </a:solidFill>
              </a:rPr>
              <a:t>Key question</a:t>
            </a:r>
            <a:r>
              <a:rPr lang="en-US" dirty="0"/>
              <a:t>:</a:t>
            </a:r>
          </a:p>
          <a:p>
            <a:pPr lvl="1"/>
            <a:r>
              <a:rPr lang="en-US" i="1" dirty="0">
                <a:solidFill>
                  <a:srgbClr val="0070C0"/>
                </a:solidFill>
              </a:rPr>
              <a:t>What number does </a:t>
            </a:r>
            <a:br>
              <a:rPr lang="en-US" i="1" dirty="0">
                <a:solidFill>
                  <a:srgbClr val="0070C0"/>
                </a:solidFill>
              </a:rPr>
            </a:br>
            <a:r>
              <a:rPr lang="en-US" i="1" dirty="0">
                <a:solidFill>
                  <a:srgbClr val="0070C0"/>
                </a:solidFill>
              </a:rPr>
              <a:t>each </a:t>
            </a:r>
            <a:r>
              <a:rPr lang="en-US" b="1" i="1" dirty="0">
                <a:solidFill>
                  <a:srgbClr val="0070C0"/>
                </a:solidFill>
              </a:rPr>
              <a:t>k</a:t>
            </a:r>
            <a:r>
              <a:rPr lang="en-US" i="1" dirty="0">
                <a:solidFill>
                  <a:srgbClr val="0070C0"/>
                </a:solidFill>
              </a:rPr>
              <a:t>-bit word </a:t>
            </a:r>
            <a:br>
              <a:rPr lang="en-US" i="1" dirty="0">
                <a:solidFill>
                  <a:srgbClr val="0070C0"/>
                </a:solidFill>
              </a:rPr>
            </a:br>
            <a:r>
              <a:rPr lang="en-US" i="1" dirty="0">
                <a:solidFill>
                  <a:srgbClr val="0070C0"/>
                </a:solidFill>
              </a:rPr>
              <a:t>correspond to?</a:t>
            </a:r>
          </a:p>
          <a:p>
            <a:pPr lvl="1"/>
            <a:endParaRPr lang="en-US" i="1" dirty="0">
              <a:solidFill>
                <a:srgbClr val="0070C0"/>
              </a:solidFill>
            </a:endParaRPr>
          </a:p>
          <a:p>
            <a:r>
              <a:rPr lang="en-US" b="1" dirty="0">
                <a:solidFill>
                  <a:schemeClr val="tx1"/>
                </a:solidFill>
              </a:rPr>
              <a:t>Answer</a:t>
            </a:r>
            <a:r>
              <a:rPr lang="en-US" dirty="0">
                <a:solidFill>
                  <a:schemeClr val="tx1"/>
                </a:solidFill>
              </a:rPr>
              <a:t>:</a:t>
            </a:r>
          </a:p>
          <a:p>
            <a:pPr lvl="1"/>
            <a:r>
              <a:rPr lang="en-US" i="1" dirty="0">
                <a:solidFill>
                  <a:srgbClr val="0070C0"/>
                </a:solidFill>
              </a:rPr>
              <a:t>The number can be </a:t>
            </a:r>
            <a:br>
              <a:rPr lang="en-US" i="1" dirty="0">
                <a:solidFill>
                  <a:srgbClr val="0070C0"/>
                </a:solidFill>
              </a:rPr>
            </a:br>
            <a:r>
              <a:rPr lang="en-US" i="1" dirty="0">
                <a:solidFill>
                  <a:srgbClr val="0070C0"/>
                </a:solidFill>
              </a:rPr>
              <a:t>figured using the 2’s </a:t>
            </a:r>
            <a:br>
              <a:rPr lang="en-US" i="1" dirty="0">
                <a:solidFill>
                  <a:srgbClr val="0070C0"/>
                </a:solidFill>
              </a:rPr>
            </a:br>
            <a:r>
              <a:rPr lang="en-US" i="1" dirty="0">
                <a:solidFill>
                  <a:srgbClr val="0070C0"/>
                </a:solidFill>
              </a:rPr>
              <a:t>complement system</a:t>
            </a:r>
          </a:p>
          <a:p>
            <a:pPr lvl="1"/>
            <a:endParaRPr lang="en-US" dirty="0"/>
          </a:p>
          <a:p>
            <a:pPr lvl="1"/>
            <a:endParaRPr lang="en-US"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40</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46661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p:txBody>
          <a:bodyPr/>
          <a:lstStyle/>
          <a:p>
            <a:r>
              <a:rPr lang="en-US" dirty="0"/>
              <a:t>Each </a:t>
            </a:r>
            <a:r>
              <a:rPr lang="en-US" b="1" i="1" dirty="0">
                <a:solidFill>
                  <a:schemeClr val="tx1"/>
                </a:solidFill>
              </a:rPr>
              <a:t>k</a:t>
            </a:r>
            <a:r>
              <a:rPr lang="en-US" dirty="0"/>
              <a:t>-bit word corresponds to a</a:t>
            </a:r>
            <a:br>
              <a:rPr lang="en-US" dirty="0"/>
            </a:br>
            <a:r>
              <a:rPr lang="en-US" dirty="0"/>
              <a:t>number between </a:t>
            </a:r>
            <a:r>
              <a:rPr lang="en-US" b="1" dirty="0">
                <a:solidFill>
                  <a:schemeClr val="accent4"/>
                </a:solidFill>
              </a:rPr>
              <a:t>-2</a:t>
            </a:r>
            <a:r>
              <a:rPr lang="en-US" b="1" i="1" baseline="30000" dirty="0">
                <a:solidFill>
                  <a:schemeClr val="accent4"/>
                </a:solidFill>
              </a:rPr>
              <a:t>k</a:t>
            </a:r>
            <a:r>
              <a:rPr lang="en-US" b="1" baseline="30000" dirty="0">
                <a:solidFill>
                  <a:schemeClr val="accent4"/>
                </a:solidFill>
              </a:rPr>
              <a:t>-1</a:t>
            </a:r>
            <a:r>
              <a:rPr lang="en-US" b="1" dirty="0">
                <a:solidFill>
                  <a:schemeClr val="accent4"/>
                </a:solidFill>
              </a:rPr>
              <a:t> </a:t>
            </a:r>
            <a:r>
              <a:rPr lang="en-US" dirty="0"/>
              <a:t>and </a:t>
            </a:r>
            <a:r>
              <a:rPr lang="en-US" b="1" i="1" dirty="0">
                <a:solidFill>
                  <a:schemeClr val="accent4"/>
                </a:solidFill>
              </a:rPr>
              <a:t>2</a:t>
            </a:r>
            <a:r>
              <a:rPr lang="en-US" b="1" i="1" baseline="30000" dirty="0">
                <a:solidFill>
                  <a:schemeClr val="accent4"/>
                </a:solidFill>
              </a:rPr>
              <a:t>k-1</a:t>
            </a:r>
            <a:r>
              <a:rPr lang="en-US" dirty="0">
                <a:solidFill>
                  <a:schemeClr val="accent4"/>
                </a:solidFill>
              </a:rPr>
              <a:t> </a:t>
            </a:r>
            <a:r>
              <a:rPr lang="en-US" b="1" i="1" dirty="0">
                <a:solidFill>
                  <a:schemeClr val="accent4"/>
                </a:solidFill>
              </a:rPr>
              <a:t>- 1</a:t>
            </a:r>
          </a:p>
          <a:p>
            <a:pPr lvl="1"/>
            <a:r>
              <a:rPr lang="en-US" dirty="0"/>
              <a:t>The </a:t>
            </a:r>
            <a:r>
              <a:rPr lang="en-US" dirty="0">
                <a:solidFill>
                  <a:srgbClr val="0000FF"/>
                </a:solidFill>
              </a:rPr>
              <a:t>negative numbers</a:t>
            </a:r>
            <a:br>
              <a:rPr lang="en-US" dirty="0"/>
            </a:br>
            <a:r>
              <a:rPr lang="en-US" dirty="0"/>
              <a:t>go from </a:t>
            </a:r>
            <a:r>
              <a:rPr lang="en-US" b="1" i="1" dirty="0"/>
              <a:t>-1</a:t>
            </a:r>
            <a:r>
              <a:rPr lang="en-US" dirty="0"/>
              <a:t> to </a:t>
            </a:r>
            <a:r>
              <a:rPr lang="en-US" b="1" i="1" dirty="0">
                <a:solidFill>
                  <a:schemeClr val="accent4"/>
                </a:solidFill>
              </a:rPr>
              <a:t>-2</a:t>
            </a:r>
            <a:r>
              <a:rPr lang="en-US" b="1" i="1" baseline="30000" dirty="0">
                <a:solidFill>
                  <a:schemeClr val="accent4"/>
                </a:solidFill>
              </a:rPr>
              <a:t>k-1</a:t>
            </a:r>
            <a:endParaRPr lang="en-US" b="1" i="1" dirty="0">
              <a:solidFill>
                <a:schemeClr val="accent4"/>
              </a:solidFill>
            </a:endParaRPr>
          </a:p>
          <a:p>
            <a:pPr lvl="1"/>
            <a:r>
              <a:rPr lang="en-US" dirty="0"/>
              <a:t>The </a:t>
            </a:r>
            <a:r>
              <a:rPr lang="en-US" dirty="0">
                <a:solidFill>
                  <a:srgbClr val="FF0000"/>
                </a:solidFill>
              </a:rPr>
              <a:t>positive numbers</a:t>
            </a:r>
            <a:br>
              <a:rPr lang="en-US" dirty="0"/>
            </a:br>
            <a:r>
              <a:rPr lang="en-US" dirty="0"/>
              <a:t>go from </a:t>
            </a:r>
            <a:r>
              <a:rPr lang="en-US" b="1" i="1" dirty="0"/>
              <a:t>1</a:t>
            </a:r>
            <a:r>
              <a:rPr lang="en-US" dirty="0"/>
              <a:t> to </a:t>
            </a:r>
            <a:r>
              <a:rPr lang="en-US" b="1" i="1" dirty="0">
                <a:solidFill>
                  <a:schemeClr val="accent4"/>
                </a:solidFill>
              </a:rPr>
              <a:t>2</a:t>
            </a:r>
            <a:r>
              <a:rPr lang="en-US" b="1" i="1" baseline="30000" dirty="0">
                <a:solidFill>
                  <a:schemeClr val="accent4"/>
                </a:solidFill>
              </a:rPr>
              <a:t>k-1</a:t>
            </a:r>
            <a:r>
              <a:rPr lang="en-US" b="1" i="1" dirty="0">
                <a:solidFill>
                  <a:schemeClr val="accent4"/>
                </a:solidFill>
              </a:rPr>
              <a:t> - 1</a:t>
            </a:r>
          </a:p>
          <a:p>
            <a:pPr lvl="1"/>
            <a:r>
              <a:rPr lang="en-US" dirty="0"/>
              <a:t>And there is </a:t>
            </a:r>
            <a:r>
              <a:rPr lang="en-US" b="1" i="1" dirty="0"/>
              <a:t>0</a:t>
            </a:r>
          </a:p>
          <a:p>
            <a:pPr lvl="4"/>
            <a:endParaRPr lang="en-US" dirty="0"/>
          </a:p>
          <a:p>
            <a:r>
              <a:rPr lang="en-US" dirty="0"/>
              <a:t>The leftmost bit is the </a:t>
            </a:r>
            <a:br>
              <a:rPr lang="en-US" dirty="0"/>
            </a:br>
            <a:r>
              <a:rPr lang="en-US" b="1" dirty="0"/>
              <a:t>sign bit</a:t>
            </a:r>
          </a:p>
          <a:p>
            <a:pPr lvl="1"/>
            <a:r>
              <a:rPr lang="en-US" dirty="0">
                <a:solidFill>
                  <a:srgbClr val="0000FF"/>
                </a:solidFill>
              </a:rPr>
              <a:t>1</a:t>
            </a:r>
            <a:r>
              <a:rPr lang="en-US" dirty="0"/>
              <a:t> for </a:t>
            </a:r>
            <a:r>
              <a:rPr lang="en-US" dirty="0">
                <a:solidFill>
                  <a:srgbClr val="0000FF"/>
                </a:solidFill>
              </a:rPr>
              <a:t>negative numbers</a:t>
            </a:r>
          </a:p>
          <a:p>
            <a:pPr lvl="1"/>
            <a:r>
              <a:rPr lang="en-US" dirty="0">
                <a:solidFill>
                  <a:srgbClr val="FF0000"/>
                </a:solidFill>
              </a:rPr>
              <a:t>0</a:t>
            </a:r>
            <a:r>
              <a:rPr lang="en-US" dirty="0"/>
              <a:t> for </a:t>
            </a:r>
            <a:r>
              <a:rPr lang="en-US" dirty="0">
                <a:solidFill>
                  <a:srgbClr val="FF0000"/>
                </a:solidFill>
              </a:rPr>
              <a:t>positive numbers </a:t>
            </a:r>
            <a:r>
              <a:rPr lang="en-US" dirty="0"/>
              <a:t>and 0</a:t>
            </a:r>
          </a:p>
          <a:p>
            <a:pPr>
              <a:buNone/>
            </a:pPr>
            <a:r>
              <a:rPr lang="en-US" dirty="0"/>
              <a:t>	</a:t>
            </a:r>
            <a:endParaRPr lang="en-US" b="1"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41</a:t>
            </a:fld>
            <a:endParaRPr lang="en-US" dirty="0"/>
          </a:p>
        </p:txBody>
      </p:sp>
      <p:graphicFrame>
        <p:nvGraphicFramePr>
          <p:cNvPr id="6" name="Diagram 5"/>
          <p:cNvGraphicFramePr>
            <a:graphicFrameLocks noChangeAspect="1"/>
          </p:cNvGraphicFramePr>
          <p:nvPr/>
        </p:nvGraphicFramePr>
        <p:xfrm>
          <a:off x="5130800" y="1103376"/>
          <a:ext cx="8110728" cy="9564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ircular Arrow 6"/>
          <p:cNvSpPr/>
          <p:nvPr/>
        </p:nvSpPr>
        <p:spPr>
          <a:xfrm rot="15718701">
            <a:off x="5747582" y="2396629"/>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 8"/>
          <p:cNvGraphicFramePr>
            <a:graphicFrameLocks noChangeAspect="1"/>
          </p:cNvGraphicFramePr>
          <p:nvPr/>
        </p:nvGraphicFramePr>
        <p:xfrm>
          <a:off x="6817189" y="3193127"/>
          <a:ext cx="4764720" cy="536503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10" name="Straight Connector 9"/>
          <p:cNvCxnSpPr>
            <a:cxnSpLocks/>
          </p:cNvCxnSpPr>
          <p:nvPr/>
        </p:nvCxnSpPr>
        <p:spPr>
          <a:xfrm>
            <a:off x="8636000" y="2192975"/>
            <a:ext cx="1066800" cy="7160575"/>
          </a:xfrm>
          <a:prstGeom prst="line">
            <a:avLst/>
          </a:prstGeom>
          <a:noFill/>
          <a:ln w="19050" cap="flat" cmpd="sng" algn="ctr">
            <a:solidFill>
              <a:sysClr val="windowText" lastClr="000000"/>
            </a:solidFill>
            <a:prstDash val="solid"/>
          </a:ln>
          <a:effectLst/>
        </p:spPr>
      </p:cxnSp>
      <p:sp>
        <p:nvSpPr>
          <p:cNvPr id="11" name="TextBox 10"/>
          <p:cNvSpPr txBox="1"/>
          <p:nvPr/>
        </p:nvSpPr>
        <p:spPr>
          <a:xfrm rot="4811991">
            <a:off x="8406506" y="5199417"/>
            <a:ext cx="2839239" cy="923330"/>
          </a:xfrm>
          <a:prstGeom prst="rect">
            <a:avLst/>
          </a:prstGeom>
          <a:noFill/>
        </p:spPr>
        <p:txBody>
          <a:bodyPr wrap="none" rtlCol="0">
            <a:spAutoFit/>
          </a:bodyPr>
          <a:lstStyle/>
          <a:p>
            <a:r>
              <a:rPr lang="en-US" sz="5400" dirty="0">
                <a:solidFill>
                  <a:srgbClr val="FF0000"/>
                </a:solidFill>
              </a:rPr>
              <a:t>Positive</a:t>
            </a:r>
          </a:p>
        </p:txBody>
      </p:sp>
      <p:sp>
        <p:nvSpPr>
          <p:cNvPr id="12" name="TextBox 11"/>
          <p:cNvSpPr txBox="1"/>
          <p:nvPr/>
        </p:nvSpPr>
        <p:spPr>
          <a:xfrm rot="15638603">
            <a:off x="6992918" y="5501483"/>
            <a:ext cx="3070071" cy="923330"/>
          </a:xfrm>
          <a:prstGeom prst="rect">
            <a:avLst/>
          </a:prstGeom>
          <a:noFill/>
        </p:spPr>
        <p:txBody>
          <a:bodyPr wrap="none" rtlCol="0">
            <a:spAutoFit/>
          </a:bodyPr>
          <a:lstStyle/>
          <a:p>
            <a:r>
              <a:rPr lang="en-US" sz="5400" dirty="0">
                <a:solidFill>
                  <a:schemeClr val="accent5">
                    <a:lumMod val="50000"/>
                  </a:schemeClr>
                </a:solidFill>
              </a:rPr>
              <a:t>Negative</a:t>
            </a:r>
          </a:p>
        </p:txBody>
      </p:sp>
      <p:sp>
        <p:nvSpPr>
          <p:cNvPr id="13" name="Rectangular Callout 12"/>
          <p:cNvSpPr/>
          <p:nvPr/>
        </p:nvSpPr>
        <p:spPr bwMode="auto">
          <a:xfrm>
            <a:off x="2122855" y="8375552"/>
            <a:ext cx="3021083" cy="707886"/>
          </a:xfrm>
          <a:prstGeom prst="wedgeRectCallout">
            <a:avLst>
              <a:gd name="adj1" fmla="val -56086"/>
              <a:gd name="adj2" fmla="val -1191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Efficient way to determine</a:t>
            </a:r>
            <a:br>
              <a:rPr lang="en-US" sz="2000" b="0" dirty="0"/>
            </a:br>
            <a:r>
              <a:rPr lang="en-US" sz="2000" b="0" dirty="0"/>
              <a:t>the sign of a number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Graphic spid="8" grpId="0">
        <p:bldAsOne/>
      </p:bldGraphic>
      <p:bldGraphic spid="9" grpId="0">
        <p:bldAsOne/>
      </p:bldGraphic>
      <p:bldP spid="11" grpId="0"/>
      <p:bldP spid="12" grpId="0"/>
      <p:bldP spid="1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p:txBody>
          <a:bodyPr/>
          <a:lstStyle/>
          <a:p>
            <a:r>
              <a:rPr lang="en-US" dirty="0"/>
              <a:t>Each </a:t>
            </a:r>
            <a:r>
              <a:rPr lang="en-US" b="1" i="1" dirty="0">
                <a:solidFill>
                  <a:schemeClr val="tx1"/>
                </a:solidFill>
              </a:rPr>
              <a:t>k</a:t>
            </a:r>
            <a:r>
              <a:rPr lang="en-US" dirty="0"/>
              <a:t>-bit word corresponds to a</a:t>
            </a:r>
            <a:br>
              <a:rPr lang="en-US" dirty="0"/>
            </a:br>
            <a:r>
              <a:rPr lang="en-US" dirty="0"/>
              <a:t>number between </a:t>
            </a:r>
            <a:r>
              <a:rPr lang="en-US" b="1" dirty="0">
                <a:solidFill>
                  <a:schemeClr val="accent4"/>
                </a:solidFill>
              </a:rPr>
              <a:t>-2</a:t>
            </a:r>
            <a:r>
              <a:rPr lang="en-US" b="1" i="1" baseline="30000" dirty="0">
                <a:solidFill>
                  <a:schemeClr val="accent4"/>
                </a:solidFill>
              </a:rPr>
              <a:t>k</a:t>
            </a:r>
            <a:r>
              <a:rPr lang="en-US" b="1" baseline="30000" dirty="0">
                <a:solidFill>
                  <a:schemeClr val="accent4"/>
                </a:solidFill>
              </a:rPr>
              <a:t>-1</a:t>
            </a:r>
            <a:r>
              <a:rPr lang="en-US" b="1" dirty="0">
                <a:solidFill>
                  <a:schemeClr val="accent4"/>
                </a:solidFill>
              </a:rPr>
              <a:t> </a:t>
            </a:r>
            <a:r>
              <a:rPr lang="en-US" dirty="0"/>
              <a:t>and </a:t>
            </a:r>
            <a:r>
              <a:rPr lang="en-US" b="1" i="1" dirty="0">
                <a:solidFill>
                  <a:schemeClr val="accent4"/>
                </a:solidFill>
              </a:rPr>
              <a:t>2</a:t>
            </a:r>
            <a:r>
              <a:rPr lang="en-US" b="1" i="1" baseline="30000" dirty="0">
                <a:solidFill>
                  <a:schemeClr val="accent4"/>
                </a:solidFill>
              </a:rPr>
              <a:t>k-1</a:t>
            </a:r>
            <a:r>
              <a:rPr lang="en-US" dirty="0">
                <a:solidFill>
                  <a:schemeClr val="accent4"/>
                </a:solidFill>
              </a:rPr>
              <a:t> </a:t>
            </a:r>
            <a:r>
              <a:rPr lang="en-US" b="1" i="1" dirty="0">
                <a:solidFill>
                  <a:schemeClr val="accent4"/>
                </a:solidFill>
              </a:rPr>
              <a:t>- 1</a:t>
            </a:r>
          </a:p>
          <a:p>
            <a:pPr lvl="1"/>
            <a:r>
              <a:rPr lang="en-US" dirty="0"/>
              <a:t>The </a:t>
            </a:r>
            <a:r>
              <a:rPr lang="en-US" b="1" i="1" dirty="0"/>
              <a:t>smallest number</a:t>
            </a:r>
            <a:br>
              <a:rPr lang="en-US" dirty="0"/>
            </a:br>
            <a:r>
              <a:rPr lang="en-US" dirty="0"/>
              <a:t>is called </a:t>
            </a:r>
            <a:r>
              <a:rPr lang="en-US" b="1" i="1" dirty="0" err="1">
                <a:solidFill>
                  <a:srgbClr val="0000FF"/>
                </a:solidFill>
              </a:rPr>
              <a:t>int_min</a:t>
            </a:r>
            <a:endParaRPr lang="en-US" b="1" i="1" dirty="0">
              <a:solidFill>
                <a:srgbClr val="0000FF"/>
              </a:solidFill>
            </a:endParaRPr>
          </a:p>
          <a:p>
            <a:pPr lvl="2"/>
            <a:r>
              <a:rPr lang="en-US" b="1" i="1" dirty="0">
                <a:solidFill>
                  <a:schemeClr val="tx1"/>
                </a:solidFill>
              </a:rPr>
              <a:t>-2</a:t>
            </a:r>
            <a:r>
              <a:rPr lang="en-US" b="1" i="1" baseline="30000" dirty="0">
                <a:solidFill>
                  <a:schemeClr val="tx1"/>
                </a:solidFill>
              </a:rPr>
              <a:t>k-1</a:t>
            </a:r>
            <a:endParaRPr lang="en-US" b="1" i="1" dirty="0">
              <a:solidFill>
                <a:schemeClr val="tx1"/>
              </a:solidFill>
            </a:endParaRPr>
          </a:p>
          <a:p>
            <a:pPr lvl="2"/>
            <a:r>
              <a:rPr lang="en-US" b="1" dirty="0">
                <a:solidFill>
                  <a:srgbClr val="0000FF"/>
                </a:solidFill>
              </a:rPr>
              <a:t>1</a:t>
            </a:r>
            <a:r>
              <a:rPr lang="en-US" dirty="0"/>
              <a:t>00…000 in binary</a:t>
            </a:r>
          </a:p>
          <a:p>
            <a:pPr lvl="1">
              <a:spcBef>
                <a:spcPts val="1800"/>
              </a:spcBef>
            </a:pPr>
            <a:r>
              <a:rPr lang="en-US" dirty="0"/>
              <a:t>The </a:t>
            </a:r>
            <a:r>
              <a:rPr lang="en-US" b="1" i="1" dirty="0"/>
              <a:t>largest number</a:t>
            </a:r>
            <a:br>
              <a:rPr lang="en-US" dirty="0"/>
            </a:br>
            <a:r>
              <a:rPr lang="en-US" dirty="0">
                <a:solidFill>
                  <a:srgbClr val="7030A0"/>
                </a:solidFill>
              </a:rPr>
              <a:t> </a:t>
            </a:r>
            <a:r>
              <a:rPr lang="en-US" dirty="0"/>
              <a:t>is called </a:t>
            </a:r>
            <a:r>
              <a:rPr lang="en-US" b="1" i="1" dirty="0" err="1">
                <a:solidFill>
                  <a:srgbClr val="FF0000"/>
                </a:solidFill>
              </a:rPr>
              <a:t>int_max</a:t>
            </a:r>
            <a:endParaRPr lang="en-US" b="1" i="1" dirty="0">
              <a:solidFill>
                <a:srgbClr val="FF0000"/>
              </a:solidFill>
            </a:endParaRPr>
          </a:p>
          <a:p>
            <a:pPr lvl="2"/>
            <a:r>
              <a:rPr lang="en-US" b="1" i="1" dirty="0">
                <a:solidFill>
                  <a:schemeClr val="tx1"/>
                </a:solidFill>
              </a:rPr>
              <a:t>2</a:t>
            </a:r>
            <a:r>
              <a:rPr lang="en-US" b="1" i="1" baseline="30000" dirty="0">
                <a:solidFill>
                  <a:schemeClr val="tx1"/>
                </a:solidFill>
              </a:rPr>
              <a:t>k-1</a:t>
            </a:r>
            <a:r>
              <a:rPr lang="en-US" b="1" i="1" dirty="0">
                <a:solidFill>
                  <a:schemeClr val="tx1"/>
                </a:solidFill>
              </a:rPr>
              <a:t> - 1</a:t>
            </a:r>
          </a:p>
          <a:p>
            <a:pPr lvl="2"/>
            <a:r>
              <a:rPr lang="en-US" b="1" dirty="0">
                <a:solidFill>
                  <a:srgbClr val="FF0000"/>
                </a:solidFill>
              </a:rPr>
              <a:t>0</a:t>
            </a:r>
            <a:r>
              <a:rPr lang="en-US" dirty="0"/>
              <a:t>11…111 in binary</a:t>
            </a:r>
          </a:p>
          <a:p>
            <a:pPr lvl="4"/>
            <a:endParaRPr lang="en-US" dirty="0"/>
          </a:p>
          <a:p>
            <a:pPr lvl="1"/>
            <a:r>
              <a:rPr lang="en-US" dirty="0"/>
              <a:t>Other notable numbers:</a:t>
            </a:r>
          </a:p>
          <a:p>
            <a:pPr lvl="2"/>
            <a:r>
              <a:rPr lang="en-US" dirty="0"/>
              <a:t>0 is  </a:t>
            </a:r>
            <a:r>
              <a:rPr lang="en-US" b="1" dirty="0">
                <a:solidFill>
                  <a:srgbClr val="FF0000"/>
                </a:solidFill>
              </a:rPr>
              <a:t>0</a:t>
            </a:r>
            <a:r>
              <a:rPr lang="en-US" dirty="0"/>
              <a:t>00…000</a:t>
            </a:r>
          </a:p>
          <a:p>
            <a:pPr lvl="2"/>
            <a:r>
              <a:rPr lang="en-US" dirty="0"/>
              <a:t>-1 is </a:t>
            </a:r>
            <a:r>
              <a:rPr lang="en-US" b="1" dirty="0">
                <a:solidFill>
                  <a:srgbClr val="0000FF"/>
                </a:solidFill>
              </a:rPr>
              <a:t>1</a:t>
            </a:r>
            <a:r>
              <a:rPr lang="en-US" dirty="0"/>
              <a:t>11…111</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42</a:t>
            </a:fld>
            <a:endParaRPr lang="en-US" dirty="0"/>
          </a:p>
        </p:txBody>
      </p:sp>
      <p:graphicFrame>
        <p:nvGraphicFramePr>
          <p:cNvPr id="6" name="Diagram 5"/>
          <p:cNvGraphicFramePr>
            <a:graphicFrameLocks noChangeAspect="1"/>
          </p:cNvGraphicFramePr>
          <p:nvPr/>
        </p:nvGraphicFramePr>
        <p:xfrm>
          <a:off x="5130800" y="1103376"/>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96629"/>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93127"/>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0" name="Straight Connector 9"/>
          <p:cNvCxnSpPr>
            <a:cxnSpLocks/>
          </p:cNvCxnSpPr>
          <p:nvPr/>
        </p:nvCxnSpPr>
        <p:spPr>
          <a:xfrm>
            <a:off x="8636000" y="2192975"/>
            <a:ext cx="1066800" cy="7160575"/>
          </a:xfrm>
          <a:prstGeom prst="line">
            <a:avLst/>
          </a:prstGeom>
          <a:noFill/>
          <a:ln w="19050" cap="flat" cmpd="sng" algn="ctr">
            <a:solidFill>
              <a:sysClr val="windowText" lastClr="000000"/>
            </a:solidFill>
            <a:prstDash val="solid"/>
          </a:ln>
          <a:effectLst/>
        </p:spPr>
      </p:cxnSp>
      <p:sp>
        <p:nvSpPr>
          <p:cNvPr id="11" name="TextBox 10"/>
          <p:cNvSpPr txBox="1"/>
          <p:nvPr/>
        </p:nvSpPr>
        <p:spPr>
          <a:xfrm rot="4811991">
            <a:off x="8406506" y="5199417"/>
            <a:ext cx="2839239" cy="923330"/>
          </a:xfrm>
          <a:prstGeom prst="rect">
            <a:avLst/>
          </a:prstGeom>
          <a:noFill/>
        </p:spPr>
        <p:txBody>
          <a:bodyPr wrap="none" rtlCol="0">
            <a:spAutoFit/>
          </a:bodyPr>
          <a:lstStyle/>
          <a:p>
            <a:r>
              <a:rPr lang="en-US" sz="5400" dirty="0">
                <a:solidFill>
                  <a:srgbClr val="FF0000"/>
                </a:solidFill>
              </a:rPr>
              <a:t>Positive</a:t>
            </a:r>
          </a:p>
        </p:txBody>
      </p:sp>
      <p:sp>
        <p:nvSpPr>
          <p:cNvPr id="12" name="TextBox 11"/>
          <p:cNvSpPr txBox="1"/>
          <p:nvPr/>
        </p:nvSpPr>
        <p:spPr>
          <a:xfrm rot="15638603">
            <a:off x="6992918" y="5501483"/>
            <a:ext cx="3070071" cy="923330"/>
          </a:xfrm>
          <a:prstGeom prst="rect">
            <a:avLst/>
          </a:prstGeom>
          <a:noFill/>
        </p:spPr>
        <p:txBody>
          <a:bodyPr wrap="none" rtlCol="0">
            <a:spAutoFit/>
          </a:bodyPr>
          <a:lstStyle/>
          <a:p>
            <a:r>
              <a:rPr lang="en-US" sz="5400" dirty="0">
                <a:solidFill>
                  <a:schemeClr val="accent5">
                    <a:lumMod val="50000"/>
                  </a:schemeClr>
                </a:solidFill>
              </a:rPr>
              <a:t>Negative</a:t>
            </a:r>
          </a:p>
        </p:txBody>
      </p:sp>
      <p:sp>
        <p:nvSpPr>
          <p:cNvPr id="5" name="Rectangle 4">
            <a:extLst>
              <a:ext uri="{FF2B5EF4-FFF2-40B4-BE49-F238E27FC236}">
                <a16:creationId xmlns:a16="http://schemas.microsoft.com/office/drawing/2014/main" id="{3459FD03-4038-85AA-DB81-D4C34A6357E2}"/>
              </a:ext>
            </a:extLst>
          </p:cNvPr>
          <p:cNvSpPr/>
          <p:nvPr/>
        </p:nvSpPr>
        <p:spPr>
          <a:xfrm>
            <a:off x="10021379" y="8506333"/>
            <a:ext cx="573740" cy="309180"/>
          </a:xfrm>
          <a:prstGeom prst="rect">
            <a:avLst/>
          </a:prstGeom>
          <a:solidFill>
            <a:srgbClr val="FFFF00"/>
          </a:solidFill>
          <a:ln w="9525"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srgbClr val="FF0000"/>
                </a:solidFill>
                <a:effectLst/>
                <a:uLnTx/>
                <a:uFillTx/>
                <a:latin typeface="Courier New" pitchFamily="49" charset="0"/>
                <a:ea typeface="+mn-ea"/>
                <a:cs typeface="Courier New" pitchFamily="49" charset="0"/>
              </a:rPr>
              <a:t>0</a:t>
            </a:r>
            <a:r>
              <a:rPr kumimoji="0" lang="en-US" sz="1200" i="0" u="none" strike="noStrike" kern="0" cap="none" spc="0" normalizeH="0" baseline="0" noProof="0" dirty="0">
                <a:ln>
                  <a:noFill/>
                </a:ln>
                <a:solidFill>
                  <a:sysClr val="windowText" lastClr="000000"/>
                </a:solidFill>
                <a:effectLst/>
                <a:uLnTx/>
                <a:uFillTx/>
                <a:latin typeface="Courier New" pitchFamily="49" charset="0"/>
                <a:ea typeface="+mn-ea"/>
                <a:cs typeface="Courier New" pitchFamily="49" charset="0"/>
              </a:rPr>
              <a:t>111</a:t>
            </a:r>
          </a:p>
        </p:txBody>
      </p:sp>
      <p:sp>
        <p:nvSpPr>
          <p:cNvPr id="14" name="Rectangle 13">
            <a:extLst>
              <a:ext uri="{FF2B5EF4-FFF2-40B4-BE49-F238E27FC236}">
                <a16:creationId xmlns:a16="http://schemas.microsoft.com/office/drawing/2014/main" id="{EEF69E3A-0C69-08AA-9F15-3CCA32F1C96D}"/>
              </a:ext>
            </a:extLst>
          </p:cNvPr>
          <p:cNvSpPr/>
          <p:nvPr/>
        </p:nvSpPr>
        <p:spPr>
          <a:xfrm>
            <a:off x="8912101" y="8732443"/>
            <a:ext cx="573740" cy="309180"/>
          </a:xfrm>
          <a:prstGeom prst="rect">
            <a:avLst/>
          </a:prstGeom>
          <a:solidFill>
            <a:srgbClr val="FFFF00"/>
          </a:solidFill>
          <a:ln w="9525"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srgbClr val="0000FF"/>
                </a:solidFill>
                <a:effectLst/>
                <a:uLnTx/>
                <a:uFillTx/>
                <a:latin typeface="Courier New" pitchFamily="49" charset="0"/>
                <a:ea typeface="+mn-ea"/>
                <a:cs typeface="Courier New" pitchFamily="49" charset="0"/>
              </a:rPr>
              <a:t>1</a:t>
            </a:r>
            <a:r>
              <a:rPr kumimoji="0" lang="en-US" sz="1200" i="0" u="none" strike="noStrike" kern="0" cap="none" spc="0" normalizeH="0" baseline="0" noProof="0" dirty="0">
                <a:ln>
                  <a:noFill/>
                </a:ln>
                <a:solidFill>
                  <a:sysClr val="windowText" lastClr="000000"/>
                </a:solidFill>
                <a:effectLst/>
                <a:uLnTx/>
                <a:uFillTx/>
                <a:latin typeface="Courier New" pitchFamily="49" charset="0"/>
                <a:ea typeface="+mn-ea"/>
                <a:cs typeface="Courier New" pitchFamily="49" charset="0"/>
              </a:rPr>
              <a:t>000</a:t>
            </a:r>
          </a:p>
        </p:txBody>
      </p:sp>
      <p:sp>
        <p:nvSpPr>
          <p:cNvPr id="15" name="TextBox 14">
            <a:extLst>
              <a:ext uri="{FF2B5EF4-FFF2-40B4-BE49-F238E27FC236}">
                <a16:creationId xmlns:a16="http://schemas.microsoft.com/office/drawing/2014/main" id="{4CE658BA-FF38-1C6E-331D-7E988A8EFE91}"/>
              </a:ext>
            </a:extLst>
          </p:cNvPr>
          <p:cNvSpPr txBox="1"/>
          <p:nvPr/>
        </p:nvSpPr>
        <p:spPr>
          <a:xfrm>
            <a:off x="10397981" y="8991600"/>
            <a:ext cx="2505219" cy="500642"/>
          </a:xfrm>
          <a:prstGeom prst="rect">
            <a:avLst/>
          </a:prstGeom>
          <a:solidFill>
            <a:srgbClr val="FFFF00"/>
          </a:solidFill>
          <a:ln>
            <a:solidFill>
              <a:sysClr val="windowText" lastClr="000000"/>
            </a:solidFill>
          </a:ln>
        </p:spPr>
        <p:txBody>
          <a:bodyPr wrap="none" lIns="130039" tIns="65020" rIns="130039" bIns="6502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i="1" u="none" strike="noStrike" kern="0" cap="none" spc="0" normalizeH="0" baseline="0" noProof="0" dirty="0" err="1">
                <a:ln>
                  <a:noFill/>
                </a:ln>
                <a:solidFill>
                  <a:srgbClr val="FF0000"/>
                </a:solidFill>
                <a:effectLst/>
                <a:uLnTx/>
                <a:uFillTx/>
              </a:rPr>
              <a:t>int_max</a:t>
            </a:r>
            <a:r>
              <a:rPr kumimoji="0" lang="en-US" i="1" u="none" strike="noStrike" kern="0" cap="none" spc="0" normalizeH="0" baseline="0" noProof="0" dirty="0">
                <a:ln>
                  <a:noFill/>
                </a:ln>
                <a:solidFill>
                  <a:srgbClr val="FF0000"/>
                </a:solidFill>
                <a:effectLst/>
                <a:uLnTx/>
                <a:uFillTx/>
              </a:rPr>
              <a:t> </a:t>
            </a:r>
            <a:r>
              <a:rPr kumimoji="0" lang="en-US" i="0" u="none" strike="noStrike" kern="0" cap="none" spc="0" normalizeH="0" baseline="0" noProof="0" dirty="0">
                <a:ln>
                  <a:noFill/>
                </a:ln>
                <a:solidFill>
                  <a:sysClr val="windowText" lastClr="000000"/>
                </a:solidFill>
                <a:effectLst/>
                <a:uLnTx/>
                <a:uFillTx/>
              </a:rPr>
              <a:t>= </a:t>
            </a:r>
            <a:r>
              <a:rPr kumimoji="0" lang="en-US" i="1" u="none" strike="noStrike" kern="0" cap="none" spc="0" normalizeH="0" baseline="0" noProof="0" dirty="0">
                <a:ln>
                  <a:noFill/>
                </a:ln>
                <a:solidFill>
                  <a:schemeClr val="tx1"/>
                </a:solidFill>
                <a:effectLst/>
                <a:uLnTx/>
                <a:uFillTx/>
              </a:rPr>
              <a:t>2</a:t>
            </a:r>
            <a:r>
              <a:rPr kumimoji="0" lang="en-US" i="1" u="none" strike="noStrike" kern="0" cap="none" spc="0" normalizeH="0" baseline="30000" noProof="0" dirty="0">
                <a:ln>
                  <a:noFill/>
                </a:ln>
                <a:solidFill>
                  <a:schemeClr val="tx1"/>
                </a:solidFill>
                <a:effectLst/>
                <a:uLnTx/>
                <a:uFillTx/>
              </a:rPr>
              <a:t>3</a:t>
            </a:r>
            <a:r>
              <a:rPr kumimoji="0" lang="en-US" i="1" u="none" strike="noStrike" kern="0" cap="none" spc="0" normalizeH="0" baseline="0" noProof="0" dirty="0">
                <a:ln>
                  <a:noFill/>
                </a:ln>
                <a:solidFill>
                  <a:schemeClr val="tx1"/>
                </a:solidFill>
                <a:effectLst/>
                <a:uLnTx/>
                <a:uFillTx/>
              </a:rPr>
              <a:t> - 1</a:t>
            </a:r>
          </a:p>
        </p:txBody>
      </p:sp>
      <p:sp>
        <p:nvSpPr>
          <p:cNvPr id="16" name="TextBox 15">
            <a:extLst>
              <a:ext uri="{FF2B5EF4-FFF2-40B4-BE49-F238E27FC236}">
                <a16:creationId xmlns:a16="http://schemas.microsoft.com/office/drawing/2014/main" id="{BEC13E92-75EE-9CE9-4924-20276F08F0A3}"/>
              </a:ext>
            </a:extLst>
          </p:cNvPr>
          <p:cNvSpPr txBox="1"/>
          <p:nvPr/>
        </p:nvSpPr>
        <p:spPr>
          <a:xfrm>
            <a:off x="6771352" y="9144000"/>
            <a:ext cx="2093248" cy="500642"/>
          </a:xfrm>
          <a:prstGeom prst="rect">
            <a:avLst/>
          </a:prstGeom>
          <a:solidFill>
            <a:srgbClr val="FFFF00"/>
          </a:solidFill>
          <a:ln>
            <a:solidFill>
              <a:sysClr val="windowText" lastClr="000000"/>
            </a:solidFill>
          </a:ln>
        </p:spPr>
        <p:txBody>
          <a:bodyPr wrap="none" lIns="130039" tIns="65020" rIns="130039" bIns="6502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i="1" u="none" strike="noStrike" kern="0" cap="none" spc="0" normalizeH="0" baseline="0" noProof="0" dirty="0" err="1">
                <a:ln>
                  <a:noFill/>
                </a:ln>
                <a:solidFill>
                  <a:srgbClr val="0000FF"/>
                </a:solidFill>
                <a:effectLst/>
                <a:uLnTx/>
                <a:uFillTx/>
              </a:rPr>
              <a:t>int_min</a:t>
            </a:r>
            <a:r>
              <a:rPr kumimoji="0" lang="en-US" i="1" u="none" strike="noStrike" kern="0" cap="none" spc="0" normalizeH="0" baseline="0" noProof="0" dirty="0">
                <a:ln>
                  <a:noFill/>
                </a:ln>
                <a:solidFill>
                  <a:srgbClr val="0000FF"/>
                </a:solidFill>
                <a:effectLst/>
                <a:uLnTx/>
                <a:uFillTx/>
              </a:rPr>
              <a:t> </a:t>
            </a:r>
            <a:r>
              <a:rPr kumimoji="0" lang="en-US" i="0" u="none" strike="noStrike" kern="0" cap="none" spc="0" normalizeH="0" baseline="0" noProof="0" dirty="0">
                <a:ln>
                  <a:noFill/>
                </a:ln>
                <a:solidFill>
                  <a:sysClr val="windowText" lastClr="000000"/>
                </a:solidFill>
                <a:effectLst/>
                <a:uLnTx/>
                <a:uFillTx/>
              </a:rPr>
              <a:t>= </a:t>
            </a:r>
            <a:r>
              <a:rPr kumimoji="0" lang="en-US" i="1" u="none" strike="noStrike" kern="0" cap="none" spc="0" normalizeH="0" baseline="0" noProof="0" dirty="0">
                <a:ln>
                  <a:noFill/>
                </a:ln>
                <a:solidFill>
                  <a:schemeClr val="tx1"/>
                </a:solidFill>
                <a:effectLst/>
                <a:uLnTx/>
                <a:uFillTx/>
              </a:rPr>
              <a:t>-2</a:t>
            </a:r>
            <a:r>
              <a:rPr kumimoji="0" lang="en-US" i="1" u="none" strike="noStrike" kern="0" cap="none" spc="0" normalizeH="0" baseline="30000" noProof="0" dirty="0">
                <a:ln>
                  <a:noFill/>
                </a:ln>
                <a:solidFill>
                  <a:schemeClr val="tx1"/>
                </a:solidFill>
                <a:effectLst/>
                <a:uLnTx/>
                <a:uFillTx/>
              </a:rPr>
              <a:t>3</a:t>
            </a:r>
            <a:endParaRPr kumimoji="0" lang="en-US" i="1" u="none" strike="noStrike" kern="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260167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1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B050"/>
                </a:solidFill>
              </a:rPr>
              <a:t>int</a:t>
            </a:r>
            <a:r>
              <a:rPr lang="en-US" dirty="0" err="1"/>
              <a:t>’s</a:t>
            </a:r>
            <a:r>
              <a:rPr lang="en-US" dirty="0"/>
              <a:t> in C0</a:t>
            </a:r>
          </a:p>
        </p:txBody>
      </p:sp>
      <p:sp>
        <p:nvSpPr>
          <p:cNvPr id="3" name="Content Placeholder 2"/>
          <p:cNvSpPr>
            <a:spLocks noGrp="1"/>
          </p:cNvSpPr>
          <p:nvPr>
            <p:ph idx="1"/>
          </p:nvPr>
        </p:nvSpPr>
        <p:spPr/>
        <p:txBody>
          <a:bodyPr/>
          <a:lstStyle/>
          <a:p>
            <a:r>
              <a:rPr lang="en-US" dirty="0"/>
              <a:t>C0 represents integers as 32-bit words</a:t>
            </a:r>
          </a:p>
          <a:p>
            <a:endParaRPr lang="en-US" dirty="0"/>
          </a:p>
          <a:p>
            <a:r>
              <a:rPr lang="en-US" dirty="0"/>
              <a:t>It handles overflow using modular arithmetic</a:t>
            </a:r>
          </a:p>
          <a:p>
            <a:endParaRPr lang="en-US" dirty="0"/>
          </a:p>
          <a:p>
            <a:r>
              <a:rPr lang="en-US" dirty="0"/>
              <a:t>The range of </a:t>
            </a:r>
            <a:r>
              <a:rPr lang="en-US" dirty="0" err="1">
                <a:solidFill>
                  <a:srgbClr val="00B050"/>
                </a:solidFill>
              </a:rPr>
              <a:t>int</a:t>
            </a:r>
            <a:r>
              <a:rPr lang="en-US" dirty="0" err="1"/>
              <a:t>’s</a:t>
            </a:r>
            <a:r>
              <a:rPr lang="en-US" dirty="0"/>
              <a:t> is based on two’s complement</a:t>
            </a:r>
          </a:p>
          <a:p>
            <a:pPr lvl="1">
              <a:tabLst>
                <a:tab pos="2292350" algn="l"/>
                <a:tab pos="3657600" algn="l"/>
              </a:tabLst>
            </a:pPr>
            <a:r>
              <a:rPr lang="en-US" b="1" i="1" dirty="0" err="1">
                <a:solidFill>
                  <a:srgbClr val="FF0000"/>
                </a:solidFill>
              </a:rPr>
              <a:t>int_max</a:t>
            </a:r>
            <a:r>
              <a:rPr lang="en-US" b="1" dirty="0">
                <a:solidFill>
                  <a:srgbClr val="7030A0"/>
                </a:solidFill>
              </a:rPr>
              <a:t>	</a:t>
            </a:r>
            <a:r>
              <a:rPr lang="en-US" dirty="0"/>
              <a:t>= </a:t>
            </a:r>
            <a:r>
              <a:rPr lang="en-US" b="1" i="1" dirty="0">
                <a:solidFill>
                  <a:schemeClr val="tx1"/>
                </a:solidFill>
              </a:rPr>
              <a:t>2</a:t>
            </a:r>
            <a:r>
              <a:rPr lang="en-US" b="1" i="1" baseline="30000" dirty="0">
                <a:solidFill>
                  <a:schemeClr val="tx1"/>
                </a:solidFill>
              </a:rPr>
              <a:t>31</a:t>
            </a:r>
            <a:r>
              <a:rPr lang="en-US" b="1" i="1" dirty="0">
                <a:solidFill>
                  <a:schemeClr val="tx1"/>
                </a:solidFill>
              </a:rPr>
              <a:t> - 1</a:t>
            </a:r>
            <a:r>
              <a:rPr lang="en-US" dirty="0">
                <a:solidFill>
                  <a:srgbClr val="7030A0"/>
                </a:solidFill>
              </a:rPr>
              <a:t>	</a:t>
            </a:r>
            <a:r>
              <a:rPr lang="en-US" dirty="0"/>
              <a:t>= </a:t>
            </a:r>
            <a:r>
              <a:rPr lang="en-US" dirty="0">
                <a:solidFill>
                  <a:schemeClr val="tx1"/>
                </a:solidFill>
              </a:rPr>
              <a:t>2147483647</a:t>
            </a:r>
          </a:p>
          <a:p>
            <a:pPr lvl="1">
              <a:tabLst>
                <a:tab pos="2292350" algn="l"/>
                <a:tab pos="3657600" algn="l"/>
              </a:tabLst>
            </a:pPr>
            <a:r>
              <a:rPr lang="en-US" b="1" i="1" dirty="0" err="1">
                <a:solidFill>
                  <a:srgbClr val="0000FF"/>
                </a:solidFill>
              </a:rPr>
              <a:t>int_min</a:t>
            </a:r>
            <a:r>
              <a:rPr lang="en-US" b="1" dirty="0">
                <a:solidFill>
                  <a:srgbClr val="7030A0"/>
                </a:solidFill>
              </a:rPr>
              <a:t>	</a:t>
            </a:r>
            <a:r>
              <a:rPr lang="en-US" dirty="0"/>
              <a:t>= </a:t>
            </a:r>
            <a:r>
              <a:rPr lang="en-US" b="1" i="1" dirty="0">
                <a:solidFill>
                  <a:schemeClr val="tx1"/>
                </a:solidFill>
              </a:rPr>
              <a:t>-2</a:t>
            </a:r>
            <a:r>
              <a:rPr lang="en-US" b="1" i="1" baseline="30000" dirty="0">
                <a:solidFill>
                  <a:schemeClr val="tx1"/>
                </a:solidFill>
              </a:rPr>
              <a:t>31</a:t>
            </a:r>
            <a:r>
              <a:rPr lang="en-US" dirty="0">
                <a:solidFill>
                  <a:srgbClr val="7030A0"/>
                </a:solidFill>
              </a:rPr>
              <a:t>	</a:t>
            </a:r>
            <a:r>
              <a:rPr lang="en-US" dirty="0"/>
              <a:t>= </a:t>
            </a:r>
            <a:r>
              <a:rPr lang="en-US" dirty="0">
                <a:solidFill>
                  <a:schemeClr val="tx1"/>
                </a:solidFill>
              </a:rPr>
              <a:t>-2147483648</a:t>
            </a:r>
          </a:p>
          <a:p>
            <a:pPr marL="1435100" lvl="4"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43</a:t>
            </a:fld>
            <a:endParaRPr lang="en-US" dirty="0"/>
          </a:p>
        </p:txBody>
      </p:sp>
      <p:sp>
        <p:nvSpPr>
          <p:cNvPr id="6" name="Rectangle 4"/>
          <p:cNvSpPr>
            <a:spLocks/>
          </p:cNvSpPr>
          <p:nvPr/>
        </p:nvSpPr>
        <p:spPr bwMode="auto">
          <a:xfrm>
            <a:off x="8070870" y="5547479"/>
            <a:ext cx="4375130" cy="3139321"/>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 -l </a:t>
            </a:r>
            <a:r>
              <a:rPr lang="en-US" b="0" dirty="0" err="1">
                <a:solidFill>
                  <a:schemeClr val="bg1"/>
                </a:solidFill>
                <a:latin typeface="Helvetica Neue"/>
                <a:ea typeface="Menlo" charset="0"/>
                <a:cs typeface="Menlo" charset="0"/>
                <a:sym typeface="Menlo" charset="0"/>
              </a:rPr>
              <a:t>util</a:t>
            </a:r>
            <a:endParaRPr lang="en-US" b="0" dirty="0">
              <a:solidFill>
                <a:schemeClr val="bg1"/>
              </a:solidFill>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a:t>
            </a:r>
            <a:r>
              <a:rPr lang="en-US" b="0" dirty="0" err="1">
                <a:solidFill>
                  <a:schemeClr val="bg1"/>
                </a:solidFill>
                <a:latin typeface="Helvetica Neue"/>
                <a:ea typeface="Menlo" charset="0"/>
                <a:cs typeface="Menlo" charset="0"/>
                <a:sym typeface="Menlo" charset="0"/>
              </a:rPr>
              <a:t>int_max</a:t>
            </a:r>
            <a:r>
              <a:rPr lang="en-US" b="0" dirty="0">
                <a:solidFill>
                  <a:schemeClr val="bg1"/>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2147483647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a:t>
            </a:r>
            <a:r>
              <a:rPr lang="en-US" b="0" dirty="0" err="1">
                <a:solidFill>
                  <a:schemeClr val="bg1"/>
                </a:solidFill>
                <a:latin typeface="Helvetica Neue"/>
                <a:ea typeface="Menlo" charset="0"/>
                <a:cs typeface="Menlo" charset="0"/>
                <a:sym typeface="Menlo" charset="0"/>
              </a:rPr>
              <a:t>int_min</a:t>
            </a:r>
            <a:r>
              <a:rPr lang="en-US" b="0" dirty="0">
                <a:solidFill>
                  <a:schemeClr val="bg1"/>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-2147483648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p>
        </p:txBody>
      </p:sp>
      <p:sp>
        <p:nvSpPr>
          <p:cNvPr id="7" name="Rectangle 6"/>
          <p:cNvSpPr/>
          <p:nvPr/>
        </p:nvSpPr>
        <p:spPr bwMode="auto">
          <a:xfrm>
            <a:off x="8070870" y="5242679"/>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t>Linux Terminal</a:t>
            </a:r>
            <a:endParaRPr kumimoji="0" lang="en-US" sz="1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5" name="Rectangular Callout 4">
            <a:extLst>
              <a:ext uri="{FF2B5EF4-FFF2-40B4-BE49-F238E27FC236}">
                <a16:creationId xmlns:a16="http://schemas.microsoft.com/office/drawing/2014/main" id="{177BF283-D9FF-0B8B-219B-59555A48C57C}"/>
              </a:ext>
            </a:extLst>
          </p:cNvPr>
          <p:cNvSpPr/>
          <p:nvPr/>
        </p:nvSpPr>
        <p:spPr bwMode="auto">
          <a:xfrm>
            <a:off x="2692400" y="7266076"/>
            <a:ext cx="4019690" cy="1569660"/>
          </a:xfrm>
          <a:prstGeom prst="wedgeRectCallout">
            <a:avLst>
              <a:gd name="adj1" fmla="val -56086"/>
              <a:gd name="adj2" fmla="val -1191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r>
              <a:rPr lang="en-US" b="0" dirty="0"/>
              <a:t>Their values are defined as </a:t>
            </a:r>
            <a:br>
              <a:rPr lang="en-US" b="0" dirty="0"/>
            </a:br>
            <a:r>
              <a:rPr lang="en-US" b="0" dirty="0"/>
              <a:t>the functions </a:t>
            </a:r>
            <a:r>
              <a:rPr lang="en-US" b="0" dirty="0" err="1">
                <a:solidFill>
                  <a:srgbClr val="7030A0"/>
                </a:solidFill>
              </a:rPr>
              <a:t>int_max</a:t>
            </a:r>
            <a:r>
              <a:rPr lang="en-US" b="0" dirty="0"/>
              <a:t>() and</a:t>
            </a:r>
            <a:br>
              <a:rPr lang="en-US" b="0" dirty="0"/>
            </a:br>
            <a:r>
              <a:rPr lang="en-US" b="0" dirty="0" err="1">
                <a:solidFill>
                  <a:srgbClr val="7030A0"/>
                </a:solidFill>
              </a:rPr>
              <a:t>int_min</a:t>
            </a:r>
            <a:r>
              <a:rPr lang="en-US" b="0" dirty="0"/>
              <a:t>() in the </a:t>
            </a:r>
            <a:r>
              <a:rPr lang="en-US" b="0" dirty="0">
                <a:solidFill>
                  <a:srgbClr val="D03BFF"/>
                </a:solidFill>
                <a:ea typeface="Menlo" charset="0"/>
                <a:cs typeface="Menlo" charset="0"/>
                <a:sym typeface="Menlo" charset="0"/>
              </a:rPr>
              <a:t>&lt;util&gt; </a:t>
            </a:r>
            <a:r>
              <a:rPr lang="en-US" b="0" dirty="0"/>
              <a:t>system</a:t>
            </a:r>
            <a:br>
              <a:rPr lang="en-US" b="0" dirty="0"/>
            </a:br>
            <a:r>
              <a:rPr lang="en-US" b="0" dirty="0"/>
              <a:t>library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9" name="Content Placeholder 8"/>
          <p:cNvSpPr>
            <a:spLocks noGrp="1"/>
          </p:cNvSpPr>
          <p:nvPr>
            <p:ph idx="1"/>
          </p:nvPr>
        </p:nvSpPr>
        <p:spPr/>
        <p:txBody>
          <a:bodyPr/>
          <a:lstStyle/>
          <a:p>
            <a:r>
              <a:rPr lang="en-US" dirty="0"/>
              <a:t>Comparing </a:t>
            </a:r>
            <a:r>
              <a:rPr lang="en-US" dirty="0" err="1">
                <a:solidFill>
                  <a:srgbClr val="00B050"/>
                </a:solidFill>
              </a:rPr>
              <a:t>int</a:t>
            </a:r>
            <a:r>
              <a:rPr lang="en-US" dirty="0"/>
              <a:t> values in C0 does </a:t>
            </a:r>
            <a:r>
              <a:rPr lang="en-US" b="1" dirty="0"/>
              <a:t>not</a:t>
            </a:r>
            <a:r>
              <a:rPr lang="en-US" dirty="0"/>
              <a:t> work like comparing numbers in normal arithmetic</a:t>
            </a:r>
          </a:p>
          <a:p>
            <a:pPr marL="4457700"/>
            <a:r>
              <a:rPr lang="en-US" dirty="0"/>
              <a:t>This function does not always return </a:t>
            </a:r>
            <a:r>
              <a:rPr lang="en-US" dirty="0">
                <a:solidFill>
                  <a:srgbClr val="92D050"/>
                </a:solidFill>
                <a:ea typeface="Menlo" charset="0"/>
                <a:cs typeface="Menlo" charset="0"/>
                <a:sym typeface="Menlo" charset="0"/>
              </a:rPr>
              <a:t>"Good"</a:t>
            </a:r>
            <a:endParaRPr lang="en-US" dirty="0"/>
          </a:p>
          <a:p>
            <a:pPr marL="4800600" lvl="1"/>
            <a:r>
              <a:rPr lang="en-US" dirty="0"/>
              <a:t>If x is </a:t>
            </a:r>
            <a:r>
              <a:rPr lang="en-US" b="1" i="1" dirty="0" err="1">
                <a:solidFill>
                  <a:srgbClr val="FF0000"/>
                </a:solidFill>
              </a:rPr>
              <a:t>int_max</a:t>
            </a:r>
            <a:r>
              <a:rPr lang="en-US" dirty="0"/>
              <a:t>, it returns </a:t>
            </a:r>
            <a:r>
              <a:rPr lang="en-US" dirty="0">
                <a:solidFill>
                  <a:srgbClr val="92D050"/>
                </a:solidFill>
                <a:ea typeface="Menlo" charset="0"/>
                <a:cs typeface="Menlo" charset="0"/>
                <a:sym typeface="Menlo" charset="0"/>
              </a:rPr>
              <a:t>"Strange"</a:t>
            </a:r>
            <a:r>
              <a:rPr lang="en-US" dirty="0"/>
              <a:t>!</a:t>
            </a:r>
          </a:p>
          <a:p>
            <a:pPr marL="5092700" lvl="2"/>
            <a:r>
              <a:rPr lang="en-US" dirty="0"/>
              <a:t>But in math x+1 &gt; x for </a:t>
            </a:r>
            <a:r>
              <a:rPr lang="en-US" b="1" i="1" dirty="0"/>
              <a:t>any</a:t>
            </a:r>
            <a:r>
              <a:rPr lang="en-US" dirty="0"/>
              <a:t> x!</a:t>
            </a:r>
          </a:p>
          <a:p>
            <a:pPr marL="5092700" lvl="2"/>
            <a:endParaRPr lang="en-US" dirty="0"/>
          </a:p>
          <a:p>
            <a:pPr marL="4457700"/>
            <a:endParaRPr lang="en-US" dirty="0"/>
          </a:p>
          <a:p>
            <a:pPr marL="4800600" lvl="1"/>
            <a:endParaRPr lang="en-US" dirty="0"/>
          </a:p>
          <a:p>
            <a:r>
              <a:rPr lang="en-US" dirty="0"/>
              <a:t>When reasoning about code that uses &gt;, &gt;=, &lt; and &lt;=, we often need to account for overflow</a:t>
            </a:r>
          </a:p>
          <a:p>
            <a:pPr lvl="2"/>
            <a:r>
              <a:rPr lang="en-US" dirty="0"/>
              <a:t>By considering special cases</a:t>
            </a:r>
          </a:p>
          <a:p>
            <a:pPr lvl="1"/>
            <a:r>
              <a:rPr lang="en-US" dirty="0"/>
              <a:t>Code that only uses +, * and - doesn’t need a special treatment</a:t>
            </a:r>
          </a:p>
          <a:p>
            <a:endParaRPr lang="en-US" dirty="0"/>
          </a:p>
          <a:p>
            <a:endParaRPr lang="en-US" dirty="0"/>
          </a:p>
          <a:p>
            <a:endParaRPr lang="en-US" dirty="0"/>
          </a:p>
        </p:txBody>
      </p:sp>
      <p:sp>
        <p:nvSpPr>
          <p:cNvPr id="7" name="Rectangle 6"/>
          <p:cNvSpPr>
            <a:spLocks/>
          </p:cNvSpPr>
          <p:nvPr/>
        </p:nvSpPr>
        <p:spPr bwMode="auto">
          <a:xfrm>
            <a:off x="939800" y="3276600"/>
            <a:ext cx="3810000" cy="3139321"/>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a:solidFill>
                  <a:srgbClr val="5E34FF"/>
                </a:solidFill>
                <a:latin typeface="Helvetica Neue"/>
                <a:ea typeface="Menlo" charset="0"/>
                <a:cs typeface="Menlo" charset="0"/>
                <a:sym typeface="Menlo" charset="0"/>
              </a:rPr>
              <a:t>bar</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(x+1 &gt; x)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"Strange"</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Division and Modulus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45</a:t>
            </a:fld>
            <a:endParaRPr lang="en-US" dirty="0"/>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on </a:t>
            </a:r>
            <a:r>
              <a:rPr lang="en-US" dirty="0" err="1">
                <a:solidFill>
                  <a:srgbClr val="00B050"/>
                </a:solidFill>
              </a:rPr>
              <a:t>int</a:t>
            </a:r>
            <a:r>
              <a:rPr lang="en-US" dirty="0" err="1"/>
              <a:t>’s</a:t>
            </a:r>
            <a:endParaRPr lang="en-US" dirty="0"/>
          </a:p>
        </p:txBody>
      </p:sp>
      <p:sp>
        <p:nvSpPr>
          <p:cNvPr id="3" name="Content Placeholder 2"/>
          <p:cNvSpPr>
            <a:spLocks noGrp="1"/>
          </p:cNvSpPr>
          <p:nvPr>
            <p:ph idx="1"/>
          </p:nvPr>
        </p:nvSpPr>
        <p:spPr/>
        <p:txBody>
          <a:bodyPr/>
          <a:lstStyle/>
          <a:p>
            <a:r>
              <a:rPr lang="en-US" dirty="0"/>
              <a:t>So far, we learnt how C0 handles</a:t>
            </a:r>
          </a:p>
          <a:p>
            <a:pPr lvl="1">
              <a:tabLst>
                <a:tab pos="3146425" algn="l"/>
              </a:tabLst>
            </a:pPr>
            <a:r>
              <a:rPr lang="en-US" dirty="0"/>
              <a:t>+, -, * (</a:t>
            </a:r>
            <a:r>
              <a:rPr lang="en-US" i="1" dirty="0">
                <a:solidFill>
                  <a:srgbClr val="0070C0"/>
                </a:solidFill>
              </a:rPr>
              <a:t>using modular arithmetic</a:t>
            </a:r>
            <a:r>
              <a:rPr lang="en-US" dirty="0"/>
              <a:t>)</a:t>
            </a:r>
          </a:p>
          <a:p>
            <a:pPr lvl="1">
              <a:tabLst>
                <a:tab pos="3146425" algn="l"/>
              </a:tabLst>
            </a:pPr>
            <a:r>
              <a:rPr lang="en-US" dirty="0"/>
              <a:t>&gt;, &gt;=, &lt;, &lt;= (</a:t>
            </a:r>
            <a:r>
              <a:rPr lang="en-US" i="1" dirty="0">
                <a:solidFill>
                  <a:srgbClr val="0070C0"/>
                </a:solidFill>
              </a:rPr>
              <a:t>using two’s complement</a:t>
            </a:r>
            <a:r>
              <a:rPr lang="en-US" dirty="0"/>
              <a:t>)</a:t>
            </a:r>
          </a:p>
          <a:p>
            <a:pPr lvl="1"/>
            <a:r>
              <a:rPr lang="en-US" i="1" dirty="0"/>
              <a:t>Division is missing!</a:t>
            </a:r>
          </a:p>
          <a:p>
            <a:pPr lvl="4"/>
            <a:endParaRPr lang="en-US" dirty="0"/>
          </a:p>
          <a:p>
            <a:r>
              <a:rPr lang="en-US" dirty="0"/>
              <a:t>We are used to division on </a:t>
            </a:r>
            <a:r>
              <a:rPr lang="en-US" i="1" dirty="0"/>
              <a:t>real numbers</a:t>
            </a:r>
            <a:r>
              <a:rPr lang="en-US" dirty="0"/>
              <a:t>:</a:t>
            </a:r>
          </a:p>
          <a:p>
            <a:pPr lvl="1"/>
            <a:r>
              <a:rPr lang="en-US" i="1" dirty="0">
                <a:solidFill>
                  <a:srgbClr val="0000FF"/>
                </a:solidFill>
              </a:rPr>
              <a:t>x</a:t>
            </a:r>
            <a:r>
              <a:rPr lang="en-US" i="1" dirty="0"/>
              <a:t>/</a:t>
            </a:r>
            <a:r>
              <a:rPr lang="en-US" i="1" dirty="0">
                <a:solidFill>
                  <a:srgbClr val="C00000"/>
                </a:solidFill>
              </a:rPr>
              <a:t>y</a:t>
            </a:r>
            <a:r>
              <a:rPr lang="en-US" dirty="0">
                <a:solidFill>
                  <a:srgbClr val="C00000"/>
                </a:solidFill>
              </a:rPr>
              <a:t> </a:t>
            </a:r>
            <a:r>
              <a:rPr lang="en-US" dirty="0"/>
              <a:t>is the number </a:t>
            </a:r>
            <a:r>
              <a:rPr lang="en-US" i="1" dirty="0">
                <a:solidFill>
                  <a:srgbClr val="00B050"/>
                </a:solidFill>
              </a:rPr>
              <a:t>z</a:t>
            </a:r>
            <a:r>
              <a:rPr lang="en-US" dirty="0"/>
              <a:t> such that </a:t>
            </a:r>
            <a:r>
              <a:rPr lang="en-US" i="1" dirty="0">
                <a:solidFill>
                  <a:srgbClr val="00B050"/>
                </a:solidFill>
              </a:rPr>
              <a:t>z</a:t>
            </a:r>
            <a:r>
              <a:rPr lang="en-US" i="1" dirty="0"/>
              <a:t>*</a:t>
            </a:r>
            <a:r>
              <a:rPr lang="en-US" i="1" dirty="0">
                <a:solidFill>
                  <a:srgbClr val="C00000"/>
                </a:solidFill>
              </a:rPr>
              <a:t>y</a:t>
            </a:r>
            <a:r>
              <a:rPr lang="en-US" i="1" dirty="0"/>
              <a:t> = </a:t>
            </a:r>
            <a:r>
              <a:rPr lang="en-US" i="1" dirty="0">
                <a:solidFill>
                  <a:srgbClr val="0000FF"/>
                </a:solidFill>
              </a:rPr>
              <a:t>x</a:t>
            </a:r>
          </a:p>
          <a:p>
            <a:pPr lvl="2"/>
            <a:r>
              <a:rPr lang="en-US" dirty="0">
                <a:solidFill>
                  <a:schemeClr val="tx1"/>
                </a:solidFill>
              </a:rPr>
              <a:t>Assuming</a:t>
            </a:r>
            <a:r>
              <a:rPr lang="en-US" dirty="0">
                <a:solidFill>
                  <a:srgbClr val="C00000"/>
                </a:solidFill>
              </a:rPr>
              <a:t> y </a:t>
            </a:r>
            <a:r>
              <a:rPr lang="en-US" dirty="0">
                <a:solidFill>
                  <a:schemeClr val="tx1"/>
                </a:solidFill>
              </a:rPr>
              <a:t>≠ 0</a:t>
            </a:r>
          </a:p>
          <a:p>
            <a:pPr lvl="2"/>
            <a:endParaRPr lang="en-US" dirty="0"/>
          </a:p>
          <a:p>
            <a:r>
              <a:rPr lang="en-US" dirty="0"/>
              <a:t>But this definition doesn’t always work with integers</a:t>
            </a:r>
          </a:p>
          <a:p>
            <a:pPr lvl="1"/>
            <a:r>
              <a:rPr lang="en-US" dirty="0"/>
              <a:t>E.g., There is no </a:t>
            </a:r>
            <a:r>
              <a:rPr lang="en-US" b="1" i="1" dirty="0">
                <a:solidFill>
                  <a:schemeClr val="tx1"/>
                </a:solidFill>
              </a:rPr>
              <a:t>integer</a:t>
            </a:r>
            <a:r>
              <a:rPr lang="en-US" dirty="0"/>
              <a:t> </a:t>
            </a:r>
            <a:r>
              <a:rPr lang="en-US" i="1" dirty="0">
                <a:solidFill>
                  <a:srgbClr val="00B050"/>
                </a:solidFill>
              </a:rPr>
              <a:t>z</a:t>
            </a:r>
            <a:r>
              <a:rPr lang="en-US" dirty="0"/>
              <a:t> such that </a:t>
            </a:r>
            <a:r>
              <a:rPr lang="en-US" dirty="0">
                <a:solidFill>
                  <a:srgbClr val="00B050"/>
                </a:solidFill>
              </a:rPr>
              <a:t>2</a:t>
            </a:r>
            <a:r>
              <a:rPr lang="en-US" dirty="0"/>
              <a:t>*</a:t>
            </a:r>
            <a:r>
              <a:rPr lang="en-US" i="1" dirty="0">
                <a:solidFill>
                  <a:srgbClr val="00B050"/>
                </a:solidFill>
              </a:rPr>
              <a:t>z</a:t>
            </a:r>
            <a:r>
              <a:rPr lang="en-US" i="1" dirty="0"/>
              <a:t> </a:t>
            </a:r>
            <a:r>
              <a:rPr lang="en-US" dirty="0"/>
              <a:t>= </a:t>
            </a:r>
            <a:r>
              <a:rPr lang="en-US" dirty="0">
                <a:solidFill>
                  <a:srgbClr val="00B050"/>
                </a:solidFill>
              </a:rPr>
              <a:t>3</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47</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755768" y="3591580"/>
            <a:ext cx="3493264" cy="523220"/>
          </a:xfrm>
          <a:prstGeom prst="rect">
            <a:avLst/>
          </a:prstGeom>
          <a:noFill/>
        </p:spPr>
        <p:txBody>
          <a:bodyPr wrap="none" rtlCol="0">
            <a:spAutoFit/>
          </a:bodyPr>
          <a:lstStyle/>
          <a:p>
            <a:r>
              <a:rPr lang="en-US" sz="2800" i="1" dirty="0">
                <a:solidFill>
                  <a:srgbClr val="00B050"/>
                </a:solidFill>
              </a:rPr>
              <a:t>x </a:t>
            </a:r>
            <a:r>
              <a:rPr lang="en-US" sz="2800" i="1" dirty="0">
                <a:solidFill>
                  <a:schemeClr val="tx1"/>
                </a:solidFill>
              </a:rPr>
              <a:t>=</a:t>
            </a:r>
            <a:r>
              <a:rPr lang="en-US" sz="2800" i="1" dirty="0">
                <a:solidFill>
                  <a:srgbClr val="00B050"/>
                </a:solidFill>
              </a:rPr>
              <a:t>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r>
              <a:rPr lang="en-US" sz="2800" i="1" dirty="0">
                <a:solidFill>
                  <a:srgbClr val="0070C0"/>
                </a:solidFill>
              </a:rPr>
              <a:t> </a:t>
            </a:r>
            <a:r>
              <a:rPr lang="en-US" sz="2800" i="1" dirty="0">
                <a:solidFill>
                  <a:schemeClr val="tx1"/>
                </a:solidFill>
              </a:rPr>
              <a:t>+</a:t>
            </a:r>
            <a:r>
              <a:rPr lang="en-US" sz="2800" i="1" dirty="0">
                <a:solidFill>
                  <a:srgbClr val="0070C0"/>
                </a:solidFill>
              </a:rPr>
              <a:t>  </a:t>
            </a:r>
            <a:r>
              <a:rPr lang="en-US" sz="2800" dirty="0">
                <a:solidFill>
                  <a:schemeClr val="tx1"/>
                </a:solidFill>
              </a:rPr>
              <a:t>(</a:t>
            </a:r>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a:t>
            </a:r>
          </a:p>
        </p:txBody>
      </p:sp>
      <p:sp>
        <p:nvSpPr>
          <p:cNvPr id="18" name="Rectangular Callout 17">
            <a:extLst>
              <a:ext uri="{FF2B5EF4-FFF2-40B4-BE49-F238E27FC236}">
                <a16:creationId xmlns:a16="http://schemas.microsoft.com/office/drawing/2014/main" id="{DB3578E3-6702-4113-14C5-970E35A772FC}"/>
              </a:ext>
            </a:extLst>
          </p:cNvPr>
          <p:cNvSpPr/>
          <p:nvPr/>
        </p:nvSpPr>
        <p:spPr bwMode="auto">
          <a:xfrm>
            <a:off x="7874871" y="5907107"/>
            <a:ext cx="3038652" cy="1631216"/>
          </a:xfrm>
          <a:prstGeom prst="wedgeRectCallout">
            <a:avLst>
              <a:gd name="adj1" fmla="val -100776"/>
              <a:gd name="adj2" fmla="val -15823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r>
              <a:rPr lang="en-US" sz="2000" b="0" dirty="0">
                <a:solidFill>
                  <a:schemeClr val="tx1"/>
                </a:solidFill>
              </a:rPr>
              <a:t>In math, </a:t>
            </a:r>
            <a:r>
              <a:rPr lang="en-US" sz="2000" b="0" i="1" dirty="0">
                <a:solidFill>
                  <a:srgbClr val="0000FF"/>
                </a:solidFill>
              </a:rPr>
              <a:t>x</a:t>
            </a:r>
            <a:r>
              <a:rPr lang="en-US" sz="2000" b="0" dirty="0">
                <a:solidFill>
                  <a:schemeClr val="tx1"/>
                </a:solidFill>
              </a:rPr>
              <a:t>/</a:t>
            </a:r>
            <a:r>
              <a:rPr lang="en-US" sz="2000" b="0" i="1" dirty="0">
                <a:solidFill>
                  <a:srgbClr val="C00000"/>
                </a:solidFill>
              </a:rPr>
              <a:t>y</a:t>
            </a:r>
            <a:r>
              <a:rPr lang="en-US" sz="2000" b="0" dirty="0">
                <a:solidFill>
                  <a:schemeClr val="tx1"/>
                </a:solidFill>
              </a:rPr>
              <a:t> * </a:t>
            </a:r>
            <a:r>
              <a:rPr lang="en-US" sz="2000" b="0" i="1" dirty="0">
                <a:solidFill>
                  <a:srgbClr val="C00000"/>
                </a:solidFill>
              </a:rPr>
              <a:t>y</a:t>
            </a:r>
            <a:r>
              <a:rPr lang="en-US" sz="2000" b="0" dirty="0">
                <a:solidFill>
                  <a:schemeClr val="tx1"/>
                </a:solidFill>
              </a:rPr>
              <a:t> = </a:t>
            </a:r>
            <a:r>
              <a:rPr lang="en-US" sz="2000" b="0" i="1" dirty="0">
                <a:solidFill>
                  <a:schemeClr val="tx1"/>
                </a:solidFill>
              </a:rPr>
              <a:t>q</a:t>
            </a:r>
            <a:r>
              <a:rPr lang="en-US" sz="2000" b="0" dirty="0">
                <a:solidFill>
                  <a:schemeClr val="tx1"/>
                </a:solidFill>
              </a:rPr>
              <a:t> * </a:t>
            </a:r>
            <a:r>
              <a:rPr lang="en-US" sz="2000" b="0" i="1" dirty="0">
                <a:solidFill>
                  <a:srgbClr val="C00000"/>
                </a:solidFill>
              </a:rPr>
              <a:t>y</a:t>
            </a:r>
            <a:r>
              <a:rPr lang="en-US" sz="2000" b="0" dirty="0">
                <a:solidFill>
                  <a:schemeClr val="tx1"/>
                </a:solidFill>
              </a:rPr>
              <a:t>,</a:t>
            </a:r>
          </a:p>
          <a:p>
            <a:r>
              <a:rPr lang="en-US" sz="2000" b="0" dirty="0">
                <a:solidFill>
                  <a:schemeClr val="tx1"/>
                </a:solidFill>
              </a:rPr>
              <a:t>where </a:t>
            </a:r>
            <a:r>
              <a:rPr lang="en-US" sz="2000" b="0" i="1" dirty="0">
                <a:solidFill>
                  <a:schemeClr val="tx1"/>
                </a:solidFill>
              </a:rPr>
              <a:t>q</a:t>
            </a:r>
            <a:r>
              <a:rPr lang="en-US" sz="2000" b="0" dirty="0">
                <a:solidFill>
                  <a:schemeClr val="tx1"/>
                </a:solidFill>
              </a:rPr>
              <a:t> is the quotient </a:t>
            </a:r>
          </a:p>
          <a:p>
            <a:r>
              <a:rPr lang="en-US" sz="2000" b="0" dirty="0">
                <a:solidFill>
                  <a:schemeClr val="tx1"/>
                </a:solidFill>
              </a:rPr>
              <a:t>and </a:t>
            </a:r>
            <a:r>
              <a:rPr lang="en-US" sz="2000" b="0" i="1" dirty="0">
                <a:solidFill>
                  <a:srgbClr val="C00000"/>
                </a:solidFill>
              </a:rPr>
              <a:t>y</a:t>
            </a:r>
            <a:r>
              <a:rPr lang="en-US" sz="2000" b="0" dirty="0">
                <a:solidFill>
                  <a:schemeClr val="tx1"/>
                </a:solidFill>
              </a:rPr>
              <a:t> * </a:t>
            </a:r>
            <a:r>
              <a:rPr lang="en-US" sz="2000" b="0" i="1" dirty="0">
                <a:solidFill>
                  <a:schemeClr val="tx1"/>
                </a:solidFill>
              </a:rPr>
              <a:t>q</a:t>
            </a:r>
            <a:r>
              <a:rPr lang="en-US" sz="2000" b="0" dirty="0">
                <a:solidFill>
                  <a:schemeClr val="tx1"/>
                </a:solidFill>
              </a:rPr>
              <a:t> is </a:t>
            </a:r>
            <a:r>
              <a:rPr lang="en-US" sz="2000" i="1" dirty="0">
                <a:solidFill>
                  <a:schemeClr val="tx1"/>
                </a:solidFill>
              </a:rPr>
              <a:t>the largest </a:t>
            </a:r>
            <a:br>
              <a:rPr lang="en-US" sz="2000" i="1" dirty="0">
                <a:solidFill>
                  <a:schemeClr val="tx1"/>
                </a:solidFill>
              </a:rPr>
            </a:br>
            <a:r>
              <a:rPr lang="en-US" sz="2000" i="1" dirty="0">
                <a:solidFill>
                  <a:schemeClr val="tx1"/>
                </a:solidFill>
              </a:rPr>
              <a:t>multiple of </a:t>
            </a:r>
            <a:r>
              <a:rPr lang="en-US" sz="2000" i="1" dirty="0">
                <a:solidFill>
                  <a:srgbClr val="C00000"/>
                </a:solidFill>
              </a:rPr>
              <a:t>y</a:t>
            </a:r>
            <a:r>
              <a:rPr lang="en-US" sz="2000" i="1" dirty="0">
                <a:solidFill>
                  <a:schemeClr val="tx1"/>
                </a:solidFill>
              </a:rPr>
              <a:t> that is less </a:t>
            </a:r>
            <a:br>
              <a:rPr lang="en-US" sz="2000" i="1" dirty="0">
                <a:solidFill>
                  <a:schemeClr val="tx1"/>
                </a:solidFill>
              </a:rPr>
            </a:br>
            <a:r>
              <a:rPr lang="en-US" sz="2000" i="1" dirty="0">
                <a:solidFill>
                  <a:schemeClr val="tx1"/>
                </a:solidFill>
              </a:rPr>
              <a:t>than or equal to </a:t>
            </a:r>
            <a:r>
              <a:rPr lang="en-US" sz="2000" i="1" dirty="0">
                <a:solidFill>
                  <a:srgbClr val="0000FF"/>
                </a:solidFill>
              </a:rPr>
              <a:t>x</a:t>
            </a:r>
            <a:r>
              <a:rPr lang="en-US" sz="2000" i="1" dirty="0">
                <a:solidFill>
                  <a:schemeClr val="tx1"/>
                </a:solidFill>
              </a:rPr>
              <a:t> </a:t>
            </a:r>
          </a:p>
        </p:txBody>
      </p:sp>
      <p:sp>
        <p:nvSpPr>
          <p:cNvPr id="19" name="Rectangular Callout 18">
            <a:extLst>
              <a:ext uri="{FF2B5EF4-FFF2-40B4-BE49-F238E27FC236}">
                <a16:creationId xmlns:a16="http://schemas.microsoft.com/office/drawing/2014/main" id="{FE9567EB-C317-BE4C-2F44-3D89838276D7}"/>
              </a:ext>
            </a:extLst>
          </p:cNvPr>
          <p:cNvSpPr/>
          <p:nvPr/>
        </p:nvSpPr>
        <p:spPr bwMode="auto">
          <a:xfrm>
            <a:off x="4504368" y="3082823"/>
            <a:ext cx="2860720" cy="400110"/>
          </a:xfrm>
          <a:prstGeom prst="wedgeRectCallout">
            <a:avLst>
              <a:gd name="adj1" fmla="val -5156"/>
              <a:gd name="adj2" fmla="val 899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Integer division of </a:t>
            </a:r>
            <a:r>
              <a:rPr lang="en-US" sz="2000" b="0" i="1" dirty="0">
                <a:solidFill>
                  <a:srgbClr val="0000FF"/>
                </a:solidFill>
              </a:rPr>
              <a:t>x</a:t>
            </a:r>
            <a:r>
              <a:rPr lang="en-US" sz="2000" b="0" dirty="0"/>
              <a:t> by </a:t>
            </a:r>
            <a:r>
              <a:rPr lang="en-US" sz="2000" b="0" i="1" dirty="0">
                <a:solidFill>
                  <a:srgbClr val="C00000"/>
                </a:solidFill>
              </a:rPr>
              <a:t>y</a:t>
            </a:r>
          </a:p>
        </p:txBody>
      </p:sp>
      <p:sp>
        <p:nvSpPr>
          <p:cNvPr id="20" name="Rectangular Callout 19">
            <a:extLst>
              <a:ext uri="{FF2B5EF4-FFF2-40B4-BE49-F238E27FC236}">
                <a16:creationId xmlns:a16="http://schemas.microsoft.com/office/drawing/2014/main" id="{6C0F28A7-F196-B285-8377-8ACA4ABABE3D}"/>
              </a:ext>
            </a:extLst>
          </p:cNvPr>
          <p:cNvSpPr/>
          <p:nvPr/>
        </p:nvSpPr>
        <p:spPr bwMode="auto">
          <a:xfrm>
            <a:off x="10332307" y="4722912"/>
            <a:ext cx="1826782" cy="707886"/>
          </a:xfrm>
          <a:prstGeom prst="wedgeRectCallout">
            <a:avLst>
              <a:gd name="adj1" fmla="val -188360"/>
              <a:gd name="adj2" fmla="val -13421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r>
              <a:rPr lang="en-US" sz="2000" b="0" dirty="0">
                <a:solidFill>
                  <a:schemeClr val="tx1"/>
                </a:solidFill>
              </a:rPr>
              <a:t>In math, this is </a:t>
            </a:r>
            <a:br>
              <a:rPr lang="en-US" sz="2000" b="0" dirty="0">
                <a:solidFill>
                  <a:schemeClr val="tx1"/>
                </a:solidFill>
              </a:rPr>
            </a:br>
            <a:r>
              <a:rPr lang="en-US" sz="2000" b="0" dirty="0">
                <a:solidFill>
                  <a:schemeClr val="tx1"/>
                </a:solidFill>
              </a:rPr>
              <a:t>the </a:t>
            </a:r>
            <a:r>
              <a:rPr lang="en-US" sz="2000" i="1" dirty="0">
                <a:solidFill>
                  <a:schemeClr val="tx1"/>
                </a:solidFill>
              </a:rPr>
              <a:t>remainder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animBg="1"/>
      <p:bldP spid="19" grpId="0" animBg="1"/>
      <p:bldP spid="2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48</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755768" y="3591580"/>
            <a:ext cx="3493264" cy="523220"/>
          </a:xfrm>
          <a:prstGeom prst="rect">
            <a:avLst/>
          </a:prstGeom>
          <a:noFill/>
        </p:spPr>
        <p:txBody>
          <a:bodyPr wrap="none" rtlCol="0">
            <a:spAutoFit/>
          </a:bodyPr>
          <a:lstStyle/>
          <a:p>
            <a:r>
              <a:rPr lang="en-US" sz="2800" i="1" dirty="0">
                <a:solidFill>
                  <a:srgbClr val="00B050"/>
                </a:solidFill>
              </a:rPr>
              <a:t>x </a:t>
            </a:r>
            <a:r>
              <a:rPr lang="en-US" sz="2800" i="1" dirty="0">
                <a:solidFill>
                  <a:schemeClr val="tx1"/>
                </a:solidFill>
              </a:rPr>
              <a:t>=</a:t>
            </a:r>
            <a:r>
              <a:rPr lang="en-US" sz="2800" i="1" dirty="0">
                <a:solidFill>
                  <a:srgbClr val="00B050"/>
                </a:solidFill>
              </a:rPr>
              <a:t>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r>
              <a:rPr lang="en-US" sz="2800" i="1" dirty="0">
                <a:solidFill>
                  <a:srgbClr val="0070C0"/>
                </a:solidFill>
              </a:rPr>
              <a:t> </a:t>
            </a:r>
            <a:r>
              <a:rPr lang="en-US" sz="2800" i="1" dirty="0">
                <a:solidFill>
                  <a:schemeClr val="tx1"/>
                </a:solidFill>
              </a:rPr>
              <a:t>+</a:t>
            </a:r>
            <a:r>
              <a:rPr lang="en-US" sz="2800" i="1" dirty="0">
                <a:solidFill>
                  <a:srgbClr val="0070C0"/>
                </a:solidFill>
              </a:rPr>
              <a:t>  </a:t>
            </a:r>
            <a:r>
              <a:rPr lang="en-US" sz="2800" dirty="0">
                <a:solidFill>
                  <a:schemeClr val="tx1"/>
                </a:solidFill>
              </a:rPr>
              <a:t>(</a:t>
            </a:r>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a:t>
            </a:r>
          </a:p>
        </p:txBody>
      </p:sp>
      <p:sp>
        <p:nvSpPr>
          <p:cNvPr id="5" name="TextBox 4">
            <a:extLst>
              <a:ext uri="{FF2B5EF4-FFF2-40B4-BE49-F238E27FC236}">
                <a16:creationId xmlns:a16="http://schemas.microsoft.com/office/drawing/2014/main" id="{77589445-B34F-7573-A7D1-369591CA48DD}"/>
              </a:ext>
            </a:extLst>
          </p:cNvPr>
          <p:cNvSpPr txBox="1"/>
          <p:nvPr/>
        </p:nvSpPr>
        <p:spPr>
          <a:xfrm>
            <a:off x="4755768" y="4343400"/>
            <a:ext cx="3113353"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
        <p:nvSpPr>
          <p:cNvPr id="6" name="TextBox 5">
            <a:extLst>
              <a:ext uri="{FF2B5EF4-FFF2-40B4-BE49-F238E27FC236}">
                <a16:creationId xmlns:a16="http://schemas.microsoft.com/office/drawing/2014/main" id="{B8169DD7-6D54-4083-5D6D-A9FB3CA3CECE}"/>
              </a:ext>
            </a:extLst>
          </p:cNvPr>
          <p:cNvSpPr txBox="1"/>
          <p:nvPr/>
        </p:nvSpPr>
        <p:spPr>
          <a:xfrm>
            <a:off x="3545854" y="4415135"/>
            <a:ext cx="955228" cy="461665"/>
          </a:xfrm>
          <a:prstGeom prst="rect">
            <a:avLst/>
          </a:prstGeom>
          <a:noFill/>
        </p:spPr>
        <p:txBody>
          <a:bodyPr wrap="square" rtlCol="0">
            <a:spAutoFit/>
          </a:bodyPr>
          <a:lstStyle/>
          <a:p>
            <a:r>
              <a:rPr lang="en-US" b="0" dirty="0">
                <a:solidFill>
                  <a:schemeClr val="tx1"/>
                </a:solidFill>
                <a:sym typeface="Wingdings" pitchFamily="2" charset="2"/>
              </a:rPr>
              <a:t></a:t>
            </a:r>
            <a:endParaRPr lang="en-US" b="0" dirty="0">
              <a:solidFill>
                <a:schemeClr val="tx1"/>
              </a:solidFill>
            </a:endParaRPr>
          </a:p>
        </p:txBody>
      </p:sp>
      <p:sp>
        <p:nvSpPr>
          <p:cNvPr id="11" name="TextBox 10">
            <a:extLst>
              <a:ext uri="{FF2B5EF4-FFF2-40B4-BE49-F238E27FC236}">
                <a16:creationId xmlns:a16="http://schemas.microsoft.com/office/drawing/2014/main" id="{7E527019-4D54-5B3A-5C51-A86E036A19C2}"/>
              </a:ext>
            </a:extLst>
          </p:cNvPr>
          <p:cNvSpPr txBox="1"/>
          <p:nvPr/>
        </p:nvSpPr>
        <p:spPr>
          <a:xfrm>
            <a:off x="4080264" y="5184062"/>
            <a:ext cx="3493264" cy="830997"/>
          </a:xfrm>
          <a:prstGeom prst="rect">
            <a:avLst/>
          </a:prstGeom>
          <a:noFill/>
        </p:spPr>
        <p:txBody>
          <a:bodyPr wrap="square">
            <a:spAutoFit/>
          </a:bodyPr>
          <a:lstStyle/>
          <a:p>
            <a:r>
              <a:rPr lang="en-US" dirty="0"/>
              <a:t>0 ≤ |</a:t>
            </a:r>
            <a:r>
              <a:rPr lang="en-US" i="1" dirty="0">
                <a:solidFill>
                  <a:srgbClr val="0000FF"/>
                </a:solidFill>
              </a:rPr>
              <a:t>x</a:t>
            </a:r>
            <a:r>
              <a:rPr lang="en-US" dirty="0"/>
              <a:t> % </a:t>
            </a:r>
            <a:r>
              <a:rPr lang="en-US" i="1" dirty="0">
                <a:solidFill>
                  <a:srgbClr val="C00000"/>
                </a:solidFill>
              </a:rPr>
              <a:t>y</a:t>
            </a:r>
            <a:r>
              <a:rPr lang="en-US" dirty="0"/>
              <a:t>| &lt; |</a:t>
            </a:r>
            <a:r>
              <a:rPr lang="en-US" i="1" dirty="0">
                <a:solidFill>
                  <a:srgbClr val="C00000"/>
                </a:solidFill>
              </a:rPr>
              <a:t>y</a:t>
            </a:r>
            <a:r>
              <a:rPr lang="en-US" dirty="0"/>
              <a:t>|</a:t>
            </a:r>
          </a:p>
          <a:p>
            <a:endParaRPr lang="en-US" dirty="0"/>
          </a:p>
        </p:txBody>
      </p:sp>
      <p:sp>
        <p:nvSpPr>
          <p:cNvPr id="12" name="TextBox 11">
            <a:extLst>
              <a:ext uri="{FF2B5EF4-FFF2-40B4-BE49-F238E27FC236}">
                <a16:creationId xmlns:a16="http://schemas.microsoft.com/office/drawing/2014/main" id="{FD9B71E5-34A2-39C7-52E4-F31072AEB984}"/>
              </a:ext>
            </a:extLst>
          </p:cNvPr>
          <p:cNvSpPr txBox="1"/>
          <p:nvPr/>
        </p:nvSpPr>
        <p:spPr>
          <a:xfrm>
            <a:off x="3545854" y="5170207"/>
            <a:ext cx="1068819" cy="461665"/>
          </a:xfrm>
          <a:prstGeom prst="rect">
            <a:avLst/>
          </a:prstGeom>
          <a:noFill/>
        </p:spPr>
        <p:txBody>
          <a:bodyPr wrap="none" rtlCol="0">
            <a:spAutoFit/>
          </a:bodyPr>
          <a:lstStyle/>
          <a:p>
            <a:r>
              <a:rPr lang="en-US" b="0" dirty="0">
                <a:solidFill>
                  <a:schemeClr val="tx1"/>
                </a:solidFill>
              </a:rPr>
              <a:t>Where</a:t>
            </a:r>
          </a:p>
        </p:txBody>
      </p:sp>
    </p:spTree>
    <p:extLst>
      <p:ext uri="{BB962C8B-B14F-4D97-AF65-F5344CB8AC3E}">
        <p14:creationId xmlns:p14="http://schemas.microsoft.com/office/powerpoint/2010/main" val="410605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Decimal Numbers</a:t>
            </a:r>
          </a:p>
        </p:txBody>
      </p:sp>
      <p:sp>
        <p:nvSpPr>
          <p:cNvPr id="3" name="Content Placeholder 2"/>
          <p:cNvSpPr>
            <a:spLocks noGrp="1"/>
          </p:cNvSpPr>
          <p:nvPr>
            <p:ph idx="1"/>
          </p:nvPr>
        </p:nvSpPr>
        <p:spPr/>
        <p:txBody>
          <a:bodyPr/>
          <a:lstStyle/>
          <a:p>
            <a:r>
              <a:rPr lang="en-US" dirty="0"/>
              <a:t>The </a:t>
            </a:r>
            <a:r>
              <a:rPr lang="en-US" b="1" dirty="0"/>
              <a:t>decimal representation </a:t>
            </a:r>
            <a:r>
              <a:rPr lang="en-US" dirty="0"/>
              <a:t>is succinct and systematic</a:t>
            </a:r>
          </a:p>
          <a:p>
            <a:pPr lvl="1"/>
            <a:r>
              <a:rPr lang="en-US" dirty="0"/>
              <a:t>It uses ten symbols: </a:t>
            </a:r>
            <a:r>
              <a:rPr lang="en-US" dirty="0">
                <a:solidFill>
                  <a:srgbClr val="00B050"/>
                </a:solidFill>
              </a:rPr>
              <a:t>0</a:t>
            </a:r>
            <a:r>
              <a:rPr lang="en-US" dirty="0"/>
              <a:t>, </a:t>
            </a:r>
            <a:r>
              <a:rPr lang="en-US" dirty="0">
                <a:solidFill>
                  <a:srgbClr val="00B050"/>
                </a:solidFill>
              </a:rPr>
              <a:t>1</a:t>
            </a:r>
            <a:r>
              <a:rPr lang="en-US" dirty="0"/>
              <a:t>, </a:t>
            </a:r>
            <a:r>
              <a:rPr lang="en-US" dirty="0">
                <a:solidFill>
                  <a:srgbClr val="00B050"/>
                </a:solidFill>
              </a:rPr>
              <a:t>2</a:t>
            </a:r>
            <a:r>
              <a:rPr lang="en-US" dirty="0"/>
              <a:t>, </a:t>
            </a:r>
            <a:r>
              <a:rPr lang="en-US" dirty="0">
                <a:solidFill>
                  <a:srgbClr val="00B050"/>
                </a:solidFill>
              </a:rPr>
              <a:t>3</a:t>
            </a:r>
            <a:r>
              <a:rPr lang="en-US" dirty="0"/>
              <a:t>, </a:t>
            </a:r>
            <a:r>
              <a:rPr lang="en-US" dirty="0">
                <a:solidFill>
                  <a:srgbClr val="00B050"/>
                </a:solidFill>
              </a:rPr>
              <a:t>4</a:t>
            </a:r>
            <a:r>
              <a:rPr lang="en-US" dirty="0"/>
              <a:t>, </a:t>
            </a:r>
            <a:r>
              <a:rPr lang="en-US" dirty="0">
                <a:solidFill>
                  <a:srgbClr val="00B050"/>
                </a:solidFill>
              </a:rPr>
              <a:t>5</a:t>
            </a:r>
            <a:r>
              <a:rPr lang="en-US" dirty="0"/>
              <a:t>, </a:t>
            </a:r>
            <a:r>
              <a:rPr lang="en-US" dirty="0">
                <a:solidFill>
                  <a:srgbClr val="00B050"/>
                </a:solidFill>
              </a:rPr>
              <a:t>6</a:t>
            </a:r>
            <a:r>
              <a:rPr lang="en-US" dirty="0"/>
              <a:t>, </a:t>
            </a:r>
            <a:r>
              <a:rPr lang="en-US" dirty="0">
                <a:solidFill>
                  <a:srgbClr val="00B050"/>
                </a:solidFill>
              </a:rPr>
              <a:t>7</a:t>
            </a:r>
            <a:r>
              <a:rPr lang="en-US" dirty="0"/>
              <a:t>, </a:t>
            </a:r>
            <a:r>
              <a:rPr lang="en-US" dirty="0">
                <a:solidFill>
                  <a:srgbClr val="00B050"/>
                </a:solidFill>
              </a:rPr>
              <a:t>8</a:t>
            </a:r>
            <a:r>
              <a:rPr lang="en-US" dirty="0"/>
              <a:t>, </a:t>
            </a:r>
            <a:r>
              <a:rPr lang="en-US" dirty="0">
                <a:solidFill>
                  <a:srgbClr val="00B050"/>
                </a:solidFill>
              </a:rPr>
              <a:t>9</a:t>
            </a:r>
          </a:p>
          <a:p>
            <a:pPr lvl="2"/>
            <a:r>
              <a:rPr lang="en-US" dirty="0"/>
              <a:t>Each represents a number between 0 and 9</a:t>
            </a:r>
          </a:p>
          <a:p>
            <a:pPr lvl="2"/>
            <a:r>
              <a:rPr lang="en-US" dirty="0"/>
              <a:t>They are the </a:t>
            </a:r>
            <a:r>
              <a:rPr lang="en-US" b="1" dirty="0"/>
              <a:t>digits</a:t>
            </a:r>
          </a:p>
          <a:p>
            <a:pPr lvl="1"/>
            <a:r>
              <a:rPr lang="en-US" dirty="0"/>
              <a:t>“ten” is the </a:t>
            </a:r>
            <a:r>
              <a:rPr lang="en-US" b="1" dirty="0"/>
              <a:t>base</a:t>
            </a:r>
          </a:p>
          <a:p>
            <a:pPr lvl="4"/>
            <a:endParaRPr lang="en-US" dirty="0"/>
          </a:p>
          <a:p>
            <a:r>
              <a:rPr lang="en-US" dirty="0"/>
              <a:t>Any number is represented as a sequence of digits</a:t>
            </a:r>
          </a:p>
          <a:p>
            <a:pPr lvl="1"/>
            <a:r>
              <a:rPr lang="en-US" dirty="0"/>
              <a:t>The </a:t>
            </a:r>
            <a:r>
              <a:rPr lang="en-US" b="1" dirty="0"/>
              <a:t>position</a:t>
            </a:r>
            <a:r>
              <a:rPr lang="en-US" dirty="0"/>
              <a:t> </a:t>
            </a:r>
            <a:r>
              <a:rPr lang="en-US" i="1" dirty="0" err="1"/>
              <a:t>i</a:t>
            </a:r>
            <a:r>
              <a:rPr lang="en-US" dirty="0"/>
              <a:t> of a digit </a:t>
            </a:r>
            <a:r>
              <a:rPr lang="en-US" i="1" dirty="0">
                <a:solidFill>
                  <a:srgbClr val="00B050"/>
                </a:solidFill>
              </a:rPr>
              <a:t>d</a:t>
            </a:r>
            <a:r>
              <a:rPr lang="en-US" dirty="0"/>
              <a:t> indicates its importance</a:t>
            </a:r>
          </a:p>
          <a:p>
            <a:pPr lvl="2"/>
            <a:r>
              <a:rPr lang="en-US" dirty="0"/>
              <a:t>It contributes </a:t>
            </a:r>
            <a:r>
              <a:rPr lang="en-US" i="1" dirty="0">
                <a:solidFill>
                  <a:srgbClr val="00B050"/>
                </a:solidFill>
              </a:rPr>
              <a:t>d</a:t>
            </a:r>
            <a:r>
              <a:rPr lang="en-US" i="1" dirty="0"/>
              <a:t>×</a:t>
            </a:r>
            <a:r>
              <a:rPr lang="en-US" i="1" dirty="0">
                <a:solidFill>
                  <a:srgbClr val="7030A0"/>
                </a:solidFill>
              </a:rPr>
              <a:t>10</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the digits</a:t>
            </a:r>
          </a:p>
          <a:p>
            <a:pPr lvl="4"/>
            <a:endParaRPr lang="en-US" dirty="0"/>
          </a:p>
          <a:p>
            <a:pPr lvl="4"/>
            <a:endParaRPr lang="en-US" dirty="0"/>
          </a:p>
          <a:p>
            <a:pPr lvl="0" algn="ctr">
              <a:buNone/>
            </a:pPr>
            <a:r>
              <a:rPr lang="en-US" b="1" dirty="0">
                <a:solidFill>
                  <a:srgbClr val="00B050"/>
                </a:solidFill>
              </a:rPr>
              <a:t>1209</a:t>
            </a:r>
            <a:r>
              <a:rPr lang="en-US" dirty="0"/>
              <a:t> = </a:t>
            </a:r>
            <a:r>
              <a:rPr lang="en-US" b="1" dirty="0">
                <a:solidFill>
                  <a:srgbClr val="00B050"/>
                </a:solidFill>
              </a:rPr>
              <a:t>1</a:t>
            </a:r>
            <a:r>
              <a:rPr lang="en-US" dirty="0"/>
              <a:t>×</a:t>
            </a:r>
            <a:r>
              <a:rPr lang="en-US" dirty="0">
                <a:solidFill>
                  <a:srgbClr val="7030A0"/>
                </a:solidFill>
              </a:rPr>
              <a:t>10</a:t>
            </a:r>
            <a:r>
              <a:rPr lang="en-US" baseline="30000" dirty="0"/>
              <a:t>3</a:t>
            </a:r>
            <a:r>
              <a:rPr lang="en-US" dirty="0"/>
              <a:t> + </a:t>
            </a:r>
            <a:r>
              <a:rPr lang="en-US" b="1" dirty="0">
                <a:solidFill>
                  <a:srgbClr val="00B050"/>
                </a:solidFill>
              </a:rPr>
              <a:t>2</a:t>
            </a:r>
            <a:r>
              <a:rPr lang="en-US" dirty="0"/>
              <a:t>×</a:t>
            </a:r>
            <a:r>
              <a:rPr lang="en-US" dirty="0">
                <a:solidFill>
                  <a:srgbClr val="7030A0"/>
                </a:solidFill>
              </a:rPr>
              <a:t>10</a:t>
            </a:r>
            <a:r>
              <a:rPr lang="en-US" baseline="30000" dirty="0"/>
              <a:t>2</a:t>
            </a:r>
            <a:r>
              <a:rPr lang="en-US" dirty="0"/>
              <a:t> + </a:t>
            </a:r>
            <a:r>
              <a:rPr lang="en-US" b="1" dirty="0">
                <a:solidFill>
                  <a:srgbClr val="00B050"/>
                </a:solidFill>
              </a:rPr>
              <a:t>0</a:t>
            </a:r>
            <a:r>
              <a:rPr lang="en-US" dirty="0"/>
              <a:t>×</a:t>
            </a:r>
            <a:r>
              <a:rPr lang="en-US" dirty="0">
                <a:solidFill>
                  <a:srgbClr val="7030A0"/>
                </a:solidFill>
              </a:rPr>
              <a:t>10</a:t>
            </a:r>
            <a:r>
              <a:rPr lang="en-US" baseline="30000" dirty="0"/>
              <a:t>1</a:t>
            </a:r>
            <a:r>
              <a:rPr lang="en-US" dirty="0"/>
              <a:t> + </a:t>
            </a:r>
            <a:r>
              <a:rPr lang="en-US" b="1" dirty="0">
                <a:solidFill>
                  <a:srgbClr val="00B050"/>
                </a:solidFill>
              </a:rPr>
              <a:t>9</a:t>
            </a:r>
            <a:r>
              <a:rPr lang="en-US" dirty="0"/>
              <a:t>×</a:t>
            </a:r>
            <a:r>
              <a:rPr lang="en-US" dirty="0">
                <a:solidFill>
                  <a:srgbClr val="7030A0"/>
                </a:solidFill>
              </a:rPr>
              <a:t>10</a:t>
            </a:r>
            <a:r>
              <a:rPr lang="en-US" baseline="30000" dirty="0"/>
              <a:t>0</a:t>
            </a:r>
            <a:endParaRPr lang="en-US" dirty="0"/>
          </a:p>
        </p:txBody>
      </p:sp>
      <p:sp>
        <p:nvSpPr>
          <p:cNvPr id="8" name="Rectangular Callout 7"/>
          <p:cNvSpPr/>
          <p:nvPr/>
        </p:nvSpPr>
        <p:spPr bwMode="auto">
          <a:xfrm>
            <a:off x="6350000" y="9201090"/>
            <a:ext cx="1687321" cy="400110"/>
          </a:xfrm>
          <a:prstGeom prst="wedgeRectCallout">
            <a:avLst>
              <a:gd name="adj1" fmla="val -113292"/>
              <a:gd name="adj2" fmla="val -20287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9" name="Rectangular Callout 8"/>
          <p:cNvSpPr/>
          <p:nvPr/>
        </p:nvSpPr>
        <p:spPr bwMode="auto">
          <a:xfrm>
            <a:off x="3378200" y="7448490"/>
            <a:ext cx="1930978" cy="400110"/>
          </a:xfrm>
          <a:prstGeom prst="wedgeRectCallout">
            <a:avLst>
              <a:gd name="adj1" fmla="val 45491"/>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1</a:t>
            </a:r>
            <a:r>
              <a:rPr lang="en-US" sz="2000" b="0" dirty="0"/>
              <a:t> is at position 3</a:t>
            </a:r>
          </a:p>
        </p:txBody>
      </p:sp>
      <p:sp>
        <p:nvSpPr>
          <p:cNvPr id="10" name="Rectangular Callout 9"/>
          <p:cNvSpPr/>
          <p:nvPr/>
        </p:nvSpPr>
        <p:spPr bwMode="auto">
          <a:xfrm>
            <a:off x="10349798" y="7448490"/>
            <a:ext cx="1943802" cy="400110"/>
          </a:xfrm>
          <a:prstGeom prst="wedgeRectCallout">
            <a:avLst>
              <a:gd name="adj1" fmla="val -64477"/>
              <a:gd name="adj2" fmla="val 12954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9</a:t>
            </a:r>
            <a:r>
              <a:rPr lang="en-US" sz="2000" b="0" dirty="0"/>
              <a:t> is at position 0</a:t>
            </a:r>
          </a:p>
        </p:txBody>
      </p:sp>
      <p:sp>
        <p:nvSpPr>
          <p:cNvPr id="11" name="Rectangular Callout 10"/>
          <p:cNvSpPr/>
          <p:nvPr/>
        </p:nvSpPr>
        <p:spPr bwMode="auto">
          <a:xfrm>
            <a:off x="5777798" y="7448490"/>
            <a:ext cx="1943802" cy="400110"/>
          </a:xfrm>
          <a:prstGeom prst="wedgeRectCallout">
            <a:avLst>
              <a:gd name="adj1" fmla="val -329"/>
              <a:gd name="adj2" fmla="val 1206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2</a:t>
            </a:r>
            <a:r>
              <a:rPr lang="en-US" sz="2000" b="0" dirty="0"/>
              <a:t> is at position 2</a:t>
            </a:r>
          </a:p>
        </p:txBody>
      </p:sp>
      <p:sp>
        <p:nvSpPr>
          <p:cNvPr id="12" name="Rectangular Callout 11"/>
          <p:cNvSpPr/>
          <p:nvPr/>
        </p:nvSpPr>
        <p:spPr bwMode="auto">
          <a:xfrm>
            <a:off x="8076622" y="7448490"/>
            <a:ext cx="1930978" cy="400110"/>
          </a:xfrm>
          <a:prstGeom prst="wedgeRectCallout">
            <a:avLst>
              <a:gd name="adj1" fmla="val -30768"/>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0</a:t>
            </a:r>
            <a:r>
              <a:rPr lang="en-US" sz="2000" b="0" dirty="0"/>
              <a:t> is at position 1</a:t>
            </a:r>
          </a:p>
        </p:txBody>
      </p:sp>
      <p:sp>
        <p:nvSpPr>
          <p:cNvPr id="13" name="Rectangular Callout 12"/>
          <p:cNvSpPr/>
          <p:nvPr/>
        </p:nvSpPr>
        <p:spPr bwMode="auto">
          <a:xfrm>
            <a:off x="6350000" y="9201090"/>
            <a:ext cx="1687321" cy="400110"/>
          </a:xfrm>
          <a:prstGeom prst="wedgeRectCallout">
            <a:avLst>
              <a:gd name="adj1" fmla="val -30948"/>
              <a:gd name="adj2" fmla="val -1939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14" name="Rectangular Callout 13"/>
          <p:cNvSpPr/>
          <p:nvPr/>
        </p:nvSpPr>
        <p:spPr bwMode="auto">
          <a:xfrm>
            <a:off x="6350000" y="9201090"/>
            <a:ext cx="1687321" cy="400110"/>
          </a:xfrm>
          <a:prstGeom prst="wedgeRectCallout">
            <a:avLst>
              <a:gd name="adj1" fmla="val 48581"/>
              <a:gd name="adj2" fmla="val -18210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15" name="Rectangular Callout 14"/>
          <p:cNvSpPr/>
          <p:nvPr/>
        </p:nvSpPr>
        <p:spPr bwMode="auto">
          <a:xfrm>
            <a:off x="6350000" y="9201090"/>
            <a:ext cx="1687321" cy="400110"/>
          </a:xfrm>
          <a:prstGeom prst="wedgeRectCallout">
            <a:avLst>
              <a:gd name="adj1" fmla="val 132333"/>
              <a:gd name="adj2" fmla="val -2088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7030A0"/>
                </a:solidFill>
              </a:rPr>
              <a:t>10</a:t>
            </a:r>
            <a:r>
              <a:rPr lang="en-US" sz="2000" b="0" dirty="0"/>
              <a:t> is the </a:t>
            </a:r>
            <a:r>
              <a:rPr lang="en-US" sz="2000" b="0" dirty="0">
                <a:solidFill>
                  <a:srgbClr val="7030A0"/>
                </a:solidFill>
              </a:rPr>
              <a:t>base</a:t>
            </a:r>
          </a:p>
        </p:txBody>
      </p:sp>
      <p:sp>
        <p:nvSpPr>
          <p:cNvPr id="6" name="Rectangular Callout 5"/>
          <p:cNvSpPr/>
          <p:nvPr/>
        </p:nvSpPr>
        <p:spPr bwMode="auto">
          <a:xfrm>
            <a:off x="10083800" y="2895600"/>
            <a:ext cx="2326919" cy="707886"/>
          </a:xfrm>
          <a:prstGeom prst="wedgeRectCallout">
            <a:avLst>
              <a:gd name="adj1" fmla="val -99245"/>
              <a:gd name="adj2" fmla="val -574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comes from us</a:t>
            </a:r>
            <a:br>
              <a:rPr lang="en-US" sz="2000" b="0" dirty="0"/>
            </a:br>
            <a:r>
              <a:rPr lang="en-US" sz="2000" b="0" dirty="0"/>
              <a:t>having </a:t>
            </a:r>
            <a:r>
              <a:rPr lang="en-US" sz="2000" b="0" dirty="0">
                <a:solidFill>
                  <a:srgbClr val="7030A0"/>
                </a:solidFill>
              </a:rPr>
              <a:t>10</a:t>
            </a:r>
            <a:r>
              <a:rPr lang="en-US" sz="2000" b="0" dirty="0"/>
              <a:t> fingers</a:t>
            </a:r>
          </a:p>
        </p:txBody>
      </p:sp>
      <p:sp>
        <p:nvSpPr>
          <p:cNvPr id="16" name="Slide Number Placeholder 15"/>
          <p:cNvSpPr>
            <a:spLocks noGrp="1"/>
          </p:cNvSpPr>
          <p:nvPr>
            <p:ph type="sldNum" sz="quarter" idx="10"/>
          </p:nvPr>
        </p:nvSpPr>
        <p:spPr/>
        <p:txBody>
          <a:bodyPr/>
          <a:lstStyle/>
          <a:p>
            <a:pPr>
              <a:defRPr/>
            </a:pPr>
            <a:fld id="{25C490D4-7A1B-45D2-B551-E1B1E148D9B2}"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In programming languages, there are two main implementations of </a:t>
            </a:r>
            <a:r>
              <a:rPr lang="en-US" b="1" i="1" dirty="0">
                <a:solidFill>
                  <a:srgbClr val="0000FF"/>
                </a:solidFill>
              </a:rPr>
              <a:t>x</a:t>
            </a:r>
            <a:r>
              <a:rPr lang="en-US" dirty="0"/>
              <a:t>/</a:t>
            </a:r>
            <a:r>
              <a:rPr lang="en-US" b="1" i="1" dirty="0">
                <a:solidFill>
                  <a:srgbClr val="C00000"/>
                </a:solidFill>
              </a:rPr>
              <a:t>y</a:t>
            </a:r>
            <a:r>
              <a:rPr lang="en-US" dirty="0"/>
              <a:t>:</a:t>
            </a:r>
          </a:p>
          <a:p>
            <a:pPr lvl="1"/>
            <a:r>
              <a:rPr lang="en-US" b="1" dirty="0"/>
              <a:t>Truncated division </a:t>
            </a:r>
          </a:p>
          <a:p>
            <a:pPr lvl="2"/>
            <a:r>
              <a:rPr lang="en-US" dirty="0"/>
              <a:t>E.g., 9/4 = 2.25 = 2</a:t>
            </a:r>
          </a:p>
          <a:p>
            <a:pPr lvl="2"/>
            <a:r>
              <a:rPr lang="en-US" dirty="0"/>
              <a:t>E.g., -9/4 = -2.25 = -2</a:t>
            </a:r>
          </a:p>
          <a:p>
            <a:pPr lvl="1"/>
            <a:r>
              <a:rPr lang="en-US" b="1" dirty="0"/>
              <a:t>Floored division </a:t>
            </a:r>
          </a:p>
          <a:p>
            <a:pPr lvl="2"/>
            <a:r>
              <a:rPr lang="en-US" dirty="0"/>
              <a:t>E.g., 9/4 = 2.25 = 2</a:t>
            </a:r>
          </a:p>
          <a:p>
            <a:pPr lvl="2"/>
            <a:r>
              <a:rPr lang="en-US" dirty="0"/>
              <a:t>E.g., -9/4 = -2.25 = -3 </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49</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
        <p:nvSpPr>
          <p:cNvPr id="5" name="Rectangular Callout 4">
            <a:extLst>
              <a:ext uri="{FF2B5EF4-FFF2-40B4-BE49-F238E27FC236}">
                <a16:creationId xmlns:a16="http://schemas.microsoft.com/office/drawing/2014/main" id="{60147B8E-26B9-3200-EFB8-208AA5FA037E}"/>
              </a:ext>
            </a:extLst>
          </p:cNvPr>
          <p:cNvSpPr/>
          <p:nvPr/>
        </p:nvSpPr>
        <p:spPr bwMode="auto">
          <a:xfrm>
            <a:off x="7035800" y="6781800"/>
            <a:ext cx="2830454" cy="400110"/>
          </a:xfrm>
          <a:prstGeom prst="wedgeRectCallout">
            <a:avLst>
              <a:gd name="adj1" fmla="val -118531"/>
              <a:gd name="adj2" fmla="val 286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Round down towards 0</a:t>
            </a:r>
          </a:p>
        </p:txBody>
      </p:sp>
      <p:sp>
        <p:nvSpPr>
          <p:cNvPr id="6" name="Rectangular Callout 5">
            <a:extLst>
              <a:ext uri="{FF2B5EF4-FFF2-40B4-BE49-F238E27FC236}">
                <a16:creationId xmlns:a16="http://schemas.microsoft.com/office/drawing/2014/main" id="{33F78BA6-E2E1-1B84-D503-E1537299B3F6}"/>
              </a:ext>
            </a:extLst>
          </p:cNvPr>
          <p:cNvSpPr/>
          <p:nvPr/>
        </p:nvSpPr>
        <p:spPr bwMode="auto">
          <a:xfrm>
            <a:off x="6982099" y="8229600"/>
            <a:ext cx="2937856" cy="400110"/>
          </a:xfrm>
          <a:prstGeom prst="wedgeRectCallout">
            <a:avLst>
              <a:gd name="adj1" fmla="val -113512"/>
              <a:gd name="adj2" fmla="val 1579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Round down towards </a:t>
            </a:r>
            <a:r>
              <a:rPr lang="en-US" sz="2000" dirty="0"/>
              <a:t>-∞</a:t>
            </a:r>
            <a:endParaRPr lang="en-US" sz="2000" b="0" dirty="0"/>
          </a:p>
        </p:txBody>
      </p:sp>
      <p:sp>
        <p:nvSpPr>
          <p:cNvPr id="7" name="TextBox 6">
            <a:extLst>
              <a:ext uri="{FF2B5EF4-FFF2-40B4-BE49-F238E27FC236}">
                <a16:creationId xmlns:a16="http://schemas.microsoft.com/office/drawing/2014/main" id="{A676E4BA-6ED5-C267-C08C-84091C48B659}"/>
              </a:ext>
            </a:extLst>
          </p:cNvPr>
          <p:cNvSpPr txBox="1"/>
          <p:nvPr/>
        </p:nvSpPr>
        <p:spPr>
          <a:xfrm>
            <a:off x="9993231" y="6751022"/>
            <a:ext cx="1858202" cy="461665"/>
          </a:xfrm>
          <a:prstGeom prst="rect">
            <a:avLst/>
          </a:prstGeom>
          <a:noFill/>
        </p:spPr>
        <p:txBody>
          <a:bodyPr wrap="none" rtlCol="0">
            <a:spAutoFit/>
          </a:bodyPr>
          <a:lstStyle/>
          <a:p>
            <a:r>
              <a:rPr lang="en-US" dirty="0">
                <a:solidFill>
                  <a:schemeClr val="tx1"/>
                </a:solidFill>
              </a:rPr>
              <a:t>Used by C0</a:t>
            </a:r>
          </a:p>
        </p:txBody>
      </p:sp>
      <p:sp>
        <p:nvSpPr>
          <p:cNvPr id="8" name="TextBox 7">
            <a:extLst>
              <a:ext uri="{FF2B5EF4-FFF2-40B4-BE49-F238E27FC236}">
                <a16:creationId xmlns:a16="http://schemas.microsoft.com/office/drawing/2014/main" id="{E82B0CD3-5D05-2FF2-9083-AC75F261657C}"/>
              </a:ext>
            </a:extLst>
          </p:cNvPr>
          <p:cNvSpPr txBox="1"/>
          <p:nvPr/>
        </p:nvSpPr>
        <p:spPr>
          <a:xfrm>
            <a:off x="9993231" y="8198822"/>
            <a:ext cx="2486578" cy="461665"/>
          </a:xfrm>
          <a:prstGeom prst="rect">
            <a:avLst/>
          </a:prstGeom>
          <a:noFill/>
        </p:spPr>
        <p:txBody>
          <a:bodyPr wrap="none" rtlCol="0">
            <a:spAutoFit/>
          </a:bodyPr>
          <a:lstStyle/>
          <a:p>
            <a:r>
              <a:rPr lang="en-US" dirty="0">
                <a:solidFill>
                  <a:schemeClr val="tx1"/>
                </a:solidFill>
              </a:rPr>
              <a:t>Used by Python</a:t>
            </a:r>
          </a:p>
        </p:txBody>
      </p:sp>
    </p:spTree>
    <p:extLst>
      <p:ext uri="{BB962C8B-B14F-4D97-AF65-F5344CB8AC3E}">
        <p14:creationId xmlns:p14="http://schemas.microsoft.com/office/powerpoint/2010/main" val="29232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What is 31%7 in C0?</a:t>
            </a:r>
          </a:p>
          <a:p>
            <a:pPr lvl="1"/>
            <a:r>
              <a:rPr lang="en-US" dirty="0"/>
              <a:t>31%7 = 31 – (31/7)*7</a:t>
            </a:r>
          </a:p>
          <a:p>
            <a:pPr marL="457200" lvl="1" indent="0">
              <a:buNone/>
            </a:pPr>
            <a:r>
              <a:rPr lang="en-US" dirty="0"/>
              <a:t>			 = 31 – (4*7)</a:t>
            </a:r>
          </a:p>
          <a:p>
            <a:pPr marL="457200" lvl="1" indent="0">
              <a:buNone/>
            </a:pPr>
            <a:r>
              <a:rPr lang="en-US" dirty="0"/>
              <a:t>			 = 31 – 28</a:t>
            </a:r>
          </a:p>
          <a:p>
            <a:pPr marL="457200" lvl="1" indent="0">
              <a:buNone/>
            </a:pPr>
            <a:r>
              <a:rPr lang="en-US" dirty="0"/>
              <a:t>			 = 3</a:t>
            </a:r>
          </a:p>
          <a:p>
            <a:pPr lvl="1"/>
            <a:endParaRPr lang="en-US" dirty="0"/>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50</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Tree>
    <p:extLst>
      <p:ext uri="{BB962C8B-B14F-4D97-AF65-F5344CB8AC3E}">
        <p14:creationId xmlns:p14="http://schemas.microsoft.com/office/powerpoint/2010/main" val="25036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What is -11%7 in C0?</a:t>
            </a:r>
          </a:p>
          <a:p>
            <a:pPr lvl="1"/>
            <a:r>
              <a:rPr lang="en-US" dirty="0"/>
              <a:t>-11%7 = -11 – (-11/7)*7</a:t>
            </a:r>
          </a:p>
          <a:p>
            <a:pPr marL="457200" lvl="1" indent="0">
              <a:buNone/>
            </a:pPr>
            <a:r>
              <a:rPr lang="en-US" dirty="0"/>
              <a:t>			  = -11 – (-1*7)</a:t>
            </a:r>
          </a:p>
          <a:p>
            <a:pPr marL="457200" lvl="1" indent="0">
              <a:buNone/>
            </a:pPr>
            <a:r>
              <a:rPr lang="en-US" dirty="0"/>
              <a:t>			  = -11 + 7</a:t>
            </a:r>
          </a:p>
          <a:p>
            <a:pPr marL="457200" lvl="1" indent="0">
              <a:buNone/>
            </a:pPr>
            <a:r>
              <a:rPr lang="en-US" dirty="0"/>
              <a:t>			  = -4</a:t>
            </a:r>
          </a:p>
          <a:p>
            <a:pPr lvl="1"/>
            <a:endParaRPr lang="en-US" dirty="0"/>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51</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Tree>
    <p:extLst>
      <p:ext uri="{BB962C8B-B14F-4D97-AF65-F5344CB8AC3E}">
        <p14:creationId xmlns:p14="http://schemas.microsoft.com/office/powerpoint/2010/main" val="304866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9EACA-80D3-2545-B8DD-F232D2D3509C}"/>
              </a:ext>
            </a:extLst>
          </p:cNvPr>
          <p:cNvSpPr>
            <a:spLocks noGrp="1"/>
          </p:cNvSpPr>
          <p:nvPr>
            <p:ph type="title"/>
          </p:nvPr>
        </p:nvSpPr>
        <p:spPr/>
        <p:txBody>
          <a:bodyPr>
            <a:normAutofit/>
          </a:bodyPr>
          <a:lstStyle/>
          <a:p>
            <a:r>
              <a:rPr lang="en-US" dirty="0"/>
              <a:t>Safety Requirements</a:t>
            </a:r>
          </a:p>
        </p:txBody>
      </p:sp>
      <p:sp>
        <p:nvSpPr>
          <p:cNvPr id="3" name="Content Placeholder 2">
            <a:extLst>
              <a:ext uri="{FF2B5EF4-FFF2-40B4-BE49-F238E27FC236}">
                <a16:creationId xmlns:a16="http://schemas.microsoft.com/office/drawing/2014/main" id="{AF202221-71F3-544F-ACEC-0B59EF37D134}"/>
              </a:ext>
            </a:extLst>
          </p:cNvPr>
          <p:cNvSpPr>
            <a:spLocks noGrp="1"/>
          </p:cNvSpPr>
          <p:nvPr>
            <p:ph idx="1"/>
          </p:nvPr>
        </p:nvSpPr>
        <p:spPr>
          <a:xfrm>
            <a:off x="650239" y="2275841"/>
            <a:ext cx="12068740" cy="6436925"/>
          </a:xfrm>
        </p:spPr>
        <p:txBody>
          <a:bodyPr>
            <a:normAutofit/>
          </a:bodyPr>
          <a:lstStyle/>
          <a:p>
            <a:pPr marL="399621" indent="-399621"/>
            <a:r>
              <a:rPr lang="en-US" dirty="0"/>
              <a:t>Division by 0 is undefined (same for modulus)</a:t>
            </a:r>
          </a:p>
          <a:p>
            <a:pPr marL="968572" lvl="1" indent="-399621"/>
            <a:r>
              <a:rPr lang="en-US" dirty="0"/>
              <a:t>This is a safety requirement</a:t>
            </a:r>
          </a:p>
          <a:p>
            <a:pPr marL="968572" lvl="1" indent="-399621"/>
            <a:r>
              <a:rPr lang="en-US" i="1" dirty="0">
                <a:solidFill>
                  <a:srgbClr val="0000FF"/>
                </a:solidFill>
                <a:cs typeface="Courier New" pitchFamily="49" charset="0"/>
              </a:rPr>
              <a:t>x</a:t>
            </a:r>
            <a:r>
              <a:rPr lang="en-US" dirty="0">
                <a:solidFill>
                  <a:schemeClr val="tx1"/>
                </a:solidFill>
                <a:cs typeface="Courier New" pitchFamily="49" charset="0"/>
              </a:rPr>
              <a:t>/</a:t>
            </a:r>
            <a:r>
              <a:rPr lang="en-US" i="1" dirty="0">
                <a:solidFill>
                  <a:srgbClr val="C00000"/>
                </a:solidFill>
                <a:cs typeface="Courier New" pitchFamily="49" charset="0"/>
              </a:rPr>
              <a:t>y</a:t>
            </a:r>
            <a:r>
              <a:rPr lang="en-US" dirty="0">
                <a:cs typeface="Courier New" panose="02070309020205020404" pitchFamily="49" charset="0"/>
              </a:rPr>
              <a:t> and </a:t>
            </a:r>
            <a:r>
              <a:rPr lang="en-US" i="1" dirty="0" err="1">
                <a:solidFill>
                  <a:srgbClr val="0000FF"/>
                </a:solidFill>
                <a:cs typeface="Courier New" pitchFamily="49" charset="0"/>
              </a:rPr>
              <a:t>x</a:t>
            </a:r>
            <a:r>
              <a:rPr lang="en-US" dirty="0" err="1">
                <a:solidFill>
                  <a:schemeClr val="tx1"/>
                </a:solidFill>
                <a:cs typeface="Courier New" pitchFamily="49" charset="0"/>
              </a:rPr>
              <a:t>%</a:t>
            </a:r>
            <a:r>
              <a:rPr lang="en-US" i="1" dirty="0" err="1">
                <a:solidFill>
                  <a:srgbClr val="C00000"/>
                </a:solidFill>
                <a:cs typeface="Courier New" pitchFamily="49" charset="0"/>
              </a:rPr>
              <a:t>y</a:t>
            </a:r>
            <a:r>
              <a:rPr lang="en-US" dirty="0">
                <a:cs typeface="Courier New" panose="02070309020205020404" pitchFamily="49" charset="0"/>
              </a:rPr>
              <a:t> have </a:t>
            </a:r>
            <a:r>
              <a:rPr lang="en-US" i="1" dirty="0">
                <a:cs typeface="Courier New" panose="02070309020205020404" pitchFamily="49" charset="0"/>
              </a:rPr>
              <a:t>preconditions</a:t>
            </a:r>
          </a:p>
          <a:p>
            <a:pPr marL="968572" lvl="1" indent="-399621"/>
            <a:endParaRPr lang="en-US" sz="2000" i="1" dirty="0">
              <a:cs typeface="Courier New" panose="02070309020205020404" pitchFamily="49" charset="0"/>
            </a:endParaRPr>
          </a:p>
          <a:p>
            <a:pPr marL="1058882" indent="-2258">
              <a:buNone/>
            </a:pPr>
            <a:r>
              <a:rPr lang="en-US" sz="3400" dirty="0">
                <a:solidFill>
                  <a:srgbClr val="C00000"/>
                </a:solidFill>
                <a:cs typeface="Courier New" panose="02070309020205020404" pitchFamily="49" charset="0"/>
              </a:rPr>
              <a:t>//@requires y != 0;</a:t>
            </a:r>
          </a:p>
          <a:p>
            <a:pPr marL="1058882" indent="-2258">
              <a:spcBef>
                <a:spcPts val="0"/>
              </a:spcBef>
              <a:buNone/>
            </a:pPr>
            <a:r>
              <a:rPr lang="en-US" sz="3400" dirty="0">
                <a:solidFill>
                  <a:srgbClr val="C00000"/>
                </a:solidFill>
                <a:cs typeface="Courier New" panose="02070309020205020404" pitchFamily="49" charset="0"/>
              </a:rPr>
              <a:t>//@requires !(x == </a:t>
            </a:r>
            <a:r>
              <a:rPr lang="en-US" sz="3400" dirty="0" err="1">
                <a:solidFill>
                  <a:srgbClr val="C00000"/>
                </a:solidFill>
                <a:cs typeface="Courier New" panose="02070309020205020404" pitchFamily="49" charset="0"/>
              </a:rPr>
              <a:t>int_min</a:t>
            </a:r>
            <a:r>
              <a:rPr lang="en-US" sz="3400" dirty="0">
                <a:solidFill>
                  <a:srgbClr val="C00000"/>
                </a:solidFill>
                <a:cs typeface="Courier New" panose="02070309020205020404" pitchFamily="49" charset="0"/>
              </a:rPr>
              <a:t>() &amp;&amp; y == -1);</a:t>
            </a:r>
            <a:endParaRPr lang="en-US" sz="1700" dirty="0">
              <a:cs typeface="Courier New" panose="02070309020205020404" pitchFamily="49" charset="0"/>
            </a:endParaRPr>
          </a:p>
          <a:p>
            <a:pPr marL="1092200" lvl="3" indent="0">
              <a:buNone/>
            </a:pPr>
            <a:endParaRPr lang="en-US" sz="2300" dirty="0">
              <a:cs typeface="Courier New" panose="02070309020205020404" pitchFamily="49" charset="0"/>
            </a:endParaRPr>
          </a:p>
        </p:txBody>
      </p:sp>
      <p:sp>
        <p:nvSpPr>
          <p:cNvPr id="4" name="Rectangular Callout 3">
            <a:extLst>
              <a:ext uri="{FF2B5EF4-FFF2-40B4-BE49-F238E27FC236}">
                <a16:creationId xmlns:a16="http://schemas.microsoft.com/office/drawing/2014/main" id="{0A59218E-C27C-7C94-F796-76AB2CEE48B8}"/>
              </a:ext>
            </a:extLst>
          </p:cNvPr>
          <p:cNvSpPr/>
          <p:nvPr/>
        </p:nvSpPr>
        <p:spPr bwMode="auto">
          <a:xfrm>
            <a:off x="4292600" y="6629400"/>
            <a:ext cx="5172442" cy="400110"/>
          </a:xfrm>
          <a:prstGeom prst="wedgeRectCallout">
            <a:avLst>
              <a:gd name="adj1" fmla="val 4169"/>
              <a:gd name="adj2" fmla="val -2725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228600" lvl="2" indent="0" algn="l"/>
            <a:r>
              <a:rPr lang="en-US" sz="2000" b="0" dirty="0">
                <a:cs typeface="Courier New" panose="02070309020205020404" pitchFamily="49" charset="0"/>
              </a:rPr>
              <a:t>Because chips raise errors on </a:t>
            </a:r>
            <a:r>
              <a:rPr lang="en-US" sz="2000" dirty="0" err="1">
                <a:cs typeface="Courier New" panose="02070309020205020404" pitchFamily="49" charset="0"/>
              </a:rPr>
              <a:t>int_min</a:t>
            </a:r>
            <a:r>
              <a:rPr lang="en-US" sz="2000" dirty="0">
                <a:cs typeface="Courier New" panose="02070309020205020404" pitchFamily="49" charset="0"/>
              </a:rPr>
              <a:t>()/-1</a:t>
            </a:r>
          </a:p>
        </p:txBody>
      </p:sp>
    </p:spTree>
    <p:extLst>
      <p:ext uri="{BB962C8B-B14F-4D97-AF65-F5344CB8AC3E}">
        <p14:creationId xmlns:p14="http://schemas.microsoft.com/office/powerpoint/2010/main" val="253489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99DAFF"/>
                </a:solidFill>
              </a:rPr>
              <a:t>Bit Patterns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53</a:t>
            </a:fld>
            <a:endParaRPr lang="en-US" dirty="0"/>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Using </a:t>
            </a:r>
            <a:r>
              <a:rPr lang="en-US" dirty="0" err="1">
                <a:solidFill>
                  <a:srgbClr val="00B050"/>
                </a:solidFill>
              </a:rPr>
              <a:t>int</a:t>
            </a:r>
            <a:r>
              <a:rPr lang="en-US" dirty="0"/>
              <a:t> Beyond Numbers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1871960" cy="6436925"/>
          </a:xfrm>
        </p:spPr>
        <p:txBody>
          <a:bodyPr>
            <a:noAutofit/>
          </a:bodyPr>
          <a:lstStyle/>
          <a:p>
            <a:r>
              <a:rPr lang="en-US" dirty="0"/>
              <a:t>So far, we used the type </a:t>
            </a:r>
            <a:r>
              <a:rPr lang="en-US" dirty="0" err="1">
                <a:solidFill>
                  <a:srgbClr val="00B050"/>
                </a:solidFill>
              </a:rPr>
              <a:t>int</a:t>
            </a:r>
            <a:r>
              <a:rPr lang="en-US" dirty="0"/>
              <a:t> to represent </a:t>
            </a:r>
            <a:r>
              <a:rPr lang="en-US" u="sng" dirty="0"/>
              <a:t>int</a:t>
            </a:r>
            <a:r>
              <a:rPr lang="en-US" dirty="0"/>
              <a:t>egers</a:t>
            </a:r>
          </a:p>
          <a:p>
            <a:pPr lvl="1"/>
            <a:r>
              <a:rPr lang="en-US" dirty="0"/>
              <a:t>Numbers!</a:t>
            </a:r>
          </a:p>
          <a:p>
            <a:pPr marL="1435100" lvl="4" indent="0">
              <a:buNone/>
            </a:pPr>
            <a:endParaRPr lang="en-US" dirty="0"/>
          </a:p>
          <a:p>
            <a:r>
              <a:rPr lang="en-US" dirty="0"/>
              <a:t>We can use an </a:t>
            </a:r>
            <a:r>
              <a:rPr lang="en-US" dirty="0" err="1">
                <a:solidFill>
                  <a:srgbClr val="00B050"/>
                </a:solidFill>
              </a:rPr>
              <a:t>int</a:t>
            </a:r>
            <a:r>
              <a:rPr lang="en-US" dirty="0"/>
              <a:t> to represent any data we can fit in 32 bits</a:t>
            </a:r>
          </a:p>
          <a:p>
            <a:pPr lvl="1"/>
            <a:r>
              <a:rPr lang="en-US" dirty="0">
                <a:solidFill>
                  <a:schemeClr val="tx1"/>
                </a:solidFill>
              </a:rPr>
              <a:t>Pixels</a:t>
            </a:r>
            <a:r>
              <a:rPr lang="en-US" dirty="0"/>
              <a:t>, network packets, etc., </a:t>
            </a:r>
          </a:p>
          <a:p>
            <a:pPr lvl="1"/>
            <a:endParaRPr lang="en-US" dirty="0"/>
          </a:p>
          <a:p>
            <a:r>
              <a:rPr lang="en-US" dirty="0"/>
              <a:t>Hence, an </a:t>
            </a:r>
            <a:r>
              <a:rPr lang="en-US" dirty="0">
                <a:solidFill>
                  <a:srgbClr val="00B050"/>
                </a:solidFill>
              </a:rPr>
              <a:t>int</a:t>
            </a:r>
            <a:r>
              <a:rPr lang="en-US" dirty="0"/>
              <a:t> doesn’t only represent numbers but a </a:t>
            </a:r>
            <a:r>
              <a:rPr lang="en-US" b="1" i="1" dirty="0">
                <a:solidFill>
                  <a:srgbClr val="00B050"/>
                </a:solidFill>
              </a:rPr>
              <a:t>bit pattern</a:t>
            </a:r>
          </a:p>
          <a:p>
            <a:pPr marL="0" indent="0">
              <a:buNone/>
            </a:pPr>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54</a:t>
            </a:fld>
            <a:endParaRPr lang="en-US" dirty="0"/>
          </a:p>
        </p:txBody>
      </p:sp>
    </p:spTree>
    <p:extLst>
      <p:ext uri="{BB962C8B-B14F-4D97-AF65-F5344CB8AC3E}">
        <p14:creationId xmlns:p14="http://schemas.microsoft.com/office/powerpoint/2010/main" val="21772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Pixels as 32-bit </a:t>
            </a:r>
            <a:r>
              <a:rPr lang="en-US" dirty="0">
                <a:solidFill>
                  <a:srgbClr val="00B050"/>
                </a:solidFill>
              </a:rPr>
              <a:t>int</a:t>
            </a:r>
            <a:r>
              <a:rPr lang="en-US" dirty="0"/>
              <a:t>’s</a:t>
            </a:r>
          </a:p>
        </p:txBody>
      </p:sp>
      <p:sp>
        <p:nvSpPr>
          <p:cNvPr id="10" name="Content Placeholder 9"/>
          <p:cNvSpPr>
            <a:spLocks noGrp="1"/>
          </p:cNvSpPr>
          <p:nvPr>
            <p:ph idx="1"/>
          </p:nvPr>
        </p:nvSpPr>
        <p:spPr/>
        <p:txBody>
          <a:bodyPr/>
          <a:lstStyle/>
          <a:p>
            <a:r>
              <a:rPr lang="en-US" dirty="0"/>
              <a:t>A </a:t>
            </a:r>
            <a:r>
              <a:rPr lang="en-US" b="1" dirty="0"/>
              <a:t>pixel</a:t>
            </a:r>
            <a:r>
              <a:rPr lang="en-US" dirty="0"/>
              <a:t> is a dot of color in an image</a:t>
            </a:r>
          </a:p>
          <a:p>
            <a:pPr lvl="1"/>
            <a:r>
              <a:rPr lang="en-US" dirty="0"/>
              <a:t>The color of a pixel can be described by specifying:</a:t>
            </a:r>
          </a:p>
          <a:p>
            <a:pPr lvl="2"/>
            <a:r>
              <a:rPr lang="en-US" dirty="0"/>
              <a:t>How much </a:t>
            </a:r>
            <a:r>
              <a:rPr lang="en-US" b="1" dirty="0">
                <a:solidFill>
                  <a:srgbClr val="FF0000"/>
                </a:solidFill>
              </a:rPr>
              <a:t>red</a:t>
            </a:r>
            <a:r>
              <a:rPr lang="en-US" dirty="0"/>
              <a:t>, </a:t>
            </a:r>
            <a:r>
              <a:rPr lang="en-US" b="1" dirty="0">
                <a:solidFill>
                  <a:srgbClr val="00B050"/>
                </a:solidFill>
              </a:rPr>
              <a:t>green</a:t>
            </a:r>
            <a:r>
              <a:rPr lang="en-US" dirty="0"/>
              <a:t> and </a:t>
            </a:r>
            <a:r>
              <a:rPr lang="en-US" b="1" dirty="0">
                <a:solidFill>
                  <a:srgbClr val="0070C0"/>
                </a:solidFill>
              </a:rPr>
              <a:t>blue</a:t>
            </a:r>
            <a:r>
              <a:rPr lang="en-US" dirty="0"/>
              <a:t> it contains</a:t>
            </a:r>
          </a:p>
          <a:p>
            <a:pPr lvl="2"/>
            <a:r>
              <a:rPr lang="en-US" dirty="0"/>
              <a:t>How opaque it is – this part is called the </a:t>
            </a:r>
            <a:r>
              <a:rPr lang="en-US" b="1" dirty="0"/>
              <a:t>alpha</a:t>
            </a:r>
            <a:r>
              <a:rPr lang="en-US" dirty="0"/>
              <a:t> component</a:t>
            </a:r>
          </a:p>
          <a:p>
            <a:pPr lvl="4"/>
            <a:endParaRPr lang="en-US" dirty="0"/>
          </a:p>
          <a:p>
            <a:r>
              <a:rPr lang="en-US" dirty="0"/>
              <a:t>Pixels are efficiently represented as bit patterns</a:t>
            </a:r>
          </a:p>
          <a:p>
            <a:endParaRPr lang="en-US" dirty="0"/>
          </a:p>
          <a:p>
            <a:pPr lvl="1"/>
            <a:endParaRPr lang="en-US" dirty="0"/>
          </a:p>
          <a:p>
            <a:pPr lvl="2"/>
            <a:endParaRPr lang="en-US" dirty="0"/>
          </a:p>
          <a:p>
            <a:pPr lvl="2"/>
            <a:endParaRPr lang="en-US" dirty="0"/>
          </a:p>
          <a:p>
            <a:pPr lvl="1"/>
            <a:r>
              <a:rPr lang="en-US" dirty="0"/>
              <a:t>A value of 0 for </a:t>
            </a:r>
            <a:r>
              <a:rPr lang="en-US" dirty="0">
                <a:solidFill>
                  <a:srgbClr val="0070C0"/>
                </a:solidFill>
              </a:rPr>
              <a:t>blue</a:t>
            </a:r>
            <a:r>
              <a:rPr lang="en-US" dirty="0"/>
              <a:t> means no blue while a value of 255 means maximally blue (</a:t>
            </a:r>
            <a:r>
              <a:rPr lang="en-US" i="1" dirty="0"/>
              <a:t>similarly for </a:t>
            </a:r>
            <a:r>
              <a:rPr lang="en-US" i="1" dirty="0">
                <a:solidFill>
                  <a:srgbClr val="00B050"/>
                </a:solidFill>
              </a:rPr>
              <a:t>green</a:t>
            </a:r>
            <a:r>
              <a:rPr lang="en-US" i="1" dirty="0"/>
              <a:t> and </a:t>
            </a:r>
            <a:r>
              <a:rPr lang="en-US" i="1" dirty="0">
                <a:solidFill>
                  <a:srgbClr val="FF0000"/>
                </a:solidFill>
              </a:rPr>
              <a:t>red</a:t>
            </a:r>
            <a:r>
              <a:rPr lang="en-US" dirty="0"/>
              <a:t>) </a:t>
            </a:r>
            <a:endParaRPr lang="en-US" dirty="0">
              <a:solidFill>
                <a:srgbClr val="0070C0"/>
              </a:solidFill>
            </a:endParaRPr>
          </a:p>
          <a:p>
            <a:pPr lvl="1"/>
            <a:r>
              <a:rPr lang="en-US" dirty="0"/>
              <a:t>A value of 0 for </a:t>
            </a:r>
            <a:r>
              <a:rPr lang="en-US" b="1" dirty="0"/>
              <a:t>alpha</a:t>
            </a:r>
            <a:r>
              <a:rPr lang="en-US" dirty="0"/>
              <a:t> means fully transparent while a value of 255 means fully opaque</a:t>
            </a:r>
          </a:p>
        </p:txBody>
      </p:sp>
      <p:sp>
        <p:nvSpPr>
          <p:cNvPr id="7" name="Slide Number Placeholder 6"/>
          <p:cNvSpPr>
            <a:spLocks noGrp="1"/>
          </p:cNvSpPr>
          <p:nvPr>
            <p:ph type="sldNum" sz="quarter" idx="10"/>
          </p:nvPr>
        </p:nvSpPr>
        <p:spPr/>
        <p:txBody>
          <a:bodyPr/>
          <a:lstStyle/>
          <a:p>
            <a:fld id="{25C490D4-7A1B-45D2-B551-E1B1E148D9B2}" type="slidenum">
              <a:rPr lang="en-US" smtClean="0"/>
              <a:pPr/>
              <a:t>55</a:t>
            </a:fld>
            <a:endParaRPr lang="en-US" dirty="0"/>
          </a:p>
        </p:txBody>
      </p:sp>
      <p:graphicFrame>
        <p:nvGraphicFramePr>
          <p:cNvPr id="5" name="Table 4"/>
          <p:cNvGraphicFramePr>
            <a:graphicFrameLocks noGrp="1"/>
          </p:cNvGraphicFramePr>
          <p:nvPr/>
        </p:nvGraphicFramePr>
        <p:xfrm>
          <a:off x="725752" y="5029200"/>
          <a:ext cx="11270820" cy="1394404"/>
        </p:xfrm>
        <a:graphic>
          <a:graphicData uri="http://schemas.openxmlformats.org/drawingml/2006/table">
            <a:tbl>
              <a:tblPr>
                <a:tableStyleId>{5C22544A-7EE6-4342-B048-85BDC9FD1C3A}</a:tableStyleId>
              </a:tblPr>
              <a:tblGrid>
                <a:gridCol w="338576">
                  <a:extLst>
                    <a:ext uri="{9D8B030D-6E8A-4147-A177-3AD203B41FA5}">
                      <a16:colId xmlns:a16="http://schemas.microsoft.com/office/drawing/2014/main" val="20000"/>
                    </a:ext>
                  </a:extLst>
                </a:gridCol>
                <a:gridCol w="352653">
                  <a:extLst>
                    <a:ext uri="{9D8B030D-6E8A-4147-A177-3AD203B41FA5}">
                      <a16:colId xmlns:a16="http://schemas.microsoft.com/office/drawing/2014/main" val="20001"/>
                    </a:ext>
                  </a:extLst>
                </a:gridCol>
                <a:gridCol w="352653">
                  <a:extLst>
                    <a:ext uri="{9D8B030D-6E8A-4147-A177-3AD203B41FA5}">
                      <a16:colId xmlns:a16="http://schemas.microsoft.com/office/drawing/2014/main" val="20002"/>
                    </a:ext>
                  </a:extLst>
                </a:gridCol>
                <a:gridCol w="352653">
                  <a:extLst>
                    <a:ext uri="{9D8B030D-6E8A-4147-A177-3AD203B41FA5}">
                      <a16:colId xmlns:a16="http://schemas.microsoft.com/office/drawing/2014/main" val="20003"/>
                    </a:ext>
                  </a:extLst>
                </a:gridCol>
                <a:gridCol w="352653">
                  <a:extLst>
                    <a:ext uri="{9D8B030D-6E8A-4147-A177-3AD203B41FA5}">
                      <a16:colId xmlns:a16="http://schemas.microsoft.com/office/drawing/2014/main" val="20004"/>
                    </a:ext>
                  </a:extLst>
                </a:gridCol>
                <a:gridCol w="352653">
                  <a:extLst>
                    <a:ext uri="{9D8B030D-6E8A-4147-A177-3AD203B41FA5}">
                      <a16:colId xmlns:a16="http://schemas.microsoft.com/office/drawing/2014/main" val="20005"/>
                    </a:ext>
                  </a:extLst>
                </a:gridCol>
                <a:gridCol w="352653">
                  <a:extLst>
                    <a:ext uri="{9D8B030D-6E8A-4147-A177-3AD203B41FA5}">
                      <a16:colId xmlns:a16="http://schemas.microsoft.com/office/drawing/2014/main" val="20006"/>
                    </a:ext>
                  </a:extLst>
                </a:gridCol>
                <a:gridCol w="352653">
                  <a:extLst>
                    <a:ext uri="{9D8B030D-6E8A-4147-A177-3AD203B41FA5}">
                      <a16:colId xmlns:a16="http://schemas.microsoft.com/office/drawing/2014/main" val="20007"/>
                    </a:ext>
                  </a:extLst>
                </a:gridCol>
                <a:gridCol w="371174">
                  <a:extLst>
                    <a:ext uri="{9D8B030D-6E8A-4147-A177-3AD203B41FA5}">
                      <a16:colId xmlns:a16="http://schemas.microsoft.com/office/drawing/2014/main" val="20008"/>
                    </a:ext>
                  </a:extLst>
                </a:gridCol>
                <a:gridCol w="334133">
                  <a:extLst>
                    <a:ext uri="{9D8B030D-6E8A-4147-A177-3AD203B41FA5}">
                      <a16:colId xmlns:a16="http://schemas.microsoft.com/office/drawing/2014/main" val="20009"/>
                    </a:ext>
                  </a:extLst>
                </a:gridCol>
                <a:gridCol w="352653">
                  <a:extLst>
                    <a:ext uri="{9D8B030D-6E8A-4147-A177-3AD203B41FA5}">
                      <a16:colId xmlns:a16="http://schemas.microsoft.com/office/drawing/2014/main" val="20010"/>
                    </a:ext>
                  </a:extLst>
                </a:gridCol>
                <a:gridCol w="352653">
                  <a:extLst>
                    <a:ext uri="{9D8B030D-6E8A-4147-A177-3AD203B41FA5}">
                      <a16:colId xmlns:a16="http://schemas.microsoft.com/office/drawing/2014/main" val="20011"/>
                    </a:ext>
                  </a:extLst>
                </a:gridCol>
                <a:gridCol w="352653">
                  <a:extLst>
                    <a:ext uri="{9D8B030D-6E8A-4147-A177-3AD203B41FA5}">
                      <a16:colId xmlns:a16="http://schemas.microsoft.com/office/drawing/2014/main" val="20012"/>
                    </a:ext>
                  </a:extLst>
                </a:gridCol>
                <a:gridCol w="352653">
                  <a:extLst>
                    <a:ext uri="{9D8B030D-6E8A-4147-A177-3AD203B41FA5}">
                      <a16:colId xmlns:a16="http://schemas.microsoft.com/office/drawing/2014/main" val="20013"/>
                    </a:ext>
                  </a:extLst>
                </a:gridCol>
                <a:gridCol w="352653">
                  <a:extLst>
                    <a:ext uri="{9D8B030D-6E8A-4147-A177-3AD203B41FA5}">
                      <a16:colId xmlns:a16="http://schemas.microsoft.com/office/drawing/2014/main" val="20014"/>
                    </a:ext>
                  </a:extLst>
                </a:gridCol>
                <a:gridCol w="352653">
                  <a:extLst>
                    <a:ext uri="{9D8B030D-6E8A-4147-A177-3AD203B41FA5}">
                      <a16:colId xmlns:a16="http://schemas.microsoft.com/office/drawing/2014/main" val="20015"/>
                    </a:ext>
                  </a:extLst>
                </a:gridCol>
                <a:gridCol w="352653">
                  <a:extLst>
                    <a:ext uri="{9D8B030D-6E8A-4147-A177-3AD203B41FA5}">
                      <a16:colId xmlns:a16="http://schemas.microsoft.com/office/drawing/2014/main" val="20016"/>
                    </a:ext>
                  </a:extLst>
                </a:gridCol>
                <a:gridCol w="352653">
                  <a:extLst>
                    <a:ext uri="{9D8B030D-6E8A-4147-A177-3AD203B41FA5}">
                      <a16:colId xmlns:a16="http://schemas.microsoft.com/office/drawing/2014/main" val="20017"/>
                    </a:ext>
                  </a:extLst>
                </a:gridCol>
                <a:gridCol w="352653">
                  <a:extLst>
                    <a:ext uri="{9D8B030D-6E8A-4147-A177-3AD203B41FA5}">
                      <a16:colId xmlns:a16="http://schemas.microsoft.com/office/drawing/2014/main" val="20018"/>
                    </a:ext>
                  </a:extLst>
                </a:gridCol>
                <a:gridCol w="352653">
                  <a:extLst>
                    <a:ext uri="{9D8B030D-6E8A-4147-A177-3AD203B41FA5}">
                      <a16:colId xmlns:a16="http://schemas.microsoft.com/office/drawing/2014/main" val="20019"/>
                    </a:ext>
                  </a:extLst>
                </a:gridCol>
                <a:gridCol w="352653">
                  <a:extLst>
                    <a:ext uri="{9D8B030D-6E8A-4147-A177-3AD203B41FA5}">
                      <a16:colId xmlns:a16="http://schemas.microsoft.com/office/drawing/2014/main" val="20020"/>
                    </a:ext>
                  </a:extLst>
                </a:gridCol>
                <a:gridCol w="352653">
                  <a:extLst>
                    <a:ext uri="{9D8B030D-6E8A-4147-A177-3AD203B41FA5}">
                      <a16:colId xmlns:a16="http://schemas.microsoft.com/office/drawing/2014/main" val="20021"/>
                    </a:ext>
                  </a:extLst>
                </a:gridCol>
                <a:gridCol w="352653">
                  <a:extLst>
                    <a:ext uri="{9D8B030D-6E8A-4147-A177-3AD203B41FA5}">
                      <a16:colId xmlns:a16="http://schemas.microsoft.com/office/drawing/2014/main" val="20022"/>
                    </a:ext>
                  </a:extLst>
                </a:gridCol>
                <a:gridCol w="352653">
                  <a:extLst>
                    <a:ext uri="{9D8B030D-6E8A-4147-A177-3AD203B41FA5}">
                      <a16:colId xmlns:a16="http://schemas.microsoft.com/office/drawing/2014/main" val="20023"/>
                    </a:ext>
                  </a:extLst>
                </a:gridCol>
                <a:gridCol w="352653">
                  <a:extLst>
                    <a:ext uri="{9D8B030D-6E8A-4147-A177-3AD203B41FA5}">
                      <a16:colId xmlns:a16="http://schemas.microsoft.com/office/drawing/2014/main" val="20024"/>
                    </a:ext>
                  </a:extLst>
                </a:gridCol>
                <a:gridCol w="352653">
                  <a:extLst>
                    <a:ext uri="{9D8B030D-6E8A-4147-A177-3AD203B41FA5}">
                      <a16:colId xmlns:a16="http://schemas.microsoft.com/office/drawing/2014/main" val="20025"/>
                    </a:ext>
                  </a:extLst>
                </a:gridCol>
                <a:gridCol w="352653">
                  <a:extLst>
                    <a:ext uri="{9D8B030D-6E8A-4147-A177-3AD203B41FA5}">
                      <a16:colId xmlns:a16="http://schemas.microsoft.com/office/drawing/2014/main" val="20026"/>
                    </a:ext>
                  </a:extLst>
                </a:gridCol>
                <a:gridCol w="352653">
                  <a:extLst>
                    <a:ext uri="{9D8B030D-6E8A-4147-A177-3AD203B41FA5}">
                      <a16:colId xmlns:a16="http://schemas.microsoft.com/office/drawing/2014/main" val="20027"/>
                    </a:ext>
                  </a:extLst>
                </a:gridCol>
                <a:gridCol w="352653">
                  <a:extLst>
                    <a:ext uri="{9D8B030D-6E8A-4147-A177-3AD203B41FA5}">
                      <a16:colId xmlns:a16="http://schemas.microsoft.com/office/drawing/2014/main" val="20028"/>
                    </a:ext>
                  </a:extLst>
                </a:gridCol>
                <a:gridCol w="352653">
                  <a:extLst>
                    <a:ext uri="{9D8B030D-6E8A-4147-A177-3AD203B41FA5}">
                      <a16:colId xmlns:a16="http://schemas.microsoft.com/office/drawing/2014/main" val="20029"/>
                    </a:ext>
                  </a:extLst>
                </a:gridCol>
                <a:gridCol w="352653">
                  <a:extLst>
                    <a:ext uri="{9D8B030D-6E8A-4147-A177-3AD203B41FA5}">
                      <a16:colId xmlns:a16="http://schemas.microsoft.com/office/drawing/2014/main" val="20030"/>
                    </a:ext>
                  </a:extLst>
                </a:gridCol>
                <a:gridCol w="352653">
                  <a:extLst>
                    <a:ext uri="{9D8B030D-6E8A-4147-A177-3AD203B41FA5}">
                      <a16:colId xmlns:a16="http://schemas.microsoft.com/office/drawing/2014/main" val="20031"/>
                    </a:ext>
                  </a:extLst>
                </a:gridCol>
              </a:tblGrid>
              <a:tr h="527417">
                <a:tc gridSpan="8">
                  <a:txBody>
                    <a:bodyPr/>
                    <a:lstStyle/>
                    <a:p>
                      <a:pPr algn="ctr"/>
                      <a:r>
                        <a:rPr lang="en-US" sz="2600" dirty="0"/>
                        <a:t>alpha</a:t>
                      </a:r>
                    </a:p>
                  </a:txBody>
                  <a:tcPr marL="130048" marR="130048" marT="65024" marB="65024">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600" dirty="0"/>
                        <a:t>red</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green</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blue</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339570">
                <a:tc>
                  <a:txBody>
                    <a:bodyPr/>
                    <a:lstStyle/>
                    <a:p>
                      <a:pPr algn="ctr"/>
                      <a:r>
                        <a:rPr lang="en-US" sz="1400" dirty="0"/>
                        <a:t>31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0</a:t>
                      </a:r>
                    </a:p>
                  </a:txBody>
                  <a:tcPr marL="0" marR="0" marT="0" marB="65024"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7417">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5" name="Rectangular Callout 14"/>
          <p:cNvSpPr/>
          <p:nvPr/>
        </p:nvSpPr>
        <p:spPr bwMode="auto">
          <a:xfrm>
            <a:off x="10388600" y="2342926"/>
            <a:ext cx="2528898" cy="707886"/>
          </a:xfrm>
          <a:prstGeom prst="wedgeRectCallout">
            <a:avLst>
              <a:gd name="adj1" fmla="val -72987"/>
              <a:gd name="adj2" fmla="val 10079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This is called the</a:t>
            </a:r>
            <a:br>
              <a:rPr lang="en-US" sz="2000" b="0" dirty="0"/>
            </a:br>
            <a:r>
              <a:rPr lang="en-US" sz="2000" b="0" i="1" dirty="0"/>
              <a:t>ARGB</a:t>
            </a:r>
            <a:r>
              <a:rPr lang="en-US" sz="2000" b="0" dirty="0"/>
              <a:t> representation</a:t>
            </a:r>
          </a:p>
        </p:txBody>
      </p:sp>
    </p:spTree>
    <p:extLst>
      <p:ext uri="{BB962C8B-B14F-4D97-AF65-F5344CB8AC3E}">
        <p14:creationId xmlns:p14="http://schemas.microsoft.com/office/powerpoint/2010/main" val="79903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847026"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 name="Title 3"/>
          <p:cNvSpPr>
            <a:spLocks noGrp="1"/>
          </p:cNvSpPr>
          <p:nvPr>
            <p:ph type="title"/>
          </p:nvPr>
        </p:nvSpPr>
        <p:spPr/>
        <p:txBody>
          <a:bodyPr>
            <a:normAutofit/>
          </a:bodyPr>
          <a:lstStyle/>
          <a:p>
            <a:r>
              <a:rPr lang="en-US" dirty="0"/>
              <a:t>Pixels as Bit Patterns</a:t>
            </a:r>
          </a:p>
        </p:txBody>
      </p:sp>
      <p:sp>
        <p:nvSpPr>
          <p:cNvPr id="9" name="Content Placeholder 8"/>
          <p:cNvSpPr>
            <a:spLocks noGrp="1"/>
          </p:cNvSpPr>
          <p:nvPr>
            <p:ph idx="1"/>
          </p:nvPr>
        </p:nvSpPr>
        <p:spPr/>
        <p:txBody>
          <a:bodyPr/>
          <a:lstStyle/>
          <a:p>
            <a:r>
              <a:rPr lang="en-US" dirty="0"/>
              <a:t>To describe a pixel, we need to give all its 32 bits</a:t>
            </a:r>
          </a:p>
          <a:p>
            <a:pPr lvl="2"/>
            <a:r>
              <a:rPr lang="en-US" dirty="0"/>
              <a:t>E.g., </a:t>
            </a:r>
            <a:r>
              <a:rPr lang="en-US" dirty="0">
                <a:cs typeface="Courier New" pitchFamily="49" charset="0"/>
              </a:rPr>
              <a:t>10110011011100110101101011111001</a:t>
            </a:r>
          </a:p>
          <a:p>
            <a:pPr lvl="1"/>
            <a:r>
              <a:rPr lang="en-US" dirty="0"/>
              <a:t>We are better off using hexadecimal</a:t>
            </a:r>
          </a:p>
          <a:p>
            <a:pPr lvl="2"/>
            <a:r>
              <a:rPr lang="en-US" dirty="0"/>
              <a:t>0xB3735AF9</a:t>
            </a:r>
          </a:p>
        </p:txBody>
      </p:sp>
      <p:graphicFrame>
        <p:nvGraphicFramePr>
          <p:cNvPr id="5" name="Table 4"/>
          <p:cNvGraphicFramePr>
            <a:graphicFrameLocks noGrp="1"/>
          </p:cNvGraphicFramePr>
          <p:nvPr/>
        </p:nvGraphicFramePr>
        <p:xfrm>
          <a:off x="725752" y="4390997"/>
          <a:ext cx="11270820" cy="1394404"/>
        </p:xfrm>
        <a:graphic>
          <a:graphicData uri="http://schemas.openxmlformats.org/drawingml/2006/table">
            <a:tbl>
              <a:tblPr>
                <a:tableStyleId>{5C22544A-7EE6-4342-B048-85BDC9FD1C3A}</a:tableStyleId>
              </a:tblPr>
              <a:tblGrid>
                <a:gridCol w="338576">
                  <a:extLst>
                    <a:ext uri="{9D8B030D-6E8A-4147-A177-3AD203B41FA5}">
                      <a16:colId xmlns:a16="http://schemas.microsoft.com/office/drawing/2014/main" val="20000"/>
                    </a:ext>
                  </a:extLst>
                </a:gridCol>
                <a:gridCol w="352653">
                  <a:extLst>
                    <a:ext uri="{9D8B030D-6E8A-4147-A177-3AD203B41FA5}">
                      <a16:colId xmlns:a16="http://schemas.microsoft.com/office/drawing/2014/main" val="20001"/>
                    </a:ext>
                  </a:extLst>
                </a:gridCol>
                <a:gridCol w="352653">
                  <a:extLst>
                    <a:ext uri="{9D8B030D-6E8A-4147-A177-3AD203B41FA5}">
                      <a16:colId xmlns:a16="http://schemas.microsoft.com/office/drawing/2014/main" val="20002"/>
                    </a:ext>
                  </a:extLst>
                </a:gridCol>
                <a:gridCol w="352653">
                  <a:extLst>
                    <a:ext uri="{9D8B030D-6E8A-4147-A177-3AD203B41FA5}">
                      <a16:colId xmlns:a16="http://schemas.microsoft.com/office/drawing/2014/main" val="20003"/>
                    </a:ext>
                  </a:extLst>
                </a:gridCol>
                <a:gridCol w="352653">
                  <a:extLst>
                    <a:ext uri="{9D8B030D-6E8A-4147-A177-3AD203B41FA5}">
                      <a16:colId xmlns:a16="http://schemas.microsoft.com/office/drawing/2014/main" val="20004"/>
                    </a:ext>
                  </a:extLst>
                </a:gridCol>
                <a:gridCol w="352653">
                  <a:extLst>
                    <a:ext uri="{9D8B030D-6E8A-4147-A177-3AD203B41FA5}">
                      <a16:colId xmlns:a16="http://schemas.microsoft.com/office/drawing/2014/main" val="20005"/>
                    </a:ext>
                  </a:extLst>
                </a:gridCol>
                <a:gridCol w="352653">
                  <a:extLst>
                    <a:ext uri="{9D8B030D-6E8A-4147-A177-3AD203B41FA5}">
                      <a16:colId xmlns:a16="http://schemas.microsoft.com/office/drawing/2014/main" val="20006"/>
                    </a:ext>
                  </a:extLst>
                </a:gridCol>
                <a:gridCol w="352653">
                  <a:extLst>
                    <a:ext uri="{9D8B030D-6E8A-4147-A177-3AD203B41FA5}">
                      <a16:colId xmlns:a16="http://schemas.microsoft.com/office/drawing/2014/main" val="20007"/>
                    </a:ext>
                  </a:extLst>
                </a:gridCol>
                <a:gridCol w="371174">
                  <a:extLst>
                    <a:ext uri="{9D8B030D-6E8A-4147-A177-3AD203B41FA5}">
                      <a16:colId xmlns:a16="http://schemas.microsoft.com/office/drawing/2014/main" val="20008"/>
                    </a:ext>
                  </a:extLst>
                </a:gridCol>
                <a:gridCol w="334133">
                  <a:extLst>
                    <a:ext uri="{9D8B030D-6E8A-4147-A177-3AD203B41FA5}">
                      <a16:colId xmlns:a16="http://schemas.microsoft.com/office/drawing/2014/main" val="20009"/>
                    </a:ext>
                  </a:extLst>
                </a:gridCol>
                <a:gridCol w="352653">
                  <a:extLst>
                    <a:ext uri="{9D8B030D-6E8A-4147-A177-3AD203B41FA5}">
                      <a16:colId xmlns:a16="http://schemas.microsoft.com/office/drawing/2014/main" val="20010"/>
                    </a:ext>
                  </a:extLst>
                </a:gridCol>
                <a:gridCol w="352653">
                  <a:extLst>
                    <a:ext uri="{9D8B030D-6E8A-4147-A177-3AD203B41FA5}">
                      <a16:colId xmlns:a16="http://schemas.microsoft.com/office/drawing/2014/main" val="20011"/>
                    </a:ext>
                  </a:extLst>
                </a:gridCol>
                <a:gridCol w="352653">
                  <a:extLst>
                    <a:ext uri="{9D8B030D-6E8A-4147-A177-3AD203B41FA5}">
                      <a16:colId xmlns:a16="http://schemas.microsoft.com/office/drawing/2014/main" val="20012"/>
                    </a:ext>
                  </a:extLst>
                </a:gridCol>
                <a:gridCol w="352653">
                  <a:extLst>
                    <a:ext uri="{9D8B030D-6E8A-4147-A177-3AD203B41FA5}">
                      <a16:colId xmlns:a16="http://schemas.microsoft.com/office/drawing/2014/main" val="20013"/>
                    </a:ext>
                  </a:extLst>
                </a:gridCol>
                <a:gridCol w="352653">
                  <a:extLst>
                    <a:ext uri="{9D8B030D-6E8A-4147-A177-3AD203B41FA5}">
                      <a16:colId xmlns:a16="http://schemas.microsoft.com/office/drawing/2014/main" val="20014"/>
                    </a:ext>
                  </a:extLst>
                </a:gridCol>
                <a:gridCol w="352653">
                  <a:extLst>
                    <a:ext uri="{9D8B030D-6E8A-4147-A177-3AD203B41FA5}">
                      <a16:colId xmlns:a16="http://schemas.microsoft.com/office/drawing/2014/main" val="20015"/>
                    </a:ext>
                  </a:extLst>
                </a:gridCol>
                <a:gridCol w="352653">
                  <a:extLst>
                    <a:ext uri="{9D8B030D-6E8A-4147-A177-3AD203B41FA5}">
                      <a16:colId xmlns:a16="http://schemas.microsoft.com/office/drawing/2014/main" val="20016"/>
                    </a:ext>
                  </a:extLst>
                </a:gridCol>
                <a:gridCol w="352653">
                  <a:extLst>
                    <a:ext uri="{9D8B030D-6E8A-4147-A177-3AD203B41FA5}">
                      <a16:colId xmlns:a16="http://schemas.microsoft.com/office/drawing/2014/main" val="20017"/>
                    </a:ext>
                  </a:extLst>
                </a:gridCol>
                <a:gridCol w="352653">
                  <a:extLst>
                    <a:ext uri="{9D8B030D-6E8A-4147-A177-3AD203B41FA5}">
                      <a16:colId xmlns:a16="http://schemas.microsoft.com/office/drawing/2014/main" val="20018"/>
                    </a:ext>
                  </a:extLst>
                </a:gridCol>
                <a:gridCol w="352653">
                  <a:extLst>
                    <a:ext uri="{9D8B030D-6E8A-4147-A177-3AD203B41FA5}">
                      <a16:colId xmlns:a16="http://schemas.microsoft.com/office/drawing/2014/main" val="20019"/>
                    </a:ext>
                  </a:extLst>
                </a:gridCol>
                <a:gridCol w="352653">
                  <a:extLst>
                    <a:ext uri="{9D8B030D-6E8A-4147-A177-3AD203B41FA5}">
                      <a16:colId xmlns:a16="http://schemas.microsoft.com/office/drawing/2014/main" val="20020"/>
                    </a:ext>
                  </a:extLst>
                </a:gridCol>
                <a:gridCol w="352653">
                  <a:extLst>
                    <a:ext uri="{9D8B030D-6E8A-4147-A177-3AD203B41FA5}">
                      <a16:colId xmlns:a16="http://schemas.microsoft.com/office/drawing/2014/main" val="20021"/>
                    </a:ext>
                  </a:extLst>
                </a:gridCol>
                <a:gridCol w="352653">
                  <a:extLst>
                    <a:ext uri="{9D8B030D-6E8A-4147-A177-3AD203B41FA5}">
                      <a16:colId xmlns:a16="http://schemas.microsoft.com/office/drawing/2014/main" val="20022"/>
                    </a:ext>
                  </a:extLst>
                </a:gridCol>
                <a:gridCol w="352653">
                  <a:extLst>
                    <a:ext uri="{9D8B030D-6E8A-4147-A177-3AD203B41FA5}">
                      <a16:colId xmlns:a16="http://schemas.microsoft.com/office/drawing/2014/main" val="20023"/>
                    </a:ext>
                  </a:extLst>
                </a:gridCol>
                <a:gridCol w="352653">
                  <a:extLst>
                    <a:ext uri="{9D8B030D-6E8A-4147-A177-3AD203B41FA5}">
                      <a16:colId xmlns:a16="http://schemas.microsoft.com/office/drawing/2014/main" val="20024"/>
                    </a:ext>
                  </a:extLst>
                </a:gridCol>
                <a:gridCol w="352653">
                  <a:extLst>
                    <a:ext uri="{9D8B030D-6E8A-4147-A177-3AD203B41FA5}">
                      <a16:colId xmlns:a16="http://schemas.microsoft.com/office/drawing/2014/main" val="20025"/>
                    </a:ext>
                  </a:extLst>
                </a:gridCol>
                <a:gridCol w="352653">
                  <a:extLst>
                    <a:ext uri="{9D8B030D-6E8A-4147-A177-3AD203B41FA5}">
                      <a16:colId xmlns:a16="http://schemas.microsoft.com/office/drawing/2014/main" val="20026"/>
                    </a:ext>
                  </a:extLst>
                </a:gridCol>
                <a:gridCol w="352653">
                  <a:extLst>
                    <a:ext uri="{9D8B030D-6E8A-4147-A177-3AD203B41FA5}">
                      <a16:colId xmlns:a16="http://schemas.microsoft.com/office/drawing/2014/main" val="20027"/>
                    </a:ext>
                  </a:extLst>
                </a:gridCol>
                <a:gridCol w="352653">
                  <a:extLst>
                    <a:ext uri="{9D8B030D-6E8A-4147-A177-3AD203B41FA5}">
                      <a16:colId xmlns:a16="http://schemas.microsoft.com/office/drawing/2014/main" val="20028"/>
                    </a:ext>
                  </a:extLst>
                </a:gridCol>
                <a:gridCol w="352653">
                  <a:extLst>
                    <a:ext uri="{9D8B030D-6E8A-4147-A177-3AD203B41FA5}">
                      <a16:colId xmlns:a16="http://schemas.microsoft.com/office/drawing/2014/main" val="20029"/>
                    </a:ext>
                  </a:extLst>
                </a:gridCol>
                <a:gridCol w="352653">
                  <a:extLst>
                    <a:ext uri="{9D8B030D-6E8A-4147-A177-3AD203B41FA5}">
                      <a16:colId xmlns:a16="http://schemas.microsoft.com/office/drawing/2014/main" val="20030"/>
                    </a:ext>
                  </a:extLst>
                </a:gridCol>
                <a:gridCol w="352653">
                  <a:extLst>
                    <a:ext uri="{9D8B030D-6E8A-4147-A177-3AD203B41FA5}">
                      <a16:colId xmlns:a16="http://schemas.microsoft.com/office/drawing/2014/main" val="20031"/>
                    </a:ext>
                  </a:extLst>
                </a:gridCol>
              </a:tblGrid>
              <a:tr h="527417">
                <a:tc gridSpan="8">
                  <a:txBody>
                    <a:bodyPr/>
                    <a:lstStyle/>
                    <a:p>
                      <a:pPr algn="ctr"/>
                      <a:r>
                        <a:rPr lang="en-US" sz="2600" dirty="0"/>
                        <a:t>alpha</a:t>
                      </a:r>
                    </a:p>
                  </a:txBody>
                  <a:tcPr marL="130048" marR="130048" marT="65024" marB="65024">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600" dirty="0"/>
                        <a:t>red</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green</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blue</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339570">
                <a:tc>
                  <a:txBody>
                    <a:bodyPr/>
                    <a:lstStyle/>
                    <a:p>
                      <a:pPr algn="ctr"/>
                      <a:r>
                        <a:rPr lang="en-US" sz="1400" dirty="0"/>
                        <a:t>31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0</a:t>
                      </a:r>
                    </a:p>
                  </a:txBody>
                  <a:tcPr marL="0" marR="0" marT="0" marB="65024"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7417">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5013D92C-5F80-0E47-B12C-E1219D9F9DD8}"/>
              </a:ext>
            </a:extLst>
          </p:cNvPr>
          <p:cNvSpPr txBox="1"/>
          <p:nvPr/>
        </p:nvSpPr>
        <p:spPr>
          <a:xfrm>
            <a:off x="482600" y="6300024"/>
            <a:ext cx="11895568" cy="1700976"/>
          </a:xfrm>
          <a:prstGeom prst="rect">
            <a:avLst/>
          </a:prstGeom>
          <a:noFill/>
        </p:spPr>
        <p:txBody>
          <a:bodyPr wrap="none" lIns="130046" tIns="65023" rIns="130046" bIns="65023" rtlCol="0">
            <a:normAutofit/>
          </a:bodyPr>
          <a:lstStyle/>
          <a:p>
            <a:r>
              <a:rPr lang="en-US" sz="3800" dirty="0">
                <a:latin typeface="Courier New" pitchFamily="49" charset="0"/>
                <a:cs typeface="Courier New" pitchFamily="49" charset="0"/>
              </a:rPr>
              <a:t>1011 0011 0111 0011 0101 1010 1111 1001</a:t>
            </a:r>
          </a:p>
        </p:txBody>
      </p:sp>
      <p:sp>
        <p:nvSpPr>
          <p:cNvPr id="6" name="TextBox 5">
            <a:extLst>
              <a:ext uri="{FF2B5EF4-FFF2-40B4-BE49-F238E27FC236}">
                <a16:creationId xmlns:a16="http://schemas.microsoft.com/office/drawing/2014/main" id="{AA9E24F7-3507-6744-9DCB-50A9F15BE304}"/>
              </a:ext>
            </a:extLst>
          </p:cNvPr>
          <p:cNvSpPr txBox="1"/>
          <p:nvPr/>
        </p:nvSpPr>
        <p:spPr>
          <a:xfrm>
            <a:off x="554616" y="7049479"/>
            <a:ext cx="11895568" cy="716091"/>
          </a:xfrm>
          <a:prstGeom prst="rect">
            <a:avLst/>
          </a:prstGeom>
          <a:noFill/>
        </p:spPr>
        <p:txBody>
          <a:bodyPr wrap="square" lIns="130046" tIns="65023" rIns="130046" bIns="65023" rtlCol="0">
            <a:spAutoFit/>
          </a:bodyPr>
          <a:lstStyle/>
          <a:p>
            <a:pPr algn="l"/>
            <a:r>
              <a:rPr lang="en-US" sz="3800" dirty="0">
                <a:latin typeface="Courier New" pitchFamily="49" charset="0"/>
                <a:cs typeface="Courier New" pitchFamily="49" charset="0"/>
              </a:rPr>
              <a:t>  B    3    7    3    5    A    F    9</a:t>
            </a:r>
          </a:p>
        </p:txBody>
      </p:sp>
      <p:sp>
        <p:nvSpPr>
          <p:cNvPr id="7" name="Rectangle 6"/>
          <p:cNvSpPr/>
          <p:nvPr/>
        </p:nvSpPr>
        <p:spPr>
          <a:xfrm>
            <a:off x="6476206" y="8296414"/>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56</a:t>
            </a:fld>
            <a:endParaRPr lang="en-US" dirty="0"/>
          </a:p>
        </p:txBody>
      </p:sp>
      <p:sp>
        <p:nvSpPr>
          <p:cNvPr id="11" name="Rectangular Callout 10"/>
          <p:cNvSpPr/>
          <p:nvPr/>
        </p:nvSpPr>
        <p:spPr bwMode="auto">
          <a:xfrm>
            <a:off x="9550400" y="2667000"/>
            <a:ext cx="2652394" cy="400110"/>
          </a:xfrm>
          <a:prstGeom prst="wedgeRectCallout">
            <a:avLst>
              <a:gd name="adj1" fmla="val -88165"/>
              <a:gd name="adj2" fmla="val -1792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This is mind numbing!</a:t>
            </a:r>
          </a:p>
        </p:txBody>
      </p:sp>
      <p:sp>
        <p:nvSpPr>
          <p:cNvPr id="12" name="Rectangular Callout 11"/>
          <p:cNvSpPr/>
          <p:nvPr/>
        </p:nvSpPr>
        <p:spPr bwMode="auto">
          <a:xfrm>
            <a:off x="9702800" y="8534400"/>
            <a:ext cx="1953483" cy="707886"/>
          </a:xfrm>
          <a:prstGeom prst="wedgeRectCallout">
            <a:avLst>
              <a:gd name="adj1" fmla="val -88165"/>
              <a:gd name="adj2" fmla="val -1792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Here’s the color</a:t>
            </a:r>
            <a:br>
              <a:rPr lang="en-US" sz="2000" b="0" dirty="0"/>
            </a:br>
            <a:r>
              <a:rPr lang="en-US" sz="2000" b="0" dirty="0"/>
              <a:t>of this pixel</a:t>
            </a:r>
          </a:p>
        </p:txBody>
      </p:sp>
      <p:sp>
        <p:nvSpPr>
          <p:cNvPr id="13" name="Oval 12"/>
          <p:cNvSpPr>
            <a:spLocks noChangeArrowheads="1"/>
          </p:cNvSpPr>
          <p:nvPr/>
        </p:nvSpPr>
        <p:spPr bwMode="auto">
          <a:xfrm>
            <a:off x="5422075" y="2971800"/>
            <a:ext cx="2299525" cy="609600"/>
          </a:xfrm>
          <a:prstGeom prst="ellipse">
            <a:avLst/>
          </a:prstGeom>
          <a:noFill/>
          <a:ln w="38100" algn="ctr">
            <a:solidFill>
              <a:srgbClr val="FF0000"/>
            </a:solidFill>
            <a:miter lim="400000"/>
            <a:headEnd/>
            <a:tailEnd/>
          </a:ln>
        </p:spPr>
        <p:txBody>
          <a:bodyPr lIns="45720" rIns="45720" anchor="ctr"/>
          <a:lstStyle/>
          <a:p>
            <a:endParaRPr lang="en-US" sz="2000" b="0"/>
          </a:p>
        </p:txBody>
      </p:sp>
      <p:sp>
        <p:nvSpPr>
          <p:cNvPr id="14" name="Rectangular Callout 13"/>
          <p:cNvSpPr/>
          <p:nvPr/>
        </p:nvSpPr>
        <p:spPr bwMode="auto">
          <a:xfrm>
            <a:off x="8788400" y="3429000"/>
            <a:ext cx="2367058" cy="707886"/>
          </a:xfrm>
          <a:prstGeom prst="wedgeRectCallout">
            <a:avLst>
              <a:gd name="adj1" fmla="val -84151"/>
              <a:gd name="adj2" fmla="val -598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We always use hex</a:t>
            </a:r>
            <a:br>
              <a:rPr lang="en-US" sz="2000" b="0" dirty="0"/>
            </a:br>
            <a:r>
              <a:rPr lang="en-US" sz="2000" b="0" dirty="0"/>
              <a:t>with bit patterns</a:t>
            </a:r>
          </a:p>
        </p:txBody>
      </p:sp>
    </p:spTree>
    <p:extLst>
      <p:ext uri="{BB962C8B-B14F-4D97-AF65-F5344CB8AC3E}">
        <p14:creationId xmlns:p14="http://schemas.microsoft.com/office/powerpoint/2010/main" val="316642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6" grpId="0"/>
      <p:bldP spid="7" grpId="0" animBg="1"/>
      <p:bldP spid="11" grpId="0" animBg="1"/>
      <p:bldP spid="12" grpId="0" animBg="1"/>
      <p:bldP spid="13" grpId="0" animBg="1"/>
      <p:bldP spid="1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rgbClr val="0000FF"/>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57</a:t>
            </a:fld>
            <a:endParaRPr lang="en-US" dirty="0"/>
          </a:p>
        </p:txBody>
      </p:sp>
    </p:spTree>
    <p:extLst>
      <p:ext uri="{BB962C8B-B14F-4D97-AF65-F5344CB8AC3E}">
        <p14:creationId xmlns:p14="http://schemas.microsoft.com/office/powerpoint/2010/main" val="170872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chemeClr val="bg1">
                    <a:lumMod val="85000"/>
                  </a:schemeClr>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58</a:t>
            </a:fld>
            <a:endParaRPr lang="en-US" dirty="0"/>
          </a:p>
        </p:txBody>
      </p:sp>
    </p:spTree>
    <p:extLst>
      <p:ext uri="{BB962C8B-B14F-4D97-AF65-F5344CB8AC3E}">
        <p14:creationId xmlns:p14="http://schemas.microsoft.com/office/powerpoint/2010/main" val="180120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Decimal Numbers</a:t>
            </a:r>
          </a:p>
        </p:txBody>
      </p:sp>
      <p:sp>
        <p:nvSpPr>
          <p:cNvPr id="3" name="Content Placeholder 2"/>
          <p:cNvSpPr>
            <a:spLocks noGrp="1"/>
          </p:cNvSpPr>
          <p:nvPr>
            <p:ph idx="1"/>
          </p:nvPr>
        </p:nvSpPr>
        <p:spPr/>
        <p:txBody>
          <a:bodyPr/>
          <a:lstStyle/>
          <a:p>
            <a:r>
              <a:rPr lang="en-US" dirty="0"/>
              <a:t>Positional systems make it easy to do calculations</a:t>
            </a:r>
          </a:p>
          <a:p>
            <a:pPr lvl="1"/>
            <a:r>
              <a:rPr lang="en-US" b="1" dirty="0"/>
              <a:t>Addition</a:t>
            </a:r>
            <a:r>
              <a:rPr lang="en-US" dirty="0"/>
              <a:t> is done position by position</a:t>
            </a:r>
          </a:p>
          <a:p>
            <a:endParaRPr lang="en-US" dirty="0"/>
          </a:p>
          <a:p>
            <a:endParaRPr lang="en-US" dirty="0"/>
          </a:p>
          <a:p>
            <a:endParaRPr lang="en-US" dirty="0"/>
          </a:p>
          <a:p>
            <a:pPr>
              <a:buNone/>
            </a:pPr>
            <a:endParaRPr lang="en-US" dirty="0"/>
          </a:p>
          <a:p>
            <a:pPr lvl="1"/>
            <a:r>
              <a:rPr lang="en-US" b="1" dirty="0"/>
              <a:t>Multiplication</a:t>
            </a:r>
            <a:r>
              <a:rPr lang="en-US" dirty="0"/>
              <a:t> is done as iterated additions</a:t>
            </a:r>
          </a:p>
        </p:txBody>
      </p:sp>
      <p:graphicFrame>
        <p:nvGraphicFramePr>
          <p:cNvPr id="5" name="Table 4"/>
          <p:cNvGraphicFramePr>
            <a:graphicFrameLocks noGrp="1"/>
          </p:cNvGraphicFramePr>
          <p:nvPr/>
        </p:nvGraphicFramePr>
        <p:xfrm>
          <a:off x="3225800" y="3505200"/>
          <a:ext cx="1727200" cy="1828800"/>
        </p:xfrm>
        <a:graphic>
          <a:graphicData uri="http://schemas.openxmlformats.org/drawingml/2006/table">
            <a:tbl>
              <a:tblPr>
                <a:tableStyleId>{5C22544A-7EE6-4342-B048-85BDC9FD1C3A}</a:tableStyleId>
              </a:tblPr>
              <a:tblGrid>
                <a:gridCol w="381000">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tblGrid>
              <a:tr h="370840">
                <a:tc>
                  <a:txBody>
                    <a:bodyPr/>
                    <a:lstStyle/>
                    <a:p>
                      <a:pPr algn="r"/>
                      <a:endParaRPr lang="en-US" sz="2400" i="1" dirty="0">
                        <a:solidFill>
                          <a:schemeClr val="tx1"/>
                        </a:solidFill>
                      </a:endParaRPr>
                    </a:p>
                  </a:txBody>
                  <a:tcPr>
                    <a:noFill/>
                  </a:tcPr>
                </a:tc>
                <a:tc>
                  <a:txBody>
                    <a:bodyPr/>
                    <a:lstStyle/>
                    <a:p>
                      <a:pPr algn="r"/>
                      <a:r>
                        <a:rPr lang="en-US" sz="2400" b="1" i="1" spc="200" baseline="0" dirty="0">
                          <a:solidFill>
                            <a:schemeClr val="tx1"/>
                          </a:solidFill>
                          <a:latin typeface="Courier New" pitchFamily="49" charset="0"/>
                          <a:cs typeface="Courier New" pitchFamily="49" charset="0"/>
                        </a:rPr>
                        <a:t>1</a:t>
                      </a:r>
                      <a:r>
                        <a:rPr lang="en-US" sz="2400" b="1" i="1" spc="200" baseline="0" dirty="0">
                          <a:solidFill>
                            <a:schemeClr val="bg1"/>
                          </a:solidFill>
                          <a:latin typeface="Courier New" pitchFamily="49" charset="0"/>
                          <a:cs typeface="Courier New" pitchFamily="49" charset="0"/>
                        </a:rPr>
                        <a:t>xx</a:t>
                      </a:r>
                      <a:r>
                        <a:rPr lang="en-US" sz="2400" b="1" i="1" spc="200" baseline="0" dirty="0">
                          <a:solidFill>
                            <a:schemeClr val="tx1"/>
                          </a:solidFill>
                          <a:latin typeface="Courier New" pitchFamily="49" charset="0"/>
                          <a:cs typeface="Courier New" pitchFamily="49" charset="0"/>
                        </a:rPr>
                        <a:t>1</a:t>
                      </a:r>
                      <a:r>
                        <a:rPr lang="en-US" sz="2400" b="1" i="1" spc="200" baseline="0" dirty="0">
                          <a:solidFill>
                            <a:schemeClr val="bg1"/>
                          </a:solidFill>
                          <a:latin typeface="Courier New" pitchFamily="49" charset="0"/>
                          <a:cs typeface="Courier New" pitchFamily="49" charset="0"/>
                        </a:rPr>
                        <a:t>x</a:t>
                      </a:r>
                    </a:p>
                  </a:txBody>
                  <a:tcPr>
                    <a:noFill/>
                  </a:tcPr>
                </a:tc>
                <a:extLst>
                  <a:ext uri="{0D108BD9-81ED-4DB2-BD59-A6C34878D82A}">
                    <a16:rowId xmlns:a16="http://schemas.microsoft.com/office/drawing/2014/main" val="10000"/>
                  </a:ext>
                </a:extLst>
              </a:tr>
              <a:tr h="370840">
                <a:tc>
                  <a:txBody>
                    <a:bodyPr/>
                    <a:lstStyle/>
                    <a:p>
                      <a:pPr algn="r"/>
                      <a:endParaRPr lang="en-US" sz="2400" dirty="0">
                        <a:solidFill>
                          <a:schemeClr val="tx1"/>
                        </a:solidFill>
                      </a:endParaRPr>
                    </a:p>
                  </a:txBody>
                  <a:tcPr>
                    <a:noFill/>
                  </a:tcPr>
                </a:tc>
                <a:tc>
                  <a:txBody>
                    <a:bodyPr/>
                    <a:lstStyle/>
                    <a:p>
                      <a:pPr algn="r"/>
                      <a:r>
                        <a:rPr lang="en-US" sz="2400" b="1" spc="200" baseline="0" dirty="0">
                          <a:solidFill>
                            <a:schemeClr val="tx1"/>
                          </a:solidFill>
                          <a:latin typeface="Courier New" pitchFamily="49" charset="0"/>
                          <a:cs typeface="Courier New" pitchFamily="49" charset="0"/>
                        </a:rPr>
                        <a:t>1209</a:t>
                      </a:r>
                    </a:p>
                  </a:txBody>
                  <a:tcPr>
                    <a:noFill/>
                  </a:tcPr>
                </a:tc>
                <a:extLst>
                  <a:ext uri="{0D108BD9-81ED-4DB2-BD59-A6C34878D82A}">
                    <a16:rowId xmlns:a16="http://schemas.microsoft.com/office/drawing/2014/main" val="10001"/>
                  </a:ext>
                </a:extLst>
              </a:tr>
              <a:tr h="370840">
                <a:tc>
                  <a:txBody>
                    <a:bodyPr/>
                    <a:lstStyle/>
                    <a:p>
                      <a:pPr algn="r"/>
                      <a:r>
                        <a:rPr lang="en-US" sz="24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400" b="1" spc="200" baseline="0" dirty="0">
                          <a:solidFill>
                            <a:schemeClr val="tx1"/>
                          </a:solidFill>
                          <a:latin typeface="Courier New" pitchFamily="49" charset="0"/>
                          <a:cs typeface="Courier New" pitchFamily="49" charset="0"/>
                        </a:rPr>
                        <a:t>9517</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r"/>
                      <a:endParaRPr 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400" b="1" spc="200" baseline="0" dirty="0">
                          <a:solidFill>
                            <a:schemeClr val="tx1"/>
                          </a:solidFill>
                          <a:latin typeface="Courier New" pitchFamily="49" charset="0"/>
                          <a:cs typeface="Courier New" pitchFamily="49" charset="0"/>
                        </a:rPr>
                        <a:t>10726</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
        <p:nvSpPr>
          <p:cNvPr id="8" name="Left Arrow 7"/>
          <p:cNvSpPr/>
          <p:nvPr/>
        </p:nvSpPr>
        <p:spPr bwMode="auto">
          <a:xfrm>
            <a:off x="4978400" y="3372189"/>
            <a:ext cx="821311"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graphicFrame>
        <p:nvGraphicFramePr>
          <p:cNvPr id="9" name="Table 8"/>
          <p:cNvGraphicFramePr>
            <a:graphicFrameLocks noGrp="1"/>
          </p:cNvGraphicFramePr>
          <p:nvPr/>
        </p:nvGraphicFramePr>
        <p:xfrm>
          <a:off x="5130800" y="6096000"/>
          <a:ext cx="1879600" cy="274320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370840">
                <a:tc>
                  <a:txBody>
                    <a:bodyPr/>
                    <a:lstStyle/>
                    <a:p>
                      <a:pPr algn="r"/>
                      <a:endParaRPr lang="en-US" sz="2400" b="1" dirty="0">
                        <a:solidFill>
                          <a:schemeClr val="tx1"/>
                        </a:solidFill>
                      </a:endParaRPr>
                    </a:p>
                  </a:txBody>
                  <a:tcPr>
                    <a:lnB w="12700" cmpd="sng">
                      <a:noFill/>
                    </a:lnB>
                    <a:noFill/>
                  </a:tcPr>
                </a:tc>
                <a:tc>
                  <a:txBody>
                    <a:bodyPr/>
                    <a:lstStyle/>
                    <a:p>
                      <a:pPr algn="r"/>
                      <a:r>
                        <a:rPr lang="en-US" sz="2400" b="1" spc="200" baseline="0" dirty="0">
                          <a:solidFill>
                            <a:schemeClr val="tx1"/>
                          </a:solidFill>
                          <a:latin typeface="Courier New" pitchFamily="49" charset="0"/>
                          <a:cs typeface="Courier New" pitchFamily="49" charset="0"/>
                        </a:rPr>
                        <a:t>1209</a:t>
                      </a:r>
                    </a:p>
                  </a:txBody>
                  <a:tcPr>
                    <a:noFill/>
                  </a:tcPr>
                </a:tc>
                <a:extLst>
                  <a:ext uri="{0D108BD9-81ED-4DB2-BD59-A6C34878D82A}">
                    <a16:rowId xmlns:a16="http://schemas.microsoft.com/office/drawing/2014/main" val="10000"/>
                  </a:ext>
                </a:extLst>
              </a:tr>
              <a:tr h="370840">
                <a:tc>
                  <a:txBody>
                    <a:bodyPr/>
                    <a:lstStyle/>
                    <a:p>
                      <a:pPr algn="r"/>
                      <a:endParaRPr lang="en-US" sz="2400" b="1"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mn-lt"/>
                          <a:cs typeface="Courier New" pitchFamily="49" charset="0"/>
                        </a:rPr>
                        <a:t>×</a:t>
                      </a:r>
                      <a:r>
                        <a:rPr lang="en-US" sz="2400" b="1" spc="200" baseline="0" dirty="0">
                          <a:solidFill>
                            <a:schemeClr val="tx1"/>
                          </a:solidFill>
                          <a:latin typeface="Courier New" pitchFamily="49" charset="0"/>
                          <a:cs typeface="Courier New" pitchFamily="49" charset="0"/>
                        </a:rPr>
                        <a:t>  402</a:t>
                      </a:r>
                    </a:p>
                  </a:txBody>
                  <a:tcPr>
                    <a:lnL w="12700" cmpd="sng">
                      <a:noFill/>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2418</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0</a:t>
                      </a:r>
                      <a:r>
                        <a:rPr lang="en-US" sz="2400" b="1" spc="200" baseline="0" dirty="0">
                          <a:solidFill>
                            <a:schemeClr val="bg1"/>
                          </a:solidFill>
                          <a:latin typeface="Courier New" pitchFamily="49" charset="0"/>
                          <a:cs typeface="Courier New" pitchFamily="49" charset="0"/>
                        </a:rPr>
                        <a:t>x</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lgn="r"/>
                      <a:r>
                        <a:rPr lang="en-US" sz="2400" b="1" dirty="0">
                          <a:solidFill>
                            <a:schemeClr val="tx1"/>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4836</a:t>
                      </a:r>
                      <a:r>
                        <a:rPr lang="en-US" sz="2400" b="1" spc="200" baseline="0" dirty="0">
                          <a:solidFill>
                            <a:schemeClr val="bg1"/>
                          </a:solidFill>
                          <a:latin typeface="Courier New" pitchFamily="49" charset="0"/>
                          <a:cs typeface="Courier New" pitchFamily="49" charset="0"/>
                        </a:rPr>
                        <a:t>xx</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endParaRPr lang="en-US" sz="2400" b="1" dirty="0">
                        <a:solidFill>
                          <a:srgbClr val="00B050"/>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486018</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Operations</a:t>
            </a:r>
          </a:p>
        </p:txBody>
      </p:sp>
      <p:sp>
        <p:nvSpPr>
          <p:cNvPr id="3" name="Content Placeholder 2"/>
          <p:cNvSpPr>
            <a:spLocks noGrp="1"/>
          </p:cNvSpPr>
          <p:nvPr>
            <p:ph idx="1"/>
          </p:nvPr>
        </p:nvSpPr>
        <p:spPr/>
        <p:txBody>
          <a:bodyPr/>
          <a:lstStyle/>
          <a:p>
            <a:r>
              <a:rPr lang="en-US" dirty="0"/>
              <a:t>The </a:t>
            </a:r>
            <a:r>
              <a:rPr lang="en-US" b="1" dirty="0">
                <a:solidFill>
                  <a:srgbClr val="FF0000"/>
                </a:solidFill>
              </a:rPr>
              <a:t>bitwise operations</a:t>
            </a:r>
            <a:r>
              <a:rPr lang="en-US" b="1" dirty="0"/>
              <a:t> </a:t>
            </a:r>
            <a:r>
              <a:rPr lang="en-US" dirty="0"/>
              <a:t>manipulate the bits of a bit pattern </a:t>
            </a:r>
            <a:r>
              <a:rPr lang="en-US" i="1" dirty="0"/>
              <a:t>independently</a:t>
            </a:r>
            <a:r>
              <a:rPr lang="en-US" dirty="0"/>
              <a:t> of the other bits nearby</a:t>
            </a:r>
          </a:p>
          <a:p>
            <a:pPr lvl="3"/>
            <a:endParaRPr lang="en-US" dirty="0"/>
          </a:p>
          <a:p>
            <a:r>
              <a:rPr lang="en-US" dirty="0"/>
              <a:t>These operations are:</a:t>
            </a:r>
          </a:p>
          <a:p>
            <a:pPr lvl="1" defTabSz="615950">
              <a:tabLst>
                <a:tab pos="1258888" algn="l"/>
              </a:tabLst>
            </a:pPr>
            <a:r>
              <a:rPr lang="en-US" b="1" dirty="0">
                <a:solidFill>
                  <a:srgbClr val="FF0000"/>
                </a:solidFill>
              </a:rPr>
              <a:t>~</a:t>
            </a:r>
            <a:r>
              <a:rPr lang="en-US" dirty="0"/>
              <a:t>		– pronounced “</a:t>
            </a:r>
            <a:r>
              <a:rPr lang="en-US" b="1" dirty="0"/>
              <a:t>not</a:t>
            </a:r>
            <a:r>
              <a:rPr lang="en-US" dirty="0"/>
              <a:t>”</a:t>
            </a:r>
          </a:p>
          <a:p>
            <a:pPr lvl="1" defTabSz="615950">
              <a:tabLst>
                <a:tab pos="1258888" algn="l"/>
              </a:tabLst>
            </a:pPr>
            <a:r>
              <a:rPr lang="en-US" b="1" dirty="0">
                <a:solidFill>
                  <a:srgbClr val="FF0000"/>
                </a:solidFill>
              </a:rPr>
              <a:t>&amp;</a:t>
            </a:r>
            <a:r>
              <a:rPr lang="en-US" dirty="0"/>
              <a:t>		– pronounced “</a:t>
            </a:r>
            <a:r>
              <a:rPr lang="en-US" b="1" dirty="0"/>
              <a:t>and</a:t>
            </a:r>
            <a:r>
              <a:rPr lang="en-US" dirty="0"/>
              <a:t>”</a:t>
            </a:r>
          </a:p>
          <a:p>
            <a:pPr lvl="1" defTabSz="615950">
              <a:tabLst>
                <a:tab pos="1258888" algn="l"/>
              </a:tabLst>
            </a:pPr>
            <a:r>
              <a:rPr lang="en-US" b="1" dirty="0">
                <a:solidFill>
                  <a:srgbClr val="FF0000"/>
                </a:solidFill>
              </a:rPr>
              <a:t>|</a:t>
            </a:r>
            <a:r>
              <a:rPr lang="en-US" dirty="0"/>
              <a:t>		– pronounced “</a:t>
            </a:r>
            <a:r>
              <a:rPr lang="en-US" b="1" dirty="0"/>
              <a:t>or</a:t>
            </a:r>
            <a:r>
              <a:rPr lang="en-US" dirty="0"/>
              <a:t>”</a:t>
            </a:r>
          </a:p>
          <a:p>
            <a:pPr lvl="1" defTabSz="615950">
              <a:tabLst>
                <a:tab pos="1258888" algn="l"/>
              </a:tabLst>
            </a:pPr>
            <a:r>
              <a:rPr lang="en-US" b="1" dirty="0">
                <a:solidFill>
                  <a:srgbClr val="FF0000"/>
                </a:solidFill>
              </a:rPr>
              <a:t>^</a:t>
            </a:r>
            <a:r>
              <a:rPr lang="en-US" dirty="0"/>
              <a:t>		– pronounced “</a:t>
            </a:r>
            <a:r>
              <a:rPr lang="en-US" b="1" dirty="0" err="1"/>
              <a:t>xor</a:t>
            </a:r>
            <a:r>
              <a:rPr lang="en-US" dirty="0"/>
              <a:t>”</a:t>
            </a:r>
          </a:p>
          <a:p>
            <a:pPr lvl="1" defTabSz="615950">
              <a:tabLst>
                <a:tab pos="1258888" algn="l"/>
              </a:tabLst>
            </a:pPr>
            <a:endParaRPr lang="en-US" dirty="0"/>
          </a:p>
          <a:p>
            <a:pPr defTabSz="615950">
              <a:tabLst>
                <a:tab pos="1258888" algn="l"/>
              </a:tabLst>
            </a:pPr>
            <a:r>
              <a:rPr lang="en-US" dirty="0"/>
              <a:t>Let’s see how they work on an individual bit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DCC62-1BAE-F243-8376-2653F62C598D}"/>
              </a:ext>
            </a:extLst>
          </p:cNvPr>
          <p:cNvSpPr>
            <a:spLocks noGrp="1"/>
          </p:cNvSpPr>
          <p:nvPr>
            <p:ph type="title"/>
          </p:nvPr>
        </p:nvSpPr>
        <p:spPr/>
        <p:txBody>
          <a:bodyPr/>
          <a:lstStyle/>
          <a:p>
            <a:r>
              <a:rPr lang="en-US"/>
              <a:t>Bitwise Operations on One Bit</a:t>
            </a:r>
            <a:endParaRPr lang="en-US" dirty="0"/>
          </a:p>
        </p:txBody>
      </p:sp>
      <p:sp>
        <p:nvSpPr>
          <p:cNvPr id="13" name="Slide Number Placeholder 12"/>
          <p:cNvSpPr>
            <a:spLocks noGrp="1"/>
          </p:cNvSpPr>
          <p:nvPr>
            <p:ph type="sldNum" sz="quarter" idx="10"/>
          </p:nvPr>
        </p:nvSpPr>
        <p:spPr/>
        <p:txBody>
          <a:bodyPr/>
          <a:lstStyle/>
          <a:p>
            <a:fld id="{25C490D4-7A1B-45D2-B551-E1B1E148D9B2}" type="slidenum">
              <a:rPr lang="en-US" smtClean="0"/>
              <a:pPr/>
              <a:t>60</a:t>
            </a:fld>
            <a:endParaRPr lang="en-US" dirty="0"/>
          </a:p>
        </p:txBody>
      </p:sp>
      <p:graphicFrame>
        <p:nvGraphicFramePr>
          <p:cNvPr id="4" name="Table 3">
            <a:extLst>
              <a:ext uri="{FF2B5EF4-FFF2-40B4-BE49-F238E27FC236}">
                <a16:creationId xmlns:a16="http://schemas.microsoft.com/office/drawing/2014/main" id="{F2E9B7BD-1524-7741-AA6A-00E23DC7A1A5}"/>
              </a:ext>
            </a:extLst>
          </p:cNvPr>
          <p:cNvGraphicFramePr>
            <a:graphicFrameLocks noGrp="1"/>
          </p:cNvGraphicFramePr>
          <p:nvPr>
            <p:extLst>
              <p:ext uri="{D42A27DB-BD31-4B8C-83A1-F6EECF244321}">
                <p14:modId xmlns:p14="http://schemas.microsoft.com/office/powerpoint/2010/main" val="1380893557"/>
              </p:ext>
            </p:extLst>
          </p:nvPr>
        </p:nvGraphicFramePr>
        <p:xfrm>
          <a:off x="1308527" y="235806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&amp;</a:t>
                      </a:r>
                      <a:endParaRPr lang="en-US" sz="2600" b="0"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5" name="Table 4">
            <a:extLst>
              <a:ext uri="{FF2B5EF4-FFF2-40B4-BE49-F238E27FC236}">
                <a16:creationId xmlns:a16="http://schemas.microsoft.com/office/drawing/2014/main" id="{522DCD64-5013-384C-B284-B5ED31412AAF}"/>
              </a:ext>
            </a:extLst>
          </p:cNvPr>
          <p:cNvGraphicFramePr>
            <a:graphicFrameLocks noGrp="1"/>
          </p:cNvGraphicFramePr>
          <p:nvPr>
            <p:extLst>
              <p:ext uri="{D42A27DB-BD31-4B8C-83A1-F6EECF244321}">
                <p14:modId xmlns:p14="http://schemas.microsoft.com/office/powerpoint/2010/main" val="4099282714"/>
              </p:ext>
            </p:extLst>
          </p:nvPr>
        </p:nvGraphicFramePr>
        <p:xfrm>
          <a:off x="7977697" y="235806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t>
                      </a:r>
                      <a:endParaRPr lang="en-US" sz="2600" b="1"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6" name="Table 5">
            <a:extLst>
              <a:ext uri="{FF2B5EF4-FFF2-40B4-BE49-F238E27FC236}">
                <a16:creationId xmlns:a16="http://schemas.microsoft.com/office/drawing/2014/main" id="{FAD4650D-076C-364B-80B0-C52FF1C1595D}"/>
              </a:ext>
            </a:extLst>
          </p:cNvPr>
          <p:cNvGraphicFramePr>
            <a:graphicFrameLocks noGrp="1"/>
          </p:cNvGraphicFramePr>
          <p:nvPr>
            <p:extLst>
              <p:ext uri="{D42A27DB-BD31-4B8C-83A1-F6EECF244321}">
                <p14:modId xmlns:p14="http://schemas.microsoft.com/office/powerpoint/2010/main" val="1902128356"/>
              </p:ext>
            </p:extLst>
          </p:nvPr>
        </p:nvGraphicFramePr>
        <p:xfrm>
          <a:off x="1308526" y="5181600"/>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t>
                      </a:r>
                      <a:endParaRPr lang="en-US" sz="2600" b="1"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7" name="Table 6">
            <a:extLst>
              <a:ext uri="{FF2B5EF4-FFF2-40B4-BE49-F238E27FC236}">
                <a16:creationId xmlns:a16="http://schemas.microsoft.com/office/drawing/2014/main" id="{F64D06CF-C38A-A045-8192-0171D101E4DB}"/>
              </a:ext>
            </a:extLst>
          </p:cNvPr>
          <p:cNvGraphicFramePr>
            <a:graphicFrameLocks noGrp="1"/>
          </p:cNvGraphicFramePr>
          <p:nvPr>
            <p:extLst>
              <p:ext uri="{D42A27DB-BD31-4B8C-83A1-F6EECF244321}">
                <p14:modId xmlns:p14="http://schemas.microsoft.com/office/powerpoint/2010/main" val="1697334047"/>
              </p:ext>
            </p:extLst>
          </p:nvPr>
        </p:nvGraphicFramePr>
        <p:xfrm>
          <a:off x="7975388" y="5181600"/>
          <a:ext cx="4074603" cy="1052576"/>
        </p:xfrm>
        <a:graphic>
          <a:graphicData uri="http://schemas.openxmlformats.org/drawingml/2006/table">
            <a:tbl>
              <a:tblPr firstRow="1">
                <a:tableStyleId>{69CF1AB2-1976-4502-BF36-3FF5EA218861}</a:tableStyleId>
              </a:tblPr>
              <a:tblGrid>
                <a:gridCol w="1358201">
                  <a:extLst>
                    <a:ext uri="{9D8B030D-6E8A-4147-A177-3AD203B41FA5}">
                      <a16:colId xmlns:a16="http://schemas.microsoft.com/office/drawing/2014/main" val="3666621325"/>
                    </a:ext>
                  </a:extLst>
                </a:gridCol>
                <a:gridCol w="1358201">
                  <a:extLst>
                    <a:ext uri="{9D8B030D-6E8A-4147-A177-3AD203B41FA5}">
                      <a16:colId xmlns:a16="http://schemas.microsoft.com/office/drawing/2014/main" val="3000770280"/>
                    </a:ext>
                  </a:extLst>
                </a:gridCol>
                <a:gridCol w="1358201">
                  <a:extLst>
                    <a:ext uri="{9D8B030D-6E8A-4147-A177-3AD203B41FA5}">
                      <a16:colId xmlns:a16="http://schemas.microsoft.com/office/drawing/2014/main" val="2606660022"/>
                    </a:ext>
                  </a:extLst>
                </a:gridCol>
              </a:tblGrid>
              <a:tr h="520192">
                <a:tc>
                  <a:txBody>
                    <a:bodyPr/>
                    <a:lstStyle/>
                    <a:p>
                      <a:pPr algn="ctr"/>
                      <a:r>
                        <a:rPr lang="en-US" sz="2600" b="1" dirty="0">
                          <a:solidFill>
                            <a:srgbClr val="FF0000"/>
                          </a:solidFill>
                        </a:rPr>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520192">
                <a:tc>
                  <a:txBody>
                    <a:bodyPr/>
                    <a:lstStyle/>
                    <a:p>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
        <p:nvSpPr>
          <p:cNvPr id="3" name="Rectangular Callout 2">
            <a:extLst>
              <a:ext uri="{FF2B5EF4-FFF2-40B4-BE49-F238E27FC236}">
                <a16:creationId xmlns:a16="http://schemas.microsoft.com/office/drawing/2014/main" id="{6452E7C7-EA5F-E4A1-777D-ECC83AEA4D50}"/>
              </a:ext>
            </a:extLst>
          </p:cNvPr>
          <p:cNvSpPr/>
          <p:nvPr/>
        </p:nvSpPr>
        <p:spPr bwMode="auto">
          <a:xfrm>
            <a:off x="5816600" y="3733800"/>
            <a:ext cx="1809213" cy="1631216"/>
          </a:xfrm>
          <a:prstGeom prst="wedgeRectCallout">
            <a:avLst>
              <a:gd name="adj1" fmla="val -79061"/>
              <a:gd name="adj2" fmla="val -802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lgn="l">
              <a:defRPr/>
            </a:pPr>
            <a:r>
              <a:rPr lang="en-US" sz="2000" b="0" dirty="0"/>
              <a:t> This says that:</a:t>
            </a:r>
          </a:p>
          <a:p>
            <a:pPr marL="285750" lvl="1" indent="-166688" algn="l">
              <a:buFont typeface="Arial" pitchFamily="34" charset="0"/>
              <a:buChar char="•"/>
              <a:defRPr/>
            </a:pPr>
            <a:r>
              <a:rPr lang="en-US" sz="2000" b="0" dirty="0"/>
              <a:t>0 &amp; 0 is 0</a:t>
            </a:r>
          </a:p>
          <a:p>
            <a:pPr marL="285750" lvl="1" indent="-166688" algn="l">
              <a:buFont typeface="Arial" pitchFamily="34" charset="0"/>
              <a:buChar char="•"/>
              <a:defRPr/>
            </a:pPr>
            <a:r>
              <a:rPr lang="en-US" sz="2000" b="0" dirty="0"/>
              <a:t>0 &amp; 1 is 0</a:t>
            </a:r>
          </a:p>
          <a:p>
            <a:pPr marL="285750" lvl="1" indent="-166688" algn="l">
              <a:buFont typeface="Arial" pitchFamily="34" charset="0"/>
              <a:buChar char="•"/>
              <a:defRPr/>
            </a:pPr>
            <a:r>
              <a:rPr lang="en-US" sz="2000" b="0" dirty="0"/>
              <a:t>1 &amp; 0 is 0</a:t>
            </a:r>
          </a:p>
          <a:p>
            <a:pPr marL="285750" lvl="1" indent="-166688" algn="l">
              <a:buFont typeface="Arial" pitchFamily="34" charset="0"/>
              <a:buChar char="•"/>
              <a:defRPr/>
            </a:pPr>
            <a:r>
              <a:rPr lang="en-US" sz="2000" b="0" dirty="0"/>
              <a:t>1 &amp; 1 is 1</a:t>
            </a:r>
          </a:p>
        </p:txBody>
      </p:sp>
    </p:spTree>
    <p:extLst>
      <p:ext uri="{BB962C8B-B14F-4D97-AF65-F5344CB8AC3E}">
        <p14:creationId xmlns:p14="http://schemas.microsoft.com/office/powerpoint/2010/main" val="314589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Operations</a:t>
            </a:r>
          </a:p>
        </p:txBody>
      </p:sp>
      <p:sp>
        <p:nvSpPr>
          <p:cNvPr id="3" name="Content Placeholder 2"/>
          <p:cNvSpPr>
            <a:spLocks noGrp="1"/>
          </p:cNvSpPr>
          <p:nvPr>
            <p:ph idx="1"/>
          </p:nvPr>
        </p:nvSpPr>
        <p:spPr/>
        <p:txBody>
          <a:bodyPr/>
          <a:lstStyle/>
          <a:p>
            <a:r>
              <a:rPr lang="en-US" dirty="0"/>
              <a:t>The bitwise operations take </a:t>
            </a:r>
            <a:r>
              <a:rPr lang="en-US" dirty="0">
                <a:solidFill>
                  <a:srgbClr val="00B050"/>
                </a:solidFill>
              </a:rPr>
              <a:t>int</a:t>
            </a:r>
            <a:r>
              <a:rPr lang="en-US" dirty="0"/>
              <a:t>’s as input and return an </a:t>
            </a:r>
            <a:r>
              <a:rPr lang="en-US" dirty="0">
                <a:solidFill>
                  <a:srgbClr val="00B050"/>
                </a:solidFill>
              </a:rPr>
              <a:t>int</a:t>
            </a:r>
          </a:p>
          <a:p>
            <a:pPr marL="1435100" lvl="4" indent="0">
              <a:buNone/>
            </a:pPr>
            <a:endParaRPr lang="en-US" dirty="0"/>
          </a:p>
          <a:p>
            <a:r>
              <a:rPr lang="en-US" dirty="0"/>
              <a:t>They apply the tables on each bit of their inputs, </a:t>
            </a:r>
            <a:r>
              <a:rPr lang="en-US" b="1" i="1" dirty="0"/>
              <a:t>position by position</a:t>
            </a:r>
          </a:p>
          <a:p>
            <a:pPr lvl="1"/>
            <a:r>
              <a:rPr lang="en-US" dirty="0"/>
              <a:t>So, if </a:t>
            </a:r>
            <a:r>
              <a:rPr lang="en-US" dirty="0">
                <a:solidFill>
                  <a:srgbClr val="00B050"/>
                </a:solidFill>
              </a:rPr>
              <a:t>int</a:t>
            </a:r>
            <a:r>
              <a:rPr lang="en-US" dirty="0"/>
              <a:t>’s were 6 bits:</a:t>
            </a:r>
          </a:p>
          <a:p>
            <a:pPr lvl="1"/>
            <a:endParaRPr lang="en-US" dirty="0"/>
          </a:p>
          <a:p>
            <a:endParaRPr lang="en-US" dirty="0"/>
          </a:p>
          <a:p>
            <a:endParaRPr lang="en-US" dirty="0"/>
          </a:p>
          <a:p>
            <a:endParaRPr lang="en-US" dirty="0"/>
          </a:p>
          <a:p>
            <a:r>
              <a:rPr lang="en-US" b="1" dirty="0"/>
              <a:t>&amp;</a:t>
            </a:r>
            <a:r>
              <a:rPr lang="en-US" dirty="0"/>
              <a:t> and </a:t>
            </a:r>
            <a:r>
              <a:rPr lang="en-US" b="1" dirty="0"/>
              <a:t>|</a:t>
            </a:r>
            <a:r>
              <a:rPr lang="en-US" dirty="0"/>
              <a:t> are related to </a:t>
            </a:r>
            <a:r>
              <a:rPr lang="en-US" b="1" dirty="0"/>
              <a:t>&amp;&amp;</a:t>
            </a:r>
            <a:r>
              <a:rPr lang="en-US" dirty="0"/>
              <a:t> and </a:t>
            </a:r>
            <a:r>
              <a:rPr lang="en-US" b="1" dirty="0"/>
              <a:t>||</a:t>
            </a:r>
            <a:r>
              <a:rPr lang="en-US" dirty="0"/>
              <a:t> but:</a:t>
            </a:r>
          </a:p>
          <a:p>
            <a:pPr lvl="1"/>
            <a:r>
              <a:rPr lang="en-US" b="1" dirty="0"/>
              <a:t>&amp;</a:t>
            </a:r>
            <a:r>
              <a:rPr lang="en-US" dirty="0"/>
              <a:t> and </a:t>
            </a:r>
            <a:r>
              <a:rPr lang="en-US" b="1" dirty="0"/>
              <a:t>|</a:t>
            </a:r>
            <a:r>
              <a:rPr lang="en-US" dirty="0"/>
              <a:t> take two </a:t>
            </a:r>
            <a:r>
              <a:rPr lang="en-US" dirty="0" err="1">
                <a:solidFill>
                  <a:srgbClr val="00B050"/>
                </a:solidFill>
              </a:rPr>
              <a:t>int</a:t>
            </a:r>
            <a:r>
              <a:rPr lang="en-US" dirty="0" err="1"/>
              <a:t>’s</a:t>
            </a:r>
            <a:r>
              <a:rPr lang="en-US" dirty="0"/>
              <a:t> and return an </a:t>
            </a:r>
            <a:r>
              <a:rPr lang="en-US" dirty="0" err="1">
                <a:solidFill>
                  <a:srgbClr val="00B050"/>
                </a:solidFill>
              </a:rPr>
              <a:t>int</a:t>
            </a:r>
            <a:endParaRPr lang="en-US" dirty="0">
              <a:solidFill>
                <a:srgbClr val="00B050"/>
              </a:solidFill>
            </a:endParaRPr>
          </a:p>
          <a:p>
            <a:pPr lvl="1"/>
            <a:r>
              <a:rPr lang="en-US" b="1" dirty="0"/>
              <a:t>&amp;&amp;</a:t>
            </a:r>
            <a:r>
              <a:rPr lang="en-US" dirty="0"/>
              <a:t> and </a:t>
            </a:r>
            <a:r>
              <a:rPr lang="en-US" b="1" dirty="0"/>
              <a:t>||</a:t>
            </a:r>
            <a:r>
              <a:rPr lang="en-US" dirty="0"/>
              <a:t> take two </a:t>
            </a:r>
            <a:r>
              <a:rPr lang="en-US" dirty="0" err="1">
                <a:solidFill>
                  <a:srgbClr val="00B050"/>
                </a:solidFill>
              </a:rPr>
              <a:t>bool</a:t>
            </a:r>
            <a:r>
              <a:rPr lang="en-US" dirty="0" err="1"/>
              <a:t>’s</a:t>
            </a:r>
            <a:r>
              <a:rPr lang="en-US" dirty="0"/>
              <a:t> and return a </a:t>
            </a:r>
            <a:r>
              <a:rPr lang="en-US" dirty="0" err="1">
                <a:solidFill>
                  <a:srgbClr val="00B050"/>
                </a:solidFill>
              </a:rPr>
              <a:t>bool</a:t>
            </a:r>
            <a:endParaRPr lang="en-US" dirty="0">
              <a:solidFill>
                <a:srgbClr val="00B050"/>
              </a:solidFill>
            </a:endParaRP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61</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152884217"/>
              </p:ext>
            </p:extLst>
          </p:nvPr>
        </p:nvGraphicFramePr>
        <p:xfrm>
          <a:off x="185420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&amp;</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000101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75043988"/>
              </p:ext>
            </p:extLst>
          </p:nvPr>
        </p:nvGraphicFramePr>
        <p:xfrm>
          <a:off x="447309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010111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254093146"/>
              </p:ext>
            </p:extLst>
          </p:nvPr>
        </p:nvGraphicFramePr>
        <p:xfrm>
          <a:off x="709198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010010</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138613926"/>
              </p:ext>
            </p:extLst>
          </p:nvPr>
        </p:nvGraphicFramePr>
        <p:xfrm>
          <a:off x="9710869"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endParaRPr lang="en-US" sz="2800" b="1" spc="200" baseline="0" dirty="0">
                        <a:solidFill>
                          <a:schemeClr val="tx1"/>
                        </a:solidFill>
                        <a:latin typeface="Courier New" pitchFamily="49" charset="0"/>
                        <a:cs typeface="Courier New" pitchFamily="49" charset="0"/>
                      </a:endParaRP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101010</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And – &amp; </a:t>
            </a:r>
          </a:p>
        </p:txBody>
      </p:sp>
      <p:sp>
        <p:nvSpPr>
          <p:cNvPr id="3" name="Content Placeholder 2"/>
          <p:cNvSpPr>
            <a:spLocks noGrp="1"/>
          </p:cNvSpPr>
          <p:nvPr>
            <p:ph idx="1"/>
          </p:nvPr>
        </p:nvSpPr>
        <p:spPr/>
        <p:txBody>
          <a:bodyPr/>
          <a:lstStyle/>
          <a:p>
            <a:r>
              <a:rPr lang="en-US" dirty="0"/>
              <a:t>If we “and” any bit </a:t>
            </a:r>
            <a:r>
              <a:rPr lang="en-US" b="1" dirty="0"/>
              <a:t>b</a:t>
            </a:r>
            <a:endParaRPr lang="en-US" dirty="0"/>
          </a:p>
          <a:p>
            <a:pPr lvl="1"/>
            <a:r>
              <a:rPr lang="en-US" dirty="0"/>
              <a:t>With</a:t>
            </a:r>
            <a:r>
              <a:rPr lang="en-US" b="1" dirty="0"/>
              <a:t> 0</a:t>
            </a:r>
            <a:r>
              <a:rPr lang="en-US" dirty="0"/>
              <a:t>, we always get </a:t>
            </a:r>
            <a:r>
              <a:rPr lang="en-US" b="1" dirty="0"/>
              <a:t>0</a:t>
            </a:r>
          </a:p>
          <a:p>
            <a:pPr lvl="3"/>
            <a:r>
              <a:rPr lang="en-US" dirty="0">
                <a:solidFill>
                  <a:srgbClr val="FF0000"/>
                </a:solidFill>
              </a:rPr>
              <a:t>b &amp; 0 = 0</a:t>
            </a:r>
          </a:p>
          <a:p>
            <a:pPr lvl="1"/>
            <a:r>
              <a:rPr lang="en-US" dirty="0"/>
              <a:t>With</a:t>
            </a:r>
            <a:r>
              <a:rPr lang="en-US" b="1" dirty="0"/>
              <a:t> 1</a:t>
            </a:r>
            <a:r>
              <a:rPr lang="en-US" dirty="0"/>
              <a:t>, we always get </a:t>
            </a:r>
            <a:r>
              <a:rPr lang="en-US" b="1" dirty="0"/>
              <a:t>b</a:t>
            </a:r>
            <a:r>
              <a:rPr lang="en-US" dirty="0"/>
              <a:t> back</a:t>
            </a:r>
          </a:p>
          <a:p>
            <a:pPr lvl="3"/>
            <a:r>
              <a:rPr lang="en-US" dirty="0">
                <a:solidFill>
                  <a:srgbClr val="FF0000"/>
                </a:solidFill>
              </a:rPr>
              <a:t>b &amp; 1 = b</a:t>
            </a:r>
          </a:p>
          <a:p>
            <a:pPr lvl="3"/>
            <a:endParaRPr lang="en-US" dirty="0"/>
          </a:p>
          <a:p>
            <a:pPr lvl="3"/>
            <a:endParaRPr lang="en-US" dirty="0"/>
          </a:p>
          <a:p>
            <a:r>
              <a:rPr lang="en-US" dirty="0"/>
              <a:t>If </a:t>
            </a:r>
            <a:r>
              <a:rPr lang="en-US" dirty="0">
                <a:solidFill>
                  <a:srgbClr val="00B050"/>
                </a:solidFill>
              </a:rPr>
              <a:t>int</a:t>
            </a:r>
            <a:r>
              <a:rPr lang="en-US" dirty="0"/>
              <a:t> </a:t>
            </a:r>
            <a:r>
              <a:rPr lang="en-US" b="1" dirty="0"/>
              <a:t>x</a:t>
            </a:r>
            <a:r>
              <a:rPr lang="en-US" dirty="0"/>
              <a:t> is a bit pattern, then </a:t>
            </a:r>
            <a:r>
              <a:rPr lang="en-US" b="1" dirty="0"/>
              <a:t>x &amp; m </a:t>
            </a:r>
            <a:r>
              <a:rPr lang="en-US" dirty="0"/>
              <a:t>is an </a:t>
            </a:r>
            <a:r>
              <a:rPr lang="en-US" dirty="0">
                <a:solidFill>
                  <a:srgbClr val="00B050"/>
                </a:solidFill>
              </a:rPr>
              <a:t>int</a:t>
            </a:r>
            <a:r>
              <a:rPr lang="en-US" dirty="0"/>
              <a:t> that</a:t>
            </a:r>
          </a:p>
          <a:p>
            <a:pPr lvl="1"/>
            <a:r>
              <a:rPr lang="en-US" dirty="0"/>
              <a:t>Has the same bits as </a:t>
            </a:r>
            <a:r>
              <a:rPr lang="en-US" b="1" dirty="0"/>
              <a:t>x</a:t>
            </a:r>
            <a:r>
              <a:rPr lang="en-US" dirty="0"/>
              <a:t> where </a:t>
            </a:r>
            <a:r>
              <a:rPr lang="en-US" b="1" dirty="0"/>
              <a:t>m</a:t>
            </a:r>
            <a:r>
              <a:rPr lang="en-US" dirty="0"/>
              <a:t> is 1</a:t>
            </a:r>
          </a:p>
          <a:p>
            <a:pPr lvl="1"/>
            <a:r>
              <a:rPr lang="en-US" dirty="0"/>
              <a:t>And has a zero where </a:t>
            </a:r>
            <a:r>
              <a:rPr lang="en-US" b="1" dirty="0"/>
              <a:t>m</a:t>
            </a:r>
            <a:r>
              <a:rPr lang="en-US" dirty="0"/>
              <a:t> is 0</a:t>
            </a:r>
          </a:p>
          <a:p>
            <a:pPr lvl="5"/>
            <a:endParaRPr lang="en-US" dirty="0"/>
          </a:p>
          <a:p>
            <a:r>
              <a:rPr lang="en-US" dirty="0"/>
              <a:t>The </a:t>
            </a:r>
            <a:r>
              <a:rPr lang="en-US" dirty="0" err="1">
                <a:solidFill>
                  <a:srgbClr val="00B050"/>
                </a:solidFill>
              </a:rPr>
              <a:t>int</a:t>
            </a:r>
            <a:r>
              <a:rPr lang="en-US" dirty="0"/>
              <a:t> </a:t>
            </a:r>
            <a:r>
              <a:rPr lang="en-US" b="1" dirty="0"/>
              <a:t>m</a:t>
            </a:r>
            <a:r>
              <a:rPr lang="en-US" dirty="0"/>
              <a:t> is called a </a:t>
            </a:r>
            <a:r>
              <a:rPr lang="en-US" b="1" dirty="0"/>
              <a:t>mask</a:t>
            </a:r>
          </a:p>
          <a:p>
            <a:pPr lvl="1"/>
            <a:r>
              <a:rPr lang="en-US" dirty="0"/>
              <a:t>It allows us to retain specific bits of interest in </a:t>
            </a:r>
            <a:r>
              <a:rPr lang="en-US" b="1" dirty="0"/>
              <a:t>x</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62</a:t>
            </a:fld>
            <a:endParaRPr lang="en-US" dirty="0"/>
          </a:p>
        </p:txBody>
      </p:sp>
      <p:graphicFrame>
        <p:nvGraphicFramePr>
          <p:cNvPr id="5" name="Table 4">
            <a:extLst>
              <a:ext uri="{FF2B5EF4-FFF2-40B4-BE49-F238E27FC236}">
                <a16:creationId xmlns:a16="http://schemas.microsoft.com/office/drawing/2014/main" id="{F2E9B7BD-1524-7741-AA6A-00E23DC7A1A5}"/>
              </a:ext>
            </a:extLst>
          </p:cNvPr>
          <p:cNvGraphicFramePr>
            <a:graphicFrameLocks noGrp="1"/>
          </p:cNvGraphicFramePr>
          <p:nvPr/>
        </p:nvGraphicFramePr>
        <p:xfrm>
          <a:off x="7345782" y="2374422"/>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&amp;</a:t>
                      </a:r>
                      <a:endParaRPr lang="en-US" sz="26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6" name="Down Arrow 5"/>
          <p:cNvSpPr/>
          <p:nvPr/>
        </p:nvSpPr>
        <p:spPr>
          <a:xfrm>
            <a:off x="7607757" y="1759527"/>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b="1" dirty="0">
                <a:solidFill>
                  <a:schemeClr val="tx1"/>
                </a:solidFill>
              </a:rPr>
              <a:t>b</a:t>
            </a:r>
          </a:p>
        </p:txBody>
      </p:sp>
      <p:sp>
        <p:nvSpPr>
          <p:cNvPr id="8" name="Bent-Up Arrow 7"/>
          <p:cNvSpPr/>
          <p:nvPr/>
        </p:nvSpPr>
        <p:spPr>
          <a:xfrm>
            <a:off x="7803077" y="4006303"/>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&amp; 0 = 0</a:t>
            </a:r>
          </a:p>
        </p:txBody>
      </p:sp>
      <p:sp>
        <p:nvSpPr>
          <p:cNvPr id="9" name="Left Arrow 8"/>
          <p:cNvSpPr/>
          <p:nvPr/>
        </p:nvSpPr>
        <p:spPr>
          <a:xfrm>
            <a:off x="11228527" y="2302970"/>
            <a:ext cx="1266749" cy="685584"/>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dirty="0">
                <a:solidFill>
                  <a:schemeClr val="tx1"/>
                </a:solidFill>
              </a:rPr>
              <a:t>mask</a:t>
            </a:r>
          </a:p>
        </p:txBody>
      </p:sp>
      <p:sp>
        <p:nvSpPr>
          <p:cNvPr id="10" name="Bent-Up Arrow 9"/>
          <p:cNvSpPr/>
          <p:nvPr/>
        </p:nvSpPr>
        <p:spPr>
          <a:xfrm flipH="1">
            <a:off x="10361676" y="4006303"/>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&amp; 1 = b</a:t>
            </a:r>
          </a:p>
        </p:txBody>
      </p:sp>
    </p:spTree>
    <p:extLst>
      <p:ext uri="{BB962C8B-B14F-4D97-AF65-F5344CB8AC3E}">
        <p14:creationId xmlns:p14="http://schemas.microsoft.com/office/powerpoint/2010/main" val="387971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9841552" y="13648"/>
            <a:ext cx="3149600"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8826500" cy="1498600"/>
          </a:xfrm>
        </p:spPr>
        <p:txBody>
          <a:bodyPr/>
          <a:lstStyle/>
          <a:p>
            <a:r>
              <a:rPr lang="en-US" dirty="0"/>
              <a:t>&amp;: Clearing Bits</a:t>
            </a:r>
          </a:p>
        </p:txBody>
      </p:sp>
      <p:sp>
        <p:nvSpPr>
          <p:cNvPr id="14" name="Content Placeholder 13"/>
          <p:cNvSpPr>
            <a:spLocks noGrp="1"/>
          </p:cNvSpPr>
          <p:nvPr>
            <p:ph idx="1"/>
          </p:nvPr>
        </p:nvSpPr>
        <p:spPr>
          <a:xfrm>
            <a:off x="952500" y="2895600"/>
            <a:ext cx="11099800" cy="5981700"/>
          </a:xfrm>
        </p:spPr>
        <p:txBody>
          <a:bodyPr/>
          <a:lstStyle/>
          <a:p>
            <a:r>
              <a:rPr lang="en-US" dirty="0"/>
              <a:t>How to write a function that returns a pixel identical to </a:t>
            </a:r>
            <a:r>
              <a:rPr lang="en-US" kern="1200" dirty="0">
                <a:solidFill>
                  <a:srgbClr val="CD7923"/>
                </a:solidFill>
                <a:latin typeface="Helvetica Neue"/>
                <a:ea typeface="Menlo" charset="0"/>
                <a:cs typeface="Menlo" charset="0"/>
                <a:sym typeface="Menlo" charset="0"/>
              </a:rPr>
              <a:t>p</a:t>
            </a:r>
            <a:r>
              <a:rPr lang="en-US" dirty="0"/>
              <a:t> but with </a:t>
            </a:r>
            <a:r>
              <a:rPr lang="en-US" dirty="0">
                <a:solidFill>
                  <a:srgbClr val="FF0000"/>
                </a:solidFill>
              </a:rPr>
              <a:t>no red </a:t>
            </a:r>
            <a:r>
              <a:rPr lang="en-US" dirty="0"/>
              <a:t>in it?</a:t>
            </a:r>
          </a:p>
          <a:p>
            <a:pPr lvl="2"/>
            <a:r>
              <a:rPr lang="en-US" dirty="0"/>
              <a:t>Zero out the red component of </a:t>
            </a:r>
            <a:r>
              <a:rPr lang="en-US" dirty="0">
                <a:solidFill>
                  <a:srgbClr val="ED7273"/>
                </a:solidFill>
              </a:rPr>
              <a:t>p</a:t>
            </a:r>
            <a:r>
              <a:rPr lang="en-US" dirty="0"/>
              <a:t> – bits 16-23</a:t>
            </a:r>
          </a:p>
          <a:p>
            <a:pPr lvl="2"/>
            <a:r>
              <a:rPr lang="en-US" dirty="0"/>
              <a:t>Preserve the all the other bits</a:t>
            </a:r>
          </a:p>
          <a:p>
            <a:pPr lvl="5"/>
            <a:endParaRPr lang="en-US" dirty="0"/>
          </a:p>
          <a:p>
            <a:pPr marL="1435100" lvl="4" indent="0">
              <a:buNone/>
            </a:pPr>
            <a:endParaRPr lang="en-US" dirty="0"/>
          </a:p>
          <a:p>
            <a:pPr marL="1435100" lvl="4" indent="0">
              <a:buNone/>
            </a:pPr>
            <a:endParaRPr lang="en-US" dirty="0"/>
          </a:p>
          <a:p>
            <a:pPr marL="1435100" lvl="4" indent="0">
              <a:buNone/>
            </a:pPr>
            <a:endParaRPr lang="en-US" dirty="0"/>
          </a:p>
          <a:p>
            <a:pPr marL="1435100" lvl="4" indent="0">
              <a:buNone/>
            </a:pPr>
            <a:endParaRPr lang="en-US" dirty="0"/>
          </a:p>
          <a:p>
            <a:r>
              <a:rPr lang="en-US" dirty="0"/>
              <a:t>Here’s how it will look in our example</a:t>
            </a:r>
          </a:p>
        </p:txBody>
      </p:sp>
      <p:sp>
        <p:nvSpPr>
          <p:cNvPr id="8" name="Rectangle 7"/>
          <p:cNvSpPr/>
          <p:nvPr/>
        </p:nvSpPr>
        <p:spPr>
          <a:xfrm>
            <a:off x="1417309" y="81464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0" name="Rectangle 9"/>
          <p:cNvSpPr/>
          <p:nvPr/>
        </p:nvSpPr>
        <p:spPr>
          <a:xfrm>
            <a:off x="3046489" y="81464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1" name="Rectangle 10"/>
          <p:cNvSpPr/>
          <p:nvPr/>
        </p:nvSpPr>
        <p:spPr>
          <a:xfrm>
            <a:off x="7564608" y="81464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2" name="Rectangle 11"/>
          <p:cNvSpPr/>
          <p:nvPr/>
        </p:nvSpPr>
        <p:spPr>
          <a:xfrm>
            <a:off x="9193789" y="8146403"/>
            <a:ext cx="1707046" cy="1229033"/>
          </a:xfrm>
          <a:prstGeom prst="rect">
            <a:avLst/>
          </a:prstGeom>
          <a:solidFill>
            <a:srgbClr val="00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3" name="Right Arrow 12"/>
          <p:cNvSpPr/>
          <p:nvPr/>
        </p:nvSpPr>
        <p:spPr>
          <a:xfrm>
            <a:off x="5217434" y="838935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clear_red</a:t>
            </a:r>
            <a:endParaRPr lang="en-US" sz="4600" b="0" dirty="0">
              <a:solidFill>
                <a:srgbClr val="5E34FF"/>
              </a:solidFill>
              <a:latin typeface="Helvetica Neue"/>
            </a:endParaRPr>
          </a:p>
        </p:txBody>
      </p:sp>
      <p:sp>
        <p:nvSpPr>
          <p:cNvPr id="15" name="Rectangle 14"/>
          <p:cNvSpPr>
            <a:spLocks/>
          </p:cNvSpPr>
          <p:nvPr/>
        </p:nvSpPr>
        <p:spPr bwMode="auto">
          <a:xfrm>
            <a:off x="4319284" y="5159276"/>
            <a:ext cx="3669594"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5E34FF"/>
                </a:solidFill>
                <a:latin typeface="Helvetica Neue"/>
                <a:ea typeface="Menlo" charset="0"/>
                <a:cs typeface="Menlo" charset="0"/>
                <a:sym typeface="Menlo" charset="0"/>
              </a:rPr>
              <a:t>clear_red</a:t>
            </a:r>
            <a:r>
              <a:rPr lang="en-US" b="0" dirty="0">
                <a:latin typeface="Helvetica Neue"/>
                <a:ea typeface="Menlo" charset="0"/>
                <a:cs typeface="Menlo" charset="0"/>
                <a:sym typeface="Menlo" charset="0"/>
              </a:rPr>
              <a:t>(</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p</a:t>
            </a:r>
            <a:r>
              <a:rPr lang="en-US"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Helvetica Neue"/>
                <a:ea typeface="Menlo" charset="0"/>
                <a:cs typeface="Menlo" charset="0"/>
                <a:sym typeface="Menlo" charset="0"/>
              </a:rPr>
              <a:t>  return</a:t>
            </a:r>
            <a:r>
              <a:rPr lang="en-US" b="0" dirty="0">
                <a:latin typeface="Helvetica Neue"/>
                <a:ea typeface="Menlo" charset="0"/>
                <a:cs typeface="Menlo" charset="0"/>
                <a:sym typeface="Menlo" charset="0"/>
              </a:rPr>
              <a:t> </a:t>
            </a:r>
            <a:r>
              <a:rPr lang="en-US" b="0" dirty="0">
                <a:solidFill>
                  <a:schemeClr val="tx1"/>
                </a:solidFill>
                <a:latin typeface="Helvetica Neue"/>
                <a:ea typeface="Menlo" charset="0"/>
                <a:cs typeface="Menlo" charset="0"/>
                <a:sym typeface="Menlo" charset="0"/>
              </a:rPr>
              <a:t>p &amp; 0xFF00FFFF</a:t>
            </a:r>
            <a:r>
              <a:rPr lang="en-US"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a:t>
            </a:r>
          </a:p>
        </p:txBody>
      </p:sp>
      <p:sp>
        <p:nvSpPr>
          <p:cNvPr id="17" name="Slide Number Placeholder 16"/>
          <p:cNvSpPr>
            <a:spLocks noGrp="1"/>
          </p:cNvSpPr>
          <p:nvPr>
            <p:ph type="sldNum" sz="quarter" idx="10"/>
          </p:nvPr>
        </p:nvSpPr>
        <p:spPr/>
        <p:txBody>
          <a:bodyPr/>
          <a:lstStyle/>
          <a:p>
            <a:pPr>
              <a:defRPr/>
            </a:pPr>
            <a:fld id="{25C490D4-7A1B-45D2-B551-E1B1E148D9B2}" type="slidenum">
              <a:rPr lang="en-US" smtClean="0"/>
              <a:pPr>
                <a:defRPr/>
              </a:pPr>
              <a:t>63</a:t>
            </a:fld>
            <a:endParaRPr lang="en-US" dirty="0"/>
          </a:p>
        </p:txBody>
      </p:sp>
      <p:graphicFrame>
        <p:nvGraphicFramePr>
          <p:cNvPr id="18" name="Table 17">
            <a:extLst>
              <a:ext uri="{FF2B5EF4-FFF2-40B4-BE49-F238E27FC236}">
                <a16:creationId xmlns:a16="http://schemas.microsoft.com/office/drawing/2014/main" id="{F2E9B7BD-1524-7741-AA6A-00E23DC7A1A5}"/>
              </a:ext>
            </a:extLst>
          </p:cNvPr>
          <p:cNvGraphicFramePr>
            <a:graphicFrameLocks noGrp="1"/>
          </p:cNvGraphicFramePr>
          <p:nvPr/>
        </p:nvGraphicFramePr>
        <p:xfrm>
          <a:off x="9917752" y="476086"/>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&amp;</a:t>
                      </a:r>
                      <a:endParaRPr lang="en-US" sz="18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9" name="Down Arrow 18"/>
          <p:cNvSpPr/>
          <p:nvPr/>
        </p:nvSpPr>
        <p:spPr>
          <a:xfrm>
            <a:off x="9984476" y="43012"/>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pPr algn="ctr"/>
            <a:r>
              <a:rPr lang="en-US" sz="1800" b="1" dirty="0">
                <a:solidFill>
                  <a:schemeClr val="tx1"/>
                </a:solidFill>
              </a:rPr>
              <a:t>b</a:t>
            </a:r>
          </a:p>
        </p:txBody>
      </p:sp>
      <p:sp>
        <p:nvSpPr>
          <p:cNvPr id="20" name="Bent-Up Arrow 19"/>
          <p:cNvSpPr/>
          <p:nvPr/>
        </p:nvSpPr>
        <p:spPr>
          <a:xfrm>
            <a:off x="10104950" y="1705764"/>
            <a:ext cx="1126022"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0 = 0</a:t>
            </a:r>
          </a:p>
        </p:txBody>
      </p:sp>
      <p:sp>
        <p:nvSpPr>
          <p:cNvPr id="21" name="Left Arrow 20"/>
          <p:cNvSpPr/>
          <p:nvPr/>
        </p:nvSpPr>
        <p:spPr>
          <a:xfrm>
            <a:off x="12118076" y="407165"/>
            <a:ext cx="814199" cy="550247"/>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0" tIns="0" rIns="91440" bIns="0" rtlCol="0" anchor="ctr">
            <a:spAutoFit/>
          </a:bodyPr>
          <a:lstStyle/>
          <a:p>
            <a:pPr algn="ctr"/>
            <a:r>
              <a:rPr lang="en-US" sz="1800" dirty="0">
                <a:solidFill>
                  <a:schemeClr val="tx1"/>
                </a:solidFill>
              </a:rPr>
              <a:t>mask</a:t>
            </a:r>
          </a:p>
        </p:txBody>
      </p:sp>
      <p:sp>
        <p:nvSpPr>
          <p:cNvPr id="22" name="Bent-Up Arrow 21"/>
          <p:cNvSpPr/>
          <p:nvPr/>
        </p:nvSpPr>
        <p:spPr>
          <a:xfrm flipH="1">
            <a:off x="11508476" y="1705764"/>
            <a:ext cx="1138220"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1 = b</a:t>
            </a:r>
          </a:p>
        </p:txBody>
      </p:sp>
      <p:graphicFrame>
        <p:nvGraphicFramePr>
          <p:cNvPr id="24" name="Table 23">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6" name="Rectangular Callout 25"/>
          <p:cNvSpPr/>
          <p:nvPr/>
        </p:nvSpPr>
        <p:spPr bwMode="auto">
          <a:xfrm>
            <a:off x="7424264" y="4568786"/>
            <a:ext cx="704680" cy="400110"/>
          </a:xfrm>
          <a:prstGeom prst="wedgeRectCallout">
            <a:avLst>
              <a:gd name="adj1" fmla="val -64992"/>
              <a:gd name="adj2" fmla="val 1883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Mask</a:t>
            </a:r>
          </a:p>
        </p:txBody>
      </p:sp>
      <p:sp>
        <p:nvSpPr>
          <p:cNvPr id="27" name="Rectangular Callout 26"/>
          <p:cNvSpPr/>
          <p:nvPr/>
        </p:nvSpPr>
        <p:spPr bwMode="auto">
          <a:xfrm>
            <a:off x="2006600" y="75438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9" name="Rectangular Callout 28"/>
          <p:cNvSpPr/>
          <p:nvPr/>
        </p:nvSpPr>
        <p:spPr bwMode="auto">
          <a:xfrm>
            <a:off x="8151563" y="75438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0xB3005AF9</a:t>
            </a:r>
          </a:p>
        </p:txBody>
      </p:sp>
      <p:sp>
        <p:nvSpPr>
          <p:cNvPr id="3" name="Oval 2">
            <a:extLst>
              <a:ext uri="{FF2B5EF4-FFF2-40B4-BE49-F238E27FC236}">
                <a16:creationId xmlns:a16="http://schemas.microsoft.com/office/drawing/2014/main" id="{11A4CEE9-E199-C7FC-501A-AE47B972C133}"/>
              </a:ext>
            </a:extLst>
          </p:cNvPr>
          <p:cNvSpPr>
            <a:spLocks noChangeArrowheads="1"/>
          </p:cNvSpPr>
          <p:nvPr/>
        </p:nvSpPr>
        <p:spPr bwMode="auto">
          <a:xfrm>
            <a:off x="5892801" y="5523078"/>
            <a:ext cx="1981199" cy="609600"/>
          </a:xfrm>
          <a:prstGeom prst="ellipse">
            <a:avLst/>
          </a:prstGeom>
          <a:noFill/>
          <a:ln w="38100" algn="ctr">
            <a:solidFill>
              <a:srgbClr val="FF0000"/>
            </a:solidFill>
            <a:miter lim="400000"/>
            <a:headEnd/>
            <a:tailEnd/>
          </a:ln>
        </p:spPr>
        <p:txBody>
          <a:bodyPr lIns="45720" rIns="45720" anchor="ctr"/>
          <a:lstStyle/>
          <a:p>
            <a:endParaRPr lang="en-US" sz="2000" b="0"/>
          </a:p>
        </p:txBody>
      </p:sp>
    </p:spTree>
    <p:extLst>
      <p:ext uri="{BB962C8B-B14F-4D97-AF65-F5344CB8AC3E}">
        <p14:creationId xmlns:p14="http://schemas.microsoft.com/office/powerpoint/2010/main" val="163117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5" grpId="0" animBg="1"/>
      <p:bldP spid="26" grpId="0" animBg="1"/>
      <p:bldP spid="27" grpId="0" animBg="1"/>
      <p:bldP spid="29" grpId="0" animBg="1"/>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9841552" y="13648"/>
            <a:ext cx="3149600"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8826500" cy="1498600"/>
          </a:xfrm>
        </p:spPr>
        <p:txBody>
          <a:bodyPr/>
          <a:lstStyle/>
          <a:p>
            <a:r>
              <a:rPr lang="en-US" dirty="0"/>
              <a:t>&amp;: Isolating Red</a:t>
            </a:r>
          </a:p>
        </p:txBody>
      </p:sp>
      <p:sp>
        <p:nvSpPr>
          <p:cNvPr id="14" name="Content Placeholder 13"/>
          <p:cNvSpPr>
            <a:spLocks noGrp="1"/>
          </p:cNvSpPr>
          <p:nvPr>
            <p:ph idx="1"/>
          </p:nvPr>
        </p:nvSpPr>
        <p:spPr>
          <a:xfrm>
            <a:off x="952500" y="2895600"/>
            <a:ext cx="11099800" cy="5981700"/>
          </a:xfrm>
        </p:spPr>
        <p:txBody>
          <a:bodyPr/>
          <a:lstStyle/>
          <a:p>
            <a:r>
              <a:rPr lang="en-US" dirty="0"/>
              <a:t>How to write a function that returns a pixel </a:t>
            </a:r>
            <a:r>
              <a:rPr lang="en-US" kern="1200" dirty="0">
                <a:solidFill>
                  <a:srgbClr val="CD7923"/>
                </a:solidFill>
                <a:ea typeface="Menlo" charset="0"/>
                <a:cs typeface="Menlo" charset="0"/>
                <a:sym typeface="Menlo" charset="0"/>
              </a:rPr>
              <a:t>p </a:t>
            </a:r>
            <a:r>
              <a:rPr lang="en-US" dirty="0"/>
              <a:t>with just the </a:t>
            </a:r>
            <a:r>
              <a:rPr lang="en-US" dirty="0">
                <a:solidFill>
                  <a:srgbClr val="FF0000"/>
                </a:solidFill>
              </a:rPr>
              <a:t>red</a:t>
            </a:r>
            <a:r>
              <a:rPr lang="en-US" dirty="0"/>
              <a:t> component in it</a:t>
            </a:r>
            <a:r>
              <a:rPr lang="en-US" kern="1200" dirty="0">
                <a:solidFill>
                  <a:schemeClr val="tx1"/>
                </a:solidFill>
                <a:ea typeface="Menlo" charset="0"/>
                <a:cs typeface="Menlo" charset="0"/>
                <a:sym typeface="Menlo" charset="0"/>
              </a:rPr>
              <a:t>?</a:t>
            </a:r>
            <a:endParaRPr lang="en-US" dirty="0">
              <a:solidFill>
                <a:schemeClr val="tx1"/>
              </a:solidFill>
            </a:endParaRPr>
          </a:p>
          <a:p>
            <a:pPr lvl="2"/>
            <a:r>
              <a:rPr lang="en-US" dirty="0"/>
              <a:t>Preserve the red component of </a:t>
            </a:r>
            <a:r>
              <a:rPr lang="en-US" kern="1200" dirty="0">
                <a:solidFill>
                  <a:srgbClr val="CD7923"/>
                </a:solidFill>
                <a:ea typeface="Menlo" charset="0"/>
                <a:cs typeface="Menlo" charset="0"/>
                <a:sym typeface="Menlo" charset="0"/>
              </a:rPr>
              <a:t>p </a:t>
            </a:r>
            <a:r>
              <a:rPr lang="en-US" dirty="0"/>
              <a:t>– bits 16-23</a:t>
            </a:r>
          </a:p>
          <a:p>
            <a:pPr lvl="2"/>
            <a:r>
              <a:rPr lang="en-US" dirty="0"/>
              <a:t>Zero out all the other bits</a:t>
            </a:r>
          </a:p>
        </p:txBody>
      </p:sp>
      <p:graphicFrame>
        <p:nvGraphicFramePr>
          <p:cNvPr id="7" name="Table 6">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6" name="Rectangle 5"/>
          <p:cNvSpPr/>
          <p:nvPr/>
        </p:nvSpPr>
        <p:spPr>
          <a:xfrm>
            <a:off x="1417309"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046489" y="82988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564608"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193789" y="8298803"/>
            <a:ext cx="1707046" cy="1229033"/>
          </a:xfrm>
          <a:prstGeom prst="rect">
            <a:avLst/>
          </a:prstGeom>
          <a:solidFill>
            <a:srgbClr val="730000">
              <a:alpha val="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217434" y="854175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make_red</a:t>
            </a:r>
            <a:endParaRPr lang="en-US" sz="2000" b="0" dirty="0">
              <a:solidFill>
                <a:srgbClr val="5E34FF"/>
              </a:solidFill>
              <a:latin typeface="Helvetica Neue"/>
            </a:endParaRPr>
          </a:p>
        </p:txBody>
      </p:sp>
      <p:sp>
        <p:nvSpPr>
          <p:cNvPr id="16" name="Rectangle 15"/>
          <p:cNvSpPr>
            <a:spLocks/>
          </p:cNvSpPr>
          <p:nvPr/>
        </p:nvSpPr>
        <p:spPr bwMode="auto">
          <a:xfrm>
            <a:off x="4386801" y="5141355"/>
            <a:ext cx="4006225" cy="1661993"/>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make_red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red</a:t>
            </a:r>
            <a:r>
              <a:rPr lang="en-US" b="0" dirty="0">
                <a:latin typeface="+mn-lt"/>
                <a:ea typeface="Menlo" charset="0"/>
                <a:cs typeface="Menlo" charset="0"/>
                <a:sym typeface="Menlo" charset="0"/>
              </a:rPr>
              <a:t> = p &amp; 0x00FF0000;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red</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64</a:t>
            </a:fld>
            <a:endParaRPr lang="en-US" dirty="0"/>
          </a:p>
        </p:txBody>
      </p:sp>
      <p:graphicFrame>
        <p:nvGraphicFramePr>
          <p:cNvPr id="17" name="Table 16">
            <a:extLst>
              <a:ext uri="{FF2B5EF4-FFF2-40B4-BE49-F238E27FC236}">
                <a16:creationId xmlns:a16="http://schemas.microsoft.com/office/drawing/2014/main" id="{F2E9B7BD-1524-7741-AA6A-00E23DC7A1A5}"/>
              </a:ext>
            </a:extLst>
          </p:cNvPr>
          <p:cNvGraphicFramePr>
            <a:graphicFrameLocks noGrp="1"/>
          </p:cNvGraphicFramePr>
          <p:nvPr/>
        </p:nvGraphicFramePr>
        <p:xfrm>
          <a:off x="9917752" y="476086"/>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&amp;</a:t>
                      </a:r>
                      <a:endParaRPr lang="en-US" sz="18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8" name="Down Arrow 17"/>
          <p:cNvSpPr/>
          <p:nvPr/>
        </p:nvSpPr>
        <p:spPr>
          <a:xfrm>
            <a:off x="9984476" y="43012"/>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pPr algn="ctr"/>
            <a:r>
              <a:rPr lang="en-US" sz="1800" b="1" dirty="0">
                <a:solidFill>
                  <a:schemeClr val="tx1"/>
                </a:solidFill>
              </a:rPr>
              <a:t>b</a:t>
            </a:r>
          </a:p>
        </p:txBody>
      </p:sp>
      <p:sp>
        <p:nvSpPr>
          <p:cNvPr id="19" name="Bent-Up Arrow 18"/>
          <p:cNvSpPr/>
          <p:nvPr/>
        </p:nvSpPr>
        <p:spPr>
          <a:xfrm>
            <a:off x="10104950" y="1705764"/>
            <a:ext cx="1126022"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0 = 0</a:t>
            </a:r>
          </a:p>
        </p:txBody>
      </p:sp>
      <p:sp>
        <p:nvSpPr>
          <p:cNvPr id="20" name="Left Arrow 19"/>
          <p:cNvSpPr/>
          <p:nvPr/>
        </p:nvSpPr>
        <p:spPr>
          <a:xfrm>
            <a:off x="12118076" y="407165"/>
            <a:ext cx="814199" cy="550247"/>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0" tIns="0" rIns="91440" bIns="0" rtlCol="0" anchor="ctr">
            <a:spAutoFit/>
          </a:bodyPr>
          <a:lstStyle/>
          <a:p>
            <a:pPr algn="ctr"/>
            <a:r>
              <a:rPr lang="en-US" sz="1800" dirty="0">
                <a:solidFill>
                  <a:schemeClr val="tx1"/>
                </a:solidFill>
              </a:rPr>
              <a:t>mask</a:t>
            </a:r>
          </a:p>
        </p:txBody>
      </p:sp>
      <p:sp>
        <p:nvSpPr>
          <p:cNvPr id="21" name="Bent-Up Arrow 20"/>
          <p:cNvSpPr/>
          <p:nvPr/>
        </p:nvSpPr>
        <p:spPr>
          <a:xfrm flipH="1">
            <a:off x="11508476" y="1705764"/>
            <a:ext cx="1138220"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1 = b</a:t>
            </a:r>
          </a:p>
        </p:txBody>
      </p:sp>
      <p:sp>
        <p:nvSpPr>
          <p:cNvPr id="26" name="Rectangular Callout 25"/>
          <p:cNvSpPr/>
          <p:nvPr/>
        </p:nvSpPr>
        <p:spPr bwMode="auto">
          <a:xfrm>
            <a:off x="2006600"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7" name="Rectangular Callout 26"/>
          <p:cNvSpPr/>
          <p:nvPr/>
        </p:nvSpPr>
        <p:spPr bwMode="auto">
          <a:xfrm>
            <a:off x="8151563" y="7696200"/>
            <a:ext cx="231730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0x00730000</a:t>
            </a:r>
          </a:p>
        </p:txBody>
      </p:sp>
      <p:sp>
        <p:nvSpPr>
          <p:cNvPr id="28" name="Rectangular Callout 27"/>
          <p:cNvSpPr/>
          <p:nvPr/>
        </p:nvSpPr>
        <p:spPr bwMode="auto">
          <a:xfrm>
            <a:off x="10699712" y="5534561"/>
            <a:ext cx="2203488" cy="1323439"/>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Where’s the red?</a:t>
            </a:r>
            <a:br>
              <a:rPr lang="en-US" sz="2000" b="0" i="1" dirty="0"/>
            </a:br>
            <a:r>
              <a:rPr lang="en-US" sz="2000" b="0" i="1" dirty="0"/>
              <a:t>The alpha channel</a:t>
            </a:r>
            <a:br>
              <a:rPr lang="en-US" sz="2000" b="0" i="1" dirty="0"/>
            </a:br>
            <a:r>
              <a:rPr lang="en-US" sz="2000" b="0" i="1" dirty="0"/>
              <a:t>is 00 so it is</a:t>
            </a:r>
            <a:br>
              <a:rPr lang="en-US" sz="2000" b="0" i="1" dirty="0"/>
            </a:br>
            <a:r>
              <a:rPr lang="en-US" sz="2000" b="0" i="1" dirty="0"/>
              <a:t>totally transparent</a:t>
            </a:r>
          </a:p>
        </p:txBody>
      </p:sp>
    </p:spTree>
    <p:extLst>
      <p:ext uri="{BB962C8B-B14F-4D97-AF65-F5344CB8AC3E}">
        <p14:creationId xmlns:p14="http://schemas.microsoft.com/office/powerpoint/2010/main" val="238052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6" grpId="0" animBg="1"/>
      <p:bldP spid="26" grpId="0" animBg="1"/>
      <p:bldP spid="27" grpId="0" animBg="1"/>
      <p:bldP spid="2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Or – |</a:t>
            </a:r>
          </a:p>
        </p:txBody>
      </p:sp>
      <p:sp>
        <p:nvSpPr>
          <p:cNvPr id="3" name="Content Placeholder 2"/>
          <p:cNvSpPr>
            <a:spLocks noGrp="1"/>
          </p:cNvSpPr>
          <p:nvPr>
            <p:ph idx="1"/>
          </p:nvPr>
        </p:nvSpPr>
        <p:spPr/>
        <p:txBody>
          <a:bodyPr/>
          <a:lstStyle/>
          <a:p>
            <a:r>
              <a:rPr lang="en-US" dirty="0"/>
              <a:t>If we “or” any bit </a:t>
            </a:r>
            <a:r>
              <a:rPr lang="en-US" b="1" dirty="0"/>
              <a:t>b</a:t>
            </a:r>
            <a:endParaRPr lang="en-US" dirty="0"/>
          </a:p>
          <a:p>
            <a:pPr lvl="1"/>
            <a:r>
              <a:rPr lang="en-US" dirty="0"/>
              <a:t>With</a:t>
            </a:r>
            <a:r>
              <a:rPr lang="en-US" b="1" dirty="0"/>
              <a:t> 0</a:t>
            </a:r>
            <a:r>
              <a:rPr lang="en-US" dirty="0"/>
              <a:t>, we always get </a:t>
            </a:r>
            <a:r>
              <a:rPr lang="en-US" b="1" dirty="0"/>
              <a:t>b</a:t>
            </a:r>
            <a:r>
              <a:rPr lang="en-US" dirty="0"/>
              <a:t> back</a:t>
            </a:r>
            <a:endParaRPr lang="en-US" b="1" dirty="0"/>
          </a:p>
          <a:p>
            <a:pPr lvl="3"/>
            <a:r>
              <a:rPr lang="en-US" dirty="0">
                <a:solidFill>
                  <a:srgbClr val="FF0000"/>
                </a:solidFill>
              </a:rPr>
              <a:t>b | 0 = b</a:t>
            </a:r>
          </a:p>
          <a:p>
            <a:pPr lvl="1"/>
            <a:r>
              <a:rPr lang="en-US" dirty="0"/>
              <a:t>With</a:t>
            </a:r>
            <a:r>
              <a:rPr lang="en-US" b="1" dirty="0"/>
              <a:t> 1</a:t>
            </a:r>
            <a:r>
              <a:rPr lang="en-US" dirty="0"/>
              <a:t>, we always get </a:t>
            </a:r>
            <a:r>
              <a:rPr lang="en-US" b="1" dirty="0"/>
              <a:t>1</a:t>
            </a:r>
            <a:endParaRPr lang="en-US" dirty="0"/>
          </a:p>
          <a:p>
            <a:pPr lvl="3"/>
            <a:r>
              <a:rPr lang="en-US" dirty="0">
                <a:solidFill>
                  <a:srgbClr val="FF0000"/>
                </a:solidFill>
              </a:rPr>
              <a:t>b | 1 = 1</a:t>
            </a:r>
          </a:p>
          <a:p>
            <a:pPr lvl="3"/>
            <a:endParaRPr lang="en-US" dirty="0"/>
          </a:p>
          <a:p>
            <a:pPr lvl="3"/>
            <a:endParaRPr lang="en-US" dirty="0"/>
          </a:p>
          <a:p>
            <a:r>
              <a:rPr lang="en-US" dirty="0"/>
              <a:t>Common uses of | are:</a:t>
            </a:r>
          </a:p>
          <a:p>
            <a:pPr lvl="1"/>
            <a:r>
              <a:rPr lang="en-US" dirty="0"/>
              <a:t>Setting bits to 1</a:t>
            </a:r>
          </a:p>
          <a:p>
            <a:pPr lvl="1"/>
            <a:r>
              <a:rPr lang="en-US" dirty="0"/>
              <a:t>Constructing a bit pattern from parts</a:t>
            </a:r>
          </a:p>
          <a:p>
            <a:pPr lvl="5"/>
            <a:endParaRPr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65</a:t>
            </a:fld>
            <a:endParaRPr lang="en-US" dirty="0"/>
          </a:p>
        </p:txBody>
      </p:sp>
      <p:graphicFrame>
        <p:nvGraphicFramePr>
          <p:cNvPr id="5" name="Table 4">
            <a:extLst>
              <a:ext uri="{FF2B5EF4-FFF2-40B4-BE49-F238E27FC236}">
                <a16:creationId xmlns:a16="http://schemas.microsoft.com/office/drawing/2014/main" id="{522DCD64-5013-384C-B284-B5ED31412AAF}"/>
              </a:ext>
            </a:extLst>
          </p:cNvPr>
          <p:cNvGraphicFramePr>
            <a:graphicFrameLocks noGrp="1"/>
          </p:cNvGraphicFramePr>
          <p:nvPr/>
        </p:nvGraphicFramePr>
        <p:xfrm>
          <a:off x="7620757" y="2386978"/>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t>
                      </a:r>
                      <a:endParaRPr lang="en-US" sz="26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6" name="Down Arrow 5"/>
          <p:cNvSpPr/>
          <p:nvPr/>
        </p:nvSpPr>
        <p:spPr>
          <a:xfrm>
            <a:off x="7890802" y="1788763"/>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dirty="0">
                <a:solidFill>
                  <a:schemeClr val="tx1"/>
                </a:solidFill>
              </a:rPr>
              <a:t>b</a:t>
            </a:r>
          </a:p>
        </p:txBody>
      </p:sp>
      <p:sp>
        <p:nvSpPr>
          <p:cNvPr id="9" name="Bent-Up Arrow 8"/>
          <p:cNvSpPr/>
          <p:nvPr/>
        </p:nvSpPr>
        <p:spPr>
          <a:xfrm>
            <a:off x="8102600" y="4038600"/>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0 = b</a:t>
            </a:r>
          </a:p>
        </p:txBody>
      </p:sp>
      <p:sp>
        <p:nvSpPr>
          <p:cNvPr id="10" name="Bent-Up Arrow 9"/>
          <p:cNvSpPr/>
          <p:nvPr/>
        </p:nvSpPr>
        <p:spPr>
          <a:xfrm flipH="1">
            <a:off x="10617200" y="4038600"/>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1 = 1</a:t>
            </a:r>
          </a:p>
        </p:txBody>
      </p:sp>
    </p:spTree>
    <p:extLst>
      <p:ext uri="{BB962C8B-B14F-4D97-AF65-F5344CB8AC3E}">
        <p14:creationId xmlns:p14="http://schemas.microsoft.com/office/powerpoint/2010/main" val="294975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9131300" cy="1498600"/>
          </a:xfrm>
        </p:spPr>
        <p:txBody>
          <a:bodyPr/>
          <a:lstStyle/>
          <a:p>
            <a:r>
              <a:rPr lang="en-US" dirty="0"/>
              <a:t>|: </a:t>
            </a:r>
            <a:r>
              <a:rPr lang="en-US" dirty="0" err="1"/>
              <a:t>Opacify</a:t>
            </a:r>
            <a:endParaRPr lang="en-US" dirty="0"/>
          </a:p>
        </p:txBody>
      </p:sp>
      <p:sp>
        <p:nvSpPr>
          <p:cNvPr id="13" name="Content Placeholder 12"/>
          <p:cNvSpPr>
            <a:spLocks noGrp="1"/>
          </p:cNvSpPr>
          <p:nvPr>
            <p:ph idx="1"/>
          </p:nvPr>
        </p:nvSpPr>
        <p:spPr>
          <a:xfrm>
            <a:off x="952500" y="2895600"/>
            <a:ext cx="11099800" cy="5981700"/>
          </a:xfrm>
        </p:spPr>
        <p:txBody>
          <a:bodyPr/>
          <a:lstStyle/>
          <a:p>
            <a:r>
              <a:rPr lang="en-US" dirty="0"/>
              <a:t>How to make a pixel fully opaque?</a:t>
            </a:r>
          </a:p>
          <a:p>
            <a:pPr lvl="2"/>
            <a:r>
              <a:rPr lang="en-US" dirty="0"/>
              <a:t>Set the alpha bits to 1 – bits 24-31</a:t>
            </a:r>
          </a:p>
          <a:p>
            <a:pPr lvl="2"/>
            <a:r>
              <a:rPr lang="en-US" dirty="0"/>
              <a:t>Preserve the other components of </a:t>
            </a:r>
            <a:r>
              <a:rPr lang="en-US" kern="1200" dirty="0">
                <a:solidFill>
                  <a:srgbClr val="CD7923"/>
                </a:solidFill>
                <a:ea typeface="Menlo" charset="0"/>
                <a:cs typeface="Menlo" charset="0"/>
                <a:sym typeface="Menlo" charset="0"/>
              </a:rPr>
              <a:t>p</a:t>
            </a:r>
            <a:endParaRPr lang="en-US" dirty="0"/>
          </a:p>
          <a:p>
            <a:pPr lvl="5"/>
            <a:endParaRPr lang="en-US" dirty="0"/>
          </a:p>
          <a:p>
            <a:pPr marL="1435100" lvl="4" indent="0">
              <a:buNone/>
            </a:pPr>
            <a:endParaRPr lang="en-US" dirty="0"/>
          </a:p>
          <a:p>
            <a:endParaRPr lang="en-US" dirty="0"/>
          </a:p>
        </p:txBody>
      </p:sp>
      <p:sp>
        <p:nvSpPr>
          <p:cNvPr id="6" name="Rectangle 5"/>
          <p:cNvSpPr/>
          <p:nvPr/>
        </p:nvSpPr>
        <p:spPr>
          <a:xfrm>
            <a:off x="1438015" y="761508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067195" y="761508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585314" y="761508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214495" y="7615083"/>
            <a:ext cx="1707046" cy="1229033"/>
          </a:xfrm>
          <a:prstGeom prst="rect">
            <a:avLst/>
          </a:prstGeom>
          <a:solidFill>
            <a:srgbClr val="735AF9"/>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238140" y="785803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opacify</a:t>
            </a:r>
            <a:endParaRPr lang="en-US" sz="2000" b="0" dirty="0">
              <a:solidFill>
                <a:srgbClr val="5E34FF"/>
              </a:solidFill>
              <a:latin typeface="Helvetica Neue"/>
            </a:endParaRPr>
          </a:p>
        </p:txBody>
      </p:sp>
      <p:sp>
        <p:nvSpPr>
          <p:cNvPr id="14" name="Rectangle 13"/>
          <p:cNvSpPr>
            <a:spLocks/>
          </p:cNvSpPr>
          <p:nvPr/>
        </p:nvSpPr>
        <p:spPr bwMode="auto">
          <a:xfrm>
            <a:off x="4762180" y="4876800"/>
            <a:ext cx="3480440"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opacify</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p | 0xFF000000</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5" name="Slide Number Placeholder 14"/>
          <p:cNvSpPr>
            <a:spLocks noGrp="1"/>
          </p:cNvSpPr>
          <p:nvPr>
            <p:ph type="sldNum" sz="quarter" idx="10"/>
          </p:nvPr>
        </p:nvSpPr>
        <p:spPr/>
        <p:txBody>
          <a:bodyPr/>
          <a:lstStyle/>
          <a:p>
            <a:pPr>
              <a:defRPr/>
            </a:pPr>
            <a:fld id="{25C490D4-7A1B-45D2-B551-E1B1E148D9B2}" type="slidenum">
              <a:rPr lang="en-US" smtClean="0"/>
              <a:pPr>
                <a:defRPr/>
              </a:pPr>
              <a:t>66</a:t>
            </a:fld>
            <a:endParaRPr lang="en-US" dirty="0"/>
          </a:p>
        </p:txBody>
      </p:sp>
      <p:sp>
        <p:nvSpPr>
          <p:cNvPr id="16" name="Rectangle 15"/>
          <p:cNvSpPr/>
          <p:nvPr/>
        </p:nvSpPr>
        <p:spPr bwMode="auto">
          <a:xfrm>
            <a:off x="10160000" y="13648"/>
            <a:ext cx="2831152"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aphicFrame>
        <p:nvGraphicFramePr>
          <p:cNvPr id="17" name="Table 16">
            <a:extLst>
              <a:ext uri="{FF2B5EF4-FFF2-40B4-BE49-F238E27FC236}">
                <a16:creationId xmlns:a16="http://schemas.microsoft.com/office/drawing/2014/main" id="{522DCD64-5013-384C-B284-B5ED31412AAF}"/>
              </a:ext>
            </a:extLst>
          </p:cNvPr>
          <p:cNvGraphicFramePr>
            <a:graphicFrameLocks noGrp="1"/>
          </p:cNvGraphicFramePr>
          <p:nvPr/>
        </p:nvGraphicFramePr>
        <p:xfrm>
          <a:off x="10236200" y="516759"/>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t>
                      </a:r>
                      <a:endParaRPr lang="en-US" sz="18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8" name="Down Arrow 17"/>
          <p:cNvSpPr/>
          <p:nvPr/>
        </p:nvSpPr>
        <p:spPr>
          <a:xfrm>
            <a:off x="10274491" y="76200"/>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r>
              <a:rPr lang="en-US" sz="1800" dirty="0">
                <a:solidFill>
                  <a:schemeClr val="tx1"/>
                </a:solidFill>
              </a:rPr>
              <a:t>b</a:t>
            </a:r>
          </a:p>
        </p:txBody>
      </p:sp>
      <p:sp>
        <p:nvSpPr>
          <p:cNvPr id="19" name="Bent-Up Arrow 18"/>
          <p:cNvSpPr/>
          <p:nvPr/>
        </p:nvSpPr>
        <p:spPr>
          <a:xfrm>
            <a:off x="10506345" y="1740545"/>
            <a:ext cx="1049898"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0 = b</a:t>
            </a:r>
          </a:p>
        </p:txBody>
      </p:sp>
      <p:sp>
        <p:nvSpPr>
          <p:cNvPr id="20" name="Bent-Up Arrow 19"/>
          <p:cNvSpPr/>
          <p:nvPr/>
        </p:nvSpPr>
        <p:spPr>
          <a:xfrm flipH="1">
            <a:off x="11847395" y="1740545"/>
            <a:ext cx="1049897"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1 = 1</a:t>
            </a:r>
          </a:p>
        </p:txBody>
      </p:sp>
      <p:graphicFrame>
        <p:nvGraphicFramePr>
          <p:cNvPr id="22" name="Table 21">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3" name="Rectangular Callout 22"/>
          <p:cNvSpPr/>
          <p:nvPr/>
        </p:nvSpPr>
        <p:spPr bwMode="auto">
          <a:xfrm>
            <a:off x="2027306" y="701248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4" name="Rectangular Callout 23"/>
          <p:cNvSpPr/>
          <p:nvPr/>
        </p:nvSpPr>
        <p:spPr bwMode="auto">
          <a:xfrm>
            <a:off x="8172269" y="701248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0xFF735AF9</a:t>
            </a:r>
          </a:p>
        </p:txBody>
      </p:sp>
      <p:sp>
        <p:nvSpPr>
          <p:cNvPr id="25" name="Rectangular Callout 24"/>
          <p:cNvSpPr/>
          <p:nvPr/>
        </p:nvSpPr>
        <p:spPr bwMode="auto">
          <a:xfrm>
            <a:off x="10790306" y="6152194"/>
            <a:ext cx="1815562" cy="707886"/>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Same color but</a:t>
            </a:r>
            <a:br>
              <a:rPr lang="en-US" sz="2000" b="0" i="1" dirty="0"/>
            </a:br>
            <a:r>
              <a:rPr lang="en-US" sz="2000" b="0" i="1" dirty="0"/>
              <a:t>fully opaque</a:t>
            </a:r>
          </a:p>
        </p:txBody>
      </p:sp>
    </p:spTree>
    <p:extLst>
      <p:ext uri="{BB962C8B-B14F-4D97-AF65-F5344CB8AC3E}">
        <p14:creationId xmlns:p14="http://schemas.microsoft.com/office/powerpoint/2010/main" val="72864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4" grpId="0" animBg="1"/>
      <p:bldP spid="23" grpId="0" animBg="1"/>
      <p:bldP spid="24" grpId="0" animBg="1"/>
      <p:bldP spid="2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23D1A-81D9-A744-AAE7-22150692569B}"/>
              </a:ext>
            </a:extLst>
          </p:cNvPr>
          <p:cNvSpPr>
            <a:spLocks noGrp="1"/>
          </p:cNvSpPr>
          <p:nvPr>
            <p:ph type="title"/>
          </p:nvPr>
        </p:nvSpPr>
        <p:spPr>
          <a:xfrm>
            <a:off x="772160" y="254000"/>
            <a:ext cx="9311640" cy="1498600"/>
          </a:xfrm>
        </p:spPr>
        <p:txBody>
          <a:bodyPr/>
          <a:lstStyle/>
          <a:p>
            <a:r>
              <a:rPr lang="en-US" dirty="0"/>
              <a:t>|: Constructing Pixels from Parts</a:t>
            </a:r>
          </a:p>
        </p:txBody>
      </p:sp>
      <p:sp>
        <p:nvSpPr>
          <p:cNvPr id="6" name="Content Placeholder 5"/>
          <p:cNvSpPr>
            <a:spLocks noGrp="1"/>
          </p:cNvSpPr>
          <p:nvPr>
            <p:ph idx="1"/>
          </p:nvPr>
        </p:nvSpPr>
        <p:spPr>
          <a:xfrm>
            <a:off x="952500" y="2895600"/>
            <a:ext cx="11099800" cy="5981700"/>
          </a:xfrm>
        </p:spPr>
        <p:txBody>
          <a:bodyPr/>
          <a:lstStyle/>
          <a:p>
            <a:r>
              <a:rPr lang="en-US" dirty="0"/>
              <a:t>How to return a pixel with the same </a:t>
            </a:r>
            <a:r>
              <a:rPr lang="en-US" dirty="0">
                <a:solidFill>
                  <a:srgbClr val="00B050"/>
                </a:solidFill>
              </a:rPr>
              <a:t>green</a:t>
            </a:r>
            <a:r>
              <a:rPr lang="en-US" dirty="0"/>
              <a:t> component as </a:t>
            </a:r>
            <a:r>
              <a:rPr lang="en-US" kern="1200" dirty="0">
                <a:solidFill>
                  <a:srgbClr val="CD7923"/>
                </a:solidFill>
                <a:ea typeface="Menlo" charset="0"/>
                <a:cs typeface="Menlo" charset="0"/>
                <a:sym typeface="Menlo" charset="0"/>
              </a:rPr>
              <a:t>p</a:t>
            </a:r>
            <a:r>
              <a:rPr lang="en-US" kern="1200" dirty="0">
                <a:solidFill>
                  <a:schemeClr val="tx1"/>
                </a:solidFill>
                <a:ea typeface="Menlo" charset="0"/>
                <a:cs typeface="Menlo" charset="0"/>
                <a:sym typeface="Menlo" charset="0"/>
              </a:rPr>
              <a:t>,</a:t>
            </a:r>
            <a:r>
              <a:rPr lang="en-US" kern="1200" dirty="0">
                <a:solidFill>
                  <a:srgbClr val="CD7923"/>
                </a:solidFill>
                <a:ea typeface="Menlo" charset="0"/>
                <a:cs typeface="Menlo" charset="0"/>
                <a:sym typeface="Menlo" charset="0"/>
              </a:rPr>
              <a:t> </a:t>
            </a:r>
            <a:r>
              <a:rPr lang="en-US" dirty="0"/>
              <a:t>and the same </a:t>
            </a:r>
            <a:r>
              <a:rPr lang="en-US" b="1" dirty="0"/>
              <a:t>alpha</a:t>
            </a:r>
            <a:r>
              <a:rPr lang="en-US" dirty="0"/>
              <a:t>, </a:t>
            </a:r>
            <a:r>
              <a:rPr lang="en-US" dirty="0">
                <a:solidFill>
                  <a:srgbClr val="FF0000"/>
                </a:solidFill>
              </a:rPr>
              <a:t>red</a:t>
            </a:r>
            <a:r>
              <a:rPr lang="en-US" dirty="0"/>
              <a:t> and </a:t>
            </a:r>
            <a:r>
              <a:rPr lang="en-US" dirty="0">
                <a:solidFill>
                  <a:srgbClr val="0070C0"/>
                </a:solidFill>
              </a:rPr>
              <a:t>blue</a:t>
            </a:r>
            <a:r>
              <a:rPr lang="en-US" dirty="0"/>
              <a:t> components as </a:t>
            </a:r>
            <a:r>
              <a:rPr lang="en-US" kern="1200" dirty="0">
                <a:solidFill>
                  <a:srgbClr val="CD7923"/>
                </a:solidFill>
                <a:ea typeface="Menlo" charset="0"/>
                <a:cs typeface="Menlo" charset="0"/>
                <a:sym typeface="Menlo" charset="0"/>
              </a:rPr>
              <a:t>q</a:t>
            </a:r>
            <a:r>
              <a:rPr lang="en-US" kern="1200" dirty="0">
                <a:solidFill>
                  <a:schemeClr val="tx1"/>
                </a:solidFill>
                <a:ea typeface="Menlo" charset="0"/>
                <a:cs typeface="Menlo" charset="0"/>
                <a:sym typeface="Menlo" charset="0"/>
              </a:rPr>
              <a:t>?</a:t>
            </a:r>
            <a:endParaRPr lang="en-US" dirty="0">
              <a:solidFill>
                <a:schemeClr val="tx1"/>
              </a:solidFill>
            </a:endParaRPr>
          </a:p>
          <a:p>
            <a:pPr lvl="1"/>
            <a:r>
              <a:rPr lang="en-US" dirty="0"/>
              <a:t>Isolate the </a:t>
            </a:r>
            <a:r>
              <a:rPr lang="en-US" dirty="0">
                <a:solidFill>
                  <a:srgbClr val="00B050"/>
                </a:solidFill>
              </a:rPr>
              <a:t>green</a:t>
            </a:r>
            <a:r>
              <a:rPr lang="en-US" dirty="0"/>
              <a:t> component of </a:t>
            </a:r>
            <a:r>
              <a:rPr lang="en-US" kern="1200" dirty="0">
                <a:solidFill>
                  <a:srgbClr val="CD7923"/>
                </a:solidFill>
                <a:ea typeface="Menlo" charset="0"/>
                <a:cs typeface="Menlo" charset="0"/>
                <a:sym typeface="Menlo" charset="0"/>
              </a:rPr>
              <a:t>p</a:t>
            </a:r>
            <a:br>
              <a:rPr lang="en-US" dirty="0"/>
            </a:br>
            <a:r>
              <a:rPr lang="en-US" dirty="0"/>
              <a:t>using the mask 0x0000FF00</a:t>
            </a:r>
          </a:p>
          <a:p>
            <a:pPr lvl="1"/>
            <a:r>
              <a:rPr lang="en-US" dirty="0"/>
              <a:t>Isolate the other components of </a:t>
            </a:r>
            <a:r>
              <a:rPr lang="en-US" kern="1200" dirty="0">
                <a:solidFill>
                  <a:srgbClr val="CD7923"/>
                </a:solidFill>
                <a:ea typeface="Menlo" charset="0"/>
                <a:cs typeface="Menlo" charset="0"/>
                <a:sym typeface="Menlo" charset="0"/>
              </a:rPr>
              <a:t>q</a:t>
            </a:r>
            <a:br>
              <a:rPr lang="en-US" dirty="0"/>
            </a:br>
            <a:r>
              <a:rPr lang="en-US" dirty="0"/>
              <a:t>using the mask 0xFFFF00FF</a:t>
            </a:r>
          </a:p>
          <a:p>
            <a:pPr lvl="1"/>
            <a:r>
              <a:rPr lang="en-US" dirty="0"/>
              <a:t>Combine them with “or”</a:t>
            </a:r>
          </a:p>
          <a:p>
            <a:pPr lvl="2"/>
            <a:endParaRPr lang="en-US" dirty="0"/>
          </a:p>
          <a:p>
            <a:pPr lvl="2"/>
            <a:endParaRPr lang="en-US" dirty="0"/>
          </a:p>
          <a:p>
            <a:pPr lvl="2"/>
            <a:endParaRPr lang="en-US" dirty="0"/>
          </a:p>
        </p:txBody>
      </p:sp>
      <p:sp>
        <p:nvSpPr>
          <p:cNvPr id="7" name="Rectangle 6"/>
          <p:cNvSpPr>
            <a:spLocks/>
          </p:cNvSpPr>
          <p:nvPr/>
        </p:nvSpPr>
        <p:spPr bwMode="auto">
          <a:xfrm>
            <a:off x="7671922" y="4323436"/>
            <a:ext cx="4823756" cy="2031325"/>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5E34FF"/>
                </a:solidFill>
                <a:latin typeface="Helvetica Neue"/>
                <a:ea typeface="Menlo" charset="0"/>
                <a:cs typeface="Menlo" charset="0"/>
                <a:sym typeface="Menlo" charset="0"/>
              </a:rPr>
              <a:t>franken_pixel</a:t>
            </a:r>
            <a:r>
              <a:rPr lang="en-US" b="0" dirty="0">
                <a:latin typeface="Helvetica Neue"/>
                <a:ea typeface="Menlo" charset="0"/>
                <a:cs typeface="Menlo" charset="0"/>
                <a:sym typeface="Menlo" charset="0"/>
              </a:rPr>
              <a:t>(</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p</a:t>
            </a:r>
            <a:r>
              <a:rPr lang="en-US" b="0" dirty="0">
                <a:latin typeface="Helvetica Neue"/>
                <a:ea typeface="Menlo" charset="0"/>
                <a:cs typeface="Menlo" charset="0"/>
                <a:sym typeface="Menlo" charset="0"/>
              </a:rPr>
              <a:t>,</a:t>
            </a:r>
            <a:r>
              <a:rPr lang="en-US" b="0" dirty="0">
                <a:solidFill>
                  <a:srgbClr val="34A327"/>
                </a:solidFill>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q</a:t>
            </a:r>
            <a:r>
              <a:rPr lang="en-US"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CD7923"/>
                </a:solidFill>
                <a:latin typeface="Helvetica Neue"/>
                <a:ea typeface="Menlo" charset="0"/>
                <a:cs typeface="Menlo" charset="0"/>
                <a:sym typeface="Menlo" charset="0"/>
              </a:rPr>
              <a:t>p_green</a:t>
            </a:r>
            <a:r>
              <a:rPr lang="en-US" b="0" dirty="0">
                <a:latin typeface="Helvetica Neue"/>
                <a:ea typeface="Menlo" charset="0"/>
                <a:cs typeface="Menlo" charset="0"/>
                <a:sym typeface="Menlo" charset="0"/>
              </a:rPr>
              <a:t> = p &amp; 0x0000FF00;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CD7923"/>
                </a:solidFill>
                <a:latin typeface="Helvetica Neue"/>
                <a:ea typeface="Menlo" charset="0"/>
                <a:cs typeface="Menlo" charset="0"/>
                <a:sym typeface="Menlo" charset="0"/>
              </a:rPr>
              <a:t>q_others</a:t>
            </a:r>
            <a:r>
              <a:rPr lang="en-US" b="0" dirty="0">
                <a:latin typeface="Helvetica Neue"/>
                <a:ea typeface="Menlo" charset="0"/>
                <a:cs typeface="Menlo" charset="0"/>
                <a:sym typeface="Menlo" charset="0"/>
              </a:rPr>
              <a:t> = q &amp; 0xFFFF00FF;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Helvetica Neue"/>
                <a:ea typeface="Menlo" charset="0"/>
                <a:cs typeface="Menlo" charset="0"/>
                <a:sym typeface="Menlo" charset="0"/>
              </a:rPr>
              <a:t>  return</a:t>
            </a:r>
            <a:r>
              <a:rPr lang="en-US" b="0" dirty="0">
                <a:latin typeface="Helvetica Neue"/>
                <a:ea typeface="Menlo" charset="0"/>
                <a:cs typeface="Menlo" charset="0"/>
                <a:sym typeface="Menlo" charset="0"/>
              </a:rPr>
              <a:t> </a:t>
            </a:r>
            <a:r>
              <a:rPr lang="en-US" b="0" dirty="0" err="1">
                <a:solidFill>
                  <a:schemeClr val="tx1"/>
                </a:solidFill>
                <a:latin typeface="Helvetica Neue"/>
                <a:ea typeface="Menlo" charset="0"/>
                <a:cs typeface="Menlo" charset="0"/>
                <a:sym typeface="Menlo" charset="0"/>
              </a:rPr>
              <a:t>p_green</a:t>
            </a:r>
            <a:r>
              <a:rPr lang="en-US" b="0" dirty="0">
                <a:solidFill>
                  <a:schemeClr val="tx1"/>
                </a:solidFill>
                <a:latin typeface="Helvetica Neue"/>
                <a:ea typeface="Menlo" charset="0"/>
                <a:cs typeface="Menlo" charset="0"/>
                <a:sym typeface="Menlo" charset="0"/>
              </a:rPr>
              <a:t> | </a:t>
            </a:r>
            <a:r>
              <a:rPr lang="en-US" b="0" dirty="0" err="1">
                <a:solidFill>
                  <a:schemeClr val="tx1"/>
                </a:solidFill>
                <a:latin typeface="Helvetica Neue"/>
                <a:ea typeface="Menlo" charset="0"/>
                <a:cs typeface="Menlo" charset="0"/>
                <a:sym typeface="Menlo" charset="0"/>
              </a:rPr>
              <a:t>q_others</a:t>
            </a:r>
            <a:r>
              <a:rPr lang="en-US"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67</a:t>
            </a:fld>
            <a:endParaRPr lang="en-US" dirty="0"/>
          </a:p>
        </p:txBody>
      </p:sp>
      <p:sp>
        <p:nvSpPr>
          <p:cNvPr id="9" name="Rectangle 8"/>
          <p:cNvSpPr/>
          <p:nvPr/>
        </p:nvSpPr>
        <p:spPr bwMode="auto">
          <a:xfrm>
            <a:off x="10160000" y="13648"/>
            <a:ext cx="2831152"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aphicFrame>
        <p:nvGraphicFramePr>
          <p:cNvPr id="10" name="Table 9">
            <a:extLst>
              <a:ext uri="{FF2B5EF4-FFF2-40B4-BE49-F238E27FC236}">
                <a16:creationId xmlns:a16="http://schemas.microsoft.com/office/drawing/2014/main" id="{522DCD64-5013-384C-B284-B5ED31412AAF}"/>
              </a:ext>
            </a:extLst>
          </p:cNvPr>
          <p:cNvGraphicFramePr>
            <a:graphicFrameLocks noGrp="1"/>
          </p:cNvGraphicFramePr>
          <p:nvPr/>
        </p:nvGraphicFramePr>
        <p:xfrm>
          <a:off x="10236200" y="516759"/>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t>
                      </a:r>
                      <a:endParaRPr lang="en-US" sz="18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1" name="Down Arrow 10"/>
          <p:cNvSpPr/>
          <p:nvPr/>
        </p:nvSpPr>
        <p:spPr>
          <a:xfrm>
            <a:off x="10274491" y="76200"/>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r>
              <a:rPr lang="en-US" sz="1800" dirty="0">
                <a:solidFill>
                  <a:schemeClr val="tx1"/>
                </a:solidFill>
              </a:rPr>
              <a:t>b</a:t>
            </a:r>
          </a:p>
        </p:txBody>
      </p:sp>
      <p:sp>
        <p:nvSpPr>
          <p:cNvPr id="12" name="Bent-Up Arrow 11"/>
          <p:cNvSpPr/>
          <p:nvPr/>
        </p:nvSpPr>
        <p:spPr>
          <a:xfrm>
            <a:off x="10506345" y="1740545"/>
            <a:ext cx="1049898"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0 = b</a:t>
            </a:r>
          </a:p>
        </p:txBody>
      </p:sp>
      <p:sp>
        <p:nvSpPr>
          <p:cNvPr id="13" name="Bent-Up Arrow 12"/>
          <p:cNvSpPr/>
          <p:nvPr/>
        </p:nvSpPr>
        <p:spPr>
          <a:xfrm flipH="1">
            <a:off x="11847395" y="1740545"/>
            <a:ext cx="1049897"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1 = 1</a:t>
            </a:r>
          </a:p>
        </p:txBody>
      </p:sp>
      <p:graphicFrame>
        <p:nvGraphicFramePr>
          <p:cNvPr id="14" name="Table 13">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6" name="Rectangle 15"/>
          <p:cNvSpPr/>
          <p:nvPr/>
        </p:nvSpPr>
        <p:spPr>
          <a:xfrm>
            <a:off x="447531" y="7764032"/>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7" name="Rectangle 16"/>
          <p:cNvSpPr/>
          <p:nvPr/>
        </p:nvSpPr>
        <p:spPr>
          <a:xfrm>
            <a:off x="2076711" y="7764032"/>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8" name="Rectangle 17"/>
          <p:cNvSpPr/>
          <p:nvPr/>
        </p:nvSpPr>
        <p:spPr>
          <a:xfrm>
            <a:off x="9439130" y="7764032"/>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9" name="Rectangle 18"/>
          <p:cNvSpPr/>
          <p:nvPr/>
        </p:nvSpPr>
        <p:spPr>
          <a:xfrm>
            <a:off x="11068311" y="7764032"/>
            <a:ext cx="1707046" cy="1229033"/>
          </a:xfrm>
          <a:prstGeom prst="rect">
            <a:avLst/>
          </a:prstGeom>
          <a:solidFill>
            <a:srgbClr val="A15A05">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20" name="Right Arrow 19"/>
          <p:cNvSpPr/>
          <p:nvPr/>
        </p:nvSpPr>
        <p:spPr>
          <a:xfrm>
            <a:off x="7399316" y="8006984"/>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91440" tIns="65023" rIns="91440" bIns="65023" rtlCol="0" anchor="ctr"/>
          <a:lstStyle/>
          <a:p>
            <a:pPr algn="ctr"/>
            <a:r>
              <a:rPr lang="en-US" sz="2000" b="0" dirty="0" err="1">
                <a:solidFill>
                  <a:srgbClr val="5E34FF"/>
                </a:solidFill>
                <a:latin typeface="Helvetica Neue"/>
              </a:rPr>
              <a:t>franken_pixel</a:t>
            </a:r>
            <a:endParaRPr lang="en-US" sz="2000" b="0" dirty="0">
              <a:solidFill>
                <a:srgbClr val="5E34FF"/>
              </a:solidFill>
              <a:latin typeface="Helvetica Neue"/>
            </a:endParaRPr>
          </a:p>
        </p:txBody>
      </p:sp>
      <p:sp>
        <p:nvSpPr>
          <p:cNvPr id="21" name="Rectangular Callout 20"/>
          <p:cNvSpPr/>
          <p:nvPr/>
        </p:nvSpPr>
        <p:spPr bwMode="auto">
          <a:xfrm>
            <a:off x="1036822" y="7161429"/>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2" name="Rectangular Callout 21"/>
          <p:cNvSpPr/>
          <p:nvPr/>
        </p:nvSpPr>
        <p:spPr bwMode="auto">
          <a:xfrm>
            <a:off x="8176120" y="7161429"/>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0xFF735AF9</a:t>
            </a:r>
          </a:p>
        </p:txBody>
      </p:sp>
      <p:sp>
        <p:nvSpPr>
          <p:cNvPr id="24" name="Rectangle 23"/>
          <p:cNvSpPr/>
          <p:nvPr/>
        </p:nvSpPr>
        <p:spPr>
          <a:xfrm>
            <a:off x="3952731" y="777102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25" name="Rectangle 24"/>
          <p:cNvSpPr/>
          <p:nvPr/>
        </p:nvSpPr>
        <p:spPr>
          <a:xfrm>
            <a:off x="5581911" y="7771029"/>
            <a:ext cx="1707046" cy="1229033"/>
          </a:xfrm>
          <a:prstGeom prst="rect">
            <a:avLst/>
          </a:prstGeom>
          <a:solidFill>
            <a:srgbClr val="A1E805">
              <a:alpha val="8000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26" name="Rectangular Callout 25"/>
          <p:cNvSpPr/>
          <p:nvPr/>
        </p:nvSpPr>
        <p:spPr bwMode="auto">
          <a:xfrm>
            <a:off x="4594720" y="7161429"/>
            <a:ext cx="2475998"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0xCDA1E805</a:t>
            </a:r>
          </a:p>
        </p:txBody>
      </p:sp>
    </p:spTree>
    <p:extLst>
      <p:ext uri="{BB962C8B-B14F-4D97-AF65-F5344CB8AC3E}">
        <p14:creationId xmlns:p14="http://schemas.microsoft.com/office/powerpoint/2010/main" val="108919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animBg="1"/>
      <p:bldP spid="17" grpId="0" animBg="1"/>
      <p:bldP spid="18" grpId="0" animBg="1"/>
      <p:bldP spid="19" grpId="0" animBg="1"/>
      <p:bldP spid="20" grpId="0" animBg="1"/>
      <p:bldP spid="21" grpId="0" animBg="1"/>
      <p:bldP spid="22" grpId="0" animBg="1"/>
      <p:bldP spid="24" grpId="0" animBg="1"/>
      <p:bldP spid="25" grpId="0" animBg="1"/>
      <p:bldP spid="2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Not – ~</a:t>
            </a:r>
          </a:p>
        </p:txBody>
      </p:sp>
      <p:sp>
        <p:nvSpPr>
          <p:cNvPr id="3" name="Content Placeholder 2"/>
          <p:cNvSpPr>
            <a:spLocks noGrp="1"/>
          </p:cNvSpPr>
          <p:nvPr>
            <p:ph idx="1"/>
          </p:nvPr>
        </p:nvSpPr>
        <p:spPr/>
        <p:txBody>
          <a:bodyPr/>
          <a:lstStyle/>
          <a:p>
            <a:r>
              <a:rPr lang="en-US" dirty="0"/>
              <a:t>Bitwise negation flips bits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68</a:t>
            </a:fld>
            <a:endParaRPr lang="en-US" dirty="0"/>
          </a:p>
        </p:txBody>
      </p:sp>
      <p:graphicFrame>
        <p:nvGraphicFramePr>
          <p:cNvPr id="9" name="Table 8">
            <a:extLst>
              <a:ext uri="{FF2B5EF4-FFF2-40B4-BE49-F238E27FC236}">
                <a16:creationId xmlns:a16="http://schemas.microsoft.com/office/drawing/2014/main" id="{F64D06CF-C38A-A045-8192-0171D101E4DB}"/>
              </a:ext>
            </a:extLst>
          </p:cNvPr>
          <p:cNvGraphicFramePr>
            <a:graphicFrameLocks noGrp="1"/>
          </p:cNvGraphicFramePr>
          <p:nvPr/>
        </p:nvGraphicFramePr>
        <p:xfrm>
          <a:off x="7721600" y="2209800"/>
          <a:ext cx="4074603" cy="1052576"/>
        </p:xfrm>
        <a:graphic>
          <a:graphicData uri="http://schemas.openxmlformats.org/drawingml/2006/table">
            <a:tbl>
              <a:tblPr firstRow="1">
                <a:tableStyleId>{69CF1AB2-1976-4502-BF36-3FF5EA218861}</a:tableStyleId>
              </a:tblPr>
              <a:tblGrid>
                <a:gridCol w="1358201">
                  <a:extLst>
                    <a:ext uri="{9D8B030D-6E8A-4147-A177-3AD203B41FA5}">
                      <a16:colId xmlns:a16="http://schemas.microsoft.com/office/drawing/2014/main" val="3666621325"/>
                    </a:ext>
                  </a:extLst>
                </a:gridCol>
                <a:gridCol w="1358201">
                  <a:extLst>
                    <a:ext uri="{9D8B030D-6E8A-4147-A177-3AD203B41FA5}">
                      <a16:colId xmlns:a16="http://schemas.microsoft.com/office/drawing/2014/main" val="3000770280"/>
                    </a:ext>
                  </a:extLst>
                </a:gridCol>
                <a:gridCol w="1358201">
                  <a:extLst>
                    <a:ext uri="{9D8B030D-6E8A-4147-A177-3AD203B41FA5}">
                      <a16:colId xmlns:a16="http://schemas.microsoft.com/office/drawing/2014/main" val="2606660022"/>
                    </a:ext>
                  </a:extLst>
                </a:gridCol>
              </a:tblGrid>
              <a:tr h="520192">
                <a:tc>
                  <a:txBody>
                    <a:bodyPr/>
                    <a:lstStyle/>
                    <a:p>
                      <a:pPr algn="ctr"/>
                      <a:r>
                        <a:rPr lang="en-US" sz="2600" b="1" dirty="0"/>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520192">
                <a:tc>
                  <a:txBody>
                    <a:bodyPr/>
                    <a:lstStyle/>
                    <a:p>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Tree>
    <p:extLst>
      <p:ext uri="{BB962C8B-B14F-4D97-AF65-F5344CB8AC3E}">
        <p14:creationId xmlns:p14="http://schemas.microsoft.com/office/powerpoint/2010/main" val="5900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Computers have </a:t>
            </a:r>
            <a:r>
              <a:rPr lang="en-US" i="1" dirty="0"/>
              <a:t>one</a:t>
            </a:r>
            <a:r>
              <a:rPr lang="en-US" dirty="0"/>
              <a:t> way to represent information</a:t>
            </a:r>
            <a:endParaRPr lang="en-US" b="1" dirty="0"/>
          </a:p>
          <a:p>
            <a:pPr lvl="1"/>
            <a:r>
              <a:rPr lang="en-US" dirty="0"/>
              <a:t>I.e., The </a:t>
            </a:r>
            <a:r>
              <a:rPr lang="en-US" b="1" dirty="0"/>
              <a:t>binary representation</a:t>
            </a:r>
          </a:p>
          <a:p>
            <a:pPr lvl="1"/>
            <a:r>
              <a:rPr lang="en-US" dirty="0"/>
              <a:t>It uses two symbols, </a:t>
            </a:r>
            <a:r>
              <a:rPr lang="en-US" dirty="0">
                <a:solidFill>
                  <a:srgbClr val="FF0000"/>
                </a:solidFill>
              </a:rPr>
              <a:t>0</a:t>
            </a:r>
            <a:r>
              <a:rPr lang="en-US" dirty="0"/>
              <a:t> and </a:t>
            </a:r>
            <a:r>
              <a:rPr lang="en-US" dirty="0">
                <a:solidFill>
                  <a:srgbClr val="FF0000"/>
                </a:solidFill>
              </a:rPr>
              <a:t>1</a:t>
            </a:r>
          </a:p>
          <a:p>
            <a:pPr lvl="2"/>
            <a:r>
              <a:rPr lang="en-US" dirty="0">
                <a:solidFill>
                  <a:schemeClr val="tx1"/>
                </a:solidFill>
              </a:rPr>
              <a:t>They are the </a:t>
            </a:r>
            <a:r>
              <a:rPr lang="en-US" b="1" dirty="0">
                <a:solidFill>
                  <a:schemeClr val="tx1"/>
                </a:solidFill>
              </a:rPr>
              <a:t>bits</a:t>
            </a:r>
          </a:p>
          <a:p>
            <a:pPr lvl="1"/>
            <a:r>
              <a:rPr lang="en-US" dirty="0">
                <a:solidFill>
                  <a:schemeClr val="tx1"/>
                </a:solidFill>
              </a:rPr>
              <a:t>“two” is the </a:t>
            </a:r>
            <a:r>
              <a:rPr lang="en-US" b="1" dirty="0">
                <a:solidFill>
                  <a:schemeClr val="tx1"/>
                </a:solidFill>
              </a:rPr>
              <a:t>base</a:t>
            </a:r>
          </a:p>
          <a:p>
            <a:pPr marL="1435100" lvl="4" indent="0">
              <a:buNone/>
            </a:pPr>
            <a:endParaRPr lang="en-US" dirty="0"/>
          </a:p>
          <a:p>
            <a:r>
              <a:rPr lang="en-US" dirty="0"/>
              <a:t>Any number is represented as a sequence of bits</a:t>
            </a:r>
          </a:p>
          <a:p>
            <a:pPr lvl="1"/>
            <a:r>
              <a:rPr lang="en-US" dirty="0"/>
              <a:t>The </a:t>
            </a:r>
            <a:r>
              <a:rPr lang="en-US" b="1" dirty="0"/>
              <a:t>position</a:t>
            </a:r>
            <a:r>
              <a:rPr lang="en-US" dirty="0"/>
              <a:t> </a:t>
            </a:r>
            <a:r>
              <a:rPr lang="en-US" i="1" dirty="0" err="1"/>
              <a:t>i</a:t>
            </a:r>
            <a:r>
              <a:rPr lang="en-US" dirty="0"/>
              <a:t> of a bit </a:t>
            </a:r>
            <a:r>
              <a:rPr lang="en-US" i="1" dirty="0">
                <a:solidFill>
                  <a:srgbClr val="FF0000"/>
                </a:solidFill>
              </a:rPr>
              <a:t>b</a:t>
            </a:r>
            <a:r>
              <a:rPr lang="en-US" dirty="0"/>
              <a:t> indicates its importance</a:t>
            </a:r>
          </a:p>
          <a:p>
            <a:pPr lvl="2"/>
            <a:r>
              <a:rPr lang="en-US" dirty="0"/>
              <a:t>It contributes </a:t>
            </a:r>
            <a:r>
              <a:rPr lang="en-US" i="1" dirty="0">
                <a:solidFill>
                  <a:srgbClr val="FF0000"/>
                </a:solidFill>
              </a:rPr>
              <a:t>b</a:t>
            </a:r>
            <a:r>
              <a:rPr lang="en-US" i="1" dirty="0"/>
              <a:t>×</a:t>
            </a:r>
            <a:r>
              <a:rPr lang="en-US" i="1" dirty="0">
                <a:solidFill>
                  <a:srgbClr val="7030A0"/>
                </a:solidFill>
              </a:rPr>
              <a:t>2</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the bits</a:t>
            </a:r>
          </a:p>
          <a:p>
            <a:pPr lvl="4"/>
            <a:endParaRPr lang="en-US" dirty="0"/>
          </a:p>
          <a:p>
            <a:pPr lvl="4"/>
            <a:endParaRPr lang="en-US" dirty="0"/>
          </a:p>
          <a:p>
            <a:pPr lvl="0" algn="ctr">
              <a:buNone/>
            </a:pPr>
            <a:r>
              <a:rPr lang="en-US" b="1" dirty="0">
                <a:solidFill>
                  <a:srgbClr val="FF0000"/>
                </a:solidFill>
              </a:rPr>
              <a:t>100101</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5</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4</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3</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2</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1 </a:t>
            </a:r>
            <a:r>
              <a:rPr lang="en-US" dirty="0">
                <a:solidFill>
                  <a:schemeClr val="tx1"/>
                </a:solidFill>
              </a:rPr>
              <a:t>+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0</a:t>
            </a:r>
            <a:endParaRPr lang="en-US" dirty="0"/>
          </a:p>
          <a:p>
            <a:pPr>
              <a:buNone/>
            </a:pPr>
            <a:endParaRPr lang="en-US" dirty="0"/>
          </a:p>
        </p:txBody>
      </p:sp>
      <p:sp>
        <p:nvSpPr>
          <p:cNvPr id="15" name="Rectangular Callout 14"/>
          <p:cNvSpPr/>
          <p:nvPr/>
        </p:nvSpPr>
        <p:spPr bwMode="auto">
          <a:xfrm>
            <a:off x="6610396" y="9048690"/>
            <a:ext cx="1544654" cy="400110"/>
          </a:xfrm>
          <a:prstGeom prst="wedgeRectCallout">
            <a:avLst>
              <a:gd name="adj1" fmla="val -28346"/>
              <a:gd name="adj2" fmla="val -11383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2" name="Title 1"/>
          <p:cNvSpPr>
            <a:spLocks noGrp="1"/>
          </p:cNvSpPr>
          <p:nvPr>
            <p:ph type="title"/>
          </p:nvPr>
        </p:nvSpPr>
        <p:spPr/>
        <p:txBody>
          <a:bodyPr/>
          <a:lstStyle/>
          <a:p>
            <a:r>
              <a:rPr lang="en-US" dirty="0"/>
              <a:t>Binary Numbers</a:t>
            </a:r>
          </a:p>
        </p:txBody>
      </p:sp>
      <p:sp>
        <p:nvSpPr>
          <p:cNvPr id="5" name="Rectangular Callout 4"/>
          <p:cNvSpPr/>
          <p:nvPr/>
        </p:nvSpPr>
        <p:spPr bwMode="auto">
          <a:xfrm>
            <a:off x="8612000" y="3124200"/>
            <a:ext cx="1038105" cy="707886"/>
          </a:xfrm>
          <a:prstGeom prst="wedgeRectCallout">
            <a:avLst>
              <a:gd name="adj1" fmla="val -246549"/>
              <a:gd name="adj2" fmla="val -212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225425" indent="-166688" algn="l">
              <a:buClr>
                <a:schemeClr val="tx1"/>
              </a:buClr>
              <a:buFont typeface="Arial" pitchFamily="34" charset="0"/>
              <a:buChar char="•"/>
              <a:defRPr/>
            </a:pPr>
            <a:r>
              <a:rPr lang="en-US" sz="2000" b="0" dirty="0">
                <a:solidFill>
                  <a:srgbClr val="FF0000"/>
                </a:solidFill>
              </a:rPr>
              <a:t>1</a:t>
            </a:r>
            <a:r>
              <a:rPr lang="en-US" sz="2000" b="0" dirty="0"/>
              <a:t> = on</a:t>
            </a:r>
          </a:p>
          <a:p>
            <a:pPr marL="225425" indent="-166688" algn="l">
              <a:buClr>
                <a:schemeClr val="tx1"/>
              </a:buClr>
              <a:buFont typeface="Arial" pitchFamily="34" charset="0"/>
              <a:buChar char="•"/>
              <a:defRPr/>
            </a:pPr>
            <a:r>
              <a:rPr lang="en-US" sz="2000" b="0" dirty="0">
                <a:solidFill>
                  <a:srgbClr val="FF0000"/>
                </a:solidFill>
              </a:rPr>
              <a:t>0</a:t>
            </a:r>
            <a:r>
              <a:rPr lang="en-US" sz="2000" b="0" dirty="0"/>
              <a:t> = off</a:t>
            </a:r>
          </a:p>
        </p:txBody>
      </p:sp>
      <p:sp>
        <p:nvSpPr>
          <p:cNvPr id="9" name="Rectangular Callout 8"/>
          <p:cNvSpPr/>
          <p:nvPr/>
        </p:nvSpPr>
        <p:spPr bwMode="auto">
          <a:xfrm>
            <a:off x="3424112" y="7524690"/>
            <a:ext cx="1930978" cy="400110"/>
          </a:xfrm>
          <a:prstGeom prst="wedgeRectCallout">
            <a:avLst>
              <a:gd name="adj1" fmla="val 6746"/>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FF0000"/>
                </a:solidFill>
              </a:rPr>
              <a:t>1</a:t>
            </a:r>
            <a:r>
              <a:rPr lang="en-US" sz="2000" b="0" dirty="0"/>
              <a:t> is at position 5</a:t>
            </a:r>
          </a:p>
        </p:txBody>
      </p:sp>
      <p:sp>
        <p:nvSpPr>
          <p:cNvPr id="10" name="Rectangular Callout 9"/>
          <p:cNvSpPr/>
          <p:nvPr/>
        </p:nvSpPr>
        <p:spPr bwMode="auto">
          <a:xfrm>
            <a:off x="10159051" y="7524690"/>
            <a:ext cx="1943802" cy="400110"/>
          </a:xfrm>
          <a:prstGeom prst="wedgeRectCallout">
            <a:avLst>
              <a:gd name="adj1" fmla="val -10104"/>
              <a:gd name="adj2" fmla="val 1206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FF0000"/>
                </a:solidFill>
              </a:rPr>
              <a:t>1</a:t>
            </a:r>
            <a:r>
              <a:rPr lang="en-US" sz="2000" b="0" dirty="0"/>
              <a:t> is at position 0</a:t>
            </a:r>
          </a:p>
        </p:txBody>
      </p:sp>
      <p:sp>
        <p:nvSpPr>
          <p:cNvPr id="11" name="Rectangular Callout 10"/>
          <p:cNvSpPr/>
          <p:nvPr/>
        </p:nvSpPr>
        <p:spPr bwMode="auto">
          <a:xfrm>
            <a:off x="6350000" y="7524690"/>
            <a:ext cx="2738890" cy="400110"/>
          </a:xfrm>
          <a:prstGeom prst="wedgeRectCallout">
            <a:avLst>
              <a:gd name="adj1" fmla="val -23742"/>
              <a:gd name="adj2" fmla="val 10876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  </a:t>
            </a:r>
            <a:r>
              <a:rPr lang="en-US" sz="2000" dirty="0">
                <a:solidFill>
                  <a:srgbClr val="FF0000"/>
                </a:solidFill>
              </a:rPr>
              <a:t>0</a:t>
            </a:r>
            <a:r>
              <a:rPr lang="en-US" sz="2000" b="0" dirty="0"/>
              <a:t> is at position 3  …</a:t>
            </a:r>
          </a:p>
        </p:txBody>
      </p:sp>
      <p:sp>
        <p:nvSpPr>
          <p:cNvPr id="13" name="Rectangular Callout 12"/>
          <p:cNvSpPr/>
          <p:nvPr/>
        </p:nvSpPr>
        <p:spPr bwMode="auto">
          <a:xfrm>
            <a:off x="6610396" y="9048690"/>
            <a:ext cx="1544654" cy="400110"/>
          </a:xfrm>
          <a:prstGeom prst="wedgeRectCallout">
            <a:avLst>
              <a:gd name="adj1" fmla="val -189026"/>
              <a:gd name="adj2" fmla="val -12570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4" name="Rectangular Callout 13"/>
          <p:cNvSpPr/>
          <p:nvPr/>
        </p:nvSpPr>
        <p:spPr bwMode="auto">
          <a:xfrm>
            <a:off x="6610396" y="9048690"/>
            <a:ext cx="1544654" cy="400110"/>
          </a:xfrm>
          <a:prstGeom prst="wedgeRectCallout">
            <a:avLst>
              <a:gd name="adj1" fmla="val -105995"/>
              <a:gd name="adj2" fmla="val -13164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6" name="Rectangular Callout 15"/>
          <p:cNvSpPr/>
          <p:nvPr/>
        </p:nvSpPr>
        <p:spPr bwMode="auto">
          <a:xfrm>
            <a:off x="6610396" y="9048690"/>
            <a:ext cx="1544654" cy="400110"/>
          </a:xfrm>
          <a:prstGeom prst="wedgeRectCallout">
            <a:avLst>
              <a:gd name="adj1" fmla="val 43152"/>
              <a:gd name="adj2" fmla="val -1197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7" name="Rectangular Callout 16"/>
          <p:cNvSpPr/>
          <p:nvPr/>
        </p:nvSpPr>
        <p:spPr bwMode="auto">
          <a:xfrm>
            <a:off x="6610396" y="9048690"/>
            <a:ext cx="1544654" cy="400110"/>
          </a:xfrm>
          <a:prstGeom prst="wedgeRectCallout">
            <a:avLst>
              <a:gd name="adj1" fmla="val 126183"/>
              <a:gd name="adj2" fmla="val -13757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8" name="Rectangular Callout 17"/>
          <p:cNvSpPr/>
          <p:nvPr/>
        </p:nvSpPr>
        <p:spPr bwMode="auto">
          <a:xfrm>
            <a:off x="6610396" y="9048690"/>
            <a:ext cx="1544654" cy="400110"/>
          </a:xfrm>
          <a:prstGeom prst="wedgeRectCallout">
            <a:avLst>
              <a:gd name="adj1" fmla="val 209982"/>
              <a:gd name="adj2" fmla="val -12273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7030A0"/>
                </a:solidFill>
              </a:rPr>
              <a:t>2</a:t>
            </a:r>
            <a:r>
              <a:rPr lang="en-US" sz="2000" b="0" dirty="0"/>
              <a:t> is the </a:t>
            </a:r>
            <a:r>
              <a:rPr lang="en-US" sz="2000" b="0" dirty="0">
                <a:solidFill>
                  <a:srgbClr val="7030A0"/>
                </a:solidFill>
              </a:rPr>
              <a:t>base</a:t>
            </a:r>
          </a:p>
        </p:txBody>
      </p:sp>
      <p:sp>
        <p:nvSpPr>
          <p:cNvPr id="19" name="Slide Number Placeholder 18"/>
          <p:cNvSpPr>
            <a:spLocks noGrp="1"/>
          </p:cNvSpPr>
          <p:nvPr>
            <p:ph type="sldNum" sz="quarter" idx="10"/>
          </p:nvPr>
        </p:nvSpPr>
        <p:spPr/>
        <p:txBody>
          <a:bodyPr/>
          <a:lstStyle/>
          <a:p>
            <a:pPr>
              <a:defRPr/>
            </a:pPr>
            <a:fld id="{25C490D4-7A1B-45D2-B551-E1B1E148D9B2}" type="slidenum">
              <a:rPr lang="en-US" smtClean="0"/>
              <a:pPr>
                <a:defRPr/>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 grpId="0" animBg="1"/>
      <p:bldP spid="9" grpId="0" animBg="1"/>
      <p:bldP spid="10" grpId="0" animBg="1"/>
      <p:bldP spid="11" grpId="0" animBg="1"/>
      <p:bldP spid="13" grpId="0" animBg="1"/>
      <p:bldP spid="14" grpId="0" animBg="1"/>
      <p:bldP spid="16" grpId="0" animBg="1"/>
      <p:bldP spid="17" grpId="0" animBg="1"/>
      <p:bldP spid="18"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9131300" cy="1498600"/>
          </a:xfrm>
        </p:spPr>
        <p:txBody>
          <a:bodyPr/>
          <a:lstStyle/>
          <a:p>
            <a:r>
              <a:rPr lang="en-US" dirty="0"/>
              <a:t>~: Flipping bits</a:t>
            </a:r>
          </a:p>
        </p:txBody>
      </p:sp>
      <p:sp>
        <p:nvSpPr>
          <p:cNvPr id="13" name="Content Placeholder 12"/>
          <p:cNvSpPr>
            <a:spLocks noGrp="1"/>
          </p:cNvSpPr>
          <p:nvPr>
            <p:ph idx="1"/>
          </p:nvPr>
        </p:nvSpPr>
        <p:spPr>
          <a:xfrm>
            <a:off x="952500" y="2895600"/>
            <a:ext cx="11099800" cy="5981700"/>
          </a:xfrm>
        </p:spPr>
        <p:txBody>
          <a:bodyPr/>
          <a:lstStyle/>
          <a:p>
            <a:r>
              <a:rPr lang="en-US" dirty="0"/>
              <a:t>How to return a pixel with the same opacity but inverted colors? </a:t>
            </a:r>
          </a:p>
          <a:p>
            <a:pPr lvl="2"/>
            <a:r>
              <a:rPr lang="en-US" dirty="0"/>
              <a:t>Preserve the </a:t>
            </a:r>
            <a:r>
              <a:rPr lang="en-US" b="1" dirty="0"/>
              <a:t>alpha</a:t>
            </a:r>
            <a:r>
              <a:rPr lang="en-US" dirty="0"/>
              <a:t> channel</a:t>
            </a:r>
          </a:p>
          <a:p>
            <a:pPr lvl="2"/>
            <a:r>
              <a:rPr lang="en-US" dirty="0"/>
              <a:t>Change the value of all other channels to 255 minus their original value</a:t>
            </a:r>
          </a:p>
          <a:p>
            <a:pPr lvl="3"/>
            <a:r>
              <a:rPr lang="en-US" dirty="0"/>
              <a:t>That’s the same as flipping the bits of all other channels</a:t>
            </a:r>
          </a:p>
          <a:p>
            <a:pPr lvl="5"/>
            <a:endParaRPr lang="en-US" dirty="0"/>
          </a:p>
          <a:p>
            <a:endParaRPr lang="en-US" dirty="0"/>
          </a:p>
        </p:txBody>
      </p:sp>
      <p:sp>
        <p:nvSpPr>
          <p:cNvPr id="6" name="Rectangle 5"/>
          <p:cNvSpPr/>
          <p:nvPr/>
        </p:nvSpPr>
        <p:spPr>
          <a:xfrm>
            <a:off x="1621520" y="812191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250700" y="8121919"/>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768819" y="812191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398000" y="8121919"/>
            <a:ext cx="1707046" cy="1229033"/>
          </a:xfrm>
          <a:prstGeom prst="rect">
            <a:avLst/>
          </a:prstGeom>
          <a:solidFill>
            <a:srgbClr val="8CA506">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421645" y="8364871"/>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opacify</a:t>
            </a:r>
            <a:endParaRPr lang="en-US" sz="2000" b="0" dirty="0">
              <a:solidFill>
                <a:srgbClr val="5E34FF"/>
              </a:solidFill>
              <a:latin typeface="Helvetica Neue"/>
            </a:endParaRPr>
          </a:p>
        </p:txBody>
      </p:sp>
      <p:sp>
        <p:nvSpPr>
          <p:cNvPr id="14" name="Rectangle 13"/>
          <p:cNvSpPr>
            <a:spLocks/>
          </p:cNvSpPr>
          <p:nvPr/>
        </p:nvSpPr>
        <p:spPr bwMode="auto">
          <a:xfrm>
            <a:off x="3085422" y="5562600"/>
            <a:ext cx="6785832"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5E34FF"/>
                </a:solidFill>
                <a:latin typeface="+mn-lt"/>
                <a:ea typeface="Menlo" charset="0"/>
                <a:cs typeface="Menlo" charset="0"/>
                <a:sym typeface="Menlo" charset="0"/>
              </a:rPr>
              <a:t>invert</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p &amp; 0xFF000000) | (~p &amp; 0x00FFFFFF)</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5" name="Slide Number Placeholder 14"/>
          <p:cNvSpPr>
            <a:spLocks noGrp="1"/>
          </p:cNvSpPr>
          <p:nvPr>
            <p:ph type="sldNum" sz="quarter" idx="10"/>
          </p:nvPr>
        </p:nvSpPr>
        <p:spPr/>
        <p:txBody>
          <a:bodyPr/>
          <a:lstStyle/>
          <a:p>
            <a:pPr>
              <a:defRPr/>
            </a:pPr>
            <a:fld id="{25C490D4-7A1B-45D2-B551-E1B1E148D9B2}" type="slidenum">
              <a:rPr lang="en-US" smtClean="0"/>
              <a:pPr>
                <a:defRPr/>
              </a:pPr>
              <a:t>69</a:t>
            </a:fld>
            <a:endParaRPr lang="en-US" dirty="0"/>
          </a:p>
        </p:txBody>
      </p:sp>
      <p:graphicFrame>
        <p:nvGraphicFramePr>
          <p:cNvPr id="22" name="Table 21">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3" name="Rectangular Callout 22"/>
          <p:cNvSpPr/>
          <p:nvPr/>
        </p:nvSpPr>
        <p:spPr bwMode="auto">
          <a:xfrm>
            <a:off x="2210811" y="7519316"/>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4" name="Rectangular Callout 23"/>
          <p:cNvSpPr/>
          <p:nvPr/>
        </p:nvSpPr>
        <p:spPr bwMode="auto">
          <a:xfrm>
            <a:off x="8355774" y="7519316"/>
            <a:ext cx="241829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0xB38CA506</a:t>
            </a:r>
          </a:p>
        </p:txBody>
      </p:sp>
      <p:graphicFrame>
        <p:nvGraphicFramePr>
          <p:cNvPr id="21" name="Table 20">
            <a:extLst>
              <a:ext uri="{FF2B5EF4-FFF2-40B4-BE49-F238E27FC236}">
                <a16:creationId xmlns:a16="http://schemas.microsoft.com/office/drawing/2014/main" id="{F64D06CF-C38A-A045-8192-0171D101E4DB}"/>
              </a:ext>
            </a:extLst>
          </p:cNvPr>
          <p:cNvGraphicFramePr>
            <a:graphicFrameLocks noGrp="1"/>
          </p:cNvGraphicFramePr>
          <p:nvPr/>
        </p:nvGraphicFramePr>
        <p:xfrm>
          <a:off x="10464800" y="685800"/>
          <a:ext cx="2194560" cy="808736"/>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666621325"/>
                    </a:ext>
                  </a:extLst>
                </a:gridCol>
                <a:gridCol w="731520">
                  <a:extLst>
                    <a:ext uri="{9D8B030D-6E8A-4147-A177-3AD203B41FA5}">
                      <a16:colId xmlns:a16="http://schemas.microsoft.com/office/drawing/2014/main" val="3000770280"/>
                    </a:ext>
                  </a:extLst>
                </a:gridCol>
                <a:gridCol w="731520">
                  <a:extLst>
                    <a:ext uri="{9D8B030D-6E8A-4147-A177-3AD203B41FA5}">
                      <a16:colId xmlns:a16="http://schemas.microsoft.com/office/drawing/2014/main" val="2606660022"/>
                    </a:ext>
                  </a:extLst>
                </a:gridCol>
              </a:tblGrid>
              <a:tr h="365760">
                <a:tc>
                  <a:txBody>
                    <a:bodyPr/>
                    <a:lstStyle/>
                    <a:p>
                      <a:pPr algn="ctr"/>
                      <a:r>
                        <a:rPr lang="en-US" sz="1800" b="1" dirty="0"/>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365760">
                <a:tc>
                  <a:txBody>
                    <a:bodyPr/>
                    <a:lstStyle/>
                    <a:p>
                      <a:endParaRPr lang="en-US" sz="18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Tree>
    <p:extLst>
      <p:ext uri="{BB962C8B-B14F-4D97-AF65-F5344CB8AC3E}">
        <p14:creationId xmlns:p14="http://schemas.microsoft.com/office/powerpoint/2010/main" val="341159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4" grpId="0" animBg="1"/>
      <p:bldP spid="23" grpId="0" animBg="1"/>
      <p:bldP spid="2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a:t>
            </a:r>
            <a:r>
              <a:rPr lang="en-US" dirty="0" err="1"/>
              <a:t>Xor</a:t>
            </a:r>
            <a:r>
              <a:rPr lang="en-US" dirty="0"/>
              <a:t> – ^</a:t>
            </a:r>
          </a:p>
        </p:txBody>
      </p:sp>
      <p:sp>
        <p:nvSpPr>
          <p:cNvPr id="3" name="Content Placeholder 2"/>
          <p:cNvSpPr>
            <a:spLocks noGrp="1"/>
          </p:cNvSpPr>
          <p:nvPr>
            <p:ph idx="1"/>
          </p:nvPr>
        </p:nvSpPr>
        <p:spPr/>
        <p:txBody>
          <a:bodyPr/>
          <a:lstStyle/>
          <a:p>
            <a:r>
              <a:rPr lang="en-US" dirty="0"/>
              <a:t>If we “</a:t>
            </a:r>
            <a:r>
              <a:rPr lang="en-US" dirty="0" err="1"/>
              <a:t>xor</a:t>
            </a:r>
            <a:r>
              <a:rPr lang="en-US" dirty="0"/>
              <a:t>” any bit </a:t>
            </a:r>
            <a:r>
              <a:rPr lang="en-US" b="1" dirty="0"/>
              <a:t>b</a:t>
            </a:r>
            <a:endParaRPr lang="en-US" dirty="0"/>
          </a:p>
          <a:p>
            <a:pPr lvl="1"/>
            <a:r>
              <a:rPr lang="en-US" dirty="0"/>
              <a:t>With</a:t>
            </a:r>
            <a:r>
              <a:rPr lang="en-US" b="1" dirty="0"/>
              <a:t> 0</a:t>
            </a:r>
            <a:r>
              <a:rPr lang="en-US" dirty="0"/>
              <a:t>, we always get </a:t>
            </a:r>
            <a:r>
              <a:rPr lang="en-US" b="1" dirty="0"/>
              <a:t>b</a:t>
            </a:r>
            <a:r>
              <a:rPr lang="en-US" dirty="0"/>
              <a:t> back</a:t>
            </a:r>
            <a:endParaRPr lang="en-US" b="1" dirty="0"/>
          </a:p>
          <a:p>
            <a:pPr lvl="3"/>
            <a:r>
              <a:rPr lang="en-US" dirty="0">
                <a:solidFill>
                  <a:srgbClr val="FF0000"/>
                </a:solidFill>
              </a:rPr>
              <a:t>b ^ 0 = b</a:t>
            </a:r>
          </a:p>
          <a:p>
            <a:pPr lvl="1"/>
            <a:r>
              <a:rPr lang="en-US" dirty="0"/>
              <a:t>With</a:t>
            </a:r>
            <a:r>
              <a:rPr lang="en-US" b="1" dirty="0"/>
              <a:t> b</a:t>
            </a:r>
            <a:r>
              <a:rPr lang="en-US" dirty="0"/>
              <a:t> itself we always get </a:t>
            </a:r>
            <a:r>
              <a:rPr lang="en-US" b="1" dirty="0"/>
              <a:t>0</a:t>
            </a:r>
            <a:endParaRPr lang="en-US" dirty="0"/>
          </a:p>
          <a:p>
            <a:pPr lvl="3"/>
            <a:r>
              <a:rPr lang="en-US" dirty="0">
                <a:solidFill>
                  <a:srgbClr val="FF0000"/>
                </a:solidFill>
              </a:rPr>
              <a:t>b ^ b = 0</a:t>
            </a:r>
          </a:p>
          <a:p>
            <a:pPr lvl="1"/>
            <a:r>
              <a:rPr lang="en-US" dirty="0"/>
              <a:t>Furthermore, “</a:t>
            </a:r>
            <a:r>
              <a:rPr lang="en-US" dirty="0" err="1"/>
              <a:t>xor</a:t>
            </a:r>
            <a:r>
              <a:rPr lang="en-US" dirty="0"/>
              <a:t>” is associative</a:t>
            </a:r>
            <a:br>
              <a:rPr lang="en-US" dirty="0"/>
            </a:br>
            <a:r>
              <a:rPr lang="en-US" dirty="0"/>
              <a:t>and commutative</a:t>
            </a:r>
          </a:p>
          <a:p>
            <a:pPr lvl="4"/>
            <a:endParaRPr lang="en-US" dirty="0"/>
          </a:p>
          <a:p>
            <a:r>
              <a:rPr lang="en-US" dirty="0"/>
              <a:t>One consequence is that </a:t>
            </a:r>
            <a:r>
              <a:rPr lang="en-US" b="1" dirty="0"/>
              <a:t>(m ^ k) ^ k = m</a:t>
            </a:r>
          </a:p>
          <a:p>
            <a:pPr lvl="1"/>
            <a:r>
              <a:rPr lang="en-US" dirty="0"/>
              <a:t>If </a:t>
            </a:r>
            <a:r>
              <a:rPr lang="en-US" b="1" dirty="0"/>
              <a:t>m</a:t>
            </a:r>
            <a:r>
              <a:rPr lang="en-US" dirty="0"/>
              <a:t> is a </a:t>
            </a:r>
            <a:r>
              <a:rPr lang="en-US" i="1" dirty="0"/>
              <a:t>message</a:t>
            </a:r>
            <a:r>
              <a:rPr lang="en-US" dirty="0"/>
              <a:t> and </a:t>
            </a:r>
            <a:r>
              <a:rPr lang="en-US" b="1" dirty="0"/>
              <a:t>k</a:t>
            </a:r>
            <a:r>
              <a:rPr lang="en-US" dirty="0"/>
              <a:t> is a </a:t>
            </a:r>
            <a:r>
              <a:rPr lang="en-US" i="1" dirty="0"/>
              <a:t>key</a:t>
            </a:r>
            <a:r>
              <a:rPr lang="en-US" dirty="0"/>
              <a:t>, then </a:t>
            </a:r>
            <a:r>
              <a:rPr lang="en-US" b="1" dirty="0"/>
              <a:t>x</a:t>
            </a:r>
            <a:r>
              <a:rPr lang="en-US" dirty="0"/>
              <a:t> = </a:t>
            </a:r>
            <a:r>
              <a:rPr lang="en-US" b="1" dirty="0"/>
              <a:t>(m ^ k)</a:t>
            </a:r>
            <a:r>
              <a:rPr lang="en-US" dirty="0"/>
              <a:t> is the </a:t>
            </a:r>
            <a:r>
              <a:rPr lang="en-US" i="1" dirty="0"/>
              <a:t>encryption</a:t>
            </a:r>
            <a:r>
              <a:rPr lang="en-US" dirty="0"/>
              <a:t> of </a:t>
            </a:r>
            <a:r>
              <a:rPr lang="en-US" b="1" dirty="0"/>
              <a:t>m</a:t>
            </a:r>
            <a:r>
              <a:rPr lang="en-US" dirty="0"/>
              <a:t> with </a:t>
            </a:r>
            <a:r>
              <a:rPr lang="en-US" b="1" dirty="0"/>
              <a:t>k</a:t>
            </a:r>
          </a:p>
          <a:p>
            <a:pPr lvl="1"/>
            <a:r>
              <a:rPr lang="en-US" dirty="0"/>
              <a:t>To </a:t>
            </a:r>
            <a:r>
              <a:rPr lang="en-US" i="1" dirty="0"/>
              <a:t>decrypt</a:t>
            </a:r>
            <a:r>
              <a:rPr lang="en-US" dirty="0"/>
              <a:t> </a:t>
            </a:r>
            <a:r>
              <a:rPr lang="en-US" b="1" dirty="0"/>
              <a:t>x</a:t>
            </a:r>
            <a:r>
              <a:rPr lang="en-US" dirty="0"/>
              <a:t>, we do </a:t>
            </a:r>
            <a:r>
              <a:rPr lang="en-US" b="1" dirty="0"/>
              <a:t>x ^ k</a:t>
            </a:r>
            <a:r>
              <a:rPr lang="en-US" dirty="0"/>
              <a:t>, and </a:t>
            </a:r>
            <a:r>
              <a:rPr lang="en-US" b="1" dirty="0"/>
              <a:t>m</a:t>
            </a:r>
            <a:r>
              <a:rPr lang="en-US" dirty="0"/>
              <a:t> pops out</a:t>
            </a:r>
          </a:p>
          <a:p>
            <a:pPr lvl="4"/>
            <a:endParaRPr lang="en-US" dirty="0"/>
          </a:p>
          <a:p>
            <a:r>
              <a:rPr lang="en-US" dirty="0"/>
              <a:t>“</a:t>
            </a:r>
            <a:r>
              <a:rPr lang="en-US" dirty="0" err="1"/>
              <a:t>xor</a:t>
            </a:r>
            <a:r>
              <a:rPr lang="en-US" dirty="0"/>
              <a:t>” is commonly used in cryptography</a:t>
            </a:r>
          </a:p>
          <a:p>
            <a:pPr lvl="1"/>
            <a:endParaRPr lang="en-US" dirty="0"/>
          </a:p>
          <a:p>
            <a:pPr lvl="1"/>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70</a:t>
            </a:fld>
            <a:endParaRPr lang="en-US" dirty="0"/>
          </a:p>
        </p:txBody>
      </p:sp>
      <p:graphicFrame>
        <p:nvGraphicFramePr>
          <p:cNvPr id="6" name="Table 5">
            <a:extLst>
              <a:ext uri="{FF2B5EF4-FFF2-40B4-BE49-F238E27FC236}">
                <a16:creationId xmlns:a16="http://schemas.microsoft.com/office/drawing/2014/main" id="{FAD4650D-076C-364B-80B0-C52FF1C1595D}"/>
              </a:ext>
            </a:extLst>
          </p:cNvPr>
          <p:cNvGraphicFramePr>
            <a:graphicFrameLocks noGrp="1"/>
          </p:cNvGraphicFramePr>
          <p:nvPr/>
        </p:nvGraphicFramePr>
        <p:xfrm>
          <a:off x="7627555" y="239288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t>
                      </a:r>
                      <a:endParaRPr lang="en-US" sz="26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8" name="Down Arrow 7"/>
          <p:cNvSpPr/>
          <p:nvPr/>
        </p:nvSpPr>
        <p:spPr>
          <a:xfrm>
            <a:off x="7891920" y="1776350"/>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b="1" dirty="0">
                <a:solidFill>
                  <a:schemeClr val="tx1"/>
                </a:solidFill>
              </a:rPr>
              <a:t>b</a:t>
            </a:r>
          </a:p>
        </p:txBody>
      </p:sp>
      <p:sp>
        <p:nvSpPr>
          <p:cNvPr id="9" name="Bent-Up Arrow 8"/>
          <p:cNvSpPr/>
          <p:nvPr/>
        </p:nvSpPr>
        <p:spPr>
          <a:xfrm>
            <a:off x="8112126" y="4020626"/>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0 = b</a:t>
            </a:r>
          </a:p>
        </p:txBody>
      </p:sp>
      <p:sp>
        <p:nvSpPr>
          <p:cNvPr id="11" name="Left Arrow 10"/>
          <p:cNvSpPr/>
          <p:nvPr/>
        </p:nvSpPr>
        <p:spPr>
          <a:xfrm rot="1919046">
            <a:off x="11401918" y="4085966"/>
            <a:ext cx="1556021" cy="725024"/>
          </a:xfrm>
          <a:prstGeom prst="leftArrow">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b = 0</a:t>
            </a:r>
          </a:p>
        </p:txBody>
      </p:sp>
    </p:spTree>
    <p:extLst>
      <p:ext uri="{BB962C8B-B14F-4D97-AF65-F5344CB8AC3E}">
        <p14:creationId xmlns:p14="http://schemas.microsoft.com/office/powerpoint/2010/main" val="186779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chemeClr val="bg1">
                    <a:lumMod val="85000"/>
                  </a:schemeClr>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71</a:t>
            </a:fld>
            <a:endParaRPr lang="en-US" dirty="0"/>
          </a:p>
        </p:txBody>
      </p:sp>
    </p:spTree>
    <p:extLst>
      <p:ext uri="{BB962C8B-B14F-4D97-AF65-F5344CB8AC3E}">
        <p14:creationId xmlns:p14="http://schemas.microsoft.com/office/powerpoint/2010/main" val="30243325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rgbClr val="0000FF"/>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72</a:t>
            </a:fld>
            <a:endParaRPr lang="en-US" dirty="0"/>
          </a:p>
        </p:txBody>
      </p:sp>
    </p:spTree>
    <p:extLst>
      <p:ext uri="{BB962C8B-B14F-4D97-AF65-F5344CB8AC3E}">
        <p14:creationId xmlns:p14="http://schemas.microsoft.com/office/powerpoint/2010/main" val="2002161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 Operations</a:t>
            </a:r>
          </a:p>
        </p:txBody>
      </p:sp>
      <p:sp>
        <p:nvSpPr>
          <p:cNvPr id="3" name="Content Placeholder 2"/>
          <p:cNvSpPr>
            <a:spLocks noGrp="1"/>
          </p:cNvSpPr>
          <p:nvPr>
            <p:ph idx="1"/>
          </p:nvPr>
        </p:nvSpPr>
        <p:spPr/>
        <p:txBody>
          <a:bodyPr/>
          <a:lstStyle/>
          <a:p>
            <a:r>
              <a:rPr lang="en-US" dirty="0"/>
              <a:t>The </a:t>
            </a:r>
            <a:r>
              <a:rPr lang="en-US" b="1" dirty="0">
                <a:solidFill>
                  <a:srgbClr val="0000FF"/>
                </a:solidFill>
              </a:rPr>
              <a:t>shift operations </a:t>
            </a:r>
            <a:r>
              <a:rPr lang="en-US" dirty="0"/>
              <a:t>enable us to move bits around</a:t>
            </a:r>
          </a:p>
          <a:p>
            <a:pPr lvl="1">
              <a:tabLst>
                <a:tab pos="2689225" algn="l"/>
              </a:tabLst>
            </a:pPr>
            <a:r>
              <a:rPr lang="en-US" b="1" dirty="0"/>
              <a:t>Left shift</a:t>
            </a:r>
            <a:r>
              <a:rPr lang="en-US" dirty="0"/>
              <a:t>:	</a:t>
            </a:r>
            <a:r>
              <a:rPr lang="en-US" b="1" i="1" dirty="0"/>
              <a:t>x</a:t>
            </a:r>
            <a:r>
              <a:rPr lang="en-US" dirty="0"/>
              <a:t> &lt;&lt; </a:t>
            </a:r>
            <a:r>
              <a:rPr lang="en-US" b="1" i="1" dirty="0"/>
              <a:t>k</a:t>
            </a:r>
            <a:r>
              <a:rPr lang="en-US" dirty="0"/>
              <a:t> moves the bits of </a:t>
            </a:r>
            <a:r>
              <a:rPr lang="en-US" b="1" i="1" dirty="0"/>
              <a:t>x</a:t>
            </a:r>
            <a:r>
              <a:rPr lang="en-US" dirty="0"/>
              <a:t> left by </a:t>
            </a:r>
            <a:r>
              <a:rPr lang="en-US" b="1" i="1" dirty="0"/>
              <a:t>k</a:t>
            </a:r>
            <a:r>
              <a:rPr lang="en-US" dirty="0"/>
              <a:t> positions</a:t>
            </a:r>
          </a:p>
          <a:p>
            <a:pPr lvl="1">
              <a:tabLst>
                <a:tab pos="2689225" algn="l"/>
              </a:tabLst>
            </a:pPr>
            <a:r>
              <a:rPr lang="en-US" b="1" dirty="0"/>
              <a:t>Right shift</a:t>
            </a:r>
            <a:r>
              <a:rPr lang="en-US" dirty="0"/>
              <a:t>:</a:t>
            </a:r>
            <a:r>
              <a:rPr lang="en-US" b="1" dirty="0"/>
              <a:t>	</a:t>
            </a:r>
            <a:r>
              <a:rPr lang="en-US" b="1" i="1" dirty="0"/>
              <a:t>x</a:t>
            </a:r>
            <a:r>
              <a:rPr lang="en-US" dirty="0"/>
              <a:t> &gt;&gt; </a:t>
            </a:r>
            <a:r>
              <a:rPr lang="en-US" b="1" i="1" dirty="0"/>
              <a:t>k</a:t>
            </a:r>
            <a:r>
              <a:rPr lang="en-US" dirty="0"/>
              <a:t> moves the bits of </a:t>
            </a:r>
            <a:r>
              <a:rPr lang="en-US" b="1" i="1" dirty="0"/>
              <a:t>x</a:t>
            </a:r>
            <a:r>
              <a:rPr lang="en-US" dirty="0"/>
              <a:t> right by </a:t>
            </a:r>
            <a:r>
              <a:rPr lang="en-US" b="1" i="1" dirty="0"/>
              <a:t>k</a:t>
            </a:r>
            <a:r>
              <a:rPr lang="en-US" dirty="0"/>
              <a:t> positions</a:t>
            </a:r>
          </a:p>
          <a:p>
            <a:endParaRPr lang="en-US" dirty="0"/>
          </a:p>
          <a:p>
            <a:pPr lvl="1"/>
            <a:endParaRPr lang="en-US" dirty="0"/>
          </a:p>
          <a:p>
            <a:pPr lvl="1"/>
            <a:endParaRPr lang="en-US" dirty="0"/>
          </a:p>
          <a:p>
            <a:pPr lvl="1"/>
            <a:endParaRPr lang="en-US" dirty="0"/>
          </a:p>
          <a:p>
            <a:r>
              <a:rPr lang="en-US" dirty="0"/>
              <a:t>Since an </a:t>
            </a:r>
            <a:r>
              <a:rPr lang="en-US" dirty="0" err="1">
                <a:solidFill>
                  <a:srgbClr val="00B050"/>
                </a:solidFill>
              </a:rPr>
              <a:t>int</a:t>
            </a:r>
            <a:r>
              <a:rPr lang="en-US" dirty="0"/>
              <a:t> has 32 bits, </a:t>
            </a:r>
            <a:r>
              <a:rPr lang="en-US" b="1" i="1" dirty="0"/>
              <a:t>k</a:t>
            </a:r>
            <a:r>
              <a:rPr lang="en-US" dirty="0"/>
              <a:t> must be between 0 and 31</a:t>
            </a:r>
          </a:p>
          <a:p>
            <a:pPr>
              <a:buNone/>
            </a:pPr>
            <a:r>
              <a:rPr lang="en-US" dirty="0">
                <a:solidFill>
                  <a:srgbClr val="C00000"/>
                </a:solidFill>
                <a:cs typeface="Courier New" panose="02070309020205020404" pitchFamily="49" charset="0"/>
              </a:rPr>
              <a:t>			//@requires 0 &lt;= k &amp;&amp; k &lt; 32;</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73</a:t>
            </a:fld>
            <a:endParaRPr lang="en-US" dirty="0"/>
          </a:p>
        </p:txBody>
      </p:sp>
      <p:sp>
        <p:nvSpPr>
          <p:cNvPr id="5" name="Rectangular Callout 4"/>
          <p:cNvSpPr/>
          <p:nvPr/>
        </p:nvSpPr>
        <p:spPr bwMode="auto">
          <a:xfrm>
            <a:off x="2387600" y="4267200"/>
            <a:ext cx="1716175" cy="1015663"/>
          </a:xfrm>
          <a:prstGeom prst="wedgeRectCallout">
            <a:avLst>
              <a:gd name="adj1" fmla="val 28067"/>
              <a:gd name="adj2" fmla="val -1139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err="1">
                <a:solidFill>
                  <a:srgbClr val="00B050"/>
                </a:solidFill>
              </a:rPr>
              <a:t>int</a:t>
            </a:r>
            <a:r>
              <a:rPr lang="en-US" sz="2000" b="0" dirty="0"/>
              <a:t> x is</a:t>
            </a:r>
            <a:br>
              <a:rPr lang="en-US" sz="2000" b="0" dirty="0"/>
            </a:br>
            <a:r>
              <a:rPr lang="en-US" sz="2000" b="0" dirty="0"/>
              <a:t>understood as</a:t>
            </a:r>
            <a:br>
              <a:rPr lang="en-US" sz="2000" b="0" dirty="0"/>
            </a:br>
            <a:r>
              <a:rPr lang="en-US" sz="2000" b="0" dirty="0"/>
              <a:t>a </a:t>
            </a:r>
            <a:r>
              <a:rPr lang="en-US" sz="2000" dirty="0"/>
              <a:t>bit pattern</a:t>
            </a:r>
          </a:p>
        </p:txBody>
      </p:sp>
      <p:sp>
        <p:nvSpPr>
          <p:cNvPr id="6" name="Rectangular Callout 5"/>
          <p:cNvSpPr/>
          <p:nvPr/>
        </p:nvSpPr>
        <p:spPr bwMode="auto">
          <a:xfrm>
            <a:off x="4292600" y="4267200"/>
            <a:ext cx="1716175" cy="1015663"/>
          </a:xfrm>
          <a:prstGeom prst="wedgeRectCallout">
            <a:avLst>
              <a:gd name="adj1" fmla="val -29191"/>
              <a:gd name="adj2" fmla="val -11257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err="1">
                <a:solidFill>
                  <a:srgbClr val="00B050"/>
                </a:solidFill>
              </a:rPr>
              <a:t>int</a:t>
            </a:r>
            <a:r>
              <a:rPr lang="en-US" sz="2000" b="0" dirty="0"/>
              <a:t> k is</a:t>
            </a:r>
            <a:br>
              <a:rPr lang="en-US" sz="2000" b="0" dirty="0"/>
            </a:br>
            <a:r>
              <a:rPr lang="en-US" sz="2000" b="0" dirty="0"/>
              <a:t>understood as</a:t>
            </a:r>
            <a:br>
              <a:rPr lang="en-US" sz="2000" b="0" dirty="0"/>
            </a:br>
            <a:r>
              <a:rPr lang="en-US" sz="2000" b="0" dirty="0"/>
              <a:t>a </a:t>
            </a:r>
            <a:r>
              <a:rPr lang="en-US" sz="2000" dirty="0"/>
              <a:t>number</a:t>
            </a:r>
          </a:p>
        </p:txBody>
      </p:sp>
    </p:spTree>
    <p:extLst>
      <p:ext uri="{BB962C8B-B14F-4D97-AF65-F5344CB8AC3E}">
        <p14:creationId xmlns:p14="http://schemas.microsoft.com/office/powerpoint/2010/main" val="298521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Shift</a:t>
            </a:r>
          </a:p>
        </p:txBody>
      </p:sp>
      <p:sp>
        <p:nvSpPr>
          <p:cNvPr id="3" name="Content Placeholder 2"/>
          <p:cNvSpPr>
            <a:spLocks noGrp="1"/>
          </p:cNvSpPr>
          <p:nvPr>
            <p:ph idx="1"/>
          </p:nvPr>
        </p:nvSpPr>
        <p:spPr/>
        <p:txBody>
          <a:bodyPr/>
          <a:lstStyle/>
          <a:p>
            <a:r>
              <a:rPr lang="en-US" b="1" dirty="0"/>
              <a:t>x &lt;&lt; k </a:t>
            </a:r>
            <a:r>
              <a:rPr lang="en-US" dirty="0">
                <a:solidFill>
                  <a:srgbClr val="0070C0"/>
                </a:solidFill>
              </a:rPr>
              <a:t>shifts</a:t>
            </a:r>
            <a:r>
              <a:rPr lang="en-US" dirty="0"/>
              <a:t> the bits of </a:t>
            </a:r>
            <a:r>
              <a:rPr lang="en-US" b="1" i="1" dirty="0"/>
              <a:t>x</a:t>
            </a:r>
            <a:r>
              <a:rPr lang="en-US" dirty="0"/>
              <a:t> </a:t>
            </a:r>
            <a:r>
              <a:rPr lang="en-US" dirty="0">
                <a:solidFill>
                  <a:srgbClr val="0070C0"/>
                </a:solidFill>
              </a:rPr>
              <a:t>left</a:t>
            </a:r>
            <a:r>
              <a:rPr lang="en-US" dirty="0"/>
              <a:t> by </a:t>
            </a:r>
            <a:r>
              <a:rPr lang="en-US" b="1" i="1" dirty="0"/>
              <a:t>k</a:t>
            </a:r>
            <a:r>
              <a:rPr lang="en-US" dirty="0"/>
              <a:t> positions</a:t>
            </a:r>
          </a:p>
          <a:p>
            <a:pPr lvl="1"/>
            <a:r>
              <a:rPr lang="en-US" dirty="0"/>
              <a:t>The leftmost </a:t>
            </a:r>
            <a:r>
              <a:rPr lang="en-US" b="1" i="1" dirty="0"/>
              <a:t>k</a:t>
            </a:r>
            <a:r>
              <a:rPr lang="en-US" dirty="0"/>
              <a:t> bits of </a:t>
            </a:r>
            <a:r>
              <a:rPr lang="en-US" b="1" i="1" dirty="0"/>
              <a:t>x</a:t>
            </a:r>
            <a:r>
              <a:rPr lang="en-US" dirty="0"/>
              <a:t> are </a:t>
            </a:r>
            <a:r>
              <a:rPr lang="en-US" dirty="0">
                <a:solidFill>
                  <a:srgbClr val="FF0000"/>
                </a:solidFill>
              </a:rPr>
              <a:t>dropped</a:t>
            </a:r>
          </a:p>
          <a:p>
            <a:pPr lvl="1"/>
            <a:r>
              <a:rPr lang="en-US" dirty="0"/>
              <a:t>The rightmost </a:t>
            </a:r>
            <a:r>
              <a:rPr lang="en-US" b="1" i="1" dirty="0"/>
              <a:t>k</a:t>
            </a:r>
            <a:r>
              <a:rPr lang="en-US" dirty="0"/>
              <a:t> bits of the result are </a:t>
            </a:r>
            <a:r>
              <a:rPr lang="en-US" dirty="0">
                <a:solidFill>
                  <a:srgbClr val="00B050"/>
                </a:solidFill>
              </a:rPr>
              <a:t>set to 0</a:t>
            </a:r>
          </a:p>
          <a:p>
            <a:pPr lvl="1"/>
            <a:endParaRPr lang="en-US" dirty="0"/>
          </a:p>
          <a:p>
            <a:r>
              <a:rPr lang="en-US" dirty="0"/>
              <a:t>So:</a:t>
            </a:r>
          </a:p>
          <a:p>
            <a:pPr lvl="1">
              <a:buClr>
                <a:srgbClr val="000000"/>
              </a:buClr>
              <a:tabLst>
                <a:tab pos="6005513" algn="l"/>
              </a:tabLst>
            </a:pPr>
            <a:r>
              <a:rPr lang="en-US" dirty="0"/>
              <a:t>0101 &lt;&lt; 1  evaluates to 1010:	</a:t>
            </a:r>
            <a:r>
              <a:rPr lang="en-US" dirty="0">
                <a:solidFill>
                  <a:srgbClr val="FF0000"/>
                </a:solidFill>
              </a:rPr>
              <a:t>0</a:t>
            </a:r>
            <a:r>
              <a:rPr lang="en-US" dirty="0"/>
              <a:t>101</a:t>
            </a:r>
          </a:p>
          <a:p>
            <a:pPr lvl="1">
              <a:buClr>
                <a:srgbClr val="000000"/>
              </a:buClr>
              <a:tabLst>
                <a:tab pos="6005513" algn="l"/>
              </a:tabLst>
            </a:pPr>
            <a:endParaRPr lang="en-US" dirty="0"/>
          </a:p>
          <a:p>
            <a:pPr lvl="1">
              <a:buClr>
                <a:srgbClr val="000000"/>
              </a:buClr>
              <a:buNone/>
              <a:tabLst>
                <a:tab pos="6005513" algn="l"/>
              </a:tabLst>
            </a:pPr>
            <a:r>
              <a:rPr lang="en-US" dirty="0"/>
              <a:t>		101</a:t>
            </a:r>
            <a:r>
              <a:rPr lang="en-US" dirty="0">
                <a:solidFill>
                  <a:srgbClr val="00B050"/>
                </a:solidFill>
              </a:rPr>
              <a:t>0</a:t>
            </a:r>
          </a:p>
          <a:p>
            <a:pPr lvl="4">
              <a:buClr>
                <a:srgbClr val="000000"/>
              </a:buClr>
            </a:pPr>
            <a:endParaRPr lang="en-US" dirty="0"/>
          </a:p>
          <a:p>
            <a:pPr lvl="1">
              <a:buClr>
                <a:srgbClr val="000000"/>
              </a:buClr>
              <a:tabLst>
                <a:tab pos="6005513" algn="l"/>
              </a:tabLst>
            </a:pPr>
            <a:r>
              <a:rPr lang="en-US" dirty="0"/>
              <a:t>0101 &lt;&lt; 3  evaluates to 1000:	</a:t>
            </a:r>
            <a:r>
              <a:rPr lang="en-US" dirty="0">
                <a:solidFill>
                  <a:srgbClr val="FF0000"/>
                </a:solidFill>
              </a:rPr>
              <a:t>010</a:t>
            </a:r>
            <a:r>
              <a:rPr lang="en-US" dirty="0"/>
              <a:t>1</a:t>
            </a:r>
          </a:p>
          <a:p>
            <a:pPr lvl="1">
              <a:buClr>
                <a:srgbClr val="000000"/>
              </a:buClr>
              <a:tabLst>
                <a:tab pos="6005513" algn="l"/>
              </a:tabLst>
            </a:pPr>
            <a:endParaRPr lang="en-US" dirty="0"/>
          </a:p>
          <a:p>
            <a:pPr lvl="1">
              <a:buClr>
                <a:srgbClr val="000000"/>
              </a:buClr>
              <a:buNone/>
              <a:tabLst>
                <a:tab pos="6005513" algn="l"/>
              </a:tabLst>
            </a:pPr>
            <a:r>
              <a:rPr lang="en-US" dirty="0"/>
              <a:t>		1</a:t>
            </a:r>
            <a:r>
              <a:rPr lang="en-US" dirty="0">
                <a:solidFill>
                  <a:srgbClr val="00B050"/>
                </a:solidFill>
              </a:rPr>
              <a:t>000</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74</a:t>
            </a:fld>
            <a:endParaRPr lang="en-US" dirty="0"/>
          </a:p>
        </p:txBody>
      </p:sp>
      <p:sp>
        <p:nvSpPr>
          <p:cNvPr id="5" name="Up Arrow 4"/>
          <p:cNvSpPr/>
          <p:nvPr/>
        </p:nvSpPr>
        <p:spPr bwMode="auto">
          <a:xfrm rot="16200000">
            <a:off x="8052522" y="5779269"/>
            <a:ext cx="3678507"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cxnSp>
        <p:nvCxnSpPr>
          <p:cNvPr id="7" name="Straight Arrow Connector 6"/>
          <p:cNvCxnSpPr/>
          <p:nvPr/>
        </p:nvCxnSpPr>
        <p:spPr bwMode="auto">
          <a:xfrm rot="5400000">
            <a:off x="6926615"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9" name="Straight Arrow Connector 8"/>
          <p:cNvCxnSpPr/>
          <p:nvPr/>
        </p:nvCxnSpPr>
        <p:spPr bwMode="auto">
          <a:xfrm rot="5400000">
            <a:off x="7106311"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10" name="Straight Arrow Connector 9"/>
          <p:cNvCxnSpPr/>
          <p:nvPr/>
        </p:nvCxnSpPr>
        <p:spPr bwMode="auto">
          <a:xfrm rot="5400000">
            <a:off x="7313303"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14" name="Straight Arrow Connector 13"/>
          <p:cNvCxnSpPr/>
          <p:nvPr/>
        </p:nvCxnSpPr>
        <p:spPr bwMode="auto">
          <a:xfrm rot="5400000">
            <a:off x="7112000" y="7162800"/>
            <a:ext cx="609600" cy="4572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spTree>
    <p:extLst>
      <p:ext uri="{BB962C8B-B14F-4D97-AF65-F5344CB8AC3E}">
        <p14:creationId xmlns:p14="http://schemas.microsoft.com/office/powerpoint/2010/main" val="168105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Shift</a:t>
            </a:r>
          </a:p>
        </p:txBody>
      </p:sp>
      <p:sp>
        <p:nvSpPr>
          <p:cNvPr id="3" name="Content Placeholder 2"/>
          <p:cNvSpPr>
            <a:spLocks noGrp="1"/>
          </p:cNvSpPr>
          <p:nvPr>
            <p:ph idx="1"/>
          </p:nvPr>
        </p:nvSpPr>
        <p:spPr>
          <a:xfrm>
            <a:off x="952500" y="1981200"/>
            <a:ext cx="11341100" cy="6896100"/>
          </a:xfrm>
        </p:spPr>
        <p:txBody>
          <a:bodyPr/>
          <a:lstStyle/>
          <a:p>
            <a:r>
              <a:rPr lang="en-US" b="1" dirty="0"/>
              <a:t>x &gt;&gt; k </a:t>
            </a:r>
            <a:r>
              <a:rPr lang="en-US" dirty="0">
                <a:solidFill>
                  <a:srgbClr val="0070C0"/>
                </a:solidFill>
              </a:rPr>
              <a:t>shifts</a:t>
            </a:r>
            <a:r>
              <a:rPr lang="en-US" dirty="0"/>
              <a:t> the bits of </a:t>
            </a:r>
            <a:r>
              <a:rPr lang="en-US" b="1" i="1" dirty="0"/>
              <a:t>x</a:t>
            </a:r>
            <a:r>
              <a:rPr lang="en-US" dirty="0"/>
              <a:t> </a:t>
            </a:r>
            <a:r>
              <a:rPr lang="en-US" dirty="0">
                <a:solidFill>
                  <a:srgbClr val="0070C0"/>
                </a:solidFill>
              </a:rPr>
              <a:t>right </a:t>
            </a:r>
            <a:r>
              <a:rPr lang="en-US" dirty="0"/>
              <a:t>by </a:t>
            </a:r>
            <a:r>
              <a:rPr lang="en-US" b="1" i="1" dirty="0"/>
              <a:t>k</a:t>
            </a:r>
            <a:r>
              <a:rPr lang="en-US" dirty="0"/>
              <a:t> positions</a:t>
            </a:r>
          </a:p>
          <a:p>
            <a:pPr lvl="1"/>
            <a:r>
              <a:rPr lang="en-US" dirty="0"/>
              <a:t>The rightmost </a:t>
            </a:r>
            <a:r>
              <a:rPr lang="en-US" b="1" i="1" dirty="0"/>
              <a:t>k</a:t>
            </a:r>
            <a:r>
              <a:rPr lang="en-US" dirty="0"/>
              <a:t> bits of </a:t>
            </a:r>
            <a:r>
              <a:rPr lang="en-US" b="1" i="1" dirty="0"/>
              <a:t>x</a:t>
            </a:r>
            <a:r>
              <a:rPr lang="en-US" dirty="0"/>
              <a:t> are </a:t>
            </a:r>
            <a:r>
              <a:rPr lang="en-US" dirty="0">
                <a:solidFill>
                  <a:srgbClr val="FF0000"/>
                </a:solidFill>
              </a:rPr>
              <a:t>dropped</a:t>
            </a:r>
          </a:p>
          <a:p>
            <a:pPr lvl="1"/>
            <a:r>
              <a:rPr lang="en-US" dirty="0"/>
              <a:t>The leftmost </a:t>
            </a:r>
            <a:r>
              <a:rPr lang="en-US" b="1" i="1" dirty="0"/>
              <a:t>k</a:t>
            </a:r>
            <a:r>
              <a:rPr lang="en-US" dirty="0"/>
              <a:t> bits of the result are </a:t>
            </a:r>
            <a:r>
              <a:rPr lang="en-US" dirty="0">
                <a:solidFill>
                  <a:srgbClr val="00B050"/>
                </a:solidFill>
              </a:rPr>
              <a:t>a copy of the leftmost </a:t>
            </a:r>
            <a:r>
              <a:rPr lang="en-US" i="1" u="sng" dirty="0">
                <a:solidFill>
                  <a:srgbClr val="00B050"/>
                </a:solidFill>
              </a:rPr>
              <a:t>bit</a:t>
            </a:r>
            <a:r>
              <a:rPr lang="en-US" dirty="0">
                <a:solidFill>
                  <a:srgbClr val="00B050"/>
                </a:solidFill>
              </a:rPr>
              <a:t> of </a:t>
            </a:r>
            <a:r>
              <a:rPr lang="en-US" b="1" i="1" dirty="0">
                <a:solidFill>
                  <a:srgbClr val="00B050"/>
                </a:solidFill>
              </a:rPr>
              <a:t>x</a:t>
            </a:r>
          </a:p>
          <a:p>
            <a:pPr lvl="2"/>
            <a:r>
              <a:rPr lang="en-US" dirty="0"/>
              <a:t>This is called </a:t>
            </a:r>
            <a:r>
              <a:rPr lang="en-US" b="1" dirty="0"/>
              <a:t>sign extension</a:t>
            </a:r>
          </a:p>
          <a:p>
            <a:pPr lvl="5"/>
            <a:endParaRPr lang="en-US" dirty="0"/>
          </a:p>
          <a:p>
            <a:r>
              <a:rPr lang="en-US" dirty="0"/>
              <a:t>So:</a:t>
            </a:r>
          </a:p>
          <a:p>
            <a:pPr lvl="1">
              <a:buClr>
                <a:srgbClr val="000000"/>
              </a:buClr>
            </a:pPr>
            <a:r>
              <a:rPr lang="en-US" dirty="0">
                <a:solidFill>
                  <a:srgbClr val="7030A0"/>
                </a:solidFill>
              </a:rPr>
              <a:t>0</a:t>
            </a:r>
            <a:r>
              <a:rPr lang="en-US" dirty="0"/>
              <a:t>10</a:t>
            </a:r>
            <a:r>
              <a:rPr lang="en-US" dirty="0">
                <a:solidFill>
                  <a:srgbClr val="FF0000"/>
                </a:solidFill>
              </a:rPr>
              <a:t>1</a:t>
            </a:r>
            <a:r>
              <a:rPr lang="en-US" dirty="0"/>
              <a:t> &gt;&gt; 1 == </a:t>
            </a:r>
            <a:r>
              <a:rPr lang="en-US" dirty="0">
                <a:solidFill>
                  <a:srgbClr val="00B050"/>
                </a:solidFill>
              </a:rPr>
              <a:t>0</a:t>
            </a:r>
            <a:r>
              <a:rPr lang="en-US" dirty="0"/>
              <a:t>010</a:t>
            </a:r>
          </a:p>
          <a:p>
            <a:pPr lvl="1">
              <a:buClr>
                <a:srgbClr val="000000"/>
              </a:buClr>
            </a:pPr>
            <a:r>
              <a:rPr lang="en-US" dirty="0">
                <a:solidFill>
                  <a:srgbClr val="7030A0"/>
                </a:solidFill>
              </a:rPr>
              <a:t>0</a:t>
            </a:r>
            <a:r>
              <a:rPr lang="en-US" dirty="0">
                <a:solidFill>
                  <a:srgbClr val="FF0000"/>
                </a:solidFill>
              </a:rPr>
              <a:t>101</a:t>
            </a:r>
            <a:r>
              <a:rPr lang="en-US" dirty="0"/>
              <a:t> &gt;&gt; 3 == </a:t>
            </a:r>
            <a:r>
              <a:rPr lang="en-US" dirty="0">
                <a:solidFill>
                  <a:srgbClr val="00B050"/>
                </a:solidFill>
              </a:rPr>
              <a:t>000</a:t>
            </a:r>
            <a:r>
              <a:rPr lang="en-US" dirty="0"/>
              <a:t>0</a:t>
            </a:r>
          </a:p>
          <a:p>
            <a:pPr lvl="1">
              <a:buClr>
                <a:srgbClr val="000000"/>
              </a:buClr>
            </a:pPr>
            <a:r>
              <a:rPr lang="en-US" dirty="0">
                <a:solidFill>
                  <a:srgbClr val="7030A0"/>
                </a:solidFill>
              </a:rPr>
              <a:t>1</a:t>
            </a:r>
            <a:r>
              <a:rPr lang="en-US" dirty="0"/>
              <a:t>01</a:t>
            </a:r>
            <a:r>
              <a:rPr lang="en-US" dirty="0">
                <a:solidFill>
                  <a:srgbClr val="FF0000"/>
                </a:solidFill>
              </a:rPr>
              <a:t>0</a:t>
            </a:r>
            <a:r>
              <a:rPr lang="en-US" dirty="0"/>
              <a:t> &gt;&gt; 1 == </a:t>
            </a:r>
            <a:r>
              <a:rPr lang="en-US" dirty="0">
                <a:solidFill>
                  <a:srgbClr val="00B050"/>
                </a:solidFill>
              </a:rPr>
              <a:t>1</a:t>
            </a:r>
            <a:r>
              <a:rPr lang="en-US" dirty="0"/>
              <a:t>101</a:t>
            </a:r>
          </a:p>
          <a:p>
            <a:pPr lvl="1">
              <a:buClr>
                <a:srgbClr val="000000"/>
              </a:buClr>
            </a:pPr>
            <a:r>
              <a:rPr lang="en-US" dirty="0">
                <a:solidFill>
                  <a:srgbClr val="7030A0"/>
                </a:solidFill>
              </a:rPr>
              <a:t>1</a:t>
            </a:r>
            <a:r>
              <a:rPr lang="en-US" dirty="0">
                <a:solidFill>
                  <a:srgbClr val="FF0000"/>
                </a:solidFill>
              </a:rPr>
              <a:t>010</a:t>
            </a:r>
            <a:r>
              <a:rPr lang="en-US" dirty="0"/>
              <a:t> &gt;&gt; 3 == </a:t>
            </a:r>
            <a:r>
              <a:rPr lang="en-US" dirty="0">
                <a:solidFill>
                  <a:srgbClr val="00B050"/>
                </a:solidFill>
              </a:rPr>
              <a:t>111</a:t>
            </a:r>
            <a:r>
              <a:rPr lang="en-US" dirty="0"/>
              <a:t>1</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75</a:t>
            </a:fld>
            <a:endParaRPr lang="en-US" dirty="0"/>
          </a:p>
        </p:txBody>
      </p:sp>
      <p:sp>
        <p:nvSpPr>
          <p:cNvPr id="5" name="Up Arrow 4"/>
          <p:cNvSpPr/>
          <p:nvPr/>
        </p:nvSpPr>
        <p:spPr bwMode="auto">
          <a:xfrm rot="16200000">
            <a:off x="9852164" y="5701272"/>
            <a:ext cx="3678507"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sp>
        <p:nvSpPr>
          <p:cNvPr id="11" name="Rectangular Callout 10"/>
          <p:cNvSpPr/>
          <p:nvPr/>
        </p:nvSpPr>
        <p:spPr bwMode="auto">
          <a:xfrm>
            <a:off x="6883400" y="4016514"/>
            <a:ext cx="4285918" cy="707886"/>
          </a:xfrm>
          <a:prstGeom prst="wedgeRectCallout">
            <a:avLst>
              <a:gd name="adj1" fmla="val -66670"/>
              <a:gd name="adj2" fmla="val -525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That’s because in two’s complement,</a:t>
            </a:r>
            <a:br>
              <a:rPr lang="en-US" sz="2000" b="0" dirty="0"/>
            </a:br>
            <a:r>
              <a:rPr lang="en-US" sz="2000" b="0" dirty="0"/>
              <a:t>the leftmost bit is the sign bit</a:t>
            </a:r>
          </a:p>
        </p:txBody>
      </p:sp>
      <p:sp>
        <p:nvSpPr>
          <p:cNvPr id="13" name="Rectangular Callout 12"/>
          <p:cNvSpPr/>
          <p:nvPr/>
        </p:nvSpPr>
        <p:spPr bwMode="auto">
          <a:xfrm>
            <a:off x="5969000" y="5257800"/>
            <a:ext cx="3591753" cy="400110"/>
          </a:xfrm>
          <a:prstGeom prst="wedgeRectCallout">
            <a:avLst>
              <a:gd name="adj1" fmla="val -79209"/>
              <a:gd name="adj2" fmla="val -525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sign bit is 0, so we add 0’s</a:t>
            </a:r>
          </a:p>
        </p:txBody>
      </p:sp>
      <p:sp>
        <p:nvSpPr>
          <p:cNvPr id="15" name="Rectangular Callout 14"/>
          <p:cNvSpPr/>
          <p:nvPr/>
        </p:nvSpPr>
        <p:spPr bwMode="auto">
          <a:xfrm>
            <a:off x="5969000" y="6305490"/>
            <a:ext cx="3591753" cy="400110"/>
          </a:xfrm>
          <a:prstGeom prst="wedgeRectCallout">
            <a:avLst>
              <a:gd name="adj1" fmla="val -79969"/>
              <a:gd name="adj2" fmla="val -5600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1</a:t>
            </a:r>
            <a:r>
              <a:rPr lang="en-US" sz="2000" b="0" dirty="0"/>
              <a:t>, so we add 1’s</a:t>
            </a:r>
          </a:p>
        </p:txBody>
      </p:sp>
      <p:sp>
        <p:nvSpPr>
          <p:cNvPr id="16" name="Rectangular Callout 15"/>
          <p:cNvSpPr/>
          <p:nvPr/>
        </p:nvSpPr>
        <p:spPr bwMode="auto">
          <a:xfrm>
            <a:off x="5969000" y="5257800"/>
            <a:ext cx="3591753" cy="400110"/>
          </a:xfrm>
          <a:prstGeom prst="wedgeRectCallout">
            <a:avLst>
              <a:gd name="adj1" fmla="val -79969"/>
              <a:gd name="adj2" fmla="val 6338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0</a:t>
            </a:r>
            <a:r>
              <a:rPr lang="en-US" sz="2000" b="0" dirty="0"/>
              <a:t>, so we add 0’s</a:t>
            </a:r>
          </a:p>
        </p:txBody>
      </p:sp>
      <p:sp>
        <p:nvSpPr>
          <p:cNvPr id="17" name="Rectangular Callout 16"/>
          <p:cNvSpPr/>
          <p:nvPr/>
        </p:nvSpPr>
        <p:spPr bwMode="auto">
          <a:xfrm>
            <a:off x="5969000" y="6305490"/>
            <a:ext cx="3591753" cy="400110"/>
          </a:xfrm>
          <a:prstGeom prst="wedgeRectCallout">
            <a:avLst>
              <a:gd name="adj1" fmla="val -78829"/>
              <a:gd name="adj2" fmla="val 599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1</a:t>
            </a:r>
            <a:r>
              <a:rPr lang="en-US" sz="2000" b="0" dirty="0"/>
              <a:t>, so we add 1’s</a:t>
            </a:r>
          </a:p>
        </p:txBody>
      </p:sp>
    </p:spTree>
    <p:extLst>
      <p:ext uri="{BB962C8B-B14F-4D97-AF65-F5344CB8AC3E}">
        <p14:creationId xmlns:p14="http://schemas.microsoft.com/office/powerpoint/2010/main" val="405851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3" grpId="0" animBg="1"/>
      <p:bldP spid="15" grpId="0" animBg="1"/>
      <p:bldP spid="16" grpId="0" animBg="1"/>
      <p:bldP spid="17"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p:txBody>
          <a:bodyPr/>
          <a:lstStyle/>
          <a:p>
            <a:r>
              <a:rPr lang="en-US" dirty="0"/>
              <a:t>Blue Everywhere</a:t>
            </a:r>
            <a:endParaRPr lang="en-US" dirty="0">
              <a:solidFill>
                <a:srgbClr val="7030A0"/>
              </a:solidFill>
            </a:endParaRPr>
          </a:p>
        </p:txBody>
      </p:sp>
      <p:sp>
        <p:nvSpPr>
          <p:cNvPr id="12" name="Content Placeholder 11"/>
          <p:cNvSpPr>
            <a:spLocks noGrp="1"/>
          </p:cNvSpPr>
          <p:nvPr>
            <p:ph idx="1"/>
          </p:nvPr>
        </p:nvSpPr>
        <p:spPr>
          <a:xfrm>
            <a:off x="952500" y="2895600"/>
            <a:ext cx="11099800" cy="5981700"/>
          </a:xfrm>
        </p:spPr>
        <p:txBody>
          <a:bodyPr/>
          <a:lstStyle/>
          <a:p>
            <a:r>
              <a:rPr lang="en-US" dirty="0"/>
              <a:t>How to return a pixel </a:t>
            </a:r>
            <a:r>
              <a:rPr lang="en-US" kern="1200" dirty="0">
                <a:solidFill>
                  <a:srgbClr val="CD7923"/>
                </a:solidFill>
                <a:ea typeface="Menlo" charset="0"/>
                <a:cs typeface="Menlo" charset="0"/>
                <a:sym typeface="Menlo" charset="0"/>
              </a:rPr>
              <a:t>p </a:t>
            </a:r>
            <a:r>
              <a:rPr lang="en-US" dirty="0"/>
              <a:t>whose </a:t>
            </a:r>
            <a:r>
              <a:rPr lang="en-US" dirty="0">
                <a:solidFill>
                  <a:srgbClr val="FF0000"/>
                </a:solidFill>
              </a:rPr>
              <a:t>red</a:t>
            </a:r>
            <a:r>
              <a:rPr lang="en-US" dirty="0"/>
              <a:t> and </a:t>
            </a:r>
            <a:r>
              <a:rPr lang="en-US" dirty="0">
                <a:solidFill>
                  <a:srgbClr val="00B050"/>
                </a:solidFill>
              </a:rPr>
              <a:t>green</a:t>
            </a:r>
            <a:r>
              <a:rPr lang="en-US" dirty="0"/>
              <a:t> components have the same intensity as </a:t>
            </a:r>
            <a:r>
              <a:rPr lang="en-US" kern="1200" dirty="0">
                <a:solidFill>
                  <a:srgbClr val="CD7923"/>
                </a:solidFill>
                <a:ea typeface="Menlo" charset="0"/>
                <a:cs typeface="Menlo" charset="0"/>
                <a:sym typeface="Menlo" charset="0"/>
              </a:rPr>
              <a:t>p</a:t>
            </a:r>
            <a:r>
              <a:rPr lang="en-US" dirty="0"/>
              <a:t>’s </a:t>
            </a:r>
            <a:r>
              <a:rPr lang="en-US" dirty="0">
                <a:solidFill>
                  <a:srgbClr val="0070C0"/>
                </a:solidFill>
              </a:rPr>
              <a:t>blue</a:t>
            </a:r>
            <a:r>
              <a:rPr lang="en-US" dirty="0"/>
              <a:t> component?</a:t>
            </a:r>
          </a:p>
          <a:p>
            <a:pPr lvl="1"/>
            <a:r>
              <a:rPr lang="en-US" dirty="0"/>
              <a:t>Isolate the </a:t>
            </a:r>
            <a:r>
              <a:rPr lang="en-US" dirty="0">
                <a:solidFill>
                  <a:srgbClr val="0070C0"/>
                </a:solidFill>
              </a:rPr>
              <a:t>blue</a:t>
            </a:r>
            <a:r>
              <a:rPr lang="en-US" dirty="0"/>
              <a:t> component of </a:t>
            </a:r>
            <a:r>
              <a:rPr lang="en-US" kern="1200" dirty="0">
                <a:solidFill>
                  <a:srgbClr val="CD7923"/>
                </a:solidFill>
                <a:ea typeface="Menlo" charset="0"/>
                <a:cs typeface="Menlo" charset="0"/>
                <a:sym typeface="Menlo" charset="0"/>
              </a:rPr>
              <a:t>p</a:t>
            </a:r>
            <a:endParaRPr lang="en-US" dirty="0"/>
          </a:p>
          <a:p>
            <a:pPr lvl="1"/>
            <a:r>
              <a:rPr lang="en-US" dirty="0"/>
              <a:t>Put it in the </a:t>
            </a:r>
            <a:r>
              <a:rPr lang="en-US" dirty="0">
                <a:solidFill>
                  <a:srgbClr val="FF0000"/>
                </a:solidFill>
              </a:rPr>
              <a:t>red</a:t>
            </a:r>
            <a:r>
              <a:rPr lang="en-US" dirty="0"/>
              <a:t>, </a:t>
            </a:r>
            <a:r>
              <a:rPr lang="en-US" dirty="0">
                <a:solidFill>
                  <a:srgbClr val="00B050"/>
                </a:solidFill>
              </a:rPr>
              <a:t>green</a:t>
            </a:r>
            <a:r>
              <a:rPr lang="en-US" dirty="0"/>
              <a:t> and </a:t>
            </a:r>
            <a:r>
              <a:rPr lang="en-US" dirty="0">
                <a:solidFill>
                  <a:srgbClr val="0070C0"/>
                </a:solidFill>
              </a:rPr>
              <a:t>blue</a:t>
            </a:r>
            <a:r>
              <a:rPr lang="en-US" dirty="0"/>
              <a:t> positions</a:t>
            </a:r>
          </a:p>
        </p:txBody>
      </p:sp>
      <p:sp>
        <p:nvSpPr>
          <p:cNvPr id="6" name="Rectangle 5"/>
          <p:cNvSpPr/>
          <p:nvPr/>
        </p:nvSpPr>
        <p:spPr>
          <a:xfrm>
            <a:off x="1231532"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2860713" y="82988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9" name="Rectangle 8"/>
          <p:cNvSpPr/>
          <p:nvPr/>
        </p:nvSpPr>
        <p:spPr>
          <a:xfrm>
            <a:off x="7793256"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0" name="Rectangle 9"/>
          <p:cNvSpPr/>
          <p:nvPr/>
        </p:nvSpPr>
        <p:spPr>
          <a:xfrm>
            <a:off x="9422436" y="8298803"/>
            <a:ext cx="1707046" cy="1229033"/>
          </a:xfrm>
          <a:prstGeom prst="rect">
            <a:avLst/>
          </a:prstGeom>
          <a:solidFill>
            <a:srgbClr val="F9F9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1" name="Right Arrow 10"/>
          <p:cNvSpPr/>
          <p:nvPr/>
        </p:nvSpPr>
        <p:spPr>
          <a:xfrm>
            <a:off x="4753535" y="8541755"/>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blue_everywhere</a:t>
            </a:r>
            <a:endParaRPr lang="en-US" sz="2000" b="0" dirty="0">
              <a:solidFill>
                <a:srgbClr val="5E34FF"/>
              </a:solidFill>
            </a:endParaRPr>
          </a:p>
        </p:txBody>
      </p:sp>
      <p:sp>
        <p:nvSpPr>
          <p:cNvPr id="13" name="Rectangle 12"/>
          <p:cNvSpPr>
            <a:spLocks/>
          </p:cNvSpPr>
          <p:nvPr/>
        </p:nvSpPr>
        <p:spPr bwMode="auto">
          <a:xfrm>
            <a:off x="3425276" y="5207675"/>
            <a:ext cx="6567824" cy="2031325"/>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blue_everywhere</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1487488" algn="l"/>
                <a:tab pos="1778000" algn="l"/>
                <a:tab pos="21336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alpha</a:t>
            </a:r>
            <a:r>
              <a:rPr lang="en-US" b="0" dirty="0">
                <a:latin typeface="+mn-lt"/>
                <a:ea typeface="Menlo" charset="0"/>
                <a:cs typeface="Menlo" charset="0"/>
                <a:sym typeface="Menlo" charset="0"/>
              </a:rPr>
              <a:t>	= p &amp; 0xFF000000;</a:t>
            </a:r>
          </a:p>
          <a:p>
            <a:pPr marL="282575" indent="-282575" algn="l" defTabSz="12700">
              <a:buClr>
                <a:schemeClr val="bg1">
                  <a:lumMod val="50000"/>
                </a:schemeClr>
              </a:buClr>
              <a:buSzPct val="60000"/>
              <a:tabLst>
                <a:tab pos="355600" algn="l"/>
                <a:tab pos="1487488" algn="l"/>
                <a:tab pos="1778000" algn="l"/>
                <a:tab pos="21336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blue	</a:t>
            </a:r>
            <a:r>
              <a:rPr lang="en-US" b="0" dirty="0">
                <a:latin typeface="+mn-lt"/>
                <a:ea typeface="Menlo" charset="0"/>
                <a:cs typeface="Menlo" charset="0"/>
                <a:sym typeface="Menlo" charset="0"/>
              </a:rPr>
              <a:t>=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blue</a:t>
            </a:r>
            <a:r>
              <a:rPr lang="es-ES" b="0" dirty="0">
                <a:solidFill>
                  <a:schemeClr val="tx1"/>
                </a:solidFill>
                <a:latin typeface="+mn-lt"/>
                <a:ea typeface="Menlo" charset="0"/>
                <a:cs typeface="Menlo" charset="0"/>
                <a:sym typeface="Menlo" charset="0"/>
              </a:rPr>
              <a:t> &lt;&lt; 16) | (</a:t>
            </a:r>
            <a:r>
              <a:rPr lang="es-ES" b="0" dirty="0" err="1">
                <a:solidFill>
                  <a:schemeClr val="tx1"/>
                </a:solidFill>
                <a:latin typeface="+mn-lt"/>
                <a:ea typeface="Menlo" charset="0"/>
                <a:cs typeface="Menlo" charset="0"/>
                <a:sym typeface="Menlo" charset="0"/>
              </a:rPr>
              <a:t>blue</a:t>
            </a:r>
            <a:r>
              <a:rPr lang="es-ES" b="0" dirty="0">
                <a:solidFill>
                  <a:schemeClr val="tx1"/>
                </a:solidFill>
                <a:latin typeface="+mn-lt"/>
                <a:ea typeface="Menlo" charset="0"/>
                <a:cs typeface="Menlo" charset="0"/>
                <a:sym typeface="Menlo" charset="0"/>
              </a:rPr>
              <a:t> &lt;&lt; 8) | </a:t>
            </a:r>
            <a:r>
              <a:rPr lang="es-ES" b="0" dirty="0" err="1">
                <a:solidFill>
                  <a:schemeClr val="tx1"/>
                </a:solidFill>
                <a:latin typeface="+mn-lt"/>
                <a:ea typeface="Menlo" charset="0"/>
                <a:cs typeface="Menlo" charset="0"/>
                <a:sym typeface="Menlo" charset="0"/>
              </a:rPr>
              <a:t>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76</a:t>
            </a:fld>
            <a:endParaRPr lang="en-US" dirty="0"/>
          </a:p>
        </p:txBody>
      </p:sp>
      <p:graphicFrame>
        <p:nvGraphicFramePr>
          <p:cNvPr id="16" name="Table 15">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5" name="Rectangular Callout 14"/>
          <p:cNvSpPr/>
          <p:nvPr/>
        </p:nvSpPr>
        <p:spPr bwMode="auto">
          <a:xfrm>
            <a:off x="2006600"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17" name="Rectangular Callout 16"/>
          <p:cNvSpPr/>
          <p:nvPr/>
        </p:nvSpPr>
        <p:spPr bwMode="auto">
          <a:xfrm>
            <a:off x="8151563"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0xB3F9F9F9</a:t>
            </a:r>
          </a:p>
        </p:txBody>
      </p:sp>
      <p:sp>
        <p:nvSpPr>
          <p:cNvPr id="18" name="Rectangular Callout 17"/>
          <p:cNvSpPr/>
          <p:nvPr/>
        </p:nvSpPr>
        <p:spPr bwMode="auto">
          <a:xfrm>
            <a:off x="10699712" y="5534561"/>
            <a:ext cx="1916550" cy="1323439"/>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Why is it gray?</a:t>
            </a:r>
            <a:br>
              <a:rPr lang="en-US" sz="2000" b="0" i="1" dirty="0"/>
            </a:br>
            <a:r>
              <a:rPr lang="en-US" sz="2000" b="0" i="1" dirty="0"/>
              <a:t>Gray is when all</a:t>
            </a:r>
            <a:br>
              <a:rPr lang="en-US" sz="2000" b="0" i="1" dirty="0"/>
            </a:br>
            <a:r>
              <a:rPr lang="en-US" sz="2000" b="0" i="1" dirty="0"/>
              <a:t>colors are the</a:t>
            </a:r>
            <a:br>
              <a:rPr lang="en-US" sz="2000" b="0" i="1" dirty="0"/>
            </a:br>
            <a:r>
              <a:rPr lang="en-US" sz="2000" b="0" i="1" dirty="0"/>
              <a:t>same</a:t>
            </a:r>
          </a:p>
        </p:txBody>
      </p:sp>
    </p:spTree>
    <p:extLst>
      <p:ext uri="{BB962C8B-B14F-4D97-AF65-F5344CB8AC3E}">
        <p14:creationId xmlns:p14="http://schemas.microsoft.com/office/powerpoint/2010/main" val="370755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3" grpId="0" animBg="1"/>
      <p:bldP spid="15" grpId="0" animBg="1"/>
      <p:bldP spid="17" grpId="0" animBg="1"/>
      <p:bldP spid="18" grpId="0" animBg="1"/>
    </p:bld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1" name="Content Placeholder 10"/>
          <p:cNvSpPr>
            <a:spLocks noGrp="1"/>
          </p:cNvSpPr>
          <p:nvPr>
            <p:ph idx="1"/>
          </p:nvPr>
        </p:nvSpPr>
        <p:spPr>
          <a:xfrm>
            <a:off x="952500" y="2895600"/>
            <a:ext cx="11099800" cy="5981700"/>
          </a:xfrm>
        </p:spPr>
        <p:txBody>
          <a:bodyPr/>
          <a:lstStyle/>
          <a:p>
            <a:r>
              <a:rPr lang="en-US" dirty="0"/>
              <a:t>How to return a pixel identical to </a:t>
            </a:r>
            <a:r>
              <a:rPr lang="en-US" kern="1200" dirty="0">
                <a:solidFill>
                  <a:srgbClr val="CD7923"/>
                </a:solidFill>
                <a:ea typeface="Menlo" charset="0"/>
                <a:cs typeface="Menlo" charset="0"/>
                <a:sym typeface="Menlo" charset="0"/>
              </a:rPr>
              <a:t>p</a:t>
            </a:r>
            <a:r>
              <a:rPr lang="en-US" dirty="0"/>
              <a:t>, but where the </a:t>
            </a:r>
            <a:r>
              <a:rPr lang="en-US" dirty="0">
                <a:solidFill>
                  <a:srgbClr val="FF0000"/>
                </a:solidFill>
              </a:rPr>
              <a:t>red</a:t>
            </a:r>
            <a:r>
              <a:rPr lang="en-US" dirty="0"/>
              <a:t> and </a:t>
            </a:r>
            <a:r>
              <a:rPr lang="en-US" b="1" dirty="0"/>
              <a:t>alpha</a:t>
            </a:r>
            <a:r>
              <a:rPr lang="en-US" dirty="0"/>
              <a:t> channels are swapped?</a:t>
            </a:r>
          </a:p>
          <a:p>
            <a:pPr lvl="1"/>
            <a:r>
              <a:rPr lang="en-US" dirty="0"/>
              <a:t>Isolate the channels of </a:t>
            </a:r>
            <a:r>
              <a:rPr lang="en-US" kern="1200" dirty="0">
                <a:solidFill>
                  <a:srgbClr val="CD7923"/>
                </a:solidFill>
                <a:ea typeface="Menlo" charset="0"/>
                <a:cs typeface="Menlo" charset="0"/>
                <a:sym typeface="Menlo" charset="0"/>
              </a:rPr>
              <a:t>p</a:t>
            </a:r>
            <a:endParaRPr lang="en-US" dirty="0"/>
          </a:p>
          <a:p>
            <a:pPr lvl="1"/>
            <a:r>
              <a:rPr lang="en-US" dirty="0"/>
              <a:t>Shift </a:t>
            </a:r>
            <a:r>
              <a:rPr lang="en-US" b="1" dirty="0"/>
              <a:t>alpha</a:t>
            </a:r>
            <a:r>
              <a:rPr lang="en-US" dirty="0"/>
              <a:t> right by 8 bits</a:t>
            </a:r>
          </a:p>
          <a:p>
            <a:pPr lvl="1"/>
            <a:r>
              <a:rPr lang="en-US" dirty="0"/>
              <a:t>Shift </a:t>
            </a:r>
            <a:r>
              <a:rPr lang="en-US" dirty="0">
                <a:solidFill>
                  <a:srgbClr val="FF0000"/>
                </a:solidFill>
              </a:rPr>
              <a:t>red</a:t>
            </a:r>
            <a:r>
              <a:rPr lang="en-US" dirty="0"/>
              <a:t> left by 8 bits</a:t>
            </a:r>
          </a:p>
          <a:p>
            <a:pPr lvl="1"/>
            <a:r>
              <a:rPr lang="en-US" dirty="0"/>
              <a:t>Combine the parts and return</a:t>
            </a:r>
          </a:p>
        </p:txBody>
      </p:sp>
      <p:graphicFrame>
        <p:nvGraphicFramePr>
          <p:cNvPr id="32" name="Table 31">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3" name="Rectangle 2">
            <a:extLst>
              <a:ext uri="{FF2B5EF4-FFF2-40B4-BE49-F238E27FC236}">
                <a16:creationId xmlns:a16="http://schemas.microsoft.com/office/drawing/2014/main" id="{ED2AF2FB-616F-2537-9363-D125BF1DA56A}"/>
              </a:ext>
            </a:extLst>
          </p:cNvPr>
          <p:cNvSpPr>
            <a:spLocks/>
          </p:cNvSpPr>
          <p:nvPr/>
        </p:nvSpPr>
        <p:spPr bwMode="auto">
          <a:xfrm>
            <a:off x="2859787" y="6337296"/>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&amp; 0x00FF0000) &lt;&lt; 8;</a:t>
            </a: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&amp; 0xFF000000) &gt;&gt; 8;</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4" name="TextBox 3">
            <a:extLst>
              <a:ext uri="{FF2B5EF4-FFF2-40B4-BE49-F238E27FC236}">
                <a16:creationId xmlns:a16="http://schemas.microsoft.com/office/drawing/2014/main" id="{1087489B-C459-FB2B-B5AF-34677835167D}"/>
              </a:ext>
            </a:extLst>
          </p:cNvPr>
          <p:cNvSpPr txBox="1"/>
          <p:nvPr/>
        </p:nvSpPr>
        <p:spPr>
          <a:xfrm>
            <a:off x="10312400" y="7429902"/>
            <a:ext cx="2259016" cy="584775"/>
          </a:xfrm>
          <a:prstGeom prst="rect">
            <a:avLst/>
          </a:prstGeom>
          <a:noFill/>
        </p:spPr>
        <p:txBody>
          <a:bodyPr wrap="none" rtlCol="0">
            <a:spAutoFit/>
          </a:bodyPr>
          <a:lstStyle/>
          <a:p>
            <a:r>
              <a:rPr lang="en-US" sz="3200" b="0" dirty="0">
                <a:solidFill>
                  <a:schemeClr val="tx1"/>
                </a:solidFill>
              </a:rPr>
              <a:t>Let’s test…</a:t>
            </a:r>
          </a:p>
        </p:txBody>
      </p:sp>
    </p:spTree>
    <p:extLst>
      <p:ext uri="{BB962C8B-B14F-4D97-AF65-F5344CB8AC3E}">
        <p14:creationId xmlns:p14="http://schemas.microsoft.com/office/powerpoint/2010/main" val="89539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1" name="Content Placeholder 10"/>
          <p:cNvSpPr>
            <a:spLocks noGrp="1"/>
          </p:cNvSpPr>
          <p:nvPr>
            <p:ph idx="1"/>
          </p:nvPr>
        </p:nvSpPr>
        <p:spPr>
          <a:xfrm>
            <a:off x="952500" y="2895600"/>
            <a:ext cx="11099800" cy="5981700"/>
          </a:xfrm>
        </p:spPr>
        <p:txBody>
          <a:bodyPr/>
          <a:lstStyle/>
          <a:p>
            <a:r>
              <a:rPr lang="en-US" dirty="0"/>
              <a:t>How to return a pixel identical to </a:t>
            </a:r>
            <a:r>
              <a:rPr lang="en-US" kern="1200" dirty="0">
                <a:solidFill>
                  <a:srgbClr val="CD7923"/>
                </a:solidFill>
                <a:ea typeface="Menlo" charset="0"/>
                <a:cs typeface="Menlo" charset="0"/>
                <a:sym typeface="Menlo" charset="0"/>
              </a:rPr>
              <a:t>p</a:t>
            </a:r>
            <a:r>
              <a:rPr lang="en-US" dirty="0"/>
              <a:t>, but where the </a:t>
            </a:r>
            <a:r>
              <a:rPr lang="en-US" dirty="0">
                <a:solidFill>
                  <a:srgbClr val="FF0000"/>
                </a:solidFill>
              </a:rPr>
              <a:t>red</a:t>
            </a:r>
            <a:r>
              <a:rPr lang="en-US" dirty="0"/>
              <a:t> and </a:t>
            </a:r>
            <a:r>
              <a:rPr lang="en-US" b="1" dirty="0"/>
              <a:t>alpha</a:t>
            </a:r>
            <a:r>
              <a:rPr lang="en-US" dirty="0"/>
              <a:t> channels are swapped?</a:t>
            </a:r>
          </a:p>
          <a:p>
            <a:endParaRPr lang="en-US" dirty="0"/>
          </a:p>
          <a:p>
            <a:endParaRPr lang="en-US" dirty="0"/>
          </a:p>
          <a:p>
            <a:endParaRPr lang="en-US" dirty="0"/>
          </a:p>
          <a:p>
            <a:endParaRPr lang="en-US" dirty="0"/>
          </a:p>
          <a:p>
            <a:endParaRPr lang="en-US" dirty="0"/>
          </a:p>
          <a:p>
            <a:pPr lvl="1"/>
            <a:endParaRPr lang="en-US" dirty="0"/>
          </a:p>
        </p:txBody>
      </p:sp>
      <p:graphicFrame>
        <p:nvGraphicFramePr>
          <p:cNvPr id="32" name="Table 31">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5" name="Rectangle 4">
            <a:extLst>
              <a:ext uri="{FF2B5EF4-FFF2-40B4-BE49-F238E27FC236}">
                <a16:creationId xmlns:a16="http://schemas.microsoft.com/office/drawing/2014/main" id="{F0046060-8095-92FB-6569-773A7B06DDA0}"/>
              </a:ext>
            </a:extLst>
          </p:cNvPr>
          <p:cNvSpPr/>
          <p:nvPr/>
        </p:nvSpPr>
        <p:spPr>
          <a:xfrm>
            <a:off x="2700450" y="534179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6" name="Rectangle 5">
            <a:extLst>
              <a:ext uri="{FF2B5EF4-FFF2-40B4-BE49-F238E27FC236}">
                <a16:creationId xmlns:a16="http://schemas.microsoft.com/office/drawing/2014/main" id="{56E1D93B-3F45-1C6D-7487-E2B00B3F385F}"/>
              </a:ext>
            </a:extLst>
          </p:cNvPr>
          <p:cNvSpPr/>
          <p:nvPr/>
        </p:nvSpPr>
        <p:spPr>
          <a:xfrm>
            <a:off x="9262174" y="534179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7" name="Rectangle 6">
            <a:extLst>
              <a:ext uri="{FF2B5EF4-FFF2-40B4-BE49-F238E27FC236}">
                <a16:creationId xmlns:a16="http://schemas.microsoft.com/office/drawing/2014/main" id="{A9AE3ACD-157E-92DB-9E15-5652FB94BCC9}"/>
              </a:ext>
            </a:extLst>
          </p:cNvPr>
          <p:cNvSpPr/>
          <p:nvPr/>
        </p:nvSpPr>
        <p:spPr>
          <a:xfrm>
            <a:off x="10891354" y="5341799"/>
            <a:ext cx="1707046" cy="1229033"/>
          </a:xfrm>
          <a:prstGeom prst="rect">
            <a:avLst/>
          </a:prstGeom>
          <a:solidFill>
            <a:srgbClr val="B35AF9"/>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8" name="Right Arrow 7">
            <a:extLst>
              <a:ext uri="{FF2B5EF4-FFF2-40B4-BE49-F238E27FC236}">
                <a16:creationId xmlns:a16="http://schemas.microsoft.com/office/drawing/2014/main" id="{BDA6CDE6-FA0E-B093-9256-3DF41F1316D0}"/>
              </a:ext>
            </a:extLst>
          </p:cNvPr>
          <p:cNvSpPr/>
          <p:nvPr/>
        </p:nvSpPr>
        <p:spPr>
          <a:xfrm>
            <a:off x="6222453" y="5584751"/>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dirty="0">
              <a:solidFill>
                <a:srgbClr val="5E34FF"/>
              </a:solidFill>
            </a:endParaRPr>
          </a:p>
        </p:txBody>
      </p:sp>
      <p:sp>
        <p:nvSpPr>
          <p:cNvPr id="9" name="Rectangle 8">
            <a:extLst>
              <a:ext uri="{FF2B5EF4-FFF2-40B4-BE49-F238E27FC236}">
                <a16:creationId xmlns:a16="http://schemas.microsoft.com/office/drawing/2014/main" id="{D44813AE-4079-B246-9C85-6BF5E1FE0061}"/>
              </a:ext>
            </a:extLst>
          </p:cNvPr>
          <p:cNvSpPr/>
          <p:nvPr/>
        </p:nvSpPr>
        <p:spPr>
          <a:xfrm>
            <a:off x="4329631" y="5341799"/>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ular Callout 9">
            <a:extLst>
              <a:ext uri="{FF2B5EF4-FFF2-40B4-BE49-F238E27FC236}">
                <a16:creationId xmlns:a16="http://schemas.microsoft.com/office/drawing/2014/main" id="{2763152E-7367-CE55-CDDA-3ADB5C36C28D}"/>
              </a:ext>
            </a:extLst>
          </p:cNvPr>
          <p:cNvSpPr/>
          <p:nvPr/>
        </p:nvSpPr>
        <p:spPr bwMode="auto">
          <a:xfrm>
            <a:off x="3475518" y="4739196"/>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12" name="Rectangular Callout 11">
            <a:extLst>
              <a:ext uri="{FF2B5EF4-FFF2-40B4-BE49-F238E27FC236}">
                <a16:creationId xmlns:a16="http://schemas.microsoft.com/office/drawing/2014/main" id="{94168619-71C5-8FE4-5E84-E9059CF77246}"/>
              </a:ext>
            </a:extLst>
          </p:cNvPr>
          <p:cNvSpPr/>
          <p:nvPr/>
        </p:nvSpPr>
        <p:spPr bwMode="auto">
          <a:xfrm>
            <a:off x="9620481" y="4739196"/>
            <a:ext cx="241829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0xFFB35AF9</a:t>
            </a:r>
          </a:p>
        </p:txBody>
      </p:sp>
      <p:sp>
        <p:nvSpPr>
          <p:cNvPr id="13" name="Oval 12">
            <a:extLst>
              <a:ext uri="{FF2B5EF4-FFF2-40B4-BE49-F238E27FC236}">
                <a16:creationId xmlns:a16="http://schemas.microsoft.com/office/drawing/2014/main" id="{5E16851D-0E2B-091E-6FC0-79BE37D9A05C}"/>
              </a:ext>
            </a:extLst>
          </p:cNvPr>
          <p:cNvSpPr>
            <a:spLocks noChangeArrowheads="1"/>
          </p:cNvSpPr>
          <p:nvPr/>
        </p:nvSpPr>
        <p:spPr bwMode="auto">
          <a:xfrm>
            <a:off x="10693400" y="4641388"/>
            <a:ext cx="408786" cy="609600"/>
          </a:xfrm>
          <a:prstGeom prst="ellipse">
            <a:avLst/>
          </a:prstGeom>
          <a:noFill/>
          <a:ln w="38100" algn="ctr">
            <a:solidFill>
              <a:srgbClr val="FF0000"/>
            </a:solidFill>
            <a:miter lim="400000"/>
            <a:headEnd/>
            <a:tailEnd/>
          </a:ln>
        </p:spPr>
        <p:txBody>
          <a:bodyPr lIns="45720" rIns="45720" anchor="ctr"/>
          <a:lstStyle/>
          <a:p>
            <a:endParaRPr lang="en-US" sz="2000" b="0"/>
          </a:p>
        </p:txBody>
      </p:sp>
      <p:sp>
        <p:nvSpPr>
          <p:cNvPr id="14" name="Rectangular Callout 13">
            <a:extLst>
              <a:ext uri="{FF2B5EF4-FFF2-40B4-BE49-F238E27FC236}">
                <a16:creationId xmlns:a16="http://schemas.microsoft.com/office/drawing/2014/main" id="{99A122C8-3608-16D5-EA87-55F17F3C900D}"/>
              </a:ext>
            </a:extLst>
          </p:cNvPr>
          <p:cNvSpPr/>
          <p:nvPr/>
        </p:nvSpPr>
        <p:spPr bwMode="auto">
          <a:xfrm>
            <a:off x="11247918" y="3672396"/>
            <a:ext cx="1371600" cy="707886"/>
          </a:xfrm>
          <a:prstGeom prst="wedgeRectCallout">
            <a:avLst>
              <a:gd name="adj1" fmla="val -60113"/>
              <a:gd name="adj2" fmla="val 84856"/>
            </a:avLst>
          </a:prstGeom>
          <a:solidFill>
            <a:srgbClr val="FFC000"/>
          </a:solidFill>
          <a:ln w="12700" cap="flat" cmpd="sng" algn="ctr">
            <a:solidFill>
              <a:srgbClr val="000000"/>
            </a:solidFill>
            <a:prstDash val="solid"/>
            <a:miter lim="400000"/>
            <a:headEnd type="none" w="med" len="med"/>
            <a:tailEnd type="none" w="med" len="med"/>
          </a:ln>
          <a:effectLst/>
        </p:spPr>
        <p:txBody>
          <a:bodyPr wrap="square" lIns="45720" rIns="45720" anchor="ctr">
            <a:spAutoFit/>
          </a:bodyPr>
          <a:lstStyle/>
          <a:p>
            <a:pPr marL="0" lvl="1" indent="0">
              <a:defRPr/>
            </a:pPr>
            <a:r>
              <a:rPr lang="en-US" sz="2000" b="0" dirty="0"/>
              <a:t>This is</a:t>
            </a:r>
            <a:br>
              <a:rPr lang="en-US" sz="2000" b="0" dirty="0"/>
            </a:br>
            <a:r>
              <a:rPr lang="en-US" sz="2000" b="0" dirty="0"/>
              <a:t>wrong!</a:t>
            </a:r>
          </a:p>
        </p:txBody>
      </p:sp>
      <p:sp>
        <p:nvSpPr>
          <p:cNvPr id="15" name="Left Bracket 14">
            <a:extLst>
              <a:ext uri="{FF2B5EF4-FFF2-40B4-BE49-F238E27FC236}">
                <a16:creationId xmlns:a16="http://schemas.microsoft.com/office/drawing/2014/main" id="{BC7E23CF-4158-A760-596A-1EAB99CA6DB7}"/>
              </a:ext>
            </a:extLst>
          </p:cNvPr>
          <p:cNvSpPr/>
          <p:nvPr/>
        </p:nvSpPr>
        <p:spPr bwMode="auto">
          <a:xfrm>
            <a:off x="2280754" y="4343400"/>
            <a:ext cx="533400" cy="2362200"/>
          </a:xfrm>
          <a:prstGeom prst="leftBracket">
            <a:avLst/>
          </a:prstGeom>
          <a:no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6" name="TextBox 15">
            <a:extLst>
              <a:ext uri="{FF2B5EF4-FFF2-40B4-BE49-F238E27FC236}">
                <a16:creationId xmlns:a16="http://schemas.microsoft.com/office/drawing/2014/main" id="{4E0647C4-6D65-A104-ACB2-C9D3EFE6C6DC}"/>
              </a:ext>
            </a:extLst>
          </p:cNvPr>
          <p:cNvSpPr txBox="1"/>
          <p:nvPr/>
        </p:nvSpPr>
        <p:spPr>
          <a:xfrm>
            <a:off x="607398" y="5029200"/>
            <a:ext cx="1608133" cy="830997"/>
          </a:xfrm>
          <a:prstGeom prst="rect">
            <a:avLst/>
          </a:prstGeom>
          <a:noFill/>
        </p:spPr>
        <p:txBody>
          <a:bodyPr wrap="none" rtlCol="0">
            <a:spAutoFit/>
          </a:bodyPr>
          <a:lstStyle/>
          <a:p>
            <a:r>
              <a:rPr lang="en-US" i="1" dirty="0">
                <a:solidFill>
                  <a:srgbClr val="C00000"/>
                </a:solidFill>
              </a:rPr>
              <a:t>Obtained</a:t>
            </a:r>
            <a:r>
              <a:rPr lang="en-US" b="0" dirty="0">
                <a:solidFill>
                  <a:srgbClr val="C00000"/>
                </a:solidFill>
              </a:rPr>
              <a:t> </a:t>
            </a:r>
          </a:p>
          <a:p>
            <a:r>
              <a:rPr lang="en-US" b="0" dirty="0">
                <a:solidFill>
                  <a:srgbClr val="C00000"/>
                </a:solidFill>
              </a:rPr>
              <a:t>Result</a:t>
            </a:r>
          </a:p>
        </p:txBody>
      </p:sp>
      <p:sp>
        <p:nvSpPr>
          <p:cNvPr id="43" name="Rectangle 42">
            <a:extLst>
              <a:ext uri="{FF2B5EF4-FFF2-40B4-BE49-F238E27FC236}">
                <a16:creationId xmlns:a16="http://schemas.microsoft.com/office/drawing/2014/main" id="{5F544645-3288-7E5C-1A1C-C405C6051865}"/>
              </a:ext>
            </a:extLst>
          </p:cNvPr>
          <p:cNvSpPr/>
          <p:nvPr/>
        </p:nvSpPr>
        <p:spPr>
          <a:xfrm>
            <a:off x="2700450" y="7924800"/>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4" name="Rectangle 43">
            <a:extLst>
              <a:ext uri="{FF2B5EF4-FFF2-40B4-BE49-F238E27FC236}">
                <a16:creationId xmlns:a16="http://schemas.microsoft.com/office/drawing/2014/main" id="{5974E1E7-CD0F-45EF-0245-3D44C34E4735}"/>
              </a:ext>
            </a:extLst>
          </p:cNvPr>
          <p:cNvSpPr/>
          <p:nvPr/>
        </p:nvSpPr>
        <p:spPr>
          <a:xfrm>
            <a:off x="4329631" y="7924800"/>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45" name="Rectangle 44">
            <a:extLst>
              <a:ext uri="{FF2B5EF4-FFF2-40B4-BE49-F238E27FC236}">
                <a16:creationId xmlns:a16="http://schemas.microsoft.com/office/drawing/2014/main" id="{4CEFF674-64C5-FB7A-6B20-F3DD2D6633DA}"/>
              </a:ext>
            </a:extLst>
          </p:cNvPr>
          <p:cNvSpPr/>
          <p:nvPr/>
        </p:nvSpPr>
        <p:spPr>
          <a:xfrm>
            <a:off x="9262174" y="7924800"/>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6" name="Rectangle 45">
            <a:extLst>
              <a:ext uri="{FF2B5EF4-FFF2-40B4-BE49-F238E27FC236}">
                <a16:creationId xmlns:a16="http://schemas.microsoft.com/office/drawing/2014/main" id="{DDA40DF0-B71B-1FB5-00AC-1382A77FBBAF}"/>
              </a:ext>
            </a:extLst>
          </p:cNvPr>
          <p:cNvSpPr/>
          <p:nvPr/>
        </p:nvSpPr>
        <p:spPr>
          <a:xfrm>
            <a:off x="10891354" y="7924800"/>
            <a:ext cx="1707046" cy="1229033"/>
          </a:xfrm>
          <a:prstGeom prst="rect">
            <a:avLst/>
          </a:prstGeom>
          <a:solidFill>
            <a:srgbClr val="B35AF9">
              <a:alpha val="43922"/>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47" name="Right Arrow 46">
            <a:extLst>
              <a:ext uri="{FF2B5EF4-FFF2-40B4-BE49-F238E27FC236}">
                <a16:creationId xmlns:a16="http://schemas.microsoft.com/office/drawing/2014/main" id="{76BF51DE-3A60-D2CA-B484-60B5FCECC344}"/>
              </a:ext>
            </a:extLst>
          </p:cNvPr>
          <p:cNvSpPr/>
          <p:nvPr/>
        </p:nvSpPr>
        <p:spPr>
          <a:xfrm>
            <a:off x="6222453" y="8167752"/>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b="0" dirty="0">
              <a:solidFill>
                <a:srgbClr val="5E34FF"/>
              </a:solidFill>
            </a:endParaRPr>
          </a:p>
        </p:txBody>
      </p:sp>
      <p:sp>
        <p:nvSpPr>
          <p:cNvPr id="48" name="Rectangular Callout 47">
            <a:extLst>
              <a:ext uri="{FF2B5EF4-FFF2-40B4-BE49-F238E27FC236}">
                <a16:creationId xmlns:a16="http://schemas.microsoft.com/office/drawing/2014/main" id="{76C387AF-4E8E-7C58-7A5E-A03852B277C6}"/>
              </a:ext>
            </a:extLst>
          </p:cNvPr>
          <p:cNvSpPr/>
          <p:nvPr/>
        </p:nvSpPr>
        <p:spPr bwMode="auto">
          <a:xfrm>
            <a:off x="3475518" y="7315200"/>
            <a:ext cx="227241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If </a:t>
            </a:r>
            <a:r>
              <a:rPr lang="en-US" sz="2000" dirty="0">
                <a:solidFill>
                  <a:srgbClr val="CD7923"/>
                </a:solidFill>
                <a:ea typeface="Menlo" charset="0"/>
                <a:cs typeface="Menlo" charset="0"/>
                <a:sym typeface="Menlo" charset="0"/>
              </a:rPr>
              <a:t>p</a:t>
            </a:r>
            <a:r>
              <a:rPr lang="en-US" sz="2000" b="0" dirty="0"/>
              <a:t> is 0xB3735AF9</a:t>
            </a:r>
          </a:p>
        </p:txBody>
      </p:sp>
      <p:sp>
        <p:nvSpPr>
          <p:cNvPr id="49" name="Rectangular Callout 48">
            <a:extLst>
              <a:ext uri="{FF2B5EF4-FFF2-40B4-BE49-F238E27FC236}">
                <a16:creationId xmlns:a16="http://schemas.microsoft.com/office/drawing/2014/main" id="{E770DDC0-CEC3-D3A9-3F2E-85A70355DD0A}"/>
              </a:ext>
            </a:extLst>
          </p:cNvPr>
          <p:cNvSpPr/>
          <p:nvPr/>
        </p:nvSpPr>
        <p:spPr bwMode="auto">
          <a:xfrm>
            <a:off x="9600540" y="7315200"/>
            <a:ext cx="2628092"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We want 0x73B34AF9</a:t>
            </a:r>
          </a:p>
        </p:txBody>
      </p:sp>
      <p:sp>
        <p:nvSpPr>
          <p:cNvPr id="50" name="Left Bracket 49">
            <a:extLst>
              <a:ext uri="{FF2B5EF4-FFF2-40B4-BE49-F238E27FC236}">
                <a16:creationId xmlns:a16="http://schemas.microsoft.com/office/drawing/2014/main" id="{1F277027-D190-8183-DB90-E14149D8B069}"/>
              </a:ext>
            </a:extLst>
          </p:cNvPr>
          <p:cNvSpPr/>
          <p:nvPr/>
        </p:nvSpPr>
        <p:spPr bwMode="auto">
          <a:xfrm>
            <a:off x="2280754" y="7162800"/>
            <a:ext cx="533400" cy="2362200"/>
          </a:xfrm>
          <a:prstGeom prst="leftBracket">
            <a:avLst/>
          </a:prstGeom>
          <a:no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1" name="TextBox 50">
            <a:extLst>
              <a:ext uri="{FF2B5EF4-FFF2-40B4-BE49-F238E27FC236}">
                <a16:creationId xmlns:a16="http://schemas.microsoft.com/office/drawing/2014/main" id="{71729156-2BA9-BFFF-C71F-58C23BEB9B2C}"/>
              </a:ext>
            </a:extLst>
          </p:cNvPr>
          <p:cNvSpPr txBox="1"/>
          <p:nvPr/>
        </p:nvSpPr>
        <p:spPr>
          <a:xfrm>
            <a:off x="715151" y="7848600"/>
            <a:ext cx="1392625" cy="830997"/>
          </a:xfrm>
          <a:prstGeom prst="rect">
            <a:avLst/>
          </a:prstGeom>
          <a:noFill/>
        </p:spPr>
        <p:txBody>
          <a:bodyPr wrap="none" rtlCol="0">
            <a:spAutoFit/>
          </a:bodyPr>
          <a:lstStyle/>
          <a:p>
            <a:r>
              <a:rPr lang="en-US" i="1" dirty="0">
                <a:solidFill>
                  <a:srgbClr val="92D050"/>
                </a:solidFill>
              </a:rPr>
              <a:t>Aspired</a:t>
            </a:r>
            <a:r>
              <a:rPr lang="en-US" b="0" dirty="0">
                <a:solidFill>
                  <a:srgbClr val="92D050"/>
                </a:solidFill>
              </a:rPr>
              <a:t> </a:t>
            </a:r>
          </a:p>
          <a:p>
            <a:r>
              <a:rPr lang="en-US" b="0" dirty="0">
                <a:solidFill>
                  <a:srgbClr val="92D050"/>
                </a:solidFill>
              </a:rPr>
              <a:t>Result</a:t>
            </a:r>
          </a:p>
        </p:txBody>
      </p:sp>
    </p:spTree>
    <p:extLst>
      <p:ext uri="{BB962C8B-B14F-4D97-AF65-F5344CB8AC3E}">
        <p14:creationId xmlns:p14="http://schemas.microsoft.com/office/powerpoint/2010/main" val="240701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p:bldP spid="43" grpId="0" animBg="1"/>
      <p:bldP spid="44" grpId="0" animBg="1"/>
      <p:bldP spid="45" grpId="0" animBg="1"/>
      <p:bldP spid="46" grpId="0" animBg="1"/>
      <p:bldP spid="47" grpId="0" animBg="1"/>
      <p:bldP spid="48" grpId="0" animBg="1"/>
      <p:bldP spid="49" grpId="0" animBg="1"/>
      <p:bldP spid="50" grpId="0" animBg="1"/>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Numbers</a:t>
            </a:r>
          </a:p>
        </p:txBody>
      </p:sp>
      <p:sp>
        <p:nvSpPr>
          <p:cNvPr id="3" name="Content Placeholder 2"/>
          <p:cNvSpPr>
            <a:spLocks noGrp="1"/>
          </p:cNvSpPr>
          <p:nvPr>
            <p:ph idx="1"/>
          </p:nvPr>
        </p:nvSpPr>
        <p:spPr/>
        <p:txBody>
          <a:bodyPr/>
          <a:lstStyle/>
          <a:p>
            <a:r>
              <a:rPr lang="en-US" dirty="0"/>
              <a:t>Positional systems make it easy to do calculations</a:t>
            </a:r>
          </a:p>
          <a:p>
            <a:pPr lvl="1"/>
            <a:r>
              <a:rPr lang="en-US" b="1" dirty="0"/>
              <a:t>Addition</a:t>
            </a:r>
            <a:r>
              <a:rPr lang="en-US" dirty="0"/>
              <a:t> is done position by position</a:t>
            </a:r>
          </a:p>
          <a:p>
            <a:endParaRPr lang="en-US" dirty="0"/>
          </a:p>
          <a:p>
            <a:endParaRPr lang="en-US" dirty="0"/>
          </a:p>
          <a:p>
            <a:endParaRPr lang="en-US" dirty="0"/>
          </a:p>
          <a:p>
            <a:pPr>
              <a:buNone/>
            </a:pPr>
            <a:endParaRPr lang="en-US" dirty="0"/>
          </a:p>
          <a:p>
            <a:pPr lvl="1"/>
            <a:r>
              <a:rPr lang="en-US" b="1" dirty="0"/>
              <a:t>Multiplication</a:t>
            </a:r>
            <a:r>
              <a:rPr lang="en-US" dirty="0"/>
              <a:t> is done as iterated additions</a:t>
            </a:r>
          </a:p>
        </p:txBody>
      </p:sp>
      <p:graphicFrame>
        <p:nvGraphicFramePr>
          <p:cNvPr id="4" name="Table 3"/>
          <p:cNvGraphicFramePr>
            <a:graphicFrameLocks noGrp="1"/>
          </p:cNvGraphicFramePr>
          <p:nvPr/>
        </p:nvGraphicFramePr>
        <p:xfrm>
          <a:off x="2768600" y="3505200"/>
          <a:ext cx="1955800" cy="1828800"/>
        </p:xfrm>
        <a:graphic>
          <a:graphicData uri="http://schemas.openxmlformats.org/drawingml/2006/table">
            <a:tbl>
              <a:tblPr>
                <a:tableStyleId>{5C22544A-7EE6-4342-B048-85BDC9FD1C3A}</a:tableStyleId>
              </a:tblPr>
              <a:tblGrid>
                <a:gridCol w="431426">
                  <a:extLst>
                    <a:ext uri="{9D8B030D-6E8A-4147-A177-3AD203B41FA5}">
                      <a16:colId xmlns:a16="http://schemas.microsoft.com/office/drawing/2014/main" val="20000"/>
                    </a:ext>
                  </a:extLst>
                </a:gridCol>
                <a:gridCol w="1524374">
                  <a:extLst>
                    <a:ext uri="{9D8B030D-6E8A-4147-A177-3AD203B41FA5}">
                      <a16:colId xmlns:a16="http://schemas.microsoft.com/office/drawing/2014/main" val="20001"/>
                    </a:ext>
                  </a:extLst>
                </a:gridCol>
              </a:tblGrid>
              <a:tr h="370840">
                <a:tc>
                  <a:txBody>
                    <a:bodyPr/>
                    <a:lstStyle/>
                    <a:p>
                      <a:pPr algn="r"/>
                      <a:endParaRPr lang="en-US" sz="2400" dirty="0">
                        <a:solidFill>
                          <a:schemeClr val="tx1"/>
                        </a:solidFill>
                      </a:endParaRPr>
                    </a:p>
                  </a:txBody>
                  <a:tcPr>
                    <a:noFill/>
                  </a:tcPr>
                </a:tc>
                <a:tc>
                  <a:txBody>
                    <a:bodyPr/>
                    <a:lstStyle/>
                    <a:p>
                      <a:pPr algn="r"/>
                      <a:r>
                        <a:rPr lang="en-US" sz="2400" b="1" i="1" spc="200" baseline="0">
                          <a:solidFill>
                            <a:schemeClr val="tx1"/>
                          </a:solidFill>
                          <a:latin typeface="Courier New" pitchFamily="49" charset="0"/>
                          <a:cs typeface="Courier New" pitchFamily="49" charset="0"/>
                        </a:rPr>
                        <a:t>1111</a:t>
                      </a:r>
                      <a:r>
                        <a:rPr lang="en-US" sz="2400" b="1" spc="200" baseline="0">
                          <a:solidFill>
                            <a:schemeClr val="bg1"/>
                          </a:solidFill>
                          <a:latin typeface="Courier New" pitchFamily="49" charset="0"/>
                          <a:cs typeface="Courier New" pitchFamily="49" charset="0"/>
                        </a:rPr>
                        <a:t>xx</a:t>
                      </a:r>
                      <a:endParaRPr lang="en-US" sz="2400" b="1" spc="200" baseline="0" dirty="0">
                        <a:solidFill>
                          <a:schemeClr val="bg1"/>
                        </a:solidFill>
                        <a:latin typeface="Courier New" pitchFamily="49" charset="0"/>
                        <a:cs typeface="Courier New" pitchFamily="49" charset="0"/>
                      </a:endParaRPr>
                    </a:p>
                  </a:txBody>
                  <a:tcPr>
                    <a:noFill/>
                  </a:tcPr>
                </a:tc>
                <a:extLst>
                  <a:ext uri="{0D108BD9-81ED-4DB2-BD59-A6C34878D82A}">
                    <a16:rowId xmlns:a16="http://schemas.microsoft.com/office/drawing/2014/main" val="10000"/>
                  </a:ext>
                </a:extLst>
              </a:tr>
              <a:tr h="370840">
                <a:tc>
                  <a:txBody>
                    <a:bodyPr/>
                    <a:lstStyle/>
                    <a:p>
                      <a:pPr algn="r"/>
                      <a:endParaRPr lang="en-US" sz="2400" dirty="0">
                        <a:solidFill>
                          <a:schemeClr val="tx1"/>
                        </a:solidFill>
                      </a:endParaRPr>
                    </a:p>
                  </a:txBody>
                  <a:tcPr>
                    <a:noFill/>
                  </a:tcPr>
                </a:tc>
                <a:tc>
                  <a:txBody>
                    <a:bodyPr/>
                    <a:lstStyle/>
                    <a:p>
                      <a:pPr algn="r"/>
                      <a:r>
                        <a:rPr lang="en-US" sz="2400" b="1" spc="200" baseline="0" dirty="0">
                          <a:solidFill>
                            <a:schemeClr val="tx1"/>
                          </a:solidFill>
                          <a:latin typeface="Courier New" pitchFamily="49" charset="0"/>
                          <a:cs typeface="Courier New" pitchFamily="49" charset="0"/>
                        </a:rPr>
                        <a:t>11011</a:t>
                      </a:r>
                      <a:endParaRPr lang="en-US" sz="2400" b="1" spc="200" baseline="0" dirty="0">
                        <a:solidFill>
                          <a:srgbClr val="00B050"/>
                        </a:solidFill>
                        <a:latin typeface="Courier New" pitchFamily="49" charset="0"/>
                        <a:cs typeface="Courier New" pitchFamily="49" charset="0"/>
                      </a:endParaRPr>
                    </a:p>
                  </a:txBody>
                  <a:tcPr>
                    <a:noFill/>
                  </a:tcPr>
                </a:tc>
                <a:extLst>
                  <a:ext uri="{0D108BD9-81ED-4DB2-BD59-A6C34878D82A}">
                    <a16:rowId xmlns:a16="http://schemas.microsoft.com/office/drawing/2014/main" val="10001"/>
                  </a:ext>
                </a:extLst>
              </a:tr>
              <a:tr h="370840">
                <a:tc>
                  <a:txBody>
                    <a:bodyPr/>
                    <a:lstStyle/>
                    <a:p>
                      <a:pPr algn="r"/>
                      <a:r>
                        <a:rPr lang="en-US" sz="24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400" b="1" spc="200" baseline="0" dirty="0">
                          <a:solidFill>
                            <a:schemeClr val="tx1"/>
                          </a:solidFill>
                          <a:latin typeface="Courier New" pitchFamily="49" charset="0"/>
                          <a:cs typeface="Courier New" pitchFamily="49" charset="0"/>
                        </a:rPr>
                        <a:t>1110</a:t>
                      </a:r>
                      <a:endParaRPr lang="en-US" sz="2400" b="1" spc="200" baseline="0" dirty="0">
                        <a:solidFill>
                          <a:srgbClr val="00B050"/>
                        </a:solidFill>
                        <a:latin typeface="Courier New" pitchFamily="49" charset="0"/>
                        <a:cs typeface="Courier New" pitchFamily="49" charset="0"/>
                      </a:endParaRP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r"/>
                      <a:endParaRPr 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400" b="1" spc="200" baseline="0" dirty="0">
                          <a:solidFill>
                            <a:schemeClr val="tx1"/>
                          </a:solidFill>
                          <a:latin typeface="Courier New" pitchFamily="49" charset="0"/>
                          <a:cs typeface="Courier New" pitchFamily="49" charset="0"/>
                        </a:rPr>
                        <a:t>101001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
        <p:nvSpPr>
          <p:cNvPr id="5" name="Left Arrow 4"/>
          <p:cNvSpPr/>
          <p:nvPr/>
        </p:nvSpPr>
        <p:spPr bwMode="auto">
          <a:xfrm>
            <a:off x="4749800" y="3372189"/>
            <a:ext cx="821311"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graphicFrame>
        <p:nvGraphicFramePr>
          <p:cNvPr id="6" name="Table 5"/>
          <p:cNvGraphicFramePr>
            <a:graphicFrameLocks noGrp="1"/>
          </p:cNvGraphicFramePr>
          <p:nvPr/>
        </p:nvGraphicFramePr>
        <p:xfrm>
          <a:off x="5130800" y="6096000"/>
          <a:ext cx="1879600" cy="274320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370840">
                <a:tc>
                  <a:txBody>
                    <a:bodyPr/>
                    <a:lstStyle/>
                    <a:p>
                      <a:pPr algn="r"/>
                      <a:endParaRPr lang="en-US" sz="2400" b="1" dirty="0">
                        <a:solidFill>
                          <a:schemeClr val="tx1"/>
                        </a:solidFill>
                      </a:endParaRPr>
                    </a:p>
                  </a:txBody>
                  <a:tcPr>
                    <a:lnB w="12700" cmpd="sng">
                      <a:noFill/>
                    </a:lnB>
                    <a:noFill/>
                  </a:tcPr>
                </a:tc>
                <a:tc>
                  <a:txBody>
                    <a:bodyPr/>
                    <a:lstStyle/>
                    <a:p>
                      <a:pPr algn="r"/>
                      <a:r>
                        <a:rPr lang="en-US" sz="2400" b="1" spc="200" baseline="0" dirty="0">
                          <a:solidFill>
                            <a:schemeClr val="tx1"/>
                          </a:solidFill>
                          <a:latin typeface="Courier New" pitchFamily="49" charset="0"/>
                          <a:cs typeface="Courier New" pitchFamily="49" charset="0"/>
                        </a:rPr>
                        <a:t>1010</a:t>
                      </a:r>
                    </a:p>
                  </a:txBody>
                  <a:tcPr>
                    <a:noFill/>
                  </a:tcPr>
                </a:tc>
                <a:extLst>
                  <a:ext uri="{0D108BD9-81ED-4DB2-BD59-A6C34878D82A}">
                    <a16:rowId xmlns:a16="http://schemas.microsoft.com/office/drawing/2014/main" val="10000"/>
                  </a:ext>
                </a:extLst>
              </a:tr>
              <a:tr h="370840">
                <a:tc>
                  <a:txBody>
                    <a:bodyPr/>
                    <a:lstStyle/>
                    <a:p>
                      <a:pPr algn="r"/>
                      <a:endParaRPr lang="en-US" sz="2400" b="1"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mn-lt"/>
                          <a:cs typeface="Courier New" pitchFamily="49" charset="0"/>
                        </a:rPr>
                        <a:t>×</a:t>
                      </a:r>
                      <a:r>
                        <a:rPr lang="en-US" sz="2400" b="1" spc="200" baseline="0" dirty="0">
                          <a:solidFill>
                            <a:schemeClr val="tx1"/>
                          </a:solidFill>
                          <a:latin typeface="Courier New" pitchFamily="49" charset="0"/>
                          <a:cs typeface="Courier New" pitchFamily="49" charset="0"/>
                        </a:rPr>
                        <a:t>  101</a:t>
                      </a:r>
                    </a:p>
                  </a:txBody>
                  <a:tcPr>
                    <a:lnL w="12700" cmpd="sng">
                      <a:noFill/>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1010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0</a:t>
                      </a:r>
                      <a:r>
                        <a:rPr lang="en-US" sz="2400" b="1" spc="200" baseline="0" dirty="0">
                          <a:solidFill>
                            <a:schemeClr val="bg1"/>
                          </a:solidFill>
                          <a:latin typeface="Courier New" pitchFamily="49" charset="0"/>
                          <a:cs typeface="Courier New" pitchFamily="49" charset="0"/>
                        </a:rPr>
                        <a:t>x</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lgn="r"/>
                      <a:r>
                        <a:rPr lang="en-US" sz="2400" b="1" dirty="0">
                          <a:solidFill>
                            <a:schemeClr val="tx1"/>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1010</a:t>
                      </a:r>
                      <a:r>
                        <a:rPr lang="en-US" sz="2400" b="1" spc="200" baseline="0" dirty="0">
                          <a:solidFill>
                            <a:schemeClr val="bg1"/>
                          </a:solidFill>
                          <a:latin typeface="Courier New" pitchFamily="49" charset="0"/>
                          <a:cs typeface="Courier New" pitchFamily="49" charset="0"/>
                        </a:rPr>
                        <a:t>xx</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endParaRPr lang="en-US" sz="2400" b="1" dirty="0">
                        <a:solidFill>
                          <a:srgbClr val="00B050"/>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110010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Rectangular Callout 7"/>
          <p:cNvSpPr/>
          <p:nvPr/>
        </p:nvSpPr>
        <p:spPr bwMode="auto">
          <a:xfrm>
            <a:off x="10312400" y="3657600"/>
            <a:ext cx="1504579" cy="1323439"/>
          </a:xfrm>
          <a:prstGeom prst="wedgeRectCallout">
            <a:avLst>
              <a:gd name="adj1" fmla="val -214479"/>
              <a:gd name="adj2" fmla="val -971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works</a:t>
            </a:r>
            <a:br>
              <a:rPr lang="en-US" sz="2000" b="0" dirty="0"/>
            </a:br>
            <a:r>
              <a:rPr lang="en-US" sz="2000" b="0" dirty="0"/>
              <a:t>exactly as</a:t>
            </a:r>
            <a:br>
              <a:rPr lang="en-US" sz="2000" b="0" dirty="0"/>
            </a:br>
            <a:r>
              <a:rPr lang="en-US" sz="2000" b="0" dirty="0"/>
              <a:t>with decimal</a:t>
            </a:r>
            <a:br>
              <a:rPr lang="en-US" sz="2000" b="0" dirty="0"/>
            </a:br>
            <a:r>
              <a:rPr lang="en-US" sz="2000" b="0" dirty="0"/>
              <a:t>numbers</a:t>
            </a:r>
          </a:p>
        </p:txBody>
      </p:sp>
      <p:sp>
        <p:nvSpPr>
          <p:cNvPr id="9" name="Rectangular Callout 8"/>
          <p:cNvSpPr/>
          <p:nvPr/>
        </p:nvSpPr>
        <p:spPr bwMode="auto">
          <a:xfrm>
            <a:off x="10312400" y="3657600"/>
            <a:ext cx="1504579" cy="1323439"/>
          </a:xfrm>
          <a:prstGeom prst="wedgeRectCallout">
            <a:avLst>
              <a:gd name="adj1" fmla="val -154494"/>
              <a:gd name="adj2" fmla="val 9216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works</a:t>
            </a:r>
            <a:br>
              <a:rPr lang="en-US" sz="2000" b="0" dirty="0"/>
            </a:br>
            <a:r>
              <a:rPr lang="en-US" sz="2000" dirty="0"/>
              <a:t>exactly</a:t>
            </a:r>
            <a:r>
              <a:rPr lang="en-US" sz="2000" b="0" dirty="0"/>
              <a:t> as</a:t>
            </a:r>
            <a:br>
              <a:rPr lang="en-US" sz="2000" b="0" dirty="0"/>
            </a:br>
            <a:r>
              <a:rPr lang="en-US" sz="2000" b="0" dirty="0"/>
              <a:t>with decimal</a:t>
            </a:r>
            <a:br>
              <a:rPr lang="en-US" sz="2000" b="0" dirty="0"/>
            </a:br>
            <a:r>
              <a:rPr lang="en-US" sz="2000" b="0" dirty="0"/>
              <a:t>numbers</a:t>
            </a:r>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952500" y="3124200"/>
            <a:ext cx="11417300" cy="5753100"/>
          </a:xfrm>
        </p:spPr>
        <p:txBody>
          <a:bodyPr/>
          <a:lstStyle/>
          <a:p>
            <a:pPr>
              <a:tabLst>
                <a:tab pos="6973888" algn="l"/>
              </a:tabLst>
            </a:pPr>
            <a:r>
              <a:rPr lang="en-US" dirty="0"/>
              <a:t>We have a bug!	</a:t>
            </a:r>
          </a:p>
          <a:p>
            <a:pPr>
              <a:tabLst>
                <a:tab pos="6973888" algn="l"/>
              </a:tabLst>
            </a:pPr>
            <a:endParaRPr lang="en-US" dirty="0"/>
          </a:p>
          <a:p>
            <a:endParaRPr lang="en-US" dirty="0"/>
          </a:p>
          <a:p>
            <a:endParaRPr lang="en-US" dirty="0"/>
          </a:p>
          <a:p>
            <a:endParaRPr lang="en-US" dirty="0"/>
          </a:p>
          <a:p>
            <a:endParaRPr lang="en-US" dirty="0"/>
          </a:p>
          <a:p>
            <a:endParaRPr lang="en-US" dirty="0"/>
          </a:p>
          <a:p>
            <a:r>
              <a:rPr lang="en-US" dirty="0">
                <a:ea typeface="Menlo" charset="0"/>
                <a:cs typeface="Menlo" charset="0"/>
                <a:sym typeface="Menlo" charset="0"/>
              </a:rPr>
              <a:t>(p &amp; 0xFF000000) &gt;&gt; 8 extends </a:t>
            </a:r>
            <a:r>
              <a:rPr lang="en-US" kern="1200" dirty="0" err="1">
                <a:solidFill>
                  <a:srgbClr val="CD7923"/>
                </a:solidFill>
                <a:ea typeface="Menlo" charset="0"/>
                <a:cs typeface="Menlo" charset="0"/>
                <a:sym typeface="Menlo" charset="0"/>
              </a:rPr>
              <a:t>p</a:t>
            </a:r>
            <a:r>
              <a:rPr lang="en-US" dirty="0" err="1"/>
              <a:t>’s</a:t>
            </a:r>
            <a:r>
              <a:rPr lang="en-US" dirty="0"/>
              <a:t> sign bit </a:t>
            </a:r>
            <a:r>
              <a:rPr lang="en-US" dirty="0">
                <a:ea typeface="Menlo" charset="0"/>
                <a:cs typeface="Menlo" charset="0"/>
                <a:sym typeface="Menlo" charset="0"/>
              </a:rPr>
              <a:t>over the 8 leftmost bits</a:t>
            </a:r>
          </a:p>
          <a:p>
            <a:pPr lvl="1"/>
            <a:r>
              <a:rPr lang="en-US" dirty="0">
                <a:ea typeface="Menlo" charset="0"/>
                <a:cs typeface="Menlo" charset="0"/>
                <a:sym typeface="Menlo" charset="0"/>
              </a:rPr>
              <a:t>Beware of sign extension!</a:t>
            </a:r>
          </a:p>
          <a:p>
            <a:pPr lvl="1"/>
            <a:endParaRPr lang="en-US" dirty="0"/>
          </a:p>
        </p:txBody>
      </p:sp>
      <p:sp>
        <p:nvSpPr>
          <p:cNvPr id="15" name="Rectangle 14"/>
          <p:cNvSpPr>
            <a:spLocks/>
          </p:cNvSpPr>
          <p:nvPr/>
        </p:nvSpPr>
        <p:spPr bwMode="auto">
          <a:xfrm>
            <a:off x="1473200" y="3962400"/>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&amp; 0x00FF0000) &lt;&lt; 8;</a:t>
            </a: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&amp; 0xFF000000) &gt;&gt; 8;</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8" name="Slide Number Placeholder 17"/>
          <p:cNvSpPr>
            <a:spLocks noGrp="1"/>
          </p:cNvSpPr>
          <p:nvPr>
            <p:ph type="sldNum" sz="quarter" idx="10"/>
          </p:nvPr>
        </p:nvSpPr>
        <p:spPr/>
        <p:txBody>
          <a:bodyPr/>
          <a:lstStyle/>
          <a:p>
            <a:pPr>
              <a:defRPr/>
            </a:pPr>
            <a:fld id="{25C490D4-7A1B-45D2-B551-E1B1E148D9B2}" type="slidenum">
              <a:rPr lang="en-US" smtClean="0"/>
              <a:pPr>
                <a:defRPr/>
              </a:pPr>
              <a:t>79</a:t>
            </a:fld>
            <a:endParaRPr lang="en-US" dirty="0"/>
          </a:p>
        </p:txBody>
      </p:sp>
      <p:graphicFrame>
        <p:nvGraphicFramePr>
          <p:cNvPr id="20" name="Table 19">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6" name="Rectangular Callout 15"/>
          <p:cNvSpPr/>
          <p:nvPr/>
        </p:nvSpPr>
        <p:spPr bwMode="auto">
          <a:xfrm>
            <a:off x="8864598" y="4370189"/>
            <a:ext cx="2377440" cy="400110"/>
          </a:xfrm>
          <a:prstGeom prst="wedgeRectCallout">
            <a:avLst>
              <a:gd name="adj1" fmla="val -110216"/>
              <a:gd name="adj2" fmla="val 2583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0x73000000</a:t>
            </a:r>
          </a:p>
        </p:txBody>
      </p:sp>
      <p:sp>
        <p:nvSpPr>
          <p:cNvPr id="21" name="Rectangular Callout 20"/>
          <p:cNvSpPr/>
          <p:nvPr/>
        </p:nvSpPr>
        <p:spPr bwMode="auto">
          <a:xfrm>
            <a:off x="8864599" y="4821019"/>
            <a:ext cx="2377440" cy="400110"/>
          </a:xfrm>
          <a:prstGeom prst="wedgeRectCallout">
            <a:avLst>
              <a:gd name="adj1" fmla="val -110635"/>
              <a:gd name="adj2" fmla="val 19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a:t>
            </a:r>
            <a:r>
              <a:rPr lang="en-US" sz="2000" b="0" dirty="0">
                <a:solidFill>
                  <a:srgbClr val="FF0000"/>
                </a:solidFill>
              </a:rPr>
              <a:t>FF</a:t>
            </a:r>
            <a:r>
              <a:rPr lang="en-US" sz="2000" b="0" dirty="0"/>
              <a:t>B30000</a:t>
            </a:r>
          </a:p>
        </p:txBody>
      </p:sp>
      <p:sp>
        <p:nvSpPr>
          <p:cNvPr id="26" name="Rectangular Callout 25"/>
          <p:cNvSpPr/>
          <p:nvPr/>
        </p:nvSpPr>
        <p:spPr bwMode="auto">
          <a:xfrm>
            <a:off x="8864598" y="5271849"/>
            <a:ext cx="2377440" cy="400110"/>
          </a:xfrm>
          <a:prstGeom prst="wedgeRectCallout">
            <a:avLst>
              <a:gd name="adj1" fmla="val -147657"/>
              <a:gd name="adj2" fmla="val -185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0x00005A00</a:t>
            </a:r>
          </a:p>
        </p:txBody>
      </p:sp>
      <p:sp>
        <p:nvSpPr>
          <p:cNvPr id="27" name="Rectangular Callout 26"/>
          <p:cNvSpPr/>
          <p:nvPr/>
        </p:nvSpPr>
        <p:spPr bwMode="auto">
          <a:xfrm>
            <a:off x="8864599" y="5722679"/>
            <a:ext cx="2377440" cy="400110"/>
          </a:xfrm>
          <a:prstGeom prst="wedgeRectCallout">
            <a:avLst>
              <a:gd name="adj1" fmla="val -152172"/>
              <a:gd name="adj2" fmla="val -4238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0x000000F9</a:t>
            </a:r>
          </a:p>
        </p:txBody>
      </p:sp>
      <p:sp>
        <p:nvSpPr>
          <p:cNvPr id="28" name="TextBox 27"/>
          <p:cNvSpPr txBox="1"/>
          <p:nvPr/>
        </p:nvSpPr>
        <p:spPr>
          <a:xfrm>
            <a:off x="11607800" y="4191000"/>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29" name="TextBox 28"/>
          <p:cNvSpPr txBox="1"/>
          <p:nvPr/>
        </p:nvSpPr>
        <p:spPr>
          <a:xfrm>
            <a:off x="11592652" y="4606737"/>
            <a:ext cx="548548" cy="769441"/>
          </a:xfrm>
          <a:prstGeom prst="rect">
            <a:avLst/>
          </a:prstGeom>
          <a:noFill/>
        </p:spPr>
        <p:txBody>
          <a:bodyPr wrap="none" rtlCol="0">
            <a:spAutoFit/>
          </a:bodyPr>
          <a:lstStyle/>
          <a:p>
            <a:r>
              <a:rPr lang="en-US" sz="4400" dirty="0">
                <a:solidFill>
                  <a:srgbClr val="FF0000"/>
                </a:solidFill>
                <a:sym typeface="Wingdings 2"/>
              </a:rPr>
              <a:t></a:t>
            </a:r>
            <a:endParaRPr lang="en-US" sz="4400" dirty="0">
              <a:solidFill>
                <a:srgbClr val="FF0000"/>
              </a:solidFill>
            </a:endParaRPr>
          </a:p>
        </p:txBody>
      </p:sp>
      <p:sp>
        <p:nvSpPr>
          <p:cNvPr id="30" name="TextBox 29"/>
          <p:cNvSpPr txBox="1"/>
          <p:nvPr/>
        </p:nvSpPr>
        <p:spPr>
          <a:xfrm>
            <a:off x="11607800" y="5090755"/>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31" name="TextBox 30"/>
          <p:cNvSpPr txBox="1"/>
          <p:nvPr/>
        </p:nvSpPr>
        <p:spPr>
          <a:xfrm>
            <a:off x="11607800" y="5547955"/>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6" name="Title 1">
            <a:extLst>
              <a:ext uri="{FF2B5EF4-FFF2-40B4-BE49-F238E27FC236}">
                <a16:creationId xmlns:a16="http://schemas.microsoft.com/office/drawing/2014/main" id="{1DF158C5-7EBA-29E2-C4EE-63EA7EEAC986}"/>
              </a:ext>
            </a:extLst>
          </p:cNvPr>
          <p:cNvSpPr>
            <a:spLocks noGrp="1"/>
          </p:cNvSpPr>
          <p:nvPr>
            <p:ph type="title"/>
          </p:nvPr>
        </p:nvSpPr>
        <p:spPr>
          <a:xfrm>
            <a:off x="635000" y="254000"/>
            <a:ext cx="11658600" cy="1498600"/>
          </a:xfrm>
        </p:spPr>
        <p:txBody>
          <a:bodyPr/>
          <a:lstStyle/>
          <a:p>
            <a:r>
              <a:rPr lang="en-US" dirty="0"/>
              <a:t>Swapping the Alpha and Red Channels</a:t>
            </a:r>
          </a:p>
        </p:txBody>
      </p:sp>
    </p:spTree>
    <p:extLst>
      <p:ext uri="{BB962C8B-B14F-4D97-AF65-F5344CB8AC3E}">
        <p14:creationId xmlns:p14="http://schemas.microsoft.com/office/powerpoint/2010/main" val="245170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952500" y="3124200"/>
            <a:ext cx="11099800" cy="5753100"/>
          </a:xfrm>
        </p:spPr>
        <p:txBody>
          <a:bodyPr/>
          <a:lstStyle/>
          <a:p>
            <a:r>
              <a:rPr lang="en-US" dirty="0"/>
              <a:t>To fix the bug, get rid of the sign-extended bits</a:t>
            </a:r>
          </a:p>
          <a:p>
            <a:pPr lvl="1"/>
            <a:r>
              <a:rPr lang="en-US" b="1" dirty="0"/>
              <a:t>Mask after shifting</a:t>
            </a:r>
          </a:p>
        </p:txBody>
      </p:sp>
      <p:sp>
        <p:nvSpPr>
          <p:cNvPr id="13" name="Slide Number Placeholder 12"/>
          <p:cNvSpPr>
            <a:spLocks noGrp="1"/>
          </p:cNvSpPr>
          <p:nvPr>
            <p:ph type="sldNum" sz="quarter" idx="10"/>
          </p:nvPr>
        </p:nvSpPr>
        <p:spPr/>
        <p:txBody>
          <a:bodyPr/>
          <a:lstStyle/>
          <a:p>
            <a:fld id="{25C490D4-7A1B-45D2-B551-E1B1E148D9B2}" type="slidenum">
              <a:rPr lang="en-US" smtClean="0"/>
              <a:pPr/>
              <a:t>80</a:t>
            </a:fld>
            <a:endParaRPr lang="en-US" dirty="0"/>
          </a:p>
        </p:txBody>
      </p:sp>
      <p:sp>
        <p:nvSpPr>
          <p:cNvPr id="5" name="Rectangle 4"/>
          <p:cNvSpPr/>
          <p:nvPr/>
        </p:nvSpPr>
        <p:spPr>
          <a:xfrm>
            <a:off x="1847093" y="8219647"/>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6" name="Rectangle 5"/>
          <p:cNvSpPr/>
          <p:nvPr/>
        </p:nvSpPr>
        <p:spPr>
          <a:xfrm>
            <a:off x="3476274" y="8219647"/>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8" name="Rectangle 7"/>
          <p:cNvSpPr/>
          <p:nvPr/>
        </p:nvSpPr>
        <p:spPr>
          <a:xfrm>
            <a:off x="8408817" y="8219647"/>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9" name="Rectangle 8"/>
          <p:cNvSpPr/>
          <p:nvPr/>
        </p:nvSpPr>
        <p:spPr>
          <a:xfrm>
            <a:off x="10037997" y="8219647"/>
            <a:ext cx="1707046" cy="1229033"/>
          </a:xfrm>
          <a:prstGeom prst="rect">
            <a:avLst/>
          </a:prstGeom>
          <a:solidFill>
            <a:srgbClr val="B35AF9">
              <a:alpha val="43922"/>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ight Arrow 9"/>
          <p:cNvSpPr/>
          <p:nvPr/>
        </p:nvSpPr>
        <p:spPr>
          <a:xfrm>
            <a:off x="5369096" y="8462599"/>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b="0" dirty="0">
              <a:solidFill>
                <a:srgbClr val="5E34FF"/>
              </a:solidFill>
            </a:endParaRPr>
          </a:p>
        </p:txBody>
      </p:sp>
      <p:sp>
        <p:nvSpPr>
          <p:cNvPr id="12" name="Rectangle 11"/>
          <p:cNvSpPr>
            <a:spLocks/>
          </p:cNvSpPr>
          <p:nvPr/>
        </p:nvSpPr>
        <p:spPr bwMode="auto">
          <a:xfrm>
            <a:off x="1771106" y="4469011"/>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2224088"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&lt;&lt; 8) &amp; 0xFF000000;</a:t>
            </a:r>
          </a:p>
          <a:p>
            <a:pPr marL="282575" indent="-282575" algn="l" defTabSz="12700">
              <a:buClr>
                <a:schemeClr val="bg1">
                  <a:lumMod val="50000"/>
                </a:schemeClr>
              </a:buClr>
              <a:buSzPct val="60000"/>
              <a:tabLst>
                <a:tab pos="355600" algn="l"/>
                <a:tab pos="2224088"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&gt;&gt; 8) &amp; 0x00FF0000</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355600" algn="l"/>
                <a:tab pos="2224088"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355600" algn="l"/>
                <a:tab pos="2224088"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graphicFrame>
        <p:nvGraphicFramePr>
          <p:cNvPr id="15" name="Table 14">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9" name="Rectangular Callout 18"/>
          <p:cNvSpPr/>
          <p:nvPr/>
        </p:nvSpPr>
        <p:spPr bwMode="auto">
          <a:xfrm>
            <a:off x="2622161" y="7617044"/>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0" name="Rectangular Callout 19"/>
          <p:cNvSpPr/>
          <p:nvPr/>
        </p:nvSpPr>
        <p:spPr bwMode="auto">
          <a:xfrm>
            <a:off x="8767124" y="7617044"/>
            <a:ext cx="2389436"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0x73B35AF9</a:t>
            </a:r>
          </a:p>
        </p:txBody>
      </p:sp>
      <p:sp>
        <p:nvSpPr>
          <p:cNvPr id="22" name="Rectangular Callout 21"/>
          <p:cNvSpPr/>
          <p:nvPr/>
        </p:nvSpPr>
        <p:spPr bwMode="auto">
          <a:xfrm>
            <a:off x="9245600" y="5543490"/>
            <a:ext cx="3170099" cy="584775"/>
          </a:xfrm>
          <a:prstGeom prst="wedgeRectCallout">
            <a:avLst>
              <a:gd name="adj1" fmla="val -99645"/>
              <a:gd name="adj2" fmla="val -111866"/>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1600" b="0" dirty="0"/>
              <a:t>This is equivalent to what we had,</a:t>
            </a:r>
            <a:br>
              <a:rPr lang="en-US" sz="1600" b="0" dirty="0"/>
            </a:br>
            <a:r>
              <a:rPr lang="en-US" sz="1600" b="0" dirty="0"/>
              <a:t>but better be consistent</a:t>
            </a:r>
          </a:p>
        </p:txBody>
      </p:sp>
      <p:sp>
        <p:nvSpPr>
          <p:cNvPr id="21" name="Rectangular Callout 20"/>
          <p:cNvSpPr/>
          <p:nvPr/>
        </p:nvSpPr>
        <p:spPr bwMode="auto">
          <a:xfrm>
            <a:off x="9245600" y="4572000"/>
            <a:ext cx="2472793" cy="400110"/>
          </a:xfrm>
          <a:prstGeom prst="wedgeRectCallout">
            <a:avLst>
              <a:gd name="adj1" fmla="val -115144"/>
              <a:gd name="adj2" fmla="val 1588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solves the issue</a:t>
            </a:r>
          </a:p>
        </p:txBody>
      </p:sp>
      <p:sp>
        <p:nvSpPr>
          <p:cNvPr id="7" name="Title 1">
            <a:extLst>
              <a:ext uri="{FF2B5EF4-FFF2-40B4-BE49-F238E27FC236}">
                <a16:creationId xmlns:a16="http://schemas.microsoft.com/office/drawing/2014/main" id="{14DBB3D2-0BB1-CC3A-FC85-9CD086832151}"/>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4" name="TextBox 13">
            <a:extLst>
              <a:ext uri="{FF2B5EF4-FFF2-40B4-BE49-F238E27FC236}">
                <a16:creationId xmlns:a16="http://schemas.microsoft.com/office/drawing/2014/main" id="{4A59CDA4-F4D7-7A87-9ECC-108CE2021356}"/>
              </a:ext>
            </a:extLst>
          </p:cNvPr>
          <p:cNvSpPr txBox="1"/>
          <p:nvPr/>
        </p:nvSpPr>
        <p:spPr>
          <a:xfrm>
            <a:off x="11951815" y="8480220"/>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Tree>
    <p:extLst>
      <p:ext uri="{BB962C8B-B14F-4D97-AF65-F5344CB8AC3E}">
        <p14:creationId xmlns:p14="http://schemas.microsoft.com/office/powerpoint/2010/main" val="351507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2" grpId="0" animBg="1"/>
      <p:bldP spid="19" grpId="0" animBg="1"/>
      <p:bldP spid="20" grpId="0" animBg="1"/>
      <p:bldP spid="22" grpId="0" animBg="1"/>
      <p:bldP spid="21" grpId="0" animBg="1"/>
      <p:bldP spid="1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B050"/>
                </a:solidFill>
              </a:rPr>
              <a:t>int</a:t>
            </a:r>
            <a:r>
              <a:rPr lang="en-US" dirty="0"/>
              <a:t> Summary</a:t>
            </a:r>
          </a:p>
        </p:txBody>
      </p:sp>
      <p:sp>
        <p:nvSpPr>
          <p:cNvPr id="3" name="Content Placeholder 2"/>
          <p:cNvSpPr>
            <a:spLocks noGrp="1"/>
          </p:cNvSpPr>
          <p:nvPr>
            <p:ph idx="1"/>
          </p:nvPr>
        </p:nvSpPr>
        <p:spPr/>
        <p:txBody>
          <a:bodyPr/>
          <a:lstStyle/>
          <a:p>
            <a:r>
              <a:rPr lang="en-US" dirty="0"/>
              <a:t>The type </a:t>
            </a:r>
            <a:r>
              <a:rPr lang="en-US" dirty="0">
                <a:solidFill>
                  <a:srgbClr val="00B050"/>
                </a:solidFill>
              </a:rPr>
              <a:t>int</a:t>
            </a:r>
            <a:r>
              <a:rPr lang="en-US" dirty="0"/>
              <a:t> is used to:</a:t>
            </a:r>
          </a:p>
          <a:p>
            <a:pPr lvl="1"/>
            <a:r>
              <a:rPr lang="en-US" dirty="0"/>
              <a:t>Represent integers</a:t>
            </a:r>
          </a:p>
          <a:p>
            <a:pPr lvl="2"/>
            <a:r>
              <a:rPr lang="en-US" dirty="0"/>
              <a:t>It uses modular arithmetic and two’s complement</a:t>
            </a:r>
          </a:p>
          <a:p>
            <a:pPr lvl="2"/>
            <a:r>
              <a:rPr lang="en-US" dirty="0"/>
              <a:t>It manipulates them using the </a:t>
            </a:r>
            <a:r>
              <a:rPr lang="en-US" b="1" dirty="0"/>
              <a:t>arithmetic operations</a:t>
            </a:r>
          </a:p>
          <a:p>
            <a:pPr lvl="3"/>
            <a:r>
              <a:rPr lang="en-US" dirty="0"/>
              <a:t>+, -, &amp;, /, %, &gt;, &gt;=, &lt;, &lt;=</a:t>
            </a:r>
          </a:p>
          <a:p>
            <a:pPr lvl="4"/>
            <a:endParaRPr lang="en-US" dirty="0"/>
          </a:p>
          <a:p>
            <a:pPr lvl="1"/>
            <a:r>
              <a:rPr lang="en-US" dirty="0"/>
              <a:t>Encode bit patterns</a:t>
            </a:r>
          </a:p>
          <a:p>
            <a:pPr lvl="2"/>
            <a:r>
              <a:rPr lang="en-US" dirty="0"/>
              <a:t>It manipulates them using the </a:t>
            </a:r>
            <a:r>
              <a:rPr lang="en-US" b="1" dirty="0"/>
              <a:t>bitwise operations </a:t>
            </a:r>
            <a:r>
              <a:rPr lang="en-US" dirty="0"/>
              <a:t>and the </a:t>
            </a:r>
            <a:r>
              <a:rPr lang="en-US" b="1" dirty="0"/>
              <a:t>shifts</a:t>
            </a:r>
          </a:p>
          <a:p>
            <a:pPr lvl="3"/>
            <a:r>
              <a:rPr lang="en-US" dirty="0"/>
              <a:t>&amp;, |, ~, ^</a:t>
            </a:r>
          </a:p>
          <a:p>
            <a:pPr lvl="3"/>
            <a:r>
              <a:rPr lang="en-US" dirty="0"/>
              <a:t>&lt;&lt;, &gt;&gt;</a:t>
            </a:r>
          </a:p>
          <a:p>
            <a:pPr lvl="4"/>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81</a:t>
            </a:fld>
            <a:endParaRPr lang="en-US" dirty="0"/>
          </a:p>
        </p:txBody>
      </p:sp>
      <p:sp>
        <p:nvSpPr>
          <p:cNvPr id="5" name="TextBox 4"/>
          <p:cNvSpPr txBox="1"/>
          <p:nvPr/>
        </p:nvSpPr>
        <p:spPr>
          <a:xfrm>
            <a:off x="2788081" y="6959357"/>
            <a:ext cx="7428637" cy="1626086"/>
          </a:xfrm>
          <a:prstGeom prst="rect">
            <a:avLst/>
          </a:prstGeom>
          <a:solidFill>
            <a:srgbClr val="FFC000"/>
          </a:solidFill>
          <a:ln w="57150">
            <a:solidFill>
              <a:srgbClr val="FF0000"/>
            </a:solidFill>
          </a:ln>
        </p:spPr>
        <p:txBody>
          <a:bodyPr wrap="none" rtlCol="0">
            <a:spAutoFit/>
          </a:bodyPr>
          <a:lstStyle/>
          <a:p>
            <a:pPr marL="457200" lvl="0" indent="-457200" algn="l" eaLnBrk="0">
              <a:spcBef>
                <a:spcPts val="800"/>
              </a:spcBef>
              <a:buClr>
                <a:srgbClr val="000000"/>
              </a:buClr>
              <a:buSzPct val="100000"/>
            </a:pPr>
            <a:r>
              <a:rPr lang="en-US" sz="3200" kern="0" dirty="0">
                <a:latin typeface="Helvetica Neue"/>
              </a:rPr>
              <a:t>NEVER</a:t>
            </a:r>
            <a:r>
              <a:rPr lang="en-US" sz="3200" b="0" kern="0" dirty="0">
                <a:latin typeface="Helvetica Neue"/>
              </a:rPr>
              <a:t> mix and match operations</a:t>
            </a:r>
          </a:p>
          <a:p>
            <a:pPr marL="800100" lvl="1" indent="-342900" algn="l" eaLnBrk="0">
              <a:spcBef>
                <a:spcPts val="700"/>
              </a:spcBef>
              <a:buClr>
                <a:srgbClr val="000000"/>
              </a:buClr>
              <a:buSzPct val="125000"/>
              <a:buFont typeface="Courier New" pitchFamily="49" charset="0"/>
              <a:buChar char="o"/>
            </a:pPr>
            <a:r>
              <a:rPr lang="en-US" sz="2800" b="0" kern="0" dirty="0">
                <a:latin typeface="Helvetica Neue"/>
              </a:rPr>
              <a:t>it does not make sense to multiply pixels</a:t>
            </a:r>
          </a:p>
          <a:p>
            <a:pPr marL="800100" lvl="1" indent="-342900" algn="l" eaLnBrk="0">
              <a:spcBef>
                <a:spcPts val="700"/>
              </a:spcBef>
              <a:buClr>
                <a:srgbClr val="000000"/>
              </a:buClr>
              <a:buSzPct val="125000"/>
              <a:buFont typeface="Courier New" pitchFamily="49" charset="0"/>
              <a:buChar char="o"/>
            </a:pPr>
            <a:r>
              <a:rPr lang="en-US" sz="2800" b="0" kern="0" dirty="0">
                <a:latin typeface="Helvetica Neue"/>
              </a:rPr>
              <a:t>nor to &amp; two numbers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vs. Bitwise Operations</a:t>
            </a:r>
          </a:p>
        </p:txBody>
      </p:sp>
      <p:sp>
        <p:nvSpPr>
          <p:cNvPr id="3" name="Content Placeholder 2"/>
          <p:cNvSpPr>
            <a:spLocks noGrp="1"/>
          </p:cNvSpPr>
          <p:nvPr>
            <p:ph idx="1"/>
          </p:nvPr>
        </p:nvSpPr>
        <p:spPr/>
        <p:txBody>
          <a:bodyPr/>
          <a:lstStyle/>
          <a:p>
            <a:pPr algn="ctr">
              <a:buNone/>
            </a:pPr>
            <a:r>
              <a:rPr lang="en-US" b="1" dirty="0"/>
              <a:t>NEVER</a:t>
            </a:r>
            <a:r>
              <a:rPr lang="en-US" dirty="0"/>
              <a:t> mix and match arithmetic and bitwise operations</a:t>
            </a:r>
          </a:p>
          <a:p>
            <a:pPr lvl="1"/>
            <a:endParaRPr lang="en-US" dirty="0"/>
          </a:p>
          <a:p>
            <a:r>
              <a:rPr lang="en-US" dirty="0"/>
              <a:t>Exceptions</a:t>
            </a:r>
          </a:p>
          <a:p>
            <a:pPr lvl="4"/>
            <a:endParaRPr lang="en-US" dirty="0"/>
          </a:p>
          <a:p>
            <a:pPr lvl="1"/>
            <a:r>
              <a:rPr lang="en-US" dirty="0">
                <a:solidFill>
                  <a:srgbClr val="0070C0"/>
                </a:solidFill>
              </a:rPr>
              <a:t>-x = ~x + 1</a:t>
            </a:r>
          </a:p>
          <a:p>
            <a:pPr lvl="2"/>
            <a:r>
              <a:rPr lang="en-US" dirty="0"/>
              <a:t>efficient way to compute the additive inverse</a:t>
            </a:r>
          </a:p>
          <a:p>
            <a:pPr lvl="2"/>
            <a:endParaRPr lang="en-US" dirty="0"/>
          </a:p>
          <a:p>
            <a:pPr lvl="1"/>
            <a:r>
              <a:rPr lang="en-US" dirty="0">
                <a:solidFill>
                  <a:srgbClr val="0070C0"/>
                </a:solidFill>
              </a:rPr>
              <a:t>x &lt;&lt; k = x * 2</a:t>
            </a:r>
            <a:r>
              <a:rPr lang="en-US" baseline="30000" dirty="0">
                <a:solidFill>
                  <a:srgbClr val="0070C0"/>
                </a:solidFill>
              </a:rPr>
              <a:t>k</a:t>
            </a:r>
          </a:p>
          <a:p>
            <a:pPr lvl="2"/>
            <a:endParaRPr lang="en-US" dirty="0"/>
          </a:p>
          <a:p>
            <a:pPr lvl="1"/>
            <a:r>
              <a:rPr lang="en-US" dirty="0">
                <a:solidFill>
                  <a:srgbClr val="0070C0"/>
                </a:solidFill>
              </a:rPr>
              <a:t>x &gt;&gt; k = x divided by 2</a:t>
            </a:r>
            <a:r>
              <a:rPr lang="en-US" baseline="30000" dirty="0">
                <a:solidFill>
                  <a:srgbClr val="0070C0"/>
                </a:solidFill>
              </a:rPr>
              <a:t>k</a:t>
            </a:r>
            <a:r>
              <a:rPr lang="en-US" dirty="0">
                <a:solidFill>
                  <a:srgbClr val="0070C0"/>
                </a:solidFill>
              </a:rPr>
              <a:t> </a:t>
            </a:r>
            <a:r>
              <a:rPr lang="en-US" dirty="0"/>
              <a:t>(</a:t>
            </a:r>
            <a:r>
              <a:rPr lang="en-US" i="1" dirty="0"/>
              <a:t>Python</a:t>
            </a:r>
            <a:r>
              <a:rPr lang="en-US" dirty="0"/>
              <a:t> division, not C0’s)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82</a:t>
            </a:fld>
            <a:endParaRPr lang="en-US" dirty="0"/>
          </a:p>
        </p:txBody>
      </p:sp>
      <p:sp>
        <p:nvSpPr>
          <p:cNvPr id="5" name="Rectangular Callout 4"/>
          <p:cNvSpPr/>
          <p:nvPr/>
        </p:nvSpPr>
        <p:spPr bwMode="auto">
          <a:xfrm>
            <a:off x="5588000" y="3429000"/>
            <a:ext cx="4080604" cy="707886"/>
          </a:xfrm>
          <a:prstGeom prst="wedgeRectCallout">
            <a:avLst>
              <a:gd name="adj1" fmla="val -98757"/>
              <a:gd name="adj2" fmla="val 6468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Inside a processor chip, this avoids</a:t>
            </a:r>
            <a:br>
              <a:rPr lang="en-US" sz="2000" b="0" dirty="0"/>
            </a:br>
            <a:r>
              <a:rPr lang="en-US" sz="2000" b="0" dirty="0"/>
              <a:t>the need for circuitry for subtraction</a:t>
            </a:r>
          </a:p>
        </p:txBody>
      </p:sp>
      <p:sp>
        <p:nvSpPr>
          <p:cNvPr id="6" name="Rectangular Callout 5"/>
          <p:cNvSpPr/>
          <p:nvPr/>
        </p:nvSpPr>
        <p:spPr bwMode="auto">
          <a:xfrm>
            <a:off x="5588000" y="5159514"/>
            <a:ext cx="5491311" cy="707886"/>
          </a:xfrm>
          <a:prstGeom prst="wedgeRectCallout">
            <a:avLst>
              <a:gd name="adj1" fmla="val -76140"/>
              <a:gd name="adj2" fmla="val 2998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x &lt;&lt; k is a very efficient way to computer x * 2</a:t>
            </a:r>
            <a:r>
              <a:rPr lang="en-US" sz="2000" b="0" baseline="30000" dirty="0"/>
              <a:t>k</a:t>
            </a:r>
            <a:r>
              <a:rPr lang="en-US" sz="2000" b="0" dirty="0"/>
              <a:t>.</a:t>
            </a:r>
            <a:br>
              <a:rPr lang="en-US" sz="2000" b="0" dirty="0"/>
            </a:br>
            <a:r>
              <a:rPr lang="en-US" sz="2000" b="0" dirty="0"/>
              <a:t>You are very likely to use it</a:t>
            </a:r>
          </a:p>
        </p:txBody>
      </p:sp>
      <p:sp>
        <p:nvSpPr>
          <p:cNvPr id="7" name="Rectangular Callout 6"/>
          <p:cNvSpPr/>
          <p:nvPr/>
        </p:nvSpPr>
        <p:spPr bwMode="auto">
          <a:xfrm>
            <a:off x="5588000" y="7369314"/>
            <a:ext cx="4680191" cy="707886"/>
          </a:xfrm>
          <a:prstGeom prst="wedgeRectCallout">
            <a:avLst>
              <a:gd name="adj1" fmla="val -74390"/>
              <a:gd name="adj2" fmla="val -10690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x &gt;&gt; k is a very efficient too, but you are</a:t>
            </a:r>
            <a:br>
              <a:rPr lang="en-US" sz="2000" b="0" dirty="0"/>
            </a:br>
            <a:r>
              <a:rPr lang="en-US" sz="2000" b="0" dirty="0"/>
              <a:t>unlikely to use it: it’s the “wrong” division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Hexadecimal Numbers</a:t>
            </a:r>
          </a:p>
        </p:txBody>
      </p:sp>
      <p:sp>
        <p:nvSpPr>
          <p:cNvPr id="3" name="Content Placeholder 2"/>
          <p:cNvSpPr>
            <a:spLocks noGrp="1"/>
          </p:cNvSpPr>
          <p:nvPr>
            <p:ph idx="1"/>
          </p:nvPr>
        </p:nvSpPr>
        <p:spPr>
          <a:xfrm>
            <a:off x="1016000" y="1905000"/>
            <a:ext cx="11099800" cy="6896100"/>
          </a:xfrm>
        </p:spPr>
        <p:txBody>
          <a:bodyPr/>
          <a:lstStyle/>
          <a:p>
            <a:r>
              <a:rPr lang="en-US" dirty="0"/>
              <a:t>Binary is fine for computers, but unwieldy for people</a:t>
            </a:r>
          </a:p>
          <a:p>
            <a:pPr lvl="1">
              <a:buNone/>
            </a:pPr>
            <a:r>
              <a:rPr lang="en-US" dirty="0">
                <a:solidFill>
                  <a:srgbClr val="FF0000"/>
                </a:solidFill>
              </a:rPr>
              <a:t>					110000001111111111101110</a:t>
            </a:r>
          </a:p>
          <a:p>
            <a:pPr lvl="2"/>
            <a:r>
              <a:rPr lang="en-US" dirty="0"/>
              <a:t>Hard to remember</a:t>
            </a:r>
          </a:p>
          <a:p>
            <a:pPr lvl="2"/>
            <a:r>
              <a:rPr lang="en-US" dirty="0"/>
              <a:t>Hard to communicate</a:t>
            </a:r>
          </a:p>
          <a:p>
            <a:pPr lvl="4"/>
            <a:endParaRPr lang="en-US" dirty="0"/>
          </a:p>
          <a:p>
            <a:r>
              <a:rPr lang="en-US" dirty="0"/>
              <a:t>The </a:t>
            </a:r>
            <a:r>
              <a:rPr lang="en-US" b="1" dirty="0"/>
              <a:t>hexadecimal representation </a:t>
            </a:r>
            <a:r>
              <a:rPr lang="en-US" dirty="0"/>
              <a:t>makes things simpler</a:t>
            </a:r>
          </a:p>
          <a:p>
            <a:pPr lvl="1"/>
            <a:r>
              <a:rPr lang="en-US" dirty="0"/>
              <a:t>It uses 16 symbols: the numbers </a:t>
            </a:r>
            <a:r>
              <a:rPr lang="en-US" dirty="0">
                <a:solidFill>
                  <a:srgbClr val="0070C0"/>
                </a:solidFill>
              </a:rPr>
              <a:t>0</a:t>
            </a:r>
            <a:r>
              <a:rPr lang="en-US" dirty="0"/>
              <a:t> to </a:t>
            </a:r>
            <a:r>
              <a:rPr lang="en-US" dirty="0">
                <a:solidFill>
                  <a:srgbClr val="0070C0"/>
                </a:solidFill>
              </a:rPr>
              <a:t>9</a:t>
            </a:r>
            <a:r>
              <a:rPr lang="en-US" dirty="0"/>
              <a:t> and the letters </a:t>
            </a:r>
            <a:r>
              <a:rPr lang="en-US" dirty="0">
                <a:solidFill>
                  <a:srgbClr val="0070C0"/>
                </a:solidFill>
              </a:rPr>
              <a:t>A</a:t>
            </a:r>
            <a:r>
              <a:rPr lang="en-US" dirty="0"/>
              <a:t> to </a:t>
            </a:r>
            <a:r>
              <a:rPr lang="en-US" dirty="0">
                <a:solidFill>
                  <a:srgbClr val="0070C0"/>
                </a:solidFill>
              </a:rPr>
              <a:t>F</a:t>
            </a:r>
          </a:p>
          <a:p>
            <a:pPr lvl="2"/>
            <a:r>
              <a:rPr lang="en-US" dirty="0"/>
              <a:t>Each represents a number between 0 and 15</a:t>
            </a:r>
          </a:p>
          <a:p>
            <a:pPr lvl="2"/>
            <a:r>
              <a:rPr lang="en-US" dirty="0"/>
              <a:t>They are the </a:t>
            </a:r>
            <a:r>
              <a:rPr lang="en-US" b="1" dirty="0"/>
              <a:t>hex digits</a:t>
            </a:r>
          </a:p>
          <a:p>
            <a:pPr lvl="4"/>
            <a:endParaRPr lang="en-US" dirty="0"/>
          </a:p>
          <a:p>
            <a:endParaRPr lang="en-US" dirty="0"/>
          </a:p>
        </p:txBody>
      </p:sp>
      <p:sp>
        <p:nvSpPr>
          <p:cNvPr id="4" name="Content Placeholder 4"/>
          <p:cNvSpPr txBox="1">
            <a:spLocks/>
          </p:cNvSpPr>
          <p:nvPr/>
        </p:nvSpPr>
        <p:spPr bwMode="auto">
          <a:xfrm>
            <a:off x="7645400" y="5996050"/>
            <a:ext cx="2593980" cy="3657600"/>
          </a:xfrm>
          <a:prstGeom prst="rect">
            <a:avLst/>
          </a:prstGeom>
          <a:solidFill>
            <a:schemeClr val="bg1"/>
          </a:solidFill>
          <a:ln w="12700">
            <a:solidFill>
              <a:schemeClr val="tx1"/>
            </a:solidFill>
            <a:miter lim="400000"/>
            <a:headEnd/>
            <a:tailEnd/>
          </a:ln>
        </p:spPr>
        <p:txBody>
          <a:bodyPr vert="horz" wrap="none" lIns="50800" tIns="50800" rIns="50800" bIns="50800" numCol="1" anchor="t" anchorCtr="0" compatLnSpc="1">
            <a:prstTxWarp prst="textNoShape">
              <a:avLst/>
            </a:prstTxWarp>
            <a:spAutoFit/>
          </a:bodyPr>
          <a:lstStyle/>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  </a:t>
            </a: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6</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6</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7</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7</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5" name="Content Placeholder 5"/>
          <p:cNvSpPr txBox="1">
            <a:spLocks/>
          </p:cNvSpPr>
          <p:nvPr/>
        </p:nvSpPr>
        <p:spPr>
          <a:xfrm>
            <a:off x="10180660" y="5996050"/>
            <a:ext cx="2722540" cy="3657600"/>
          </a:xfrm>
          <a:prstGeom prst="rect">
            <a:avLst/>
          </a:prstGeom>
          <a:solidFill>
            <a:schemeClr val="bg1"/>
          </a:solidFill>
          <a:ln>
            <a:solidFill>
              <a:schemeClr val="tx1"/>
            </a:solidFill>
          </a:ln>
        </p:spPr>
        <p:txBody>
          <a:bodyPr wrap="none">
            <a:spAutoFit/>
          </a:bodyPr>
          <a:lstStyle/>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8</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8</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9</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9</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A</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B</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C</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D</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E</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F</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7" name="Rectangular Callout 6"/>
          <p:cNvSpPr/>
          <p:nvPr/>
        </p:nvSpPr>
        <p:spPr bwMode="auto">
          <a:xfrm>
            <a:off x="2159000" y="7467600"/>
            <a:ext cx="3825726" cy="1323439"/>
          </a:xfrm>
          <a:prstGeom prst="wedgeRectCallout">
            <a:avLst>
              <a:gd name="adj1" fmla="val 90222"/>
              <a:gd name="adj2" fmla="val -232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a:t>
            </a:r>
            <a:br>
              <a:rPr lang="en-US" sz="2000" b="0" dirty="0"/>
            </a:br>
            <a:r>
              <a:rPr lang="en-US" sz="2000" b="0" dirty="0">
                <a:solidFill>
                  <a:srgbClr val="00B050"/>
                </a:solidFill>
              </a:rPr>
              <a:t>decimal</a:t>
            </a:r>
            <a:r>
              <a:rPr lang="en-US" sz="2000" b="0" dirty="0"/>
              <a:t> to </a:t>
            </a:r>
            <a:r>
              <a:rPr lang="en-US" sz="2000" b="0" dirty="0">
                <a:solidFill>
                  <a:srgbClr val="FF0000"/>
                </a:solidFill>
              </a:rPr>
              <a:t>binary</a:t>
            </a:r>
            <a:r>
              <a:rPr lang="en-US" sz="2000" b="0" dirty="0"/>
              <a:t> to </a:t>
            </a:r>
            <a:r>
              <a:rPr lang="en-US" sz="2000" b="0" dirty="0">
                <a:solidFill>
                  <a:srgbClr val="0070C0"/>
                </a:solidFill>
              </a:rPr>
              <a:t>hexadecimal</a:t>
            </a:r>
            <a:br>
              <a:rPr lang="en-US" sz="2000" b="0" dirty="0"/>
            </a:br>
            <a:r>
              <a:rPr lang="en-US" sz="2000" b="0" dirty="0"/>
              <a:t>conversion table</a:t>
            </a:r>
          </a:p>
          <a:p>
            <a:pPr>
              <a:defRPr/>
            </a:pPr>
            <a:r>
              <a:rPr lang="en-US" sz="2000" b="0" dirty="0"/>
              <a:t>(0 to 15)</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000000"/>
          </a:solidFill>
          <a:prstDash val="solid"/>
          <a:miter lim="400000"/>
          <a:headEnd type="none" w="med" len="med"/>
          <a:tailEnd type="none" w="med" len="med"/>
        </a:ln>
        <a:effectLst/>
      </a:spPr>
      <a:bodyPr vert="horz" wrap="none" lIns="0" tIns="0" rIns="91440" bIns="27432" numCol="1" rtlCol="0" anchor="ctr" anchorCtr="0" compatLnSpc="1">
        <a:prstTxWarp prst="textNoShape">
          <a:avLst/>
        </a:prstTxWarp>
        <a:no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sz="2000" b="0" i="0" u="none" strike="noStrike" cap="none" normalizeH="0" baseline="0" dirty="0" smtClean="0">
            <a:ln>
              <a:noFill/>
            </a:ln>
            <a:solidFill>
              <a:srgbClr val="000000"/>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lnDef>
    <a:txDef>
      <a:spPr>
        <a:noFill/>
      </a:spPr>
      <a:bodyPr wrap="none" rtlCol="0">
        <a:spAutoFit/>
      </a:bodyPr>
      <a:lstStyle>
        <a:defPPr>
          <a:defRPr b="0" dirty="0" smtClean="0">
            <a:solidFill>
              <a:schemeClr val="tx1"/>
            </a:solidFill>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32300</TotalTime>
  <Words>8206</Words>
  <Application>Microsoft Macintosh PowerPoint</Application>
  <PresentationFormat>Custom</PresentationFormat>
  <Paragraphs>2304</Paragraphs>
  <Slides>83</Slides>
  <Notes>24</Notes>
  <HiddenSlides>8</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83</vt:i4>
      </vt:variant>
    </vt:vector>
  </HeadingPairs>
  <TitlesOfParts>
    <vt:vector size="92" baseType="lpstr">
      <vt:lpstr>Arial</vt:lpstr>
      <vt:lpstr>Calibri</vt:lpstr>
      <vt:lpstr>Courier New</vt:lpstr>
      <vt:lpstr>Helvetica</vt:lpstr>
      <vt:lpstr>Helvetica Neue</vt:lpstr>
      <vt:lpstr>Helvetica Neue Light</vt:lpstr>
      <vt:lpstr>Helvetica Neue Medium</vt:lpstr>
      <vt:lpstr>Wingdings</vt:lpstr>
      <vt:lpstr>White</vt:lpstr>
      <vt:lpstr>15-122: Principles of  Imperative Computation</vt:lpstr>
      <vt:lpstr>Today…</vt:lpstr>
      <vt:lpstr>PowerPoint Presentation</vt:lpstr>
      <vt:lpstr>Representing Numbers</vt:lpstr>
      <vt:lpstr>Decimal Numbers</vt:lpstr>
      <vt:lpstr>Decimal Numbers</vt:lpstr>
      <vt:lpstr>Binary Numbers</vt:lpstr>
      <vt:lpstr>Binary Numbers</vt:lpstr>
      <vt:lpstr>Hexadecimal Numbers</vt:lpstr>
      <vt:lpstr>Hexadecimal Numbers</vt:lpstr>
      <vt:lpstr>Converting Binary to Decimal Numbers </vt:lpstr>
      <vt:lpstr>Converting Decimal to Binary Numbers </vt:lpstr>
      <vt:lpstr>Converting Hexadecimal to Binary Numbers and Vice Versa</vt:lpstr>
      <vt:lpstr>Numbers in C0</vt:lpstr>
      <vt:lpstr>Numbers in C0</vt:lpstr>
      <vt:lpstr>PowerPoint Presentation</vt:lpstr>
      <vt:lpstr>Machine Words</vt:lpstr>
      <vt:lpstr>Fixed-size Numbers</vt:lpstr>
      <vt:lpstr>Numbers in Math vs. in a Computer</vt:lpstr>
      <vt:lpstr>Numbers in a Computer</vt:lpstr>
      <vt:lpstr>Overflow</vt:lpstr>
      <vt:lpstr>How to Deal with Overflow?</vt:lpstr>
      <vt:lpstr>Handling Overflow as an Error</vt:lpstr>
      <vt:lpstr>Handling Overflow as an Error</vt:lpstr>
      <vt:lpstr>What About Ignoring the Overflow Bits?</vt:lpstr>
      <vt:lpstr>Ignoring the Overflow Bits</vt:lpstr>
      <vt:lpstr>Ignoring the Overflow Bits</vt:lpstr>
      <vt:lpstr>PowerPoint Presentation</vt:lpstr>
      <vt:lpstr>Computing Modulo n</vt:lpstr>
      <vt:lpstr>Modular Arithmetic</vt:lpstr>
      <vt:lpstr>Handling Overflow in C0</vt:lpstr>
      <vt:lpstr>Reasoning about Code</vt:lpstr>
      <vt:lpstr>What Does Computing Modulo n Mean?</vt:lpstr>
      <vt:lpstr>What Does Computing Modulo n Mean?</vt:lpstr>
      <vt:lpstr>What About the Negatives?</vt:lpstr>
      <vt:lpstr>More Laws of Arithmetic</vt:lpstr>
      <vt:lpstr>Reasoning about Code</vt:lpstr>
      <vt:lpstr>PowerPoint Presentation</vt:lpstr>
      <vt:lpstr>Printing Numbers</vt:lpstr>
      <vt:lpstr>Comparing Numbers</vt:lpstr>
      <vt:lpstr>Key Question and Answer</vt:lpstr>
      <vt:lpstr>Two’s Complement</vt:lpstr>
      <vt:lpstr>Two’s Complement</vt:lpstr>
      <vt:lpstr>int’s in C0</vt:lpstr>
      <vt:lpstr>Reasoning about Code</vt:lpstr>
      <vt:lpstr>PowerPoint Presentation</vt:lpstr>
      <vt:lpstr>Operations on int’s</vt:lpstr>
      <vt:lpstr>Integer Division</vt:lpstr>
      <vt:lpstr>Integer Division</vt:lpstr>
      <vt:lpstr>Integer Division</vt:lpstr>
      <vt:lpstr>Integer Division</vt:lpstr>
      <vt:lpstr>Integer Division</vt:lpstr>
      <vt:lpstr>Safety Requirements</vt:lpstr>
      <vt:lpstr>PowerPoint Presentation</vt:lpstr>
      <vt:lpstr>Using int Beyond Numbers</vt:lpstr>
      <vt:lpstr>Pixels as 32-bit int’s</vt:lpstr>
      <vt:lpstr>Pixels as Bit Patterns</vt:lpstr>
      <vt:lpstr>Operations on Bit Patterns</vt:lpstr>
      <vt:lpstr>Operations on Bit Patterns</vt:lpstr>
      <vt:lpstr>Bitwise Operations</vt:lpstr>
      <vt:lpstr>Bitwise Operations on One Bit</vt:lpstr>
      <vt:lpstr>Bitwise Operations</vt:lpstr>
      <vt:lpstr>Bitwise And – &amp; </vt:lpstr>
      <vt:lpstr>&amp;: Clearing Bits</vt:lpstr>
      <vt:lpstr>&amp;: Isolating Red</vt:lpstr>
      <vt:lpstr>Bitwise Or – |</vt:lpstr>
      <vt:lpstr>|: Opacify</vt:lpstr>
      <vt:lpstr>|: Constructing Pixels from Parts</vt:lpstr>
      <vt:lpstr>Bitwise Not – ~</vt:lpstr>
      <vt:lpstr>~: Flipping bits</vt:lpstr>
      <vt:lpstr>Bitwise Xor – ^</vt:lpstr>
      <vt:lpstr>Operations on Bit Patterns</vt:lpstr>
      <vt:lpstr>Operations on Bit Patterns</vt:lpstr>
      <vt:lpstr>Shift Operations</vt:lpstr>
      <vt:lpstr>Left Shift</vt:lpstr>
      <vt:lpstr>Right Shift</vt:lpstr>
      <vt:lpstr>Blue Everywhere</vt:lpstr>
      <vt:lpstr>Swapping the Alpha and Red Channels</vt:lpstr>
      <vt:lpstr>Swapping the Alpha and Red Channels</vt:lpstr>
      <vt:lpstr>Swapping the Alpha and Red Channels</vt:lpstr>
      <vt:lpstr>Swapping the Alpha and Red Channels</vt:lpstr>
      <vt:lpstr>int Summary</vt:lpstr>
      <vt:lpstr>Arithmetic vs. Bitwise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Integers</dc:title>
  <cp:lastModifiedBy>Mohammad Hammoud</cp:lastModifiedBy>
  <cp:revision>1100</cp:revision>
  <dcterms:modified xsi:type="dcterms:W3CDTF">2023-01-16T08:46:12Z</dcterms:modified>
</cp:coreProperties>
</file>