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36"/>
  </p:notesMasterIdLst>
  <p:sldIdLst>
    <p:sldId id="256" r:id="rId3"/>
    <p:sldId id="260" r:id="rId4"/>
    <p:sldId id="288" r:id="rId5"/>
    <p:sldId id="289" r:id="rId6"/>
    <p:sldId id="290" r:id="rId7"/>
    <p:sldId id="291" r:id="rId8"/>
    <p:sldId id="258" r:id="rId9"/>
    <p:sldId id="257" r:id="rId10"/>
    <p:sldId id="261" r:id="rId11"/>
    <p:sldId id="262" r:id="rId12"/>
    <p:sldId id="292" r:id="rId13"/>
    <p:sldId id="272" r:id="rId14"/>
    <p:sldId id="273" r:id="rId15"/>
    <p:sldId id="274" r:id="rId16"/>
    <p:sldId id="275" r:id="rId17"/>
    <p:sldId id="283" r:id="rId18"/>
    <p:sldId id="284" r:id="rId19"/>
    <p:sldId id="293" r:id="rId20"/>
    <p:sldId id="285" r:id="rId21"/>
    <p:sldId id="286" r:id="rId22"/>
    <p:sldId id="294" r:id="rId23"/>
    <p:sldId id="276" r:id="rId24"/>
    <p:sldId id="277" r:id="rId25"/>
    <p:sldId id="278" r:id="rId26"/>
    <p:sldId id="280" r:id="rId27"/>
    <p:sldId id="265" r:id="rId28"/>
    <p:sldId id="267" r:id="rId29"/>
    <p:sldId id="268" r:id="rId30"/>
    <p:sldId id="269" r:id="rId31"/>
    <p:sldId id="270" r:id="rId32"/>
    <p:sldId id="266" r:id="rId33"/>
    <p:sldId id="264" r:id="rId34"/>
    <p:sldId id="25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FF"/>
    <a:srgbClr val="4472C4"/>
    <a:srgbClr val="335A09"/>
    <a:srgbClr val="777777"/>
    <a:srgbClr val="2F5704"/>
    <a:srgbClr val="0202FF"/>
    <a:srgbClr val="089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63955" autoAdjust="0"/>
  </p:normalViewPr>
  <p:slideViewPr>
    <p:cSldViewPr snapToGrid="0">
      <p:cViewPr varScale="1">
        <p:scale>
          <a:sx n="55" d="100"/>
          <a:sy n="55" d="100"/>
        </p:scale>
        <p:origin x="374" y="43"/>
      </p:cViewPr>
      <p:guideLst/>
    </p:cSldViewPr>
  </p:slideViewPr>
  <p:notesTextViewPr>
    <p:cViewPr>
      <p:scale>
        <a:sx n="100" d="100"/>
        <a:sy n="100" d="100"/>
      </p:scale>
      <p:origin x="0" y="0"/>
    </p:cViewPr>
  </p:notesText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930-4016-9D27-2EB8D1E5EE9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B930-4016-9D27-2EB8D1E5EE9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B930-4016-9D27-2EB8D1E5EE94}"/>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B930-4016-9D27-2EB8D1E5EE94}"/>
              </c:ext>
            </c:extLst>
          </c:dPt>
          <c:cat>
            <c:strRef>
              <c:f>Sheet1!$A$2:$A$5</c:f>
              <c:strCache>
                <c:ptCount val="4"/>
                <c:pt idx="0">
                  <c:v>Apple</c:v>
                </c:pt>
                <c:pt idx="1">
                  <c:v>Samsung</c:v>
                </c:pt>
                <c:pt idx="2">
                  <c:v>Honor</c:v>
                </c:pt>
                <c:pt idx="3">
                  <c:v>Smartphones</c:v>
                </c:pt>
              </c:strCache>
            </c:strRef>
          </c:cat>
          <c:val>
            <c:numRef>
              <c:f>Sheet1!$B$2:$B$5</c:f>
              <c:numCache>
                <c:formatCode>General</c:formatCode>
                <c:ptCount val="4"/>
                <c:pt idx="0">
                  <c:v>16.5</c:v>
                </c:pt>
                <c:pt idx="1">
                  <c:v>17</c:v>
                </c:pt>
                <c:pt idx="2">
                  <c:v>18.5</c:v>
                </c:pt>
                <c:pt idx="3">
                  <c:v>22</c:v>
                </c:pt>
              </c:numCache>
            </c:numRef>
          </c:val>
          <c:extLst>
            <c:ext xmlns:c16="http://schemas.microsoft.com/office/drawing/2014/chart" uri="{C3380CC4-5D6E-409C-BE32-E72D297353CC}">
              <c16:uniqueId val="{00000008-B930-4016-9D27-2EB8D1E5EE94}"/>
            </c:ext>
          </c:extLst>
        </c:ser>
        <c:dLbls>
          <c:showLegendKey val="0"/>
          <c:showVal val="0"/>
          <c:showCatName val="0"/>
          <c:showSerName val="0"/>
          <c:showPercent val="0"/>
          <c:showBubbleSize val="0"/>
        </c:dLbls>
        <c:gapWidth val="182"/>
        <c:axId val="78266912"/>
        <c:axId val="416771472"/>
      </c:barChart>
      <c:catAx>
        <c:axId val="78266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416771472"/>
        <c:crosses val="autoZero"/>
        <c:auto val="1"/>
        <c:lblAlgn val="ctr"/>
        <c:lblOffset val="100"/>
        <c:noMultiLvlLbl val="0"/>
      </c:catAx>
      <c:valAx>
        <c:axId val="416771472"/>
        <c:scaling>
          <c:orientation val="minMax"/>
          <c:max val="22"/>
          <c:min val="1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78266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752FC-6DF8-4F93-B3D2-4C18D4145B5F}" type="datetimeFigureOut">
              <a:rPr lang="zh-CN" altLang="en-US" smtClean="0"/>
              <a:t>2020/11/9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9E9FF-86BE-4B27-AEED-C9DA30C1721F}" type="slidenum">
              <a:rPr lang="zh-CN" altLang="en-US" smtClean="0"/>
              <a:t>‹#›</a:t>
            </a:fld>
            <a:endParaRPr lang="zh-CN" altLang="en-US"/>
          </a:p>
        </p:txBody>
      </p:sp>
    </p:spTree>
    <p:extLst>
      <p:ext uri="{BB962C8B-B14F-4D97-AF65-F5344CB8AC3E}">
        <p14:creationId xmlns:p14="http://schemas.microsoft.com/office/powerpoint/2010/main" val="155254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Hi everyone, welcome to my presentation. My name is </a:t>
            </a:r>
            <a:r>
              <a:rPr lang="en-US" altLang="zh-CN" dirty="0" err="1"/>
              <a:t>Kuang</a:t>
            </a:r>
            <a:r>
              <a:rPr lang="en-US" altLang="zh-CN" dirty="0"/>
              <a:t> Yuan, a senior undergraduate student from the University of Science and Technology of China. I’m presenting our work </a:t>
            </a:r>
            <a:r>
              <a:rPr lang="en-US" altLang="zh-CN" sz="1200" b="1" i="1" dirty="0" err="1">
                <a:latin typeface="Arial" panose="020B0604020202020204" pitchFamily="34" charset="0"/>
                <a:cs typeface="Arial" panose="020B0604020202020204" pitchFamily="34" charset="0"/>
              </a:rPr>
              <a:t>EarphoneTrack</a:t>
            </a:r>
            <a:r>
              <a:rPr lang="en-US" altLang="zh-CN" sz="1200" b="1" dirty="0">
                <a:latin typeface="Arial" panose="020B0604020202020204" pitchFamily="34" charset="0"/>
                <a:cs typeface="Arial" panose="020B0604020202020204" pitchFamily="34" charset="0"/>
              </a:rPr>
              <a:t>: Involving Earphones into the Ecosystem of Acoustic Motion Tracking.</a:t>
            </a:r>
            <a:endParaRPr lang="zh-CN" altLang="en-US" sz="1200" b="1" dirty="0">
              <a:latin typeface="Arial" panose="020B0604020202020204" pitchFamily="34" charset="0"/>
              <a:cs typeface="Arial" panose="020B0604020202020204" pitchFamily="34" charset="0"/>
            </a:endParaRPr>
          </a:p>
          <a:p>
            <a:r>
              <a:rPr lang="en-US" altLang="zh-CN" dirty="0"/>
              <a:t>This is a joint work with </a:t>
            </a:r>
            <a:r>
              <a:rPr lang="en-US" altLang="zh-CN" sz="1200" b="0" dirty="0" err="1">
                <a:latin typeface="Arial" panose="020B0604020202020204"/>
                <a:ea typeface="黑体" panose="02010609060101010101" pitchFamily="49" charset="-122"/>
              </a:rPr>
              <a:t>Gaoshuai</a:t>
            </a:r>
            <a:r>
              <a:rPr lang="en-US" altLang="zh-CN" sz="1200" b="0" dirty="0">
                <a:latin typeface="Arial" panose="020B0604020202020204"/>
                <a:ea typeface="黑体" panose="02010609060101010101" pitchFamily="49" charset="-122"/>
              </a:rPr>
              <a:t>, </a:t>
            </a:r>
            <a:r>
              <a:rPr lang="en-US" altLang="zh-CN" sz="1200" b="0" dirty="0" err="1">
                <a:latin typeface="Arial" panose="020B0604020202020204"/>
                <a:ea typeface="黑体" panose="02010609060101010101" pitchFamily="49" charset="-122"/>
              </a:rPr>
              <a:t>Panlong</a:t>
            </a:r>
            <a:r>
              <a:rPr lang="en-US" altLang="zh-CN" sz="1200" b="0" dirty="0">
                <a:latin typeface="Arial" panose="020B0604020202020204"/>
                <a:ea typeface="黑体" panose="02010609060101010101" pitchFamily="49" charset="-122"/>
              </a:rPr>
              <a:t>, </a:t>
            </a:r>
            <a:r>
              <a:rPr lang="en-US" altLang="zh-CN" sz="1200" b="0" dirty="0" err="1">
                <a:latin typeface="Arial" panose="020B0604020202020204"/>
                <a:ea typeface="黑体" panose="02010609060101010101" pitchFamily="49" charset="-122"/>
              </a:rPr>
              <a:t>Yubo</a:t>
            </a:r>
            <a:r>
              <a:rPr lang="en-US" altLang="zh-CN" sz="1200" b="0" dirty="0">
                <a:latin typeface="Arial" panose="020B0604020202020204"/>
                <a:ea typeface="黑体" panose="02010609060101010101" pitchFamily="49" charset="-122"/>
              </a:rPr>
              <a:t>, Hao and Xiang-Yang from USTC, and </a:t>
            </a:r>
            <a:r>
              <a:rPr lang="en-US" altLang="zh-CN" sz="1200" b="0" dirty="0" err="1">
                <a:latin typeface="Arial" panose="020B0604020202020204"/>
                <a:ea typeface="黑体" panose="02010609060101010101" pitchFamily="49" charset="-122"/>
              </a:rPr>
              <a:t>Jie</a:t>
            </a:r>
            <a:r>
              <a:rPr lang="en-US" altLang="zh-CN" sz="1200" b="0" dirty="0">
                <a:latin typeface="Arial" panose="020B0604020202020204"/>
                <a:ea typeface="黑体" panose="02010609060101010101" pitchFamily="49" charset="-122"/>
              </a:rPr>
              <a:t> from University of Massachusetts Amherst.</a:t>
            </a:r>
            <a:endParaRPr lang="zh-CN" altLang="en-US" b="0"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0</a:t>
            </a:fld>
            <a:endParaRPr lang="zh-CN" altLang="en-US"/>
          </a:p>
        </p:txBody>
      </p:sp>
    </p:spTree>
    <p:extLst>
      <p:ext uri="{BB962C8B-B14F-4D97-AF65-F5344CB8AC3E}">
        <p14:creationId xmlns:p14="http://schemas.microsoft.com/office/powerpoint/2010/main" val="158407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Also, when using earphone to track user’s motion. The smartphone can be reserved for the display function and the earphones can be used to track motion.</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9</a:t>
            </a:fld>
            <a:endParaRPr lang="zh-CN" altLang="en-US"/>
          </a:p>
        </p:txBody>
      </p:sp>
    </p:spTree>
    <p:extLst>
      <p:ext uri="{BB962C8B-B14F-4D97-AF65-F5344CB8AC3E}">
        <p14:creationId xmlns:p14="http://schemas.microsoft.com/office/powerpoint/2010/main" val="159830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basic idea sounds exciting. However, it is non-trivial to realize </a:t>
            </a:r>
            <a:r>
              <a:rPr lang="en-US" altLang="zh-CN" dirty="0" err="1"/>
              <a:t>EarphoneTrack</a:t>
            </a:r>
            <a:r>
              <a:rPr lang="en-US" altLang="zh-CN" dirty="0"/>
              <a:t> due to the following challenges.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304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a:t>
            </a:r>
            <a:r>
              <a:rPr lang="en-US" altLang="zh-CN" sz="1200" b="0" i="0" kern="1200" baseline="0" dirty="0">
                <a:solidFill>
                  <a:schemeClr val="tx1"/>
                </a:solidFill>
                <a:effectLst/>
                <a:latin typeface="+mn-lt"/>
                <a:ea typeface="+mn-ea"/>
                <a:cs typeface="+mn-cs"/>
              </a:rPr>
              <a:t> f</a:t>
            </a:r>
            <a:r>
              <a:rPr lang="en-US" altLang="zh-CN" sz="1200" b="0" i="0" kern="1200" dirty="0">
                <a:solidFill>
                  <a:schemeClr val="tx1"/>
                </a:solidFill>
                <a:effectLst/>
                <a:latin typeface="+mn-lt"/>
                <a:ea typeface="+mn-ea"/>
                <a:cs typeface="+mn-cs"/>
              </a:rPr>
              <a:t>irst</a:t>
            </a:r>
            <a:r>
              <a:rPr lang="en-US" altLang="zh-CN" sz="1200" b="0" i="0" kern="1200" baseline="0" dirty="0">
                <a:solidFill>
                  <a:schemeClr val="tx1"/>
                </a:solidFill>
                <a:effectLst/>
                <a:latin typeface="+mn-lt"/>
                <a:ea typeface="+mn-ea"/>
                <a:cs typeface="+mn-cs"/>
              </a:rPr>
              <a:t> challenge is s</a:t>
            </a:r>
            <a:r>
              <a:rPr lang="en-US" altLang="zh-CN" dirty="0"/>
              <a:t>trong self-interference in wired earphones</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25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start from the</a:t>
            </a:r>
            <a:r>
              <a:rPr lang="en-US" altLang="zh-CN" sz="1200" b="0" i="0" kern="1200" baseline="0" dirty="0">
                <a:solidFill>
                  <a:schemeClr val="tx1"/>
                </a:solidFill>
                <a:effectLst/>
                <a:latin typeface="+mn-lt"/>
                <a:ea typeface="+mn-ea"/>
                <a:cs typeface="+mn-cs"/>
              </a:rPr>
              <a:t> view of longitudinal slice </a:t>
            </a:r>
            <a:r>
              <a:rPr lang="en-US" altLang="zh-CN" sz="1200" b="0" i="0" kern="1200" dirty="0">
                <a:solidFill>
                  <a:schemeClr val="tx1"/>
                </a:solidFill>
                <a:effectLst/>
                <a:latin typeface="+mn-lt"/>
                <a:ea typeface="+mn-ea"/>
                <a:cs typeface="+mn-cs"/>
              </a:rPr>
              <a:t>of the earphone plug.</a:t>
            </a:r>
            <a:r>
              <a:rPr lang="en-US" altLang="zh-CN" sz="1200" b="0" i="0" kern="1200" baseline="0" dirty="0">
                <a:solidFill>
                  <a:schemeClr val="tx1"/>
                </a:solidFill>
                <a:effectLst/>
                <a:latin typeface="+mn-lt"/>
                <a:ea typeface="+mn-ea"/>
                <a:cs typeface="+mn-cs"/>
              </a:rPr>
              <a:t> The circuit structure of this longitudinal section looks like this. It is composed of parallel circuits, connected to the microphone, ground and speakers. When there is a changing current in the circuit connected to the speaker, it will cause changes of the magnetic flux in the closed loop, so that it would generate an induced electromotive force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in the microphone circuit.</a:t>
            </a:r>
          </a:p>
        </p:txBody>
      </p:sp>
      <p:sp>
        <p:nvSpPr>
          <p:cNvPr id="4" name="灯片编号占位符 3"/>
          <p:cNvSpPr>
            <a:spLocks noGrp="1"/>
          </p:cNvSpPr>
          <p:nvPr>
            <p:ph type="sldNum" sz="quarter" idx="10"/>
          </p:nvPr>
        </p:nvSpPr>
        <p:spPr/>
        <p:txBody>
          <a:bodyPr/>
          <a:lstStyle/>
          <a:p>
            <a:pPr marL="0" marR="0" lvl="0" indent="0" algn="r" defTabSz="990431" rtl="0" eaLnBrk="1" fontAlgn="auto" latinLnBrk="0" hangingPunct="1">
              <a:lnSpc>
                <a:spcPct val="100000"/>
              </a:lnSpc>
              <a:spcBef>
                <a:spcPts val="0"/>
              </a:spcBef>
              <a:spcAft>
                <a:spcPts val="0"/>
              </a:spcAft>
              <a:buClrTx/>
              <a:buSzTx/>
              <a:buFontTx/>
              <a:buNone/>
              <a:tabLst/>
              <a:defRPr/>
            </a:pPr>
            <a:fld id="{CF91FFA3-0EA4-44E6-8181-C4602F553C13}" type="slidenum">
              <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pPr marL="0" marR="0" lvl="0" indent="0" algn="r" defTabSz="990431" rtl="0" eaLnBrk="1" fontAlgn="auto" latinLnBrk="0" hangingPunct="1">
                <a:lnSpc>
                  <a:spcPct val="100000"/>
                </a:lnSpc>
                <a:spcBef>
                  <a:spcPts val="0"/>
                </a:spcBef>
                <a:spcAft>
                  <a:spcPts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50276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Therefore, when</a:t>
            </a:r>
            <a:r>
              <a:rPr lang="en-US" altLang="zh-CN" baseline="0" dirty="0"/>
              <a:t> </a:t>
            </a:r>
            <a:r>
              <a:rPr lang="en-US" altLang="zh-CN" dirty="0"/>
              <a:t>the</a:t>
            </a:r>
            <a:r>
              <a:rPr lang="en-US" altLang="zh-CN" baseline="0" dirty="0"/>
              <a:t> </a:t>
            </a:r>
            <a:r>
              <a:rPr lang="en-US" altLang="zh-CN" dirty="0"/>
              <a:t>earphone works as the transmitter and receiver</a:t>
            </a:r>
            <a:r>
              <a:rPr lang="en-US" altLang="zh-CN" baseline="0" dirty="0"/>
              <a:t> at same time</a:t>
            </a:r>
            <a:r>
              <a:rPr lang="en-US" altLang="zh-CN" dirty="0"/>
              <a:t>,</a:t>
            </a:r>
            <a:r>
              <a:rPr lang="en-US" altLang="zh-CN" baseline="0" dirty="0"/>
              <a:t> t</a:t>
            </a:r>
            <a:r>
              <a:rPr lang="en-US" altLang="zh-CN" dirty="0"/>
              <a:t>he received signal consists of two parts.</a:t>
            </a:r>
            <a:r>
              <a:rPr lang="en-US" altLang="zh-CN" baseline="0" dirty="0"/>
              <a:t> </a:t>
            </a:r>
            <a:r>
              <a:rPr lang="en-US" altLang="zh-CN" dirty="0"/>
              <a:t>One part is the leakage</a:t>
            </a:r>
            <a:r>
              <a:rPr lang="en-US" altLang="zh-CN" baseline="0" dirty="0"/>
              <a:t> signal, </a:t>
            </a:r>
            <a:r>
              <a:rPr lang="en-US" altLang="zh-CN" dirty="0"/>
              <a:t>the other part</a:t>
            </a:r>
            <a:r>
              <a:rPr lang="en-US" altLang="zh-CN" baseline="0" dirty="0"/>
              <a:t> </a:t>
            </a:r>
            <a:r>
              <a:rPr lang="en-US" altLang="zh-CN" dirty="0"/>
              <a:t>is</a:t>
            </a:r>
            <a:r>
              <a:rPr lang="en-US" altLang="zh-CN" baseline="0" dirty="0"/>
              <a:t> through </a:t>
            </a:r>
            <a:r>
              <a:rPr lang="en-US" altLang="zh-CN" dirty="0"/>
              <a:t>air propagation. Only the air-propagation part contains the</a:t>
            </a:r>
            <a:r>
              <a:rPr lang="en-US" altLang="zh-CN" baseline="0" dirty="0"/>
              <a:t> </a:t>
            </a:r>
            <a:r>
              <a:rPr lang="en-US" altLang="zh-CN" dirty="0"/>
              <a:t>target motion information and the leakage needs to be removed.</a:t>
            </a:r>
          </a:p>
        </p:txBody>
      </p:sp>
      <p:sp>
        <p:nvSpPr>
          <p:cNvPr id="4" name="灯片编号占位符 3"/>
          <p:cNvSpPr>
            <a:spLocks noGrp="1"/>
          </p:cNvSpPr>
          <p:nvPr>
            <p:ph type="sldNum" sz="quarter" idx="10"/>
          </p:nvPr>
        </p:nvSpPr>
        <p:spPr/>
        <p:txBody>
          <a:bodyPr/>
          <a:lstStyle/>
          <a:p>
            <a:pPr marL="0" marR="0" lvl="0" indent="0" algn="r" defTabSz="990431" rtl="0" eaLnBrk="1" fontAlgn="auto" latinLnBrk="0" hangingPunct="1">
              <a:lnSpc>
                <a:spcPct val="100000"/>
              </a:lnSpc>
              <a:spcBef>
                <a:spcPts val="0"/>
              </a:spcBef>
              <a:spcAft>
                <a:spcPts val="0"/>
              </a:spcAft>
              <a:buClrTx/>
              <a:buSzTx/>
              <a:buFontTx/>
              <a:buNone/>
              <a:tabLst/>
              <a:defRPr/>
            </a:pPr>
            <a:fld id="{CF91FFA3-0EA4-44E6-8181-C4602F553C13}" type="slidenum">
              <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pPr marL="0" marR="0" lvl="0" indent="0" algn="r" defTabSz="990431" rtl="0" eaLnBrk="1" fontAlgn="auto" latinLnBrk="0" hangingPunct="1">
                <a:lnSpc>
                  <a:spcPct val="100000"/>
                </a:lnSpc>
                <a:spcBef>
                  <a:spcPts val="0"/>
                </a:spcBef>
                <a:spcAft>
                  <a:spcPts val="0"/>
                </a:spcAft>
                <a:buClrTx/>
                <a:buSzTx/>
                <a:buFontTx/>
                <a:buNone/>
                <a:tabLst/>
                <a:defRPr/>
              </a:pPr>
              <a:t>13</a:t>
            </a:fld>
            <a:endPar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72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a:t>
            </a:r>
            <a:r>
              <a:rPr lang="en-US" altLang="zh-CN" baseline="0" dirty="0"/>
              <a:t> remove the leakage, we take the following steps.</a:t>
            </a:r>
          </a:p>
          <a:p>
            <a:endParaRPr lang="en-US" altLang="zh-CN" baseline="0" dirty="0"/>
          </a:p>
          <a:p>
            <a:r>
              <a:rPr lang="en-US" altLang="zh-CN" dirty="0"/>
              <a:t>First,</a:t>
            </a:r>
            <a:r>
              <a:rPr lang="en-US" altLang="zh-CN" baseline="0" dirty="0"/>
              <a:t> </a:t>
            </a:r>
            <a:r>
              <a:rPr lang="en-US" altLang="zh-CN" dirty="0"/>
              <a:t>we keep the distance between the microphone and the speaker as far as possible to minimize</a:t>
            </a:r>
            <a:r>
              <a:rPr lang="en-US" altLang="zh-CN" baseline="0" dirty="0"/>
              <a:t> </a:t>
            </a:r>
            <a:r>
              <a:rPr lang="en-US" altLang="zh-CN" dirty="0"/>
              <a:t>the strength of the signal arriving at the microphone through the</a:t>
            </a:r>
            <a:r>
              <a:rPr lang="en-US" altLang="zh-CN" baseline="0" dirty="0"/>
              <a:t> </a:t>
            </a:r>
            <a:r>
              <a:rPr lang="en-US" altLang="zh-CN" dirty="0"/>
              <a:t>air. We further employ soundproof material to attenuate the signal</a:t>
            </a:r>
            <a:r>
              <a:rPr lang="en-US" altLang="zh-CN" baseline="0" dirty="0"/>
              <a:t> </a:t>
            </a:r>
            <a:r>
              <a:rPr lang="en-US" altLang="zh-CN" dirty="0"/>
              <a:t>propagation through the air. With these two measures, the signal</a:t>
            </a:r>
            <a:r>
              <a:rPr lang="en-US" altLang="zh-CN" baseline="0" dirty="0"/>
              <a:t> </a:t>
            </a:r>
            <a:r>
              <a:rPr lang="en-US" altLang="zh-CN" dirty="0"/>
              <a:t>component through the air is small enough to be neglected</a:t>
            </a:r>
            <a:r>
              <a:rPr lang="en-US" altLang="zh-CN" baseline="0" dirty="0"/>
              <a:t> </a:t>
            </a:r>
            <a:r>
              <a:rPr lang="en-US" altLang="zh-CN" dirty="0"/>
              <a:t>and the received signal is just the leakage component.  </a:t>
            </a:r>
          </a:p>
          <a:p>
            <a:endParaRPr lang="en-US" altLang="zh-CN" dirty="0"/>
          </a:p>
          <a:p>
            <a:r>
              <a:rPr lang="en-US" altLang="zh-CN" dirty="0"/>
              <a:t>then we measure the amplitude and</a:t>
            </a:r>
            <a:r>
              <a:rPr lang="en-US" altLang="zh-CN" baseline="0" dirty="0"/>
              <a:t> </a:t>
            </a:r>
            <a:r>
              <a:rPr lang="en-US" altLang="zh-CN" dirty="0"/>
              <a:t>phase information.</a:t>
            </a:r>
          </a:p>
          <a:p>
            <a:endParaRPr lang="en-US" altLang="zh-CN" dirty="0"/>
          </a:p>
          <a:p>
            <a:r>
              <a:rPr lang="en-US" altLang="zh-CN" dirty="0"/>
              <a:t> Once the leakage is measured, we can cancel it by </a:t>
            </a:r>
            <a:r>
              <a:rPr lang="en-US" altLang="zh-CN" baseline="0" dirty="0"/>
              <a:t>transmitting an inverse of the leakage.</a:t>
            </a:r>
            <a:endParaRPr lang="zh-CN" altLang="en-US" dirty="0"/>
          </a:p>
        </p:txBody>
      </p:sp>
      <p:sp>
        <p:nvSpPr>
          <p:cNvPr id="4" name="灯片编号占位符 3"/>
          <p:cNvSpPr>
            <a:spLocks noGrp="1"/>
          </p:cNvSpPr>
          <p:nvPr>
            <p:ph type="sldNum" sz="quarter" idx="10"/>
          </p:nvPr>
        </p:nvSpPr>
        <p:spPr/>
        <p:txBody>
          <a:bodyPr/>
          <a:lstStyle/>
          <a:p>
            <a:pPr marL="0" marR="0" lvl="0" indent="0" algn="r" defTabSz="990431" rtl="0" eaLnBrk="1" fontAlgn="auto" latinLnBrk="0" hangingPunct="1">
              <a:lnSpc>
                <a:spcPct val="100000"/>
              </a:lnSpc>
              <a:spcBef>
                <a:spcPts val="0"/>
              </a:spcBef>
              <a:spcAft>
                <a:spcPts val="0"/>
              </a:spcAft>
              <a:buClrTx/>
              <a:buSzTx/>
              <a:buFontTx/>
              <a:buNone/>
              <a:tabLst/>
              <a:defRPr/>
            </a:pPr>
            <a:fld id="{CF91FFA3-0EA4-44E6-8181-C4602F553C13}" type="slidenum">
              <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pPr marL="0" marR="0" lvl="0" indent="0" algn="r" defTabSz="990431" rtl="0" eaLnBrk="1" fontAlgn="auto" latinLnBrk="0" hangingPunct="1">
                <a:lnSpc>
                  <a:spcPct val="100000"/>
                </a:lnSpc>
                <a:spcBef>
                  <a:spcPts val="0"/>
                </a:spcBef>
                <a:spcAft>
                  <a:spcPts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05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a:t>
            </a:r>
            <a:r>
              <a:rPr lang="en-US" altLang="zh-CN" baseline="0" dirty="0"/>
              <a:t> challenge is the large frequency offset in wireless earphones</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796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wireless earphone, we find that there exists  large frequency offset between the expected signal and the actually generated signal due to imperfect hardware. </a:t>
            </a:r>
          </a:p>
          <a:p>
            <a:endParaRPr lang="en-US" altLang="zh-CN" dirty="0"/>
          </a:p>
          <a:p>
            <a:r>
              <a:rPr lang="en-US" altLang="zh-CN" dirty="0"/>
              <a:t>Most of the smartphones and</a:t>
            </a:r>
            <a:r>
              <a:rPr lang="en-US" altLang="zh-CN" baseline="0" dirty="0"/>
              <a:t> </a:t>
            </a:r>
            <a:r>
              <a:rPr lang="en-US" altLang="zh-CN" dirty="0"/>
              <a:t>wired earphones have very small frequency offsets which can be</a:t>
            </a:r>
            <a:r>
              <a:rPr lang="en-US" altLang="zh-CN" baseline="0" dirty="0"/>
              <a:t> </a:t>
            </a:r>
            <a:r>
              <a:rPr lang="en-US" altLang="zh-CN" dirty="0"/>
              <a:t>neglected. However, the frequency offsets of wireless earphones are significantly larger. We can</a:t>
            </a:r>
            <a:r>
              <a:rPr lang="en-US" altLang="zh-CN" baseline="0" dirty="0"/>
              <a:t> </a:t>
            </a:r>
            <a:r>
              <a:rPr lang="en-US" altLang="zh-CN" dirty="0"/>
              <a:t>see that the frequency offset of the smartphone is very close to</a:t>
            </a:r>
            <a:r>
              <a:rPr lang="en-US" altLang="zh-CN" baseline="0" dirty="0"/>
              <a:t> </a:t>
            </a:r>
            <a:r>
              <a:rPr lang="en-US" altLang="zh-CN" dirty="0"/>
              <a:t>0. On the other hand, the frequency offsets of Honor </a:t>
            </a:r>
            <a:r>
              <a:rPr lang="en-US" altLang="zh-CN" dirty="0" err="1"/>
              <a:t>Flypods</a:t>
            </a:r>
            <a:r>
              <a:rPr lang="en-US" altLang="zh-CN" dirty="0"/>
              <a:t> Pro</a:t>
            </a:r>
            <a:r>
              <a:rPr lang="en-US" altLang="zh-CN" baseline="0" dirty="0"/>
              <a:t> </a:t>
            </a:r>
            <a:r>
              <a:rPr lang="en-US" altLang="zh-CN" dirty="0"/>
              <a:t>and Samsung Galaxy Buds+ are in the range of 0.1 Hz - 0.2 Hz.</a:t>
            </a:r>
            <a:r>
              <a:rPr lang="en-US" altLang="zh-CN" baseline="0" dirty="0"/>
              <a:t> </a:t>
            </a:r>
            <a:r>
              <a:rPr lang="en-US" altLang="zh-CN" dirty="0"/>
              <a:t>Surprisingly, Apple </a:t>
            </a:r>
            <a:r>
              <a:rPr lang="en-US" altLang="zh-CN" dirty="0" err="1"/>
              <a:t>Airpods</a:t>
            </a:r>
            <a:r>
              <a:rPr lang="en-US" altLang="zh-CN" dirty="0"/>
              <a:t> 2 has a much larger frequency offset</a:t>
            </a:r>
            <a:r>
              <a:rPr lang="en-US" altLang="zh-CN" baseline="0" dirty="0"/>
              <a:t> </a:t>
            </a:r>
            <a:r>
              <a:rPr lang="en-US" altLang="zh-CN" dirty="0"/>
              <a:t>which is around 1.8 Hz.</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737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Fortunately, the frequency offset is stable in each power ON/OFF cycle of the device</a:t>
            </a:r>
            <a:r>
              <a:rPr lang="en-US" altLang="zh-CN" baseline="0" dirty="0"/>
              <a:t> and the tracking error varies linearly with time. So, we can generate an inverse of the error to cancel the effect of frequency offset.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21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a:t>
            </a:r>
            <a:r>
              <a:rPr lang="en-US" altLang="zh-CN" baseline="0" dirty="0"/>
              <a:t> challenge is narrow bandwidth.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954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 me introduce you the motivation of this work.</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1</a:t>
            </a:fld>
            <a:endParaRPr lang="zh-CN" altLang="en-US"/>
          </a:p>
        </p:txBody>
      </p:sp>
    </p:spTree>
    <p:extLst>
      <p:ext uri="{BB962C8B-B14F-4D97-AF65-F5344CB8AC3E}">
        <p14:creationId xmlns:p14="http://schemas.microsoft.com/office/powerpoint/2010/main" val="251514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human ear has different sensitivity to different frequencies. In fact, with 16khz as the dividing line, the frequency band can be divided into audible and non-audible parts.</a:t>
            </a:r>
          </a:p>
          <a:p>
            <a:endParaRPr lang="en-US" altLang="zh-CN" dirty="0"/>
          </a:p>
          <a:p>
            <a:r>
              <a:rPr lang="en-US" altLang="zh-CN" dirty="0"/>
              <a:t>Inaudible frequency bands are often used for sensing.</a:t>
            </a:r>
            <a:r>
              <a:rPr lang="en-US" altLang="zh-CN" baseline="0" dirty="0"/>
              <a:t>  Existing acoustic motion tracking systems employ FMCW chirp signal for accurate range estimate. The tracking performance is linearly related to the bandwidth of the chirp signal. For smartphone, the inaudible band which can be utilized for tracking is around 6 kHz. This is enough to support highly accurate estimates. However, this large inaudible band does not exist at most wireless earphones. Samsung Galaxy Buds+ is able to support only 1 kHz band while Apple </a:t>
            </a:r>
            <a:r>
              <a:rPr lang="en-US" altLang="zh-CN" baseline="0" dirty="0" err="1"/>
              <a:t>Airpod</a:t>
            </a:r>
            <a:r>
              <a:rPr lang="en-US" altLang="zh-CN" baseline="0" dirty="0"/>
              <a:t> 2 can only support around 0.5 kHz  band.</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316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how to achieve accurate motion tracking only with narrow bandwidth?</a:t>
            </a:r>
          </a:p>
          <a:p>
            <a:endParaRPr lang="en-US" altLang="zh-CN" dirty="0"/>
          </a:p>
          <a:p>
            <a:r>
              <a:rPr lang="en-US" altLang="zh-CN" dirty="0"/>
              <a:t>We adopt single-frequency continuous wave for motion tracking instead of FMCW.</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1828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first introduce the main principles of</a:t>
            </a:r>
            <a:r>
              <a:rPr lang="en-US" altLang="zh-CN" baseline="0" dirty="0"/>
              <a:t> distance measurement. A</a:t>
            </a:r>
            <a:r>
              <a:rPr lang="en-US" altLang="zh-CN" dirty="0"/>
              <a:t> sound signal transmitted by the speaker</a:t>
            </a:r>
            <a:r>
              <a:rPr lang="en-US" altLang="zh-CN" baseline="0" dirty="0"/>
              <a:t> travels through the air and is </a:t>
            </a:r>
            <a:r>
              <a:rPr lang="en-US" altLang="zh-CN" dirty="0"/>
              <a:t>received</a:t>
            </a:r>
            <a:r>
              <a:rPr lang="en-US" altLang="zh-CN" baseline="0" dirty="0"/>
              <a:t> at </a:t>
            </a:r>
            <a:r>
              <a:rPr lang="en-US" altLang="zh-CN" dirty="0"/>
              <a:t>the microphone. When both speaker and microphone are static, the time period taken for signal transmission at</a:t>
            </a:r>
            <a:r>
              <a:rPr lang="en-US" altLang="zh-CN" baseline="0" dirty="0"/>
              <a:t> </a:t>
            </a:r>
            <a:r>
              <a:rPr lang="en-US" altLang="zh-CN" dirty="0"/>
              <a:t>the speaker is exactly the same as the time period taken for signal reception at the microphone.</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41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If the microphone remains static and the</a:t>
            </a:r>
            <a:r>
              <a:rPr lang="en-US" altLang="zh-CN" baseline="0" dirty="0"/>
              <a:t> </a:t>
            </a:r>
            <a:r>
              <a:rPr lang="en-US" altLang="zh-CN" dirty="0"/>
              <a:t>speaker moves towards the microphone, the time</a:t>
            </a:r>
            <a:r>
              <a:rPr lang="en-US" altLang="zh-CN" baseline="0" dirty="0"/>
              <a:t> </a:t>
            </a:r>
            <a:r>
              <a:rPr lang="en-US" altLang="zh-CN" dirty="0"/>
              <a:t>period taken for signal transmission is larger than the time period taken for signal reception. In this case, if we compare the received</a:t>
            </a:r>
            <a:r>
              <a:rPr lang="en-US" altLang="zh-CN" baseline="0" dirty="0"/>
              <a:t> </a:t>
            </a:r>
            <a:r>
              <a:rPr lang="en-US" altLang="zh-CN" dirty="0"/>
              <a:t>signal with the transmitted signal, the received sinusoidal wave is</a:t>
            </a:r>
            <a:r>
              <a:rPr lang="en-US" altLang="zh-CN" baseline="0" dirty="0"/>
              <a:t> </a:t>
            </a:r>
            <a:r>
              <a:rPr lang="en-US" altLang="zh-CN" dirty="0"/>
              <a:t>compressed because the same signal is now contained in a smaller</a:t>
            </a:r>
            <a:r>
              <a:rPr lang="en-US" altLang="zh-CN" baseline="0" dirty="0"/>
              <a:t> </a:t>
            </a:r>
            <a:r>
              <a:rPr lang="en-US" altLang="zh-CN" dirty="0"/>
              <a:t>time window. The speaker displacement can be calculated</a:t>
            </a:r>
            <a:r>
              <a:rPr lang="en-US" altLang="zh-CN" baseline="0" dirty="0"/>
              <a:t> </a:t>
            </a:r>
            <a:r>
              <a:rPr lang="en-US" altLang="zh-CN" dirty="0"/>
              <a:t>as </a:t>
            </a:r>
            <a:r>
              <a:rPr lang="en-US" altLang="zh-CN" baseline="0" dirty="0"/>
              <a:t> </a:t>
            </a:r>
            <a:r>
              <a:rPr lang="el-GR" altLang="zh-CN" baseline="0" dirty="0"/>
              <a:t>Δ</a:t>
            </a:r>
            <a:r>
              <a:rPr lang="en-US" altLang="zh-CN" baseline="0" dirty="0"/>
              <a:t>d= c(</a:t>
            </a:r>
            <a:r>
              <a:rPr lang="el-GR" altLang="zh-CN" baseline="0" dirty="0"/>
              <a:t>Δ</a:t>
            </a:r>
            <a:r>
              <a:rPr lang="en-US" altLang="zh-CN" baseline="0" dirty="0"/>
              <a:t>t1 – </a:t>
            </a:r>
            <a:r>
              <a:rPr lang="el-GR" altLang="zh-CN" baseline="0" dirty="0"/>
              <a:t>Δ</a:t>
            </a:r>
            <a:r>
              <a:rPr lang="en-US" altLang="zh-CN" baseline="0" dirty="0"/>
              <a:t>t3)  </a:t>
            </a:r>
            <a:r>
              <a:rPr lang="en-US" altLang="zh-CN" dirty="0"/>
              <a:t>where c</a:t>
            </a:r>
            <a:r>
              <a:rPr lang="zh-CN" altLang="en-US" dirty="0"/>
              <a:t> </a:t>
            </a:r>
            <a:r>
              <a:rPr lang="en-US" altLang="zh-CN" dirty="0"/>
              <a:t>is the signal propagation speed in the air.</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933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In contrast, if the speaker moves away from the microphone, the</a:t>
            </a:r>
            <a:r>
              <a:rPr lang="en-US" altLang="zh-CN" baseline="0" dirty="0"/>
              <a:t> </a:t>
            </a:r>
            <a:r>
              <a:rPr lang="en-US" altLang="zh-CN" dirty="0"/>
              <a:t>time period taken for reception is larger than that for transmission. In this case, the received signal is stretched</a:t>
            </a:r>
            <a:r>
              <a:rPr lang="en-US" altLang="zh-CN" baseline="0" dirty="0"/>
              <a:t> </a:t>
            </a:r>
            <a:r>
              <a:rPr lang="en-US" altLang="zh-CN" dirty="0"/>
              <a:t>compared to the transmitted signal.</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5682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think about how to achieve</a:t>
            </a:r>
            <a:r>
              <a:rPr lang="en-US" altLang="zh-CN" baseline="0" dirty="0"/>
              <a:t> tracking with </a:t>
            </a:r>
            <a:r>
              <a:rPr lang="en-US" altLang="zh-CN" dirty="0"/>
              <a:t>continuous waves. We</a:t>
            </a:r>
            <a:r>
              <a:rPr lang="en-US" altLang="zh-CN" baseline="0" dirty="0"/>
              <a:t> </a:t>
            </a:r>
            <a:r>
              <a:rPr lang="en-US" altLang="zh-CN" dirty="0"/>
              <a:t>select a slice containing a fixed number of peaks/valleys from the continuous wave as the</a:t>
            </a:r>
            <a:r>
              <a:rPr lang="en-US" altLang="zh-CN" baseline="0" dirty="0"/>
              <a:t> moving window </a:t>
            </a:r>
            <a:r>
              <a:rPr lang="en-US" altLang="zh-CN" dirty="0"/>
              <a:t>and estimate</a:t>
            </a:r>
            <a:r>
              <a:rPr lang="en-US" altLang="zh-CN" baseline="0" dirty="0"/>
              <a:t> moving distance based on the principle mentioned earlier. By constantly sliding the window, we can continuously estimate distance the speaker moves, namely 1D tracking.</a:t>
            </a:r>
          </a:p>
          <a:p>
            <a:endParaRPr lang="en-US" altLang="zh-CN" baseline="0" dirty="0"/>
          </a:p>
          <a:p>
            <a:r>
              <a:rPr lang="en-US" altLang="zh-CN" baseline="0" dirty="0"/>
              <a:t>With more microphones and speakers, we can achieve 2D and 3D tracking.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9E9FF-86BE-4B27-AEED-C9DA30C172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3684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move on to the evaluation part of our work.</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25</a:t>
            </a:fld>
            <a:endParaRPr lang="zh-CN" altLang="en-US"/>
          </a:p>
        </p:txBody>
      </p:sp>
    </p:spTree>
    <p:extLst>
      <p:ext uri="{BB962C8B-B14F-4D97-AF65-F5344CB8AC3E}">
        <p14:creationId xmlns:p14="http://schemas.microsoft.com/office/powerpoint/2010/main" val="1253127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implement our system on both Android platform and Linux platform. For android platform, we implement an app on Huawei P20 smartphone to perform signal processing, which can support 1D&amp;2D motion tracking with wireless and wired earphones. For </a:t>
            </a:r>
            <a:r>
              <a:rPr lang="en-US" altLang="zh-CN" dirty="0" err="1"/>
              <a:t>linux</a:t>
            </a:r>
            <a:r>
              <a:rPr lang="en-US" altLang="zh-CN" dirty="0"/>
              <a:t> platform, we use the </a:t>
            </a:r>
            <a:r>
              <a:rPr lang="en-US" altLang="zh-CN" sz="1200" dirty="0">
                <a:latin typeface="Arial" panose="020B0604020202020204" pitchFamily="34" charset="0"/>
                <a:cs typeface="Arial" panose="020B0604020202020204" pitchFamily="34" charset="0"/>
              </a:rPr>
              <a:t>Lenovo </a:t>
            </a:r>
            <a:r>
              <a:rPr lang="en-US" altLang="zh-CN" sz="1200" dirty="0" err="1">
                <a:latin typeface="Arial" panose="020B0604020202020204" pitchFamily="34" charset="0"/>
                <a:cs typeface="Arial" panose="020B0604020202020204" pitchFamily="34" charset="0"/>
              </a:rPr>
              <a:t>Thinkpad</a:t>
            </a:r>
            <a:r>
              <a:rPr lang="en-US" altLang="zh-CN" sz="1200" dirty="0">
                <a:latin typeface="Arial" panose="020B0604020202020204" pitchFamily="34" charset="0"/>
                <a:cs typeface="Arial" panose="020B0604020202020204" pitchFamily="34" charset="0"/>
              </a:rPr>
              <a:t> P1 laptop to perform signal processing, which can support 1d&amp;2d&amp;3d tracking. We evaluate our system on 3 types of wireless earphones and 4 types of wired earphones, covering the popular brand including …</a:t>
            </a:r>
          </a:p>
        </p:txBody>
      </p:sp>
      <p:sp>
        <p:nvSpPr>
          <p:cNvPr id="4" name="灯片编号占位符 3"/>
          <p:cNvSpPr>
            <a:spLocks noGrp="1"/>
          </p:cNvSpPr>
          <p:nvPr>
            <p:ph type="sldNum" sz="quarter" idx="5"/>
          </p:nvPr>
        </p:nvSpPr>
        <p:spPr/>
        <p:txBody>
          <a:bodyPr/>
          <a:lstStyle/>
          <a:p>
            <a:fld id="{EC39E9FF-86BE-4B27-AEED-C9DA30C1721F}" type="slidenum">
              <a:rPr lang="zh-CN" altLang="en-US" smtClean="0"/>
              <a:t>26</a:t>
            </a:fld>
            <a:endParaRPr lang="zh-CN" altLang="en-US"/>
          </a:p>
        </p:txBody>
      </p:sp>
    </p:spTree>
    <p:extLst>
      <p:ext uri="{BB962C8B-B14F-4D97-AF65-F5344CB8AC3E}">
        <p14:creationId xmlns:p14="http://schemas.microsoft.com/office/powerpoint/2010/main" val="812901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we evaluate the tracking accuracy. We evaluate the 1D tracking accuracy on both wireless and wired earphones. The result shows that our system can enable mm-level tracking in 2m range. We further evaluate the system performance using different types of earphones. For all the wireless earphones except Apple, the median error is under 4mm. For wired earphones, the median error is under 2mm.</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27</a:t>
            </a:fld>
            <a:endParaRPr lang="zh-CN" altLang="en-US"/>
          </a:p>
        </p:txBody>
      </p:sp>
    </p:spTree>
    <p:extLst>
      <p:ext uri="{BB962C8B-B14F-4D97-AF65-F5344CB8AC3E}">
        <p14:creationId xmlns:p14="http://schemas.microsoft.com/office/powerpoint/2010/main" val="1611454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evaluate the robustness of our system in 2D tracking scenario. </a:t>
            </a:r>
          </a:p>
          <a:p>
            <a:endParaRPr lang="en-US" altLang="zh-CN" dirty="0"/>
          </a:p>
          <a:p>
            <a:r>
              <a:rPr lang="en-US" altLang="zh-CN" dirty="0"/>
              <a:t>To evaluate the performance against multipath, we perform 2D tracking in 3 different environments. The first one is an empty table with no other objects. For the second environment, we put books and bottles on the table. For the third environment, we further ask two volunteers to walk around near the table continuously to create multipath reflections. The three different environments have low, medium and rich multipath, respectively. (corresponding to different multipath interference)The median error are 2.1 mm, 2.5 mm and 3.5 mm respectively for the three environments.</a:t>
            </a:r>
          </a:p>
          <a:p>
            <a:endParaRPr lang="en-US" altLang="zh-CN" dirty="0"/>
          </a:p>
          <a:p>
            <a:r>
              <a:rPr lang="en-US" altLang="zh-CN" dirty="0"/>
              <a:t>To evaluate the robustness of the proposed system against ambient sound noise, We evaluate the 2D tracking performance in four different environments with different types and different levels of sound noise, including a restaurant, a laboratory, a meeting room and a shopping mall. We do not observe a significant </a:t>
            </a:r>
            <a:r>
              <a:rPr lang="en-US" altLang="zh-CN" dirty="0" err="1"/>
              <a:t>performace</a:t>
            </a:r>
            <a:r>
              <a:rPr lang="en-US" altLang="zh-CN" dirty="0"/>
              <a:t> difference among the four environments.</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28</a:t>
            </a:fld>
            <a:endParaRPr lang="zh-CN" altLang="en-US"/>
          </a:p>
        </p:txBody>
      </p:sp>
    </p:spTree>
    <p:extLst>
      <p:ext uri="{BB962C8B-B14F-4D97-AF65-F5344CB8AC3E}">
        <p14:creationId xmlns:p14="http://schemas.microsoft.com/office/powerpoint/2010/main" val="197161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Acoustic motion tracking has unique advantages in fine granularity and high accuracy due to the low sound speed in the air.  Promising progress has been achieved in this area and the proposed systems can be broadly divided into two categories: device based and device-free.</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2</a:t>
            </a:fld>
            <a:endParaRPr lang="zh-CN" altLang="en-US"/>
          </a:p>
        </p:txBody>
      </p:sp>
    </p:spTree>
    <p:extLst>
      <p:ext uri="{BB962C8B-B14F-4D97-AF65-F5344CB8AC3E}">
        <p14:creationId xmlns:p14="http://schemas.microsoft.com/office/powerpoint/2010/main" val="861058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a video to demonstrate 2D tracking of our system. We can see that the drawn rabbit match the ground-truth very well. The result shows that the accuracy achieved by </a:t>
            </a:r>
            <a:r>
              <a:rPr lang="en-US" altLang="zh-CN" dirty="0" err="1"/>
              <a:t>EarphoneTrack</a:t>
            </a:r>
            <a:r>
              <a:rPr lang="en-US" altLang="zh-CN" dirty="0"/>
              <a:t> in real time is fine enough to enable a lot of HCI applications.</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29</a:t>
            </a:fld>
            <a:endParaRPr lang="zh-CN" altLang="en-US"/>
          </a:p>
        </p:txBody>
      </p:sp>
    </p:spTree>
    <p:extLst>
      <p:ext uri="{BB962C8B-B14F-4D97-AF65-F5344CB8AC3E}">
        <p14:creationId xmlns:p14="http://schemas.microsoft.com/office/powerpoint/2010/main" val="1746681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let me conclude this work</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30</a:t>
            </a:fld>
            <a:endParaRPr lang="zh-CN" altLang="en-US"/>
          </a:p>
        </p:txBody>
      </p:sp>
    </p:spTree>
    <p:extLst>
      <p:ext uri="{BB962C8B-B14F-4D97-AF65-F5344CB8AC3E}">
        <p14:creationId xmlns:p14="http://schemas.microsoft.com/office/powerpoint/2010/main" val="2560229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31</a:t>
            </a:fld>
            <a:endParaRPr lang="zh-CN" altLang="en-US"/>
          </a:p>
        </p:txBody>
      </p:sp>
    </p:spTree>
    <p:extLst>
      <p:ext uri="{BB962C8B-B14F-4D97-AF65-F5344CB8AC3E}">
        <p14:creationId xmlns:p14="http://schemas.microsoft.com/office/powerpoint/2010/main" val="2483220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all of that, I finish my presentation. Thank you for time and patience.</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32</a:t>
            </a:fld>
            <a:endParaRPr lang="zh-CN" altLang="en-US"/>
          </a:p>
        </p:txBody>
      </p:sp>
    </p:spTree>
    <p:extLst>
      <p:ext uri="{BB962C8B-B14F-4D97-AF65-F5344CB8AC3E}">
        <p14:creationId xmlns:p14="http://schemas.microsoft.com/office/powerpoint/2010/main" val="136100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majority of these systems are based-on smartphones. However, there are several limitations in smartphone-based motion tracking systems. The first one is that, the positions of build-in microphones and speakers are fixed, which greatly limit the tracking flexibility.</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3</a:t>
            </a:fld>
            <a:endParaRPr lang="zh-CN" altLang="en-US"/>
          </a:p>
        </p:txBody>
      </p:sp>
    </p:spTree>
    <p:extLst>
      <p:ext uri="{BB962C8B-B14F-4D97-AF65-F5344CB8AC3E}">
        <p14:creationId xmlns:p14="http://schemas.microsoft.com/office/powerpoint/2010/main" val="231144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limitation is that the smartphone is too big to hold in hand. Other systems proposed to write in the air using a smartphone as a big pen. However, people fatigue easily when doing that.</a:t>
            </a:r>
            <a:endParaRPr lang="zh-CN" altLang="en-US" dirty="0"/>
          </a:p>
        </p:txBody>
      </p:sp>
      <p:sp>
        <p:nvSpPr>
          <p:cNvPr id="4" name="灯片编号占位符 3"/>
          <p:cNvSpPr>
            <a:spLocks noGrp="1"/>
          </p:cNvSpPr>
          <p:nvPr>
            <p:ph type="sldNum" sz="quarter" idx="10"/>
          </p:nvPr>
        </p:nvSpPr>
        <p:spPr/>
        <p:txBody>
          <a:bodyPr/>
          <a:lstStyle/>
          <a:p>
            <a:fld id="{EC39E9FF-86BE-4B27-AEED-C9DA30C1721F}" type="slidenum">
              <a:rPr lang="zh-CN" altLang="en-US" smtClean="0"/>
              <a:t>4</a:t>
            </a:fld>
            <a:endParaRPr lang="zh-CN" altLang="en-US"/>
          </a:p>
        </p:txBody>
      </p:sp>
    </p:spTree>
    <p:extLst>
      <p:ext uri="{BB962C8B-B14F-4D97-AF65-F5344CB8AC3E}">
        <p14:creationId xmlns:p14="http://schemas.microsoft.com/office/powerpoint/2010/main" val="384617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limitation is that in many application scenarios such as gaming, the smartphones need to serve display function. In the VR application, the smartphone needs to be tucked into the VR glasses, preventing it from being held in hand for tracking purposes.</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5</a:t>
            </a:fld>
            <a:endParaRPr lang="zh-CN" altLang="en-US"/>
          </a:p>
        </p:txBody>
      </p:sp>
    </p:spTree>
    <p:extLst>
      <p:ext uri="{BB962C8B-B14F-4D97-AF65-F5344CB8AC3E}">
        <p14:creationId xmlns:p14="http://schemas.microsoft.com/office/powerpoint/2010/main" val="291345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Commercial earphones, including both wireless and wired earphones, are now becoming more powerful and popular. Therefore, for the first time, </a:t>
            </a:r>
            <a:r>
              <a:rPr lang="en-US" altLang="zh-CN" b="0" i="0" dirty="0">
                <a:solidFill>
                  <a:srgbClr val="000000"/>
                </a:solidFill>
                <a:effectLst/>
                <a:latin typeface="-apple-system"/>
              </a:rPr>
              <a:t>we propose to involve earphones into the ecosystem of acoustic motion tracking. </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6</a:t>
            </a:fld>
            <a:endParaRPr lang="zh-CN" altLang="en-US"/>
          </a:p>
        </p:txBody>
      </p:sp>
    </p:spTree>
    <p:extLst>
      <p:ext uri="{BB962C8B-B14F-4D97-AF65-F5344CB8AC3E}">
        <p14:creationId xmlns:p14="http://schemas.microsoft.com/office/powerpoint/2010/main" val="135189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Earphones could serve as an extra acoustic sensing component that can be separated from smartphone. With earphone, we could extend the tracking area from a small region in front of the phone to meters away with great flexibility. </a:t>
            </a:r>
            <a:endParaRPr lang="zh-CN" altLang="en-US" dirty="0"/>
          </a:p>
        </p:txBody>
      </p:sp>
      <p:sp>
        <p:nvSpPr>
          <p:cNvPr id="4" name="灯片编号占位符 3"/>
          <p:cNvSpPr>
            <a:spLocks noGrp="1"/>
          </p:cNvSpPr>
          <p:nvPr>
            <p:ph type="sldNum" sz="quarter" idx="5"/>
          </p:nvPr>
        </p:nvSpPr>
        <p:spPr/>
        <p:txBody>
          <a:bodyPr/>
          <a:lstStyle/>
          <a:p>
            <a:fld id="{EC39E9FF-86BE-4B27-AEED-C9DA30C1721F}" type="slidenum">
              <a:rPr lang="zh-CN" altLang="en-US" smtClean="0"/>
              <a:t>7</a:t>
            </a:fld>
            <a:endParaRPr lang="zh-CN" altLang="en-US"/>
          </a:p>
        </p:txBody>
      </p:sp>
    </p:spTree>
    <p:extLst>
      <p:ext uri="{BB962C8B-B14F-4D97-AF65-F5344CB8AC3E}">
        <p14:creationId xmlns:p14="http://schemas.microsoft.com/office/powerpoint/2010/main" val="399775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Compared with smartphone, earphones are smaller, lighter and easier to hold in hand. With two earbuds, we can track two hands simultaneously.</a:t>
            </a:r>
            <a:endParaRPr lang="zh-CN" altLang="en-US" dirty="0"/>
          </a:p>
        </p:txBody>
      </p:sp>
      <p:sp>
        <p:nvSpPr>
          <p:cNvPr id="4" name="灯片编号占位符 3"/>
          <p:cNvSpPr>
            <a:spLocks noGrp="1"/>
          </p:cNvSpPr>
          <p:nvPr>
            <p:ph type="sldNum" sz="quarter" idx="10"/>
          </p:nvPr>
        </p:nvSpPr>
        <p:spPr/>
        <p:txBody>
          <a:bodyPr/>
          <a:lstStyle/>
          <a:p>
            <a:fld id="{EC39E9FF-86BE-4B27-AEED-C9DA30C1721F}" type="slidenum">
              <a:rPr lang="zh-CN" altLang="en-US" smtClean="0"/>
              <a:t>8</a:t>
            </a:fld>
            <a:endParaRPr lang="zh-CN" altLang="en-US"/>
          </a:p>
        </p:txBody>
      </p:sp>
    </p:spTree>
    <p:extLst>
      <p:ext uri="{BB962C8B-B14F-4D97-AF65-F5344CB8AC3E}">
        <p14:creationId xmlns:p14="http://schemas.microsoft.com/office/powerpoint/2010/main" val="304078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EC803-1F8D-4A53-BADE-CFADE45F09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7DBCB8F-E67B-4E30-AAAF-20B6BB2CB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DD10BD-50BE-4BF7-872C-ACED61A953A2}"/>
              </a:ext>
            </a:extLst>
          </p:cNvPr>
          <p:cNvSpPr>
            <a:spLocks noGrp="1"/>
          </p:cNvSpPr>
          <p:nvPr>
            <p:ph type="dt" sz="half" idx="10"/>
          </p:nvPr>
        </p:nvSpPr>
        <p:spPr/>
        <p:txBody>
          <a:bodyPr/>
          <a:lstStyle/>
          <a:p>
            <a:fld id="{0378100D-889D-4B79-A7B8-560A8630615D}" type="datetime1">
              <a:rPr lang="zh-CN" altLang="en-US" smtClean="0"/>
              <a:t>2020/11/9</a:t>
            </a:fld>
            <a:endParaRPr lang="zh-CN" altLang="en-US"/>
          </a:p>
        </p:txBody>
      </p:sp>
      <p:sp>
        <p:nvSpPr>
          <p:cNvPr id="5" name="页脚占位符 4">
            <a:extLst>
              <a:ext uri="{FF2B5EF4-FFF2-40B4-BE49-F238E27FC236}">
                <a16:creationId xmlns:a16="http://schemas.microsoft.com/office/drawing/2014/main" id="{18EC163D-5D3D-4AD3-90E9-0F1413E7A928}"/>
              </a:ext>
            </a:extLst>
          </p:cNvPr>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78086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388B5-B057-407B-8A62-21BD5B5DB7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D4E5D79-786B-4A17-AB2D-08348FC9D34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4C1FB2-2477-4391-B8FE-589A6F89A2B0}"/>
              </a:ext>
            </a:extLst>
          </p:cNvPr>
          <p:cNvSpPr>
            <a:spLocks noGrp="1"/>
          </p:cNvSpPr>
          <p:nvPr>
            <p:ph type="dt" sz="half" idx="10"/>
          </p:nvPr>
        </p:nvSpPr>
        <p:spPr/>
        <p:txBody>
          <a:bodyPr/>
          <a:lstStyle/>
          <a:p>
            <a:fld id="{26865550-4A37-46E5-9297-9F0B60F58B22}" type="datetime1">
              <a:rPr lang="zh-CN" altLang="en-US" smtClean="0"/>
              <a:t>2020/11/9</a:t>
            </a:fld>
            <a:endParaRPr lang="zh-CN" altLang="en-US"/>
          </a:p>
        </p:txBody>
      </p:sp>
      <p:sp>
        <p:nvSpPr>
          <p:cNvPr id="5" name="页脚占位符 4">
            <a:extLst>
              <a:ext uri="{FF2B5EF4-FFF2-40B4-BE49-F238E27FC236}">
                <a16:creationId xmlns:a16="http://schemas.microsoft.com/office/drawing/2014/main" id="{FE6847D6-A6A8-4D01-99E8-DA00DF9D9F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7D215A-DDF1-4A69-8E5C-EB8B195B6AF4}"/>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104901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4BEED5-1465-4A23-9728-AA8BD97F5E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5A0BBBE-6823-46FA-AD7C-2B6A96114B8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8D6C3F-5D6D-425F-B3A0-2C233B3BBDB4}"/>
              </a:ext>
            </a:extLst>
          </p:cNvPr>
          <p:cNvSpPr>
            <a:spLocks noGrp="1"/>
          </p:cNvSpPr>
          <p:nvPr>
            <p:ph type="dt" sz="half" idx="10"/>
          </p:nvPr>
        </p:nvSpPr>
        <p:spPr/>
        <p:txBody>
          <a:bodyPr/>
          <a:lstStyle/>
          <a:p>
            <a:fld id="{7A778604-B67B-4915-863B-C238263A0CF5}" type="datetime1">
              <a:rPr lang="zh-CN" altLang="en-US" smtClean="0"/>
              <a:t>2020/11/9</a:t>
            </a:fld>
            <a:endParaRPr lang="zh-CN" altLang="en-US"/>
          </a:p>
        </p:txBody>
      </p:sp>
      <p:sp>
        <p:nvSpPr>
          <p:cNvPr id="5" name="页脚占位符 4">
            <a:extLst>
              <a:ext uri="{FF2B5EF4-FFF2-40B4-BE49-F238E27FC236}">
                <a16:creationId xmlns:a16="http://schemas.microsoft.com/office/drawing/2014/main" id="{1D363142-0E3A-4E90-B7C3-1EF21479D4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F39C05-D8FF-4B68-9017-727BFCBC3F8A}"/>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114871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EC803-1F8D-4A53-BADE-CFADE45F09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7DBCB8F-E67B-4E30-AAAF-20B6BB2CB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DD10BD-50BE-4BF7-872C-ACED61A953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8100D-889D-4B79-A7B8-560A8630615D}"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18EC163D-5D3D-4AD3-90E9-0F1413E7A9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72788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6" name="日期占位符 15"/>
          <p:cNvSpPr>
            <a:spLocks noGrp="1"/>
          </p:cNvSpPr>
          <p:nvPr userDrawn="1">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23C5F0-201C-4A55-8FE7-00E135221AD4}"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17" name="页脚占位符 16"/>
          <p:cNvSpPr>
            <a:spLocks noGrp="1"/>
          </p:cNvSpPr>
          <p:nvPr userDrawn="1">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cs typeface="+mn-cs"/>
            </a:endParaRPr>
          </a:p>
        </p:txBody>
      </p:sp>
      <p:sp>
        <p:nvSpPr>
          <p:cNvPr id="19" name="灯片编号占位符 5">
            <a:extLst>
              <a:ext uri="{FF2B5EF4-FFF2-40B4-BE49-F238E27FC236}">
                <a16:creationId xmlns:a16="http://schemas.microsoft.com/office/drawing/2014/main" id="{FD7D215A-DDF1-4A69-8E5C-EB8B195B6AF4}"/>
              </a:ext>
            </a:extLst>
          </p:cNvPr>
          <p:cNvSpPr>
            <a:spLocks noGrp="1"/>
          </p:cNvSpPr>
          <p:nvPr userDrawn="1">
            <p:ph type="sldNum" sz="quarter" idx="12"/>
          </p:nvPr>
        </p:nvSpPr>
        <p:spPr>
          <a:xfrm>
            <a:off x="8468559" y="6382228"/>
            <a:ext cx="2743200" cy="365125"/>
          </a:xfrm>
          <a:prstGeom prst="rect">
            <a:avLst/>
          </a:prstGeom>
        </p:spPr>
        <p:txBody>
          <a:bodyPr/>
          <a:lstStyle>
            <a:lvl1pPr algn="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9"/>
          <p:cNvSpPr>
            <a:spLocks noGrp="1"/>
          </p:cNvSpPr>
          <p:nvPr>
            <p:ph type="body" sz="quarter" idx="14"/>
          </p:nvPr>
        </p:nvSpPr>
        <p:spPr>
          <a:xfrm>
            <a:off x="216026" y="112631"/>
            <a:ext cx="11863836" cy="482600"/>
          </a:xfrm>
        </p:spPr>
        <p:txBody>
          <a:bodyPr/>
          <a:lstStyle>
            <a:lvl1pPr marL="0" indent="0">
              <a:buNone/>
              <a:defRPr b="1" i="1">
                <a:latin typeface="Arial" panose="020B0604020202020204" pitchFamily="34" charset="0"/>
                <a:cs typeface="Arial" panose="020B0604020202020204" pitchFamily="34" charset="0"/>
              </a:defRPr>
            </a:lvl1pPr>
          </a:lstStyle>
          <a:p>
            <a:pPr lvl="0"/>
            <a:r>
              <a:rPr lang="zh-CN" altLang="en-US" dirty="0"/>
              <a:t>编辑母版文本样式</a:t>
            </a:r>
          </a:p>
        </p:txBody>
      </p:sp>
    </p:spTree>
    <p:extLst>
      <p:ext uri="{BB962C8B-B14F-4D97-AF65-F5344CB8AC3E}">
        <p14:creationId xmlns:p14="http://schemas.microsoft.com/office/powerpoint/2010/main" val="152206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8A52A7-CA34-442B-A038-279652ABE7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BACA61C-CDA0-4B68-9E36-97F1B7DE0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E7C62B-34A0-4025-BF07-68F7950AC5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36C58-A948-4E4B-B0CF-89F04C3BDC4C}"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8244B9A6-31B6-4E61-8D3D-52108F2D7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B58913D8-573F-4739-BC59-7DEAFB48F3E2}"/>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7848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5F94D-019B-433A-B37E-C03F34575A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617AC8-D974-4174-ABC1-254F1042369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71CDF26-AEAF-48B2-8B64-85CDE717D836}"/>
              </a:ext>
            </a:extLst>
          </p:cNvPr>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8468E33B-C7D8-4DE3-A89D-0E3E46A4AC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60D334-2940-4FB4-906F-0FCBA33CD3E5}"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17E87F28-C61A-44F1-93A3-08E30BA2BB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13" name="灯片编号占位符 5">
            <a:extLst>
              <a:ext uri="{FF2B5EF4-FFF2-40B4-BE49-F238E27FC236}">
                <a16:creationId xmlns:a16="http://schemas.microsoft.com/office/drawing/2014/main" id="{0263ECFE-8334-4828-A125-F6CC5E551B0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7087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A6D54-300C-4821-90C8-81BCF2D37C4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36A709B-8E4E-4A91-88E4-EF99402CD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BFF7A8-A2CA-4C82-90DB-C9B8471F72F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EC5BCA4-5239-4A33-8424-C9DD3FCF5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EF0C32C-58EF-4ADE-A344-E643A10C393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E4DA5E-B53C-465A-B9F6-814B15E0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8627F-CD1E-4E03-AE68-A60D005F8438}"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A0C5F1AA-C05E-4364-A322-DCE0CB8D04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E30987B0-E67C-49B0-BC91-9013EF8DE851}"/>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67275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0E69D-BBEE-45B8-84C8-64DA50289E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A2861A-774A-455D-BCB9-53255261A4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3501F8-5198-4B80-ABD0-95B06B1FC9B7}"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a:extLst>
              <a:ext uri="{FF2B5EF4-FFF2-40B4-BE49-F238E27FC236}">
                <a16:creationId xmlns:a16="http://schemas.microsoft.com/office/drawing/2014/main" id="{1EEE251B-A36C-4C28-8AF2-27A254F973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a:extLst>
              <a:ext uri="{FF2B5EF4-FFF2-40B4-BE49-F238E27FC236}">
                <a16:creationId xmlns:a16="http://schemas.microsoft.com/office/drawing/2014/main" id="{1F239BEA-4B47-4431-9D69-B471BE14406E}"/>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998569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C82A5E-92A4-46D3-AD1F-42D9D2BF34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DA585D-6F54-428B-BC0C-779710831334}"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6E9F465C-D65C-4804-943F-F21CB11838CA}"/>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20959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A0E32-63E1-44A8-BBF2-98F0DD1597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33811F-BB19-4A56-9991-57C31BEDD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1172036-A24A-4FD5-99E3-711EA08FC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EB5198-7693-4006-9765-BE8A308F33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BA702D-0FAB-4292-943B-481BBBC5AFF1}"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146B35CF-972E-4433-8D8E-C45FFE6124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90BD2B0A-BE8E-4403-977A-44B2DF3E0664}"/>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8636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6" name="日期占位符 15"/>
          <p:cNvSpPr>
            <a:spLocks noGrp="1"/>
          </p:cNvSpPr>
          <p:nvPr userDrawn="1">
            <p:ph type="dt" sz="half" idx="10"/>
          </p:nvPr>
        </p:nvSpPr>
        <p:spPr/>
        <p:txBody>
          <a:bodyPr/>
          <a:lstStyle/>
          <a:p>
            <a:fld id="{DC23C5F0-201C-4A55-8FE7-00E135221AD4}" type="datetime1">
              <a:rPr lang="zh-CN" altLang="en-US" smtClean="0"/>
              <a:t>2020/11/9</a:t>
            </a:fld>
            <a:endParaRPr lang="zh-CN" altLang="en-US"/>
          </a:p>
        </p:txBody>
      </p:sp>
      <p:sp>
        <p:nvSpPr>
          <p:cNvPr id="17" name="页脚占位符 16"/>
          <p:cNvSpPr>
            <a:spLocks noGrp="1"/>
          </p:cNvSpPr>
          <p:nvPr userDrawn="1">
            <p:ph type="ftr" sz="quarter" idx="11"/>
          </p:nvPr>
        </p:nvSpPr>
        <p:spPr/>
        <p:txBody>
          <a:bodyPr/>
          <a:lstStyle/>
          <a:p>
            <a:endParaRPr lang="zh-CN" altLang="en-US" dirty="0"/>
          </a:p>
        </p:txBody>
      </p:sp>
      <p:sp>
        <p:nvSpPr>
          <p:cNvPr id="19" name="灯片编号占位符 5">
            <a:extLst>
              <a:ext uri="{FF2B5EF4-FFF2-40B4-BE49-F238E27FC236}">
                <a16:creationId xmlns:a16="http://schemas.microsoft.com/office/drawing/2014/main" id="{FD7D215A-DDF1-4A69-8E5C-EB8B195B6AF4}"/>
              </a:ext>
            </a:extLst>
          </p:cNvPr>
          <p:cNvSpPr>
            <a:spLocks noGrp="1"/>
          </p:cNvSpPr>
          <p:nvPr userDrawn="1">
            <p:ph type="sldNum" sz="quarter" idx="12"/>
          </p:nvPr>
        </p:nvSpPr>
        <p:spPr>
          <a:xfrm>
            <a:off x="8468559" y="6382228"/>
            <a:ext cx="2743200" cy="365125"/>
          </a:xfrm>
          <a:prstGeom prst="rect">
            <a:avLst/>
          </a:prstGeom>
        </p:spPr>
        <p:txBody>
          <a:bodyPr/>
          <a:lstStyle>
            <a:lvl1pPr algn="r">
              <a:defRPr>
                <a:solidFill>
                  <a:schemeClr val="tx1"/>
                </a:solidFill>
              </a:defRPr>
            </a:lvl1pPr>
          </a:lstStyle>
          <a:p>
            <a:fld id="{E07AC8FE-EF08-4620-A018-7392B34E52D6}" type="slidenum">
              <a:rPr lang="zh-CN" altLang="en-US" smtClean="0"/>
              <a:pPr/>
              <a:t>‹#›</a:t>
            </a:fld>
            <a:endParaRPr lang="zh-CN" altLang="en-US" dirty="0"/>
          </a:p>
        </p:txBody>
      </p:sp>
      <p:sp>
        <p:nvSpPr>
          <p:cNvPr id="10" name="文本占位符 9"/>
          <p:cNvSpPr>
            <a:spLocks noGrp="1"/>
          </p:cNvSpPr>
          <p:nvPr>
            <p:ph type="body" sz="quarter" idx="14" hasCustomPrompt="1"/>
          </p:nvPr>
        </p:nvSpPr>
        <p:spPr>
          <a:xfrm>
            <a:off x="216026" y="112631"/>
            <a:ext cx="11863836" cy="482600"/>
          </a:xfrm>
        </p:spPr>
        <p:txBody>
          <a:bodyPr>
            <a:normAutofit/>
          </a:bodyPr>
          <a:lstStyle>
            <a:lvl1pPr marL="0" indent="0">
              <a:buNone/>
              <a:defRPr sz="3200" b="1" i="1">
                <a:latin typeface="Arial" panose="020B0604020202020204" pitchFamily="34" charset="0"/>
                <a:cs typeface="Arial" panose="020B0604020202020204" pitchFamily="34" charset="0"/>
              </a:defRPr>
            </a:lvl1pPr>
          </a:lstStyle>
          <a:p>
            <a:pPr lvl="0"/>
            <a:r>
              <a:rPr lang="zh-CN" altLang="en-US" dirty="0"/>
              <a:t>编辑母版文本样式</a:t>
            </a:r>
          </a:p>
        </p:txBody>
      </p:sp>
    </p:spTree>
    <p:extLst>
      <p:ext uri="{BB962C8B-B14F-4D97-AF65-F5344CB8AC3E}">
        <p14:creationId xmlns:p14="http://schemas.microsoft.com/office/powerpoint/2010/main" val="1583153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D0785-CB4D-404D-AECF-74756C384E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D59BB3C-B9D6-40F5-A8ED-251EE4F15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6C33041-A324-4871-9299-519F1EEC1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700A50-7F47-4535-BFF7-C6C410DDE3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8914F-CB0A-496C-8E2A-513F6BD313A7}"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ACF2A490-8A1B-405F-9528-5C0DA0DD0B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DC35752C-3A39-4C8B-8533-29FF27FF971D}"/>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1727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388B5-B057-407B-8A62-21BD5B5DB7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D4E5D79-786B-4A17-AB2D-08348FC9D34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4C1FB2-2477-4391-B8FE-589A6F89A2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65550-4A37-46E5-9297-9F0B60F58B22}"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FE6847D6-A6A8-4D01-99E8-DA00DF9D9F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FD7D215A-DDF1-4A69-8E5C-EB8B195B6AF4}"/>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415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4BEED5-1465-4A23-9728-AA8BD97F5E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5A0BBBE-6823-46FA-AD7C-2B6A96114B8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8D6C3F-5D6D-425F-B3A0-2C233B3BB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778604-B67B-4915-863B-C238263A0CF5}"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1D363142-0E3A-4E90-B7C3-1EF21479D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EF39C05-D8FF-4B68-9017-727BFCBC3F8A}"/>
              </a:ext>
            </a:extLst>
          </p:cNvPr>
          <p:cNvSpPr>
            <a:spLocks noGrp="1"/>
          </p:cNvSpPr>
          <p:nvPr>
            <p:ph type="sldNum" sz="quarter" idx="12"/>
          </p:nvPr>
        </p:nvSpPr>
        <p:spPr>
          <a:xfrm>
            <a:off x="8468559"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206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8A52A7-CA34-442B-A038-279652ABE7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BACA61C-CDA0-4B68-9E36-97F1B7DE0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E7C62B-34A0-4025-BF07-68F7950AC554}"/>
              </a:ext>
            </a:extLst>
          </p:cNvPr>
          <p:cNvSpPr>
            <a:spLocks noGrp="1"/>
          </p:cNvSpPr>
          <p:nvPr>
            <p:ph type="dt" sz="half" idx="10"/>
          </p:nvPr>
        </p:nvSpPr>
        <p:spPr/>
        <p:txBody>
          <a:bodyPr/>
          <a:lstStyle/>
          <a:p>
            <a:fld id="{D6B36C58-A948-4E4B-B0CF-89F04C3BDC4C}" type="datetime1">
              <a:rPr lang="zh-CN" altLang="en-US" smtClean="0"/>
              <a:t>2020/11/9</a:t>
            </a:fld>
            <a:endParaRPr lang="zh-CN" altLang="en-US"/>
          </a:p>
        </p:txBody>
      </p:sp>
      <p:sp>
        <p:nvSpPr>
          <p:cNvPr id="5" name="页脚占位符 4">
            <a:extLst>
              <a:ext uri="{FF2B5EF4-FFF2-40B4-BE49-F238E27FC236}">
                <a16:creationId xmlns:a16="http://schemas.microsoft.com/office/drawing/2014/main" id="{8244B9A6-31B6-4E61-8D3D-52108F2D71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8913D8-573F-4739-BC59-7DEAFB48F3E2}"/>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dirty="0"/>
          </a:p>
        </p:txBody>
      </p:sp>
    </p:spTree>
    <p:extLst>
      <p:ext uri="{BB962C8B-B14F-4D97-AF65-F5344CB8AC3E}">
        <p14:creationId xmlns:p14="http://schemas.microsoft.com/office/powerpoint/2010/main" val="247085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5F94D-019B-433A-B37E-C03F34575A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617AC8-D974-4174-ABC1-254F1042369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71CDF26-AEAF-48B2-8B64-85CDE717D836}"/>
              </a:ext>
            </a:extLst>
          </p:cNvPr>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8468E33B-C7D8-4DE3-A89D-0E3E46A4AC1F}"/>
              </a:ext>
            </a:extLst>
          </p:cNvPr>
          <p:cNvSpPr>
            <a:spLocks noGrp="1"/>
          </p:cNvSpPr>
          <p:nvPr>
            <p:ph type="dt" sz="half" idx="10"/>
          </p:nvPr>
        </p:nvSpPr>
        <p:spPr/>
        <p:txBody>
          <a:bodyPr/>
          <a:lstStyle/>
          <a:p>
            <a:fld id="{8E60D334-2940-4FB4-906F-0FCBA33CD3E5}" type="datetime1">
              <a:rPr lang="zh-CN" altLang="en-US" smtClean="0"/>
              <a:t>2020/11/9</a:t>
            </a:fld>
            <a:endParaRPr lang="zh-CN" altLang="en-US"/>
          </a:p>
        </p:txBody>
      </p:sp>
      <p:sp>
        <p:nvSpPr>
          <p:cNvPr id="6" name="页脚占位符 5">
            <a:extLst>
              <a:ext uri="{FF2B5EF4-FFF2-40B4-BE49-F238E27FC236}">
                <a16:creationId xmlns:a16="http://schemas.microsoft.com/office/drawing/2014/main" id="{17E87F28-C61A-44F1-93A3-08E30BA2BBB1}"/>
              </a:ext>
            </a:extLst>
          </p:cNvPr>
          <p:cNvSpPr>
            <a:spLocks noGrp="1"/>
          </p:cNvSpPr>
          <p:nvPr>
            <p:ph type="ftr" sz="quarter" idx="11"/>
          </p:nvPr>
        </p:nvSpPr>
        <p:spPr/>
        <p:txBody>
          <a:bodyPr/>
          <a:lstStyle/>
          <a:p>
            <a:endParaRPr lang="zh-CN" altLang="en-US"/>
          </a:p>
        </p:txBody>
      </p:sp>
      <p:sp>
        <p:nvSpPr>
          <p:cNvPr id="13" name="灯片编号占位符 5">
            <a:extLst>
              <a:ext uri="{FF2B5EF4-FFF2-40B4-BE49-F238E27FC236}">
                <a16:creationId xmlns:a16="http://schemas.microsoft.com/office/drawing/2014/main" id="{0263ECFE-8334-4828-A125-F6CC5E551B03}"/>
              </a:ext>
            </a:extLst>
          </p:cNvPr>
          <p:cNvSpPr>
            <a:spLocks noGrp="1"/>
          </p:cNvSpPr>
          <p:nvPr>
            <p:ph type="sldNum" sz="quarter" idx="12"/>
          </p:nvPr>
        </p:nvSpPr>
        <p:spPr>
          <a:xfrm>
            <a:off x="8610600" y="6356350"/>
            <a:ext cx="2743200" cy="365125"/>
          </a:xfrm>
          <a:prstGeom prst="rect">
            <a:avLst/>
          </a:prstGeom>
        </p:spPr>
        <p:txBody>
          <a:bodyPr/>
          <a:lstStyle/>
          <a:p>
            <a:fld id="{E07AC8FE-EF08-4620-A018-7392B34E52D6}" type="slidenum">
              <a:rPr lang="zh-CN" altLang="en-US" smtClean="0"/>
              <a:pPr/>
              <a:t>‹#›</a:t>
            </a:fld>
            <a:endParaRPr lang="zh-CN" altLang="en-US" dirty="0"/>
          </a:p>
        </p:txBody>
      </p:sp>
    </p:spTree>
    <p:extLst>
      <p:ext uri="{BB962C8B-B14F-4D97-AF65-F5344CB8AC3E}">
        <p14:creationId xmlns:p14="http://schemas.microsoft.com/office/powerpoint/2010/main" val="226216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A6D54-300C-4821-90C8-81BCF2D37C4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36A709B-8E4E-4A91-88E4-EF99402CD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BFF7A8-A2CA-4C82-90DB-C9B8471F72F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EC5BCA4-5239-4A33-8424-C9DD3FCF5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EF0C32C-58EF-4ADE-A344-E643A10C393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E4DA5E-B53C-465A-B9F6-814B15E0194F}"/>
              </a:ext>
            </a:extLst>
          </p:cNvPr>
          <p:cNvSpPr>
            <a:spLocks noGrp="1"/>
          </p:cNvSpPr>
          <p:nvPr>
            <p:ph type="dt" sz="half" idx="10"/>
          </p:nvPr>
        </p:nvSpPr>
        <p:spPr/>
        <p:txBody>
          <a:bodyPr/>
          <a:lstStyle/>
          <a:p>
            <a:fld id="{F978627F-CD1E-4E03-AE68-A60D005F8438}" type="datetime1">
              <a:rPr lang="zh-CN" altLang="en-US" smtClean="0"/>
              <a:t>2020/11/9</a:t>
            </a:fld>
            <a:endParaRPr lang="zh-CN" altLang="en-US"/>
          </a:p>
        </p:txBody>
      </p:sp>
      <p:sp>
        <p:nvSpPr>
          <p:cNvPr id="8" name="页脚占位符 7">
            <a:extLst>
              <a:ext uri="{FF2B5EF4-FFF2-40B4-BE49-F238E27FC236}">
                <a16:creationId xmlns:a16="http://schemas.microsoft.com/office/drawing/2014/main" id="{A0C5F1AA-C05E-4364-A322-DCE0CB8D04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0987B0-E67C-49B0-BC91-9013EF8DE851}"/>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232827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0E69D-BBEE-45B8-84C8-64DA50289E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A2861A-774A-455D-BCB9-53255261A40F}"/>
              </a:ext>
            </a:extLst>
          </p:cNvPr>
          <p:cNvSpPr>
            <a:spLocks noGrp="1"/>
          </p:cNvSpPr>
          <p:nvPr>
            <p:ph type="dt" sz="half" idx="10"/>
          </p:nvPr>
        </p:nvSpPr>
        <p:spPr/>
        <p:txBody>
          <a:bodyPr/>
          <a:lstStyle/>
          <a:p>
            <a:fld id="{EF3501F8-5198-4B80-ABD0-95B06B1FC9B7}" type="datetime1">
              <a:rPr lang="zh-CN" altLang="en-US" smtClean="0"/>
              <a:t>2020/11/9</a:t>
            </a:fld>
            <a:endParaRPr lang="zh-CN" altLang="en-US"/>
          </a:p>
        </p:txBody>
      </p:sp>
      <p:sp>
        <p:nvSpPr>
          <p:cNvPr id="4" name="页脚占位符 3">
            <a:extLst>
              <a:ext uri="{FF2B5EF4-FFF2-40B4-BE49-F238E27FC236}">
                <a16:creationId xmlns:a16="http://schemas.microsoft.com/office/drawing/2014/main" id="{1EEE251B-A36C-4C28-8AF2-27A254F9732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F239BEA-4B47-4431-9D69-B471BE14406E}"/>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41548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C82A5E-92A4-46D3-AD1F-42D9D2BF3421}"/>
              </a:ext>
            </a:extLst>
          </p:cNvPr>
          <p:cNvSpPr>
            <a:spLocks noGrp="1"/>
          </p:cNvSpPr>
          <p:nvPr>
            <p:ph type="dt" sz="half" idx="10"/>
          </p:nvPr>
        </p:nvSpPr>
        <p:spPr/>
        <p:txBody>
          <a:bodyPr/>
          <a:lstStyle/>
          <a:p>
            <a:fld id="{ACDA585D-6F54-428B-BC0C-779710831334}" type="datetime1">
              <a:rPr lang="zh-CN" altLang="en-US" smtClean="0"/>
              <a:t>2020/11/9</a:t>
            </a:fld>
            <a:endParaRPr lang="zh-CN" altLang="en-US"/>
          </a:p>
        </p:txBody>
      </p:sp>
      <p:sp>
        <p:nvSpPr>
          <p:cNvPr id="4" name="灯片编号占位符 3">
            <a:extLst>
              <a:ext uri="{FF2B5EF4-FFF2-40B4-BE49-F238E27FC236}">
                <a16:creationId xmlns:a16="http://schemas.microsoft.com/office/drawing/2014/main" id="{6E9F465C-D65C-4804-943F-F21CB11838CA}"/>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5247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A0E32-63E1-44A8-BBF2-98F0DD1597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33811F-BB19-4A56-9991-57C31BEDD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1172036-A24A-4FD5-99E3-711EA08FC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EB5198-7693-4006-9765-BE8A308F3318}"/>
              </a:ext>
            </a:extLst>
          </p:cNvPr>
          <p:cNvSpPr>
            <a:spLocks noGrp="1"/>
          </p:cNvSpPr>
          <p:nvPr>
            <p:ph type="dt" sz="half" idx="10"/>
          </p:nvPr>
        </p:nvSpPr>
        <p:spPr/>
        <p:txBody>
          <a:bodyPr/>
          <a:lstStyle/>
          <a:p>
            <a:fld id="{B8BA702D-0FAB-4292-943B-481BBBC5AFF1}" type="datetime1">
              <a:rPr lang="zh-CN" altLang="en-US" smtClean="0"/>
              <a:t>2020/11/9</a:t>
            </a:fld>
            <a:endParaRPr lang="zh-CN" altLang="en-US"/>
          </a:p>
        </p:txBody>
      </p:sp>
      <p:sp>
        <p:nvSpPr>
          <p:cNvPr id="6" name="页脚占位符 5">
            <a:extLst>
              <a:ext uri="{FF2B5EF4-FFF2-40B4-BE49-F238E27FC236}">
                <a16:creationId xmlns:a16="http://schemas.microsoft.com/office/drawing/2014/main" id="{146B35CF-972E-4433-8D8E-C45FFE6124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BD2B0A-BE8E-4403-977A-44B2DF3E0664}"/>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14965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D0785-CB4D-404D-AECF-74756C384E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D59BB3C-B9D6-40F5-A8ED-251EE4F15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6C33041-A324-4871-9299-519F1EEC1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700A50-7F47-4535-BFF7-C6C410DDE36D}"/>
              </a:ext>
            </a:extLst>
          </p:cNvPr>
          <p:cNvSpPr>
            <a:spLocks noGrp="1"/>
          </p:cNvSpPr>
          <p:nvPr>
            <p:ph type="dt" sz="half" idx="10"/>
          </p:nvPr>
        </p:nvSpPr>
        <p:spPr/>
        <p:txBody>
          <a:bodyPr/>
          <a:lstStyle/>
          <a:p>
            <a:fld id="{E9D8914F-CB0A-496C-8E2A-513F6BD313A7}" type="datetime1">
              <a:rPr lang="zh-CN" altLang="en-US" smtClean="0"/>
              <a:t>2020/11/9</a:t>
            </a:fld>
            <a:endParaRPr lang="zh-CN" altLang="en-US"/>
          </a:p>
        </p:txBody>
      </p:sp>
      <p:sp>
        <p:nvSpPr>
          <p:cNvPr id="6" name="页脚占位符 5">
            <a:extLst>
              <a:ext uri="{FF2B5EF4-FFF2-40B4-BE49-F238E27FC236}">
                <a16:creationId xmlns:a16="http://schemas.microsoft.com/office/drawing/2014/main" id="{ACF2A490-8A1B-405F-9528-5C0DA0DD0B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35752C-3A39-4C8B-8533-29FF27FF971D}"/>
              </a:ext>
            </a:extLst>
          </p:cNvPr>
          <p:cNvSpPr>
            <a:spLocks noGrp="1"/>
          </p:cNvSpPr>
          <p:nvPr>
            <p:ph type="sldNum" sz="quarter" idx="12"/>
          </p:nvPr>
        </p:nvSpPr>
        <p:spPr>
          <a:xfrm>
            <a:off x="8468559" y="6356350"/>
            <a:ext cx="2743200" cy="365125"/>
          </a:xfrm>
          <a:prstGeom prst="rect">
            <a:avLst/>
          </a:prstGeom>
        </p:spPr>
        <p:txBody>
          <a:bodyPr/>
          <a:lstStyle/>
          <a:p>
            <a:fld id="{E07AC8FE-EF08-4620-A018-7392B34E52D6}" type="slidenum">
              <a:rPr lang="zh-CN" altLang="en-US" smtClean="0"/>
              <a:t>‹#›</a:t>
            </a:fld>
            <a:endParaRPr lang="zh-CN" altLang="en-US"/>
          </a:p>
        </p:txBody>
      </p:sp>
    </p:spTree>
    <p:extLst>
      <p:ext uri="{BB962C8B-B14F-4D97-AF65-F5344CB8AC3E}">
        <p14:creationId xmlns:p14="http://schemas.microsoft.com/office/powerpoint/2010/main" val="83728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30A6B1-1E27-49A8-9AF6-6D6D3D0D0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636E3A-9457-4DCB-88A5-AE042A273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EC9E1C7B-FCC7-4BFC-9BC9-09A92FE3C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6A527-7F9D-4951-BD71-CAE876E3DE61}" type="datetime1">
              <a:rPr lang="zh-CN" altLang="en-US" smtClean="0"/>
              <a:t>2020/11/9</a:t>
            </a:fld>
            <a:endParaRPr lang="zh-CN" altLang="en-US"/>
          </a:p>
        </p:txBody>
      </p:sp>
      <p:sp>
        <p:nvSpPr>
          <p:cNvPr id="5" name="页脚占位符 4">
            <a:extLst>
              <a:ext uri="{FF2B5EF4-FFF2-40B4-BE49-F238E27FC236}">
                <a16:creationId xmlns:a16="http://schemas.microsoft.com/office/drawing/2014/main" id="{C3969ADE-F8E4-4E86-855B-961B52594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2" name="灯片编号占位符 5">
            <a:extLst>
              <a:ext uri="{FF2B5EF4-FFF2-40B4-BE49-F238E27FC236}">
                <a16:creationId xmlns:a16="http://schemas.microsoft.com/office/drawing/2014/main" id="{0263ECFE-8334-4828-A125-F6CC5E551B03}"/>
              </a:ext>
            </a:extLst>
          </p:cNvPr>
          <p:cNvSpPr>
            <a:spLocks noGrp="1"/>
          </p:cNvSpPr>
          <p:nvPr>
            <p:ph type="sldNum" sz="quarter" idx="4"/>
          </p:nvPr>
        </p:nvSpPr>
        <p:spPr>
          <a:xfrm>
            <a:off x="8708255" y="6350882"/>
            <a:ext cx="2743200" cy="365125"/>
          </a:xfrm>
          <a:prstGeom prst="rect">
            <a:avLst/>
          </a:prstGeom>
        </p:spPr>
        <p:txBody>
          <a:bodyPr/>
          <a:lstStyle>
            <a:lvl1pPr>
              <a:defRPr sz="1200" b="1">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&lt;#&gt;</a:t>
            </a:r>
            <a:endParaRPr lang="zh-CN" altLang="en-US" dirty="0"/>
          </a:p>
        </p:txBody>
      </p:sp>
    </p:spTree>
    <p:extLst>
      <p:ext uri="{BB962C8B-B14F-4D97-AF65-F5344CB8AC3E}">
        <p14:creationId xmlns:p14="http://schemas.microsoft.com/office/powerpoint/2010/main" val="241770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30A6B1-1E27-49A8-9AF6-6D6D3D0D0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636E3A-9457-4DCB-88A5-AE042A273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EC9E1C7B-FCC7-4BFC-9BC9-09A92FE3C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96A527-7F9D-4951-BD71-CAE876E3DE61}" type="datetime1">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2020/11/9</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3969ADE-F8E4-4E86-855B-961B52594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12" name="灯片编号占位符 5">
            <a:extLst>
              <a:ext uri="{FF2B5EF4-FFF2-40B4-BE49-F238E27FC236}">
                <a16:creationId xmlns:a16="http://schemas.microsoft.com/office/drawing/2014/main" id="{0263ECFE-8334-4828-A125-F6CC5E551B03}"/>
              </a:ext>
            </a:extLst>
          </p:cNvPr>
          <p:cNvSpPr>
            <a:spLocks noGrp="1"/>
          </p:cNvSpPr>
          <p:nvPr>
            <p:ph type="sldNum" sz="quarter" idx="4"/>
          </p:nvPr>
        </p:nvSpPr>
        <p:spPr>
          <a:xfrm>
            <a:off x="8708255" y="6350882"/>
            <a:ext cx="2743200" cy="365125"/>
          </a:xfrm>
          <a:prstGeom prst="rect">
            <a:avLst/>
          </a:prstGeom>
        </p:spPr>
        <p:txBody>
          <a:bodyPr/>
          <a:lstStyle>
            <a:lvl1pPr>
              <a:defRPr sz="1200" b="1">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&lt;#&gt;</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34668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tmp"/><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10.png"/><Relationship Id="rId4" Type="http://schemas.openxmlformats.org/officeDocument/2006/relationships/image" Target="../media/image20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tmp"/><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tmp"/><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jp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BAFD7A5-3E98-4A19-8964-44A02AAB7167}"/>
              </a:ext>
            </a:extLst>
          </p:cNvPr>
          <p:cNvSpPr txBox="1"/>
          <p:nvPr/>
        </p:nvSpPr>
        <p:spPr>
          <a:xfrm>
            <a:off x="468346" y="1160637"/>
            <a:ext cx="11255303" cy="1323439"/>
          </a:xfrm>
          <a:prstGeom prst="rect">
            <a:avLst/>
          </a:prstGeom>
          <a:noFill/>
        </p:spPr>
        <p:txBody>
          <a:bodyPr wrap="square" rtlCol="0">
            <a:spAutoFit/>
          </a:bodyPr>
          <a:lstStyle/>
          <a:p>
            <a:pPr algn="ctr"/>
            <a:r>
              <a:rPr lang="en-US" altLang="zh-CN" sz="4000" b="1" i="1" dirty="0" err="1">
                <a:latin typeface="Arial" panose="020B0604020202020204" pitchFamily="34" charset="0"/>
                <a:cs typeface="Arial" panose="020B0604020202020204" pitchFamily="34" charset="0"/>
              </a:rPr>
              <a:t>EarphoneTrack</a:t>
            </a:r>
            <a:r>
              <a:rPr lang="en-US" altLang="zh-CN" sz="4000" b="1" dirty="0">
                <a:latin typeface="Arial" panose="020B0604020202020204" pitchFamily="34" charset="0"/>
                <a:cs typeface="Arial" panose="020B0604020202020204" pitchFamily="34" charset="0"/>
              </a:rPr>
              <a:t>: Involving Earphones into the Ecosystem of Acoustic Motion Tracking</a:t>
            </a:r>
            <a:endParaRPr lang="zh-CN" alt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EAA1F93-7DDB-4CA9-9CA0-C961E8E18490}"/>
                  </a:ext>
                </a:extLst>
              </p:cNvPr>
              <p:cNvSpPr txBox="1"/>
              <p:nvPr/>
            </p:nvSpPr>
            <p:spPr>
              <a:xfrm>
                <a:off x="1911922" y="2996872"/>
                <a:ext cx="8368152" cy="839332"/>
              </a:xfrm>
              <a:prstGeom prst="rect">
                <a:avLst/>
              </a:prstGeom>
              <a:noFill/>
            </p:spPr>
            <p:txBody>
              <a:bodyPr wrap="square" rtlCol="0">
                <a:spAutoFit/>
              </a:bodyPr>
              <a:lstStyle/>
              <a:p>
                <a:pPr algn="ctr"/>
                <a:r>
                  <a:rPr lang="en-US" altLang="zh-CN" sz="2400" u="sng" noProof="0" dirty="0">
                    <a:latin typeface="Arial" panose="020B0604020202020204" pitchFamily="34" charset="0"/>
                    <a:ea typeface="黑体" panose="02010609060101010101" pitchFamily="49" charset="-122"/>
                    <a:cs typeface="Arial" panose="020B0604020202020204" pitchFamily="34" charset="0"/>
                  </a:rPr>
                  <a:t>Gaoshuai </a:t>
                </a:r>
                <a:r>
                  <a:rPr lang="en-US" altLang="zh-CN" sz="2400" u="sng" dirty="0">
                    <a:latin typeface="Arial" panose="020B0604020202020204" pitchFamily="34" charset="0"/>
                    <a:ea typeface="黑体" panose="02010609060101010101" pitchFamily="49" charset="-122"/>
                    <a:cs typeface="Arial" panose="020B0604020202020204" pitchFamily="34" charset="0"/>
                  </a:rPr>
                  <a:t>C</a:t>
                </a:r>
                <a:r>
                  <a:rPr lang="en-US" altLang="zh-CN" sz="2400" u="sng" noProof="0" dirty="0" err="1">
                    <a:latin typeface="Arial" panose="020B0604020202020204" pitchFamily="34" charset="0"/>
                    <a:ea typeface="黑体" panose="02010609060101010101" pitchFamily="49" charset="-122"/>
                    <a:cs typeface="Arial" panose="020B0604020202020204" pitchFamily="34" charset="0"/>
                  </a:rPr>
                  <a:t>ao</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 </a:t>
                </a:r>
                <a:r>
                  <a:rPr lang="en-US" altLang="zh-CN" sz="2400" u="sng" noProof="0" dirty="0" err="1">
                    <a:latin typeface="Arial" panose="020B0604020202020204" pitchFamily="34" charset="0"/>
                    <a:ea typeface="黑体" panose="02010609060101010101" pitchFamily="49" charset="-122"/>
                    <a:cs typeface="Arial" panose="020B0604020202020204" pitchFamily="34" charset="0"/>
                  </a:rPr>
                  <a:t>Kuang</a:t>
                </a:r>
                <a:r>
                  <a:rPr lang="en-US" altLang="zh-CN" sz="2400" u="sng" noProof="0" dirty="0">
                    <a:latin typeface="Arial" panose="020B0604020202020204" pitchFamily="34" charset="0"/>
                    <a:ea typeface="黑体" panose="02010609060101010101" pitchFamily="49" charset="-122"/>
                    <a:cs typeface="Arial" panose="020B0604020202020204" pitchFamily="34" charset="0"/>
                  </a:rPr>
                  <a:t> Yuan</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Arial" panose="020B0604020202020204" pitchFamily="34" charset="0"/>
                  </a:rPr>
                  <a:t>, </a:t>
                </a:r>
                <a14:m>
                  <m:oMath xmlns:m="http://schemas.openxmlformats.org/officeDocument/2006/math">
                    <m:sSup>
                      <m:sSupPr>
                        <m:ctrlPr>
                          <a:rPr lang="en-US" altLang="zh-CN" sz="2400" i="1" dirty="0">
                            <a:latin typeface="Cambria Math" panose="02040503050406030204" pitchFamily="18" charset="0"/>
                            <a:ea typeface="黑体" panose="02010609060101010101" pitchFamily="49" charset="-122"/>
                            <a:cs typeface="+mj-cs"/>
                          </a:rPr>
                        </m:ctrlPr>
                      </m:sSupPr>
                      <m:e>
                        <m:r>
                          <m:rPr>
                            <m:nor/>
                          </m:rPr>
                          <a:rPr lang="en-US" altLang="zh-CN" sz="2400" dirty="0">
                            <a:latin typeface="Arial" panose="020B0604020202020204" pitchFamily="34" charset="0"/>
                            <a:ea typeface="黑体" panose="02010609060101010101" pitchFamily="49" charset="-122"/>
                            <a:cs typeface="Arial" panose="020B0604020202020204" pitchFamily="34" charset="0"/>
                          </a:rPr>
                          <m:t>Jie</m:t>
                        </m:r>
                        <m:r>
                          <m:rPr>
                            <m:nor/>
                          </m:rPr>
                          <a:rPr lang="en-US" altLang="zh-CN" sz="2400" dirty="0">
                            <a:latin typeface="Arial" panose="020B0604020202020204" pitchFamily="34" charset="0"/>
                            <a:ea typeface="黑体" panose="02010609060101010101" pitchFamily="49" charset="-122"/>
                            <a:cs typeface="Arial" panose="020B0604020202020204" pitchFamily="34" charset="0"/>
                          </a:rPr>
                          <m:t> </m:t>
                        </m:r>
                        <m:r>
                          <m:rPr>
                            <m:nor/>
                          </m:rPr>
                          <a:rPr lang="en-US" altLang="zh-CN" sz="2400" dirty="0">
                            <a:latin typeface="Arial" panose="020B0604020202020204" pitchFamily="34" charset="0"/>
                            <a:ea typeface="黑体" panose="02010609060101010101" pitchFamily="49" charset="-122"/>
                            <a:cs typeface="Arial" panose="020B0604020202020204" pitchFamily="34" charset="0"/>
                          </a:rPr>
                          <m:t>Xiong</m:t>
                        </m:r>
                      </m:e>
                      <m:sup>
                        <m:r>
                          <a:rPr lang="en-US" altLang="zh-CN" sz="2400" dirty="0">
                            <a:latin typeface="Cambria Math" panose="02040503050406030204" pitchFamily="18" charset="0"/>
                            <a:ea typeface="黑体" panose="02010609060101010101" pitchFamily="49" charset="-122"/>
                            <a:cs typeface="+mj-cs"/>
                          </a:rPr>
                          <m:t>†</m:t>
                        </m:r>
                      </m:sup>
                    </m:sSup>
                  </m:oMath>
                </a14:m>
                <a:r>
                  <a:rPr lang="en-US" altLang="zh-CN" sz="2400" dirty="0">
                    <a:latin typeface="Arial" panose="020B0604020202020204" pitchFamily="34" charset="0"/>
                    <a:ea typeface="黑体" panose="02010609060101010101" pitchFamily="49" charset="-122"/>
                    <a:cs typeface="Arial" panose="020B0604020202020204" pitchFamily="34" charset="0"/>
                  </a:rPr>
                  <a:t>, </a:t>
                </a:r>
                <a:r>
                  <a:rPr lang="en-US" altLang="zh-CN" sz="2400" dirty="0" err="1">
                    <a:latin typeface="Arial" panose="020B0604020202020204" pitchFamily="34" charset="0"/>
                    <a:ea typeface="黑体" panose="02010609060101010101" pitchFamily="49" charset="-122"/>
                    <a:cs typeface="Arial" panose="020B0604020202020204" pitchFamily="34" charset="0"/>
                  </a:rPr>
                  <a:t>Panlong</a:t>
                </a:r>
                <a:r>
                  <a:rPr lang="en-US" altLang="zh-CN" sz="2400" dirty="0">
                    <a:latin typeface="Arial" panose="020B0604020202020204" pitchFamily="34" charset="0"/>
                    <a:ea typeface="黑体" panose="02010609060101010101" pitchFamily="49" charset="-122"/>
                    <a:cs typeface="Arial" panose="020B0604020202020204" pitchFamily="34" charset="0"/>
                  </a:rPr>
                  <a:t> Yang*, </a:t>
                </a:r>
                <a:r>
                  <a:rPr lang="en-US" altLang="zh-CN" sz="2400" dirty="0" err="1">
                    <a:latin typeface="Arial" panose="020B0604020202020204" pitchFamily="34" charset="0"/>
                    <a:ea typeface="黑体" panose="02010609060101010101" pitchFamily="49" charset="-122"/>
                    <a:cs typeface="Arial" panose="020B0604020202020204" pitchFamily="34" charset="0"/>
                  </a:rPr>
                  <a:t>Yubo</a:t>
                </a:r>
                <a:r>
                  <a:rPr lang="en-US" altLang="zh-CN" sz="2400" dirty="0">
                    <a:latin typeface="Arial" panose="020B0604020202020204" pitchFamily="34" charset="0"/>
                    <a:ea typeface="黑体" panose="02010609060101010101" pitchFamily="49" charset="-122"/>
                    <a:cs typeface="Arial" panose="020B0604020202020204" pitchFamily="34" charset="0"/>
                  </a:rPr>
                  <a:t> Yan*, Hao Zhou*, Xiang-Yang Li*</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mc:Choice>
        <mc:Fallback xmlns="">
          <p:sp>
            <p:nvSpPr>
              <p:cNvPr id="7" name="文本框 6">
                <a:extLst>
                  <a:ext uri="{FF2B5EF4-FFF2-40B4-BE49-F238E27FC236}">
                    <a16:creationId xmlns:a16="http://schemas.microsoft.com/office/drawing/2014/main" id="{1EAA1F93-7DDB-4CA9-9CA0-C961E8E18490}"/>
                  </a:ext>
                </a:extLst>
              </p:cNvPr>
              <p:cNvSpPr txBox="1">
                <a:spLocks noRot="1" noChangeAspect="1" noMove="1" noResize="1" noEditPoints="1" noAdjustHandles="1" noChangeArrowheads="1" noChangeShapeType="1" noTextEdit="1"/>
              </p:cNvSpPr>
              <p:nvPr/>
            </p:nvSpPr>
            <p:spPr>
              <a:xfrm>
                <a:off x="1911922" y="2996872"/>
                <a:ext cx="8368152" cy="839332"/>
              </a:xfrm>
              <a:prstGeom prst="rect">
                <a:avLst/>
              </a:prstGeom>
              <a:blipFill>
                <a:blip r:embed="rId3"/>
                <a:stretch>
                  <a:fillRect t="-4380" r="-73" b="-167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C8AC788-5CE2-4BA4-AC34-DA96224A147E}"/>
                  </a:ext>
                </a:extLst>
              </p:cNvPr>
              <p:cNvSpPr txBox="1"/>
              <p:nvPr/>
            </p:nvSpPr>
            <p:spPr>
              <a:xfrm>
                <a:off x="2099034" y="4206748"/>
                <a:ext cx="7993930" cy="892552"/>
              </a:xfrm>
              <a:prstGeom prst="rect">
                <a:avLst/>
              </a:prstGeom>
              <a:noFill/>
            </p:spPr>
            <p:txBody>
              <a:bodyPr wrap="square" rtlCol="0">
                <a:spAutoFit/>
              </a:bodyPr>
              <a:lstStyle/>
              <a:p>
                <a:pPr algn="ctr"/>
                <a:r>
                  <a:rPr kumimoji="0" lang="zh-CN" altLang="en-US" sz="2800" b="1" i="0" u="none" strike="noStrike" kern="1200" cap="all" spc="0" normalizeH="0" baseline="0" noProof="0" dirty="0">
                    <a:ln>
                      <a:noFill/>
                    </a:ln>
                    <a:solidFill>
                      <a:schemeClr val="tx1"/>
                    </a:solidFill>
                    <a:effectLst/>
                    <a:uLnTx/>
                    <a:uFillTx/>
                    <a:latin typeface="Arial" panose="020B0604020202020204"/>
                    <a:ea typeface="黑体" panose="02010609060101010101" pitchFamily="49" charset="-122"/>
                    <a:cs typeface="+mj-cs"/>
                  </a:rPr>
                  <a:t>* </a:t>
                </a:r>
                <a:r>
                  <a:rPr kumimoji="0" lang="en-US" altLang="zh-CN" sz="24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t>University </a:t>
                </a:r>
                <a:r>
                  <a:rPr lang="en-US" altLang="zh-CN" sz="2400" b="1" dirty="0">
                    <a:latin typeface="Arial" panose="020B0604020202020204"/>
                    <a:ea typeface="黑体" panose="02010609060101010101" pitchFamily="49" charset="-122"/>
                    <a:cs typeface="+mj-cs"/>
                  </a:rPr>
                  <a:t>o</a:t>
                </a:r>
                <a:r>
                  <a:rPr kumimoji="0" lang="en-US" altLang="zh-CN" sz="24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t>f Science and Technology of China </a:t>
                </a:r>
                <a:br>
                  <a:rPr kumimoji="0" lang="en-US" altLang="zh-CN" sz="24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br>
                <a14:m>
                  <m:oMath xmlns:m="http://schemas.openxmlformats.org/officeDocument/2006/math">
                    <m:r>
                      <a:rPr kumimoji="0" lang="en-US" altLang="zh-CN" sz="2400" b="1" i="1" u="none" strike="noStrike" kern="1200" cap="none" spc="0" normalizeH="0" baseline="0" noProof="0" dirty="0">
                        <a:ln>
                          <a:noFill/>
                        </a:ln>
                        <a:solidFill>
                          <a:schemeClr val="tx1"/>
                        </a:solidFill>
                        <a:effectLst/>
                        <a:uLnTx/>
                        <a:uFillTx/>
                        <a:latin typeface="Cambria Math" panose="02040503050406030204" pitchFamily="18" charset="0"/>
                        <a:cs typeface="+mj-cs"/>
                      </a:rPr>
                      <m:t>†</m:t>
                    </m:r>
                  </m:oMath>
                </a14:m>
                <a:r>
                  <a:rPr kumimoji="0" lang="en-US" altLang="zh-CN" sz="24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t> </a:t>
                </a:r>
                <a:r>
                  <a:rPr lang="en-US" altLang="zh-CN" sz="2400" b="1" dirty="0">
                    <a:latin typeface="Arial" panose="020B0604020202020204"/>
                    <a:ea typeface="黑体" panose="02010609060101010101" pitchFamily="49" charset="-122"/>
                  </a:rPr>
                  <a:t>University of Massachusetts Amherst</a:t>
                </a:r>
                <a:endParaRPr lang="zh-CN" altLang="en-US" dirty="0">
                  <a:solidFill>
                    <a:schemeClr val="tx1"/>
                  </a:solidFill>
                </a:endParaRPr>
              </a:p>
            </p:txBody>
          </p:sp>
        </mc:Choice>
        <mc:Fallback xmlns="">
          <p:sp>
            <p:nvSpPr>
              <p:cNvPr id="8" name="文本框 7">
                <a:extLst>
                  <a:ext uri="{FF2B5EF4-FFF2-40B4-BE49-F238E27FC236}">
                    <a16:creationId xmlns:a16="http://schemas.microsoft.com/office/drawing/2014/main" id="{AC8AC788-5CE2-4BA4-AC34-DA96224A147E}"/>
                  </a:ext>
                </a:extLst>
              </p:cNvPr>
              <p:cNvSpPr txBox="1">
                <a:spLocks noRot="1" noChangeAspect="1" noMove="1" noResize="1" noEditPoints="1" noAdjustHandles="1" noChangeArrowheads="1" noChangeShapeType="1" noTextEdit="1"/>
              </p:cNvSpPr>
              <p:nvPr/>
            </p:nvSpPr>
            <p:spPr>
              <a:xfrm>
                <a:off x="2099034" y="4206748"/>
                <a:ext cx="7993930" cy="892552"/>
              </a:xfrm>
              <a:prstGeom prst="rect">
                <a:avLst/>
              </a:prstGeom>
              <a:blipFill>
                <a:blip r:embed="rId4"/>
                <a:stretch>
                  <a:fillRect t="-6849" b="-14384"/>
                </a:stretch>
              </a:blipFill>
            </p:spPr>
            <p:txBody>
              <a:bodyPr/>
              <a:lstStyle/>
              <a:p>
                <a:r>
                  <a:rPr lang="zh-CN" altLang="en-US">
                    <a:noFill/>
                  </a:rPr>
                  <a:t> </a:t>
                </a:r>
              </a:p>
            </p:txBody>
          </p:sp>
        </mc:Fallback>
      </mc:AlternateContent>
      <p:pic>
        <p:nvPicPr>
          <p:cNvPr id="1028" name="Picture 4" descr="New UMass Amherst Poll Looks at Impact of Trump and Media on National  Discourse | Office of News &amp; Media Relations | UMass Amherst">
            <a:extLst>
              <a:ext uri="{FF2B5EF4-FFF2-40B4-BE49-F238E27FC236}">
                <a16:creationId xmlns:a16="http://schemas.microsoft.com/office/drawing/2014/main" id="{52AE54EA-7BE4-4162-A609-FC0087C76405}"/>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3621" y="5253007"/>
            <a:ext cx="2355461" cy="1531322"/>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63D939BA-8B68-4BCA-9B1C-49D51E2CEAA7}"/>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20" y="5612096"/>
            <a:ext cx="5213023" cy="977951"/>
          </a:xfrm>
          <a:prstGeom prst="rect">
            <a:avLst/>
          </a:prstGeom>
        </p:spPr>
      </p:pic>
    </p:spTree>
    <p:extLst>
      <p:ext uri="{BB962C8B-B14F-4D97-AF65-F5344CB8AC3E}">
        <p14:creationId xmlns:p14="http://schemas.microsoft.com/office/powerpoint/2010/main" val="242940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rtual reality research study underway in ECDS">
            <a:extLst>
              <a:ext uri="{FF2B5EF4-FFF2-40B4-BE49-F238E27FC236}">
                <a16:creationId xmlns:a16="http://schemas.microsoft.com/office/drawing/2014/main" id="{F91E74CD-6AF5-4A75-896C-DB94D44327E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32502" y="2285912"/>
            <a:ext cx="4639698" cy="371175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a:extLst>
              <a:ext uri="{FF2B5EF4-FFF2-40B4-BE49-F238E27FC236}">
                <a16:creationId xmlns:a16="http://schemas.microsoft.com/office/drawing/2014/main" id="{904796BE-192E-4E9D-B0B0-9B9E05B4870A}"/>
              </a:ext>
            </a:extLst>
          </p:cNvPr>
          <p:cNvGrpSpPr/>
          <p:nvPr/>
        </p:nvGrpSpPr>
        <p:grpSpPr>
          <a:xfrm>
            <a:off x="1646695" y="1351722"/>
            <a:ext cx="2038218" cy="1066771"/>
            <a:chOff x="5028662" y="3942145"/>
            <a:chExt cx="3441570" cy="2028650"/>
          </a:xfrm>
        </p:grpSpPr>
        <p:pic>
          <p:nvPicPr>
            <p:cNvPr id="10" name="图片 9">
              <a:extLst>
                <a:ext uri="{FF2B5EF4-FFF2-40B4-BE49-F238E27FC236}">
                  <a16:creationId xmlns:a16="http://schemas.microsoft.com/office/drawing/2014/main" id="{8494A6B6-5827-49FF-A943-1E3F93104AB4}"/>
                </a:ext>
              </a:extLst>
            </p:cNvPr>
            <p:cNvPicPr>
              <a:picLocks noChangeAspect="1"/>
            </p:cNvPicPr>
            <p:nvPr/>
          </p:nvPicPr>
          <p:blipFill>
            <a:blip r:embed="rId4"/>
            <a:stretch>
              <a:fillRect/>
            </a:stretch>
          </p:blipFill>
          <p:spPr>
            <a:xfrm>
              <a:off x="5567422" y="4056213"/>
              <a:ext cx="2751825" cy="1800515"/>
            </a:xfrm>
            <a:prstGeom prst="rect">
              <a:avLst/>
            </a:prstGeom>
          </p:spPr>
        </p:pic>
        <p:sp>
          <p:nvSpPr>
            <p:cNvPr id="19" name="iconfont-1177-866313">
              <a:extLst>
                <a:ext uri="{FF2B5EF4-FFF2-40B4-BE49-F238E27FC236}">
                  <a16:creationId xmlns:a16="http://schemas.microsoft.com/office/drawing/2014/main" id="{F32AE9E4-4464-48CA-8E50-D62A1757419E}"/>
                </a:ext>
              </a:extLst>
            </p:cNvPr>
            <p:cNvSpPr>
              <a:spLocks noChangeAspect="1"/>
            </p:cNvSpPr>
            <p:nvPr/>
          </p:nvSpPr>
          <p:spPr bwMode="auto">
            <a:xfrm rot="5400000">
              <a:off x="5735122" y="3235685"/>
              <a:ext cx="2028650" cy="3441570"/>
            </a:xfrm>
            <a:custGeom>
              <a:avLst/>
              <a:gdLst>
                <a:gd name="T0" fmla="*/ 4190 w 9310"/>
                <a:gd name="T1" fmla="*/ 11607 h 12800"/>
                <a:gd name="T2" fmla="*/ 4640 w 9310"/>
                <a:gd name="T3" fmla="*/ 12044 h 12800"/>
                <a:gd name="T4" fmla="*/ 5091 w 9310"/>
                <a:gd name="T5" fmla="*/ 11607 h 12800"/>
                <a:gd name="T6" fmla="*/ 4640 w 9310"/>
                <a:gd name="T7" fmla="*/ 11171 h 12800"/>
                <a:gd name="T8" fmla="*/ 4190 w 9310"/>
                <a:gd name="T9" fmla="*/ 11607 h 12800"/>
                <a:gd name="T10" fmla="*/ 8110 w 9310"/>
                <a:gd name="T11" fmla="*/ 12800 h 12800"/>
                <a:gd name="T12" fmla="*/ 9310 w 9310"/>
                <a:gd name="T13" fmla="*/ 11636 h 12800"/>
                <a:gd name="T14" fmla="*/ 9310 w 9310"/>
                <a:gd name="T15" fmla="*/ 1164 h 12800"/>
                <a:gd name="T16" fmla="*/ 8110 w 9310"/>
                <a:gd name="T17" fmla="*/ 0 h 12800"/>
                <a:gd name="T18" fmla="*/ 1200 w 9310"/>
                <a:gd name="T19" fmla="*/ 0 h 12800"/>
                <a:gd name="T20" fmla="*/ 0 w 9310"/>
                <a:gd name="T21" fmla="*/ 1164 h 12800"/>
                <a:gd name="T22" fmla="*/ 0 w 9310"/>
                <a:gd name="T23" fmla="*/ 11636 h 12800"/>
                <a:gd name="T24" fmla="*/ 1200 w 9310"/>
                <a:gd name="T25" fmla="*/ 12800 h 12800"/>
                <a:gd name="T26" fmla="*/ 8110 w 9310"/>
                <a:gd name="T27" fmla="*/ 12800 h 12800"/>
                <a:gd name="T28" fmla="*/ 582 w 9310"/>
                <a:gd name="T29" fmla="*/ 1184 h 12800"/>
                <a:gd name="T30" fmla="*/ 1229 w 9310"/>
                <a:gd name="T31" fmla="*/ 582 h 12800"/>
                <a:gd name="T32" fmla="*/ 8081 w 9310"/>
                <a:gd name="T33" fmla="*/ 582 h 12800"/>
                <a:gd name="T34" fmla="*/ 8728 w 9310"/>
                <a:gd name="T35" fmla="*/ 1184 h 12800"/>
                <a:gd name="T36" fmla="*/ 8728 w 9310"/>
                <a:gd name="T37" fmla="*/ 10473 h 12800"/>
                <a:gd name="T38" fmla="*/ 582 w 9310"/>
                <a:gd name="T39" fmla="*/ 10473 h 12800"/>
                <a:gd name="T40" fmla="*/ 582 w 9310"/>
                <a:gd name="T41" fmla="*/ 1184 h 12800"/>
                <a:gd name="T42" fmla="*/ 582 w 9310"/>
                <a:gd name="T43" fmla="*/ 11617 h 12800"/>
                <a:gd name="T44" fmla="*/ 582 w 9310"/>
                <a:gd name="T45" fmla="*/ 11055 h 12800"/>
                <a:gd name="T46" fmla="*/ 8728 w 9310"/>
                <a:gd name="T47" fmla="*/ 11055 h 12800"/>
                <a:gd name="T48" fmla="*/ 8728 w 9310"/>
                <a:gd name="T49" fmla="*/ 11616 h 12800"/>
                <a:gd name="T50" fmla="*/ 8081 w 9310"/>
                <a:gd name="T51" fmla="*/ 12218 h 12800"/>
                <a:gd name="T52" fmla="*/ 1229 w 9310"/>
                <a:gd name="T53" fmla="*/ 12218 h 12800"/>
                <a:gd name="T54" fmla="*/ 582 w 9310"/>
                <a:gd name="T55" fmla="*/ 1161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10" h="12800">
                  <a:moveTo>
                    <a:pt x="4190" y="11607"/>
                  </a:moveTo>
                  <a:cubicBezTo>
                    <a:pt x="4190" y="11848"/>
                    <a:pt x="4391" y="12044"/>
                    <a:pt x="4640" y="12044"/>
                  </a:cubicBezTo>
                  <a:cubicBezTo>
                    <a:pt x="4889" y="12044"/>
                    <a:pt x="5091" y="11848"/>
                    <a:pt x="5091" y="11607"/>
                  </a:cubicBezTo>
                  <a:cubicBezTo>
                    <a:pt x="5091" y="11366"/>
                    <a:pt x="4889" y="11171"/>
                    <a:pt x="4640" y="11171"/>
                  </a:cubicBezTo>
                  <a:cubicBezTo>
                    <a:pt x="4391" y="11171"/>
                    <a:pt x="4190" y="11366"/>
                    <a:pt x="4190" y="11607"/>
                  </a:cubicBezTo>
                  <a:close/>
                  <a:moveTo>
                    <a:pt x="8110" y="12800"/>
                  </a:moveTo>
                  <a:cubicBezTo>
                    <a:pt x="8110" y="12800"/>
                    <a:pt x="9310" y="12800"/>
                    <a:pt x="9310" y="11636"/>
                  </a:cubicBezTo>
                  <a:lnTo>
                    <a:pt x="9310" y="1164"/>
                  </a:lnTo>
                  <a:cubicBezTo>
                    <a:pt x="9310" y="0"/>
                    <a:pt x="8110" y="0"/>
                    <a:pt x="8110" y="0"/>
                  </a:cubicBezTo>
                  <a:lnTo>
                    <a:pt x="1200" y="0"/>
                  </a:lnTo>
                  <a:cubicBezTo>
                    <a:pt x="1200" y="0"/>
                    <a:pt x="0" y="0"/>
                    <a:pt x="0" y="1164"/>
                  </a:cubicBezTo>
                  <a:lnTo>
                    <a:pt x="0" y="11636"/>
                  </a:lnTo>
                  <a:cubicBezTo>
                    <a:pt x="0" y="12800"/>
                    <a:pt x="1200" y="12800"/>
                    <a:pt x="1200" y="12800"/>
                  </a:cubicBezTo>
                  <a:lnTo>
                    <a:pt x="8110" y="12800"/>
                  </a:lnTo>
                  <a:close/>
                  <a:moveTo>
                    <a:pt x="582" y="1184"/>
                  </a:moveTo>
                  <a:cubicBezTo>
                    <a:pt x="582" y="582"/>
                    <a:pt x="1229" y="582"/>
                    <a:pt x="1229" y="582"/>
                  </a:cubicBezTo>
                  <a:lnTo>
                    <a:pt x="8081" y="582"/>
                  </a:lnTo>
                  <a:cubicBezTo>
                    <a:pt x="8081" y="582"/>
                    <a:pt x="8728" y="582"/>
                    <a:pt x="8728" y="1184"/>
                  </a:cubicBezTo>
                  <a:lnTo>
                    <a:pt x="8728" y="10473"/>
                  </a:lnTo>
                  <a:lnTo>
                    <a:pt x="582" y="10473"/>
                  </a:lnTo>
                  <a:lnTo>
                    <a:pt x="582" y="1184"/>
                  </a:lnTo>
                  <a:close/>
                  <a:moveTo>
                    <a:pt x="582" y="11617"/>
                  </a:moveTo>
                  <a:lnTo>
                    <a:pt x="582" y="11055"/>
                  </a:lnTo>
                  <a:lnTo>
                    <a:pt x="8728" y="11055"/>
                  </a:lnTo>
                  <a:lnTo>
                    <a:pt x="8728" y="11616"/>
                  </a:lnTo>
                  <a:cubicBezTo>
                    <a:pt x="8728" y="12218"/>
                    <a:pt x="8081" y="12218"/>
                    <a:pt x="8081" y="12218"/>
                  </a:cubicBezTo>
                  <a:lnTo>
                    <a:pt x="1229" y="12218"/>
                  </a:lnTo>
                  <a:cubicBezTo>
                    <a:pt x="1229" y="12218"/>
                    <a:pt x="582" y="12218"/>
                    <a:pt x="582" y="11617"/>
                  </a:cubicBezTo>
                  <a:close/>
                </a:path>
              </a:pathLst>
            </a:custGeom>
            <a:solidFill>
              <a:schemeClr val="tx1"/>
            </a:solidFill>
            <a:ln>
              <a:solidFill>
                <a:schemeClr val="tx1"/>
              </a:solidFill>
            </a:ln>
          </p:spPr>
        </p:sp>
      </p:grpSp>
      <p:sp>
        <p:nvSpPr>
          <p:cNvPr id="29" name="文本框 28">
            <a:extLst>
              <a:ext uri="{FF2B5EF4-FFF2-40B4-BE49-F238E27FC236}">
                <a16:creationId xmlns:a16="http://schemas.microsoft.com/office/drawing/2014/main" id="{7358DA2F-C2B1-42B8-A77E-E14C7A765E71}"/>
              </a:ext>
            </a:extLst>
          </p:cNvPr>
          <p:cNvSpPr txBox="1"/>
          <p:nvPr/>
        </p:nvSpPr>
        <p:spPr>
          <a:xfrm>
            <a:off x="4038862" y="1578026"/>
            <a:ext cx="3376981" cy="707886"/>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Smartphones need to serve </a:t>
            </a:r>
            <a:r>
              <a:rPr lang="en-US" altLang="zh-CN" sz="2000" b="1" dirty="0">
                <a:solidFill>
                  <a:srgbClr val="FF0000"/>
                </a:solidFill>
                <a:latin typeface="Arial" panose="020B0604020202020204" pitchFamily="34" charset="0"/>
                <a:cs typeface="Arial" panose="020B0604020202020204" pitchFamily="34" charset="0"/>
              </a:rPr>
              <a:t>display function </a:t>
            </a:r>
            <a:endParaRPr lang="zh-CN" altLang="en-US" sz="2000" b="1" dirty="0">
              <a:solidFill>
                <a:srgbClr val="FF0000"/>
              </a:solidFill>
              <a:latin typeface="Arial" panose="020B0604020202020204" pitchFamily="34" charset="0"/>
              <a:cs typeface="Arial" panose="020B0604020202020204" pitchFamily="34" charset="0"/>
            </a:endParaRPr>
          </a:p>
        </p:txBody>
      </p:sp>
      <p:grpSp>
        <p:nvGrpSpPr>
          <p:cNvPr id="32" name="组合 31">
            <a:extLst>
              <a:ext uri="{FF2B5EF4-FFF2-40B4-BE49-F238E27FC236}">
                <a16:creationId xmlns:a16="http://schemas.microsoft.com/office/drawing/2014/main" id="{A041D24F-F380-4BC7-B318-9E8E7E10177F}"/>
              </a:ext>
            </a:extLst>
          </p:cNvPr>
          <p:cNvGrpSpPr>
            <a:grpSpLocks noChangeAspect="1"/>
          </p:cNvGrpSpPr>
          <p:nvPr/>
        </p:nvGrpSpPr>
        <p:grpSpPr>
          <a:xfrm>
            <a:off x="7415843" y="2285912"/>
            <a:ext cx="3403966" cy="2520000"/>
            <a:chOff x="2789935" y="2178303"/>
            <a:chExt cx="1616684" cy="1196850"/>
          </a:xfrm>
        </p:grpSpPr>
        <p:pic>
          <p:nvPicPr>
            <p:cNvPr id="33" name="图片 32">
              <a:extLst>
                <a:ext uri="{FF2B5EF4-FFF2-40B4-BE49-F238E27FC236}">
                  <a16:creationId xmlns:a16="http://schemas.microsoft.com/office/drawing/2014/main" id="{B56D2D66-9B66-4515-B813-427EF42678DE}"/>
                </a:ext>
              </a:extLst>
            </p:cNvPr>
            <p:cNvPicPr>
              <a:picLocks noChangeAspect="1"/>
            </p:cNvPicPr>
            <p:nvPr/>
          </p:nvPicPr>
          <p:blipFill rotWithShape="1">
            <a:blip r:embed="rId5">
              <a:clrChange>
                <a:clrFrom>
                  <a:srgbClr val="5E5E5E">
                    <a:alpha val="36863"/>
                  </a:srgbClr>
                </a:clrFrom>
                <a:clrTo>
                  <a:srgbClr val="5E5E5E">
                    <a:alpha val="0"/>
                  </a:srgbClr>
                </a:clrTo>
              </a:clrChange>
            </a:blip>
            <a:srcRect r="1677"/>
            <a:stretch/>
          </p:blipFill>
          <p:spPr>
            <a:xfrm>
              <a:off x="2789935" y="2178303"/>
              <a:ext cx="951007" cy="1196850"/>
            </a:xfrm>
            <a:prstGeom prst="rect">
              <a:avLst/>
            </a:prstGeom>
          </p:spPr>
        </p:pic>
        <p:pic>
          <p:nvPicPr>
            <p:cNvPr id="34" name="图片 33">
              <a:extLst>
                <a:ext uri="{FF2B5EF4-FFF2-40B4-BE49-F238E27FC236}">
                  <a16:creationId xmlns:a16="http://schemas.microsoft.com/office/drawing/2014/main" id="{1B742E40-0245-4381-9EF5-0C1C96B754D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21986" y="2480272"/>
              <a:ext cx="484633" cy="240792"/>
            </a:xfrm>
            <a:prstGeom prst="rect">
              <a:avLst/>
            </a:prstGeom>
          </p:spPr>
        </p:pic>
        <p:cxnSp>
          <p:nvCxnSpPr>
            <p:cNvPr id="35" name="直接连接符 34">
              <a:extLst>
                <a:ext uri="{FF2B5EF4-FFF2-40B4-BE49-F238E27FC236}">
                  <a16:creationId xmlns:a16="http://schemas.microsoft.com/office/drawing/2014/main" id="{FD3D2AE0-6269-452E-BDBE-E5573AD21A01}"/>
                </a:ext>
              </a:extLst>
            </p:cNvPr>
            <p:cNvCxnSpPr>
              <a:cxnSpLocks/>
            </p:cNvCxnSpPr>
            <p:nvPr/>
          </p:nvCxnSpPr>
          <p:spPr>
            <a:xfrm>
              <a:off x="3408680" y="2413000"/>
              <a:ext cx="57426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321EA1C-D7DF-41E2-AD5E-F5CA8D9484DA}"/>
                </a:ext>
              </a:extLst>
            </p:cNvPr>
            <p:cNvCxnSpPr>
              <a:cxnSpLocks/>
            </p:cNvCxnSpPr>
            <p:nvPr/>
          </p:nvCxnSpPr>
          <p:spPr>
            <a:xfrm>
              <a:off x="3341879" y="2531072"/>
              <a:ext cx="559561" cy="2407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1" name="直接箭头连接符 30">
            <a:extLst>
              <a:ext uri="{FF2B5EF4-FFF2-40B4-BE49-F238E27FC236}">
                <a16:creationId xmlns:a16="http://schemas.microsoft.com/office/drawing/2014/main" id="{AE0BAEDB-E381-45CE-8F06-3EE922EFD5EC}"/>
              </a:ext>
            </a:extLst>
          </p:cNvPr>
          <p:cNvCxnSpPr/>
          <p:nvPr/>
        </p:nvCxnSpPr>
        <p:spPr>
          <a:xfrm>
            <a:off x="6092832" y="3548746"/>
            <a:ext cx="67376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B6E03B34-844D-4341-B887-022009CAC294}"/>
              </a:ext>
            </a:extLst>
          </p:cNvPr>
          <p:cNvSpPr txBox="1"/>
          <p:nvPr/>
        </p:nvSpPr>
        <p:spPr>
          <a:xfrm>
            <a:off x="7179654" y="5131505"/>
            <a:ext cx="4920092" cy="461665"/>
          </a:xfrm>
          <a:prstGeom prst="rect">
            <a:avLst/>
          </a:prstGeom>
          <a:noFill/>
        </p:spPr>
        <p:txBody>
          <a:bodyPr wrap="square" rtlCol="0">
            <a:spAutoFit/>
          </a:bodyPr>
          <a:lstStyle/>
          <a:p>
            <a:pPr algn="ctr"/>
            <a:r>
              <a:rPr lang="en-US" altLang="zh-CN" sz="2400" b="1" dirty="0">
                <a:solidFill>
                  <a:schemeClr val="accent1"/>
                </a:solidFill>
                <a:latin typeface="Arial" panose="020B0604020202020204" pitchFamily="34" charset="0"/>
                <a:cs typeface="Arial" panose="020B0604020202020204" pitchFamily="34" charset="0"/>
              </a:rPr>
              <a:t>Use earphones to track motion!</a:t>
            </a:r>
            <a:endParaRPr lang="zh-CN" altLang="en-US" sz="2400" b="1" dirty="0">
              <a:solidFill>
                <a:schemeClr val="accent1"/>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9</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Earphone-based motion tracking</a:t>
            </a:r>
            <a:endParaRPr lang="zh-CN" altLang="en-US" dirty="0"/>
          </a:p>
          <a:p>
            <a:endParaRPr lang="zh-CN" altLang="en-US" dirty="0"/>
          </a:p>
        </p:txBody>
      </p:sp>
      <p:sp>
        <p:nvSpPr>
          <p:cNvPr id="30" name="文本框 29">
            <a:extLst>
              <a:ext uri="{FF2B5EF4-FFF2-40B4-BE49-F238E27FC236}">
                <a16:creationId xmlns:a16="http://schemas.microsoft.com/office/drawing/2014/main" id="{9CBF3C1B-3A5A-4D32-A701-AA714E82A075}"/>
              </a:ext>
            </a:extLst>
          </p:cNvPr>
          <p:cNvSpPr txBox="1"/>
          <p:nvPr/>
        </p:nvSpPr>
        <p:spPr>
          <a:xfrm>
            <a:off x="650845" y="552583"/>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3</a:t>
            </a:r>
            <a:endParaRPr lang="zh-CN" alt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08333E-7 1.48148E-6 L 0.12187 0.23727 " pathEditMode="relative" rAng="0" ptsTypes="AA">
                                      <p:cBhvr>
                                        <p:cTn id="20" dur="1000" fill="hold"/>
                                        <p:tgtEl>
                                          <p:spTgt spid="20"/>
                                        </p:tgtEl>
                                        <p:attrNameLst>
                                          <p:attrName>ppt_x</p:attrName>
                                          <p:attrName>ppt_y</p:attrName>
                                        </p:attrNameLst>
                                      </p:cBhvr>
                                      <p:rCtr x="6094" y="11852"/>
                                    </p:animMotion>
                                  </p:childTnLst>
                                  <p:subTnLst>
                                    <p:animClr clrSpc="rgb" dir="cw">
                                      <p:cBhvr override="childStyle">
                                        <p:cTn dur="1" fill="hold" display="0" masterRel="nextClick" afterEffect="1"/>
                                        <p:tgtEl>
                                          <p:spTgt spid="20"/>
                                        </p:tgtEl>
                                        <p:attrNameLst>
                                          <p:attrName>ppt_c</p:attrName>
                                        </p:attrNameLst>
                                      </p:cBhvr>
                                      <p:to>
                                        <a:schemeClr val="bg2"/>
                                      </p:to>
                                    </p:animClr>
                                  </p:subTnLst>
                                </p:cTn>
                              </p:par>
                              <p:par>
                                <p:cTn id="21" presetID="10" presetClass="exit" presetSubtype="0" fill="hold" nodeType="withEffect">
                                  <p:stCondLst>
                                    <p:cond delay="600"/>
                                  </p:stCondLst>
                                  <p:childTnLst>
                                    <p:animEffect transition="out" filter="fade">
                                      <p:cBhvr>
                                        <p:cTn id="22" dur="1000"/>
                                        <p:tgtEl>
                                          <p:spTgt spid="20"/>
                                        </p:tgtEl>
                                      </p:cBhvr>
                                    </p:animEffect>
                                    <p:set>
                                      <p:cBhvr>
                                        <p:cTn id="23" dur="1" fill="hold">
                                          <p:stCondLst>
                                            <p:cond delay="9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D8B108-329C-4399-92BB-B82E7E21716F}"/>
              </a:ext>
            </a:extLst>
          </p:cNvPr>
          <p:cNvSpPr txBox="1">
            <a:spLocks/>
          </p:cNvSpPr>
          <p:nvPr/>
        </p:nvSpPr>
        <p:spPr>
          <a:xfrm>
            <a:off x="609600" y="1806999"/>
            <a:ext cx="10972800" cy="1471979"/>
          </a:xfrm>
          <a:prstGeom prst="rect">
            <a:avLst/>
          </a:prstGeom>
        </p:spPr>
        <p:txBody>
          <a:bodyPr vert="horz" wrap="square" lIns="365760" tIns="45720" rIns="365760" bIns="45720" rtlCol="0" anchor="t">
            <a:noAutofit/>
          </a:bodyPr>
          <a:lstStyle>
            <a:lvl1pPr algn="l" defTabSz="914400" rtl="0" eaLnBrk="1" latinLnBrk="0" hangingPunct="1">
              <a:lnSpc>
                <a:spcPct val="100000"/>
              </a:lnSpc>
              <a:spcBef>
                <a:spcPct val="0"/>
              </a:spcBef>
              <a:buNone/>
              <a:defRPr sz="6000" b="1" i="0" kern="1200" cap="all" baseline="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j-cs"/>
              </a:rPr>
              <a:t>Challenges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j-cs"/>
              </a:rPr>
              <a:t>&amp; Solutions</a:t>
            </a:r>
            <a:endParaRPr kumimoji="0" lang="en-US" sz="138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81304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612B71E-5E30-4EF3-B537-ED512F812C8A}"/>
              </a:ext>
            </a:extLst>
          </p:cNvPr>
          <p:cNvSpPr txBox="1"/>
          <p:nvPr/>
        </p:nvSpPr>
        <p:spPr>
          <a:xfrm>
            <a:off x="449322" y="1343025"/>
            <a:ext cx="9067455" cy="2543966"/>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rPr>
              <a:t>Strong self-interference in wired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Large frequency offset in wireless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Narrow bandwidth</a:t>
            </a:r>
            <a:endParaRPr kumimoji="0" lang="zh-CN" altLang="en-US"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占位符 3"/>
          <p:cNvSpPr>
            <a:spLocks noGrp="1"/>
          </p:cNvSpPr>
          <p:nvPr>
            <p:ph type="body" sz="quarter" idx="14"/>
          </p:nvPr>
        </p:nvSpPr>
        <p:spPr/>
        <p:txBody>
          <a:bodyPr>
            <a:normAutofit lnSpcReduction="10000"/>
          </a:bodyPr>
          <a:lstStyle/>
          <a:p>
            <a:pPr lvl="0"/>
            <a:r>
              <a:rPr lang="en-US" altLang="zh-CN" kern="0" dirty="0">
                <a:solidFill>
                  <a:prstClr val="black"/>
                </a:solidFill>
                <a:ea typeface="微软雅黑" panose="020B0503020204020204" pitchFamily="34" charset="-122"/>
              </a:rPr>
              <a:t>Challenges</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55662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图片 59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302" y="5582845"/>
            <a:ext cx="2312652" cy="598191"/>
          </a:xfrm>
          <a:prstGeom prst="rect">
            <a:avLst/>
          </a:prstGeom>
        </p:spPr>
      </p:pic>
      <p:sp>
        <p:nvSpPr>
          <p:cNvPr id="567" name="右箭头 566"/>
          <p:cNvSpPr/>
          <p:nvPr/>
        </p:nvSpPr>
        <p:spPr>
          <a:xfrm>
            <a:off x="7156364" y="5775667"/>
            <a:ext cx="405551" cy="257274"/>
          </a:xfrm>
          <a:prstGeom prst="rightArrow">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8" name="椭圆 471">
            <a:extLst>
              <a:ext uri="{FF2B5EF4-FFF2-40B4-BE49-F238E27FC236}">
                <a16:creationId xmlns:a16="http://schemas.microsoft.com/office/drawing/2014/main" id="{0F17923A-9B22-4989-8607-220251942181}"/>
              </a:ext>
            </a:extLst>
          </p:cNvPr>
          <p:cNvSpPr/>
          <p:nvPr/>
        </p:nvSpPr>
        <p:spPr>
          <a:xfrm>
            <a:off x="7828260"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9" name="椭圆 482">
            <a:extLst>
              <a:ext uri="{FF2B5EF4-FFF2-40B4-BE49-F238E27FC236}">
                <a16:creationId xmlns:a16="http://schemas.microsoft.com/office/drawing/2014/main" id="{8B5DA975-D0D3-4240-BBF5-58211EA48E80}"/>
              </a:ext>
            </a:extLst>
          </p:cNvPr>
          <p:cNvSpPr/>
          <p:nvPr/>
        </p:nvSpPr>
        <p:spPr>
          <a:xfrm>
            <a:off x="7992928"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0" name="椭圆 483">
            <a:extLst>
              <a:ext uri="{FF2B5EF4-FFF2-40B4-BE49-F238E27FC236}">
                <a16:creationId xmlns:a16="http://schemas.microsoft.com/office/drawing/2014/main" id="{24364455-073E-4329-922C-091CFCCADC62}"/>
              </a:ext>
            </a:extLst>
          </p:cNvPr>
          <p:cNvSpPr/>
          <p:nvPr/>
        </p:nvSpPr>
        <p:spPr>
          <a:xfrm>
            <a:off x="8166423"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1" name="椭圆 484">
            <a:extLst>
              <a:ext uri="{FF2B5EF4-FFF2-40B4-BE49-F238E27FC236}">
                <a16:creationId xmlns:a16="http://schemas.microsoft.com/office/drawing/2014/main" id="{585BC77C-A727-42D9-A6E8-E848E896C504}"/>
              </a:ext>
            </a:extLst>
          </p:cNvPr>
          <p:cNvSpPr/>
          <p:nvPr/>
        </p:nvSpPr>
        <p:spPr>
          <a:xfrm>
            <a:off x="832467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2" name="椭圆 485">
            <a:extLst>
              <a:ext uri="{FF2B5EF4-FFF2-40B4-BE49-F238E27FC236}">
                <a16:creationId xmlns:a16="http://schemas.microsoft.com/office/drawing/2014/main" id="{D2F3FC45-4CEE-4E5F-B4A0-A4160B031136}"/>
              </a:ext>
            </a:extLst>
          </p:cNvPr>
          <p:cNvSpPr/>
          <p:nvPr/>
        </p:nvSpPr>
        <p:spPr>
          <a:xfrm>
            <a:off x="849055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3" name="椭圆 486">
            <a:extLst>
              <a:ext uri="{FF2B5EF4-FFF2-40B4-BE49-F238E27FC236}">
                <a16:creationId xmlns:a16="http://schemas.microsoft.com/office/drawing/2014/main" id="{D73FDFAE-563D-4C2A-8CB7-A4306F2F43BA}"/>
              </a:ext>
            </a:extLst>
          </p:cNvPr>
          <p:cNvSpPr/>
          <p:nvPr/>
        </p:nvSpPr>
        <p:spPr>
          <a:xfrm>
            <a:off x="866404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4" name="椭圆 486">
            <a:extLst>
              <a:ext uri="{FF2B5EF4-FFF2-40B4-BE49-F238E27FC236}">
                <a16:creationId xmlns:a16="http://schemas.microsoft.com/office/drawing/2014/main" id="{9B5A74ED-B4F9-4198-9D11-0A95193EC113}"/>
              </a:ext>
            </a:extLst>
          </p:cNvPr>
          <p:cNvSpPr/>
          <p:nvPr/>
        </p:nvSpPr>
        <p:spPr>
          <a:xfrm>
            <a:off x="8821546"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5" name="椭圆 416">
            <a:extLst>
              <a:ext uri="{FF2B5EF4-FFF2-40B4-BE49-F238E27FC236}">
                <a16:creationId xmlns:a16="http://schemas.microsoft.com/office/drawing/2014/main" id="{189B6B87-8006-436C-9C58-22375DA6ED54}"/>
              </a:ext>
            </a:extLst>
          </p:cNvPr>
          <p:cNvSpPr/>
          <p:nvPr/>
        </p:nvSpPr>
        <p:spPr>
          <a:xfrm>
            <a:off x="7827540"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6" name="椭圆 421">
            <a:extLst>
              <a:ext uri="{FF2B5EF4-FFF2-40B4-BE49-F238E27FC236}">
                <a16:creationId xmlns:a16="http://schemas.microsoft.com/office/drawing/2014/main" id="{EE73F8B9-61A7-4CC1-B68E-7933F2C1731A}"/>
              </a:ext>
            </a:extLst>
          </p:cNvPr>
          <p:cNvSpPr/>
          <p:nvPr/>
        </p:nvSpPr>
        <p:spPr>
          <a:xfrm>
            <a:off x="7820345"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7" name="椭圆 427">
            <a:extLst>
              <a:ext uri="{FF2B5EF4-FFF2-40B4-BE49-F238E27FC236}">
                <a16:creationId xmlns:a16="http://schemas.microsoft.com/office/drawing/2014/main" id="{9445E269-AB4E-4191-8D36-2DE6545A922E}"/>
              </a:ext>
            </a:extLst>
          </p:cNvPr>
          <p:cNvSpPr/>
          <p:nvPr/>
        </p:nvSpPr>
        <p:spPr>
          <a:xfrm>
            <a:off x="799220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8" name="椭圆 428">
            <a:extLst>
              <a:ext uri="{FF2B5EF4-FFF2-40B4-BE49-F238E27FC236}">
                <a16:creationId xmlns:a16="http://schemas.microsoft.com/office/drawing/2014/main" id="{123CF0A1-D852-4F5F-AA1B-19DF6B7F3DD8}"/>
              </a:ext>
            </a:extLst>
          </p:cNvPr>
          <p:cNvSpPr/>
          <p:nvPr/>
        </p:nvSpPr>
        <p:spPr>
          <a:xfrm>
            <a:off x="816570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9" name="椭圆 429">
            <a:extLst>
              <a:ext uri="{FF2B5EF4-FFF2-40B4-BE49-F238E27FC236}">
                <a16:creationId xmlns:a16="http://schemas.microsoft.com/office/drawing/2014/main" id="{B565ED15-4E92-49B0-8E0D-344D514559A5}"/>
              </a:ext>
            </a:extLst>
          </p:cNvPr>
          <p:cNvSpPr/>
          <p:nvPr/>
        </p:nvSpPr>
        <p:spPr>
          <a:xfrm>
            <a:off x="832395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0" name="椭圆 430">
            <a:extLst>
              <a:ext uri="{FF2B5EF4-FFF2-40B4-BE49-F238E27FC236}">
                <a16:creationId xmlns:a16="http://schemas.microsoft.com/office/drawing/2014/main" id="{2114073C-F2BA-4458-B635-BB1298C59D62}"/>
              </a:ext>
            </a:extLst>
          </p:cNvPr>
          <p:cNvSpPr/>
          <p:nvPr/>
        </p:nvSpPr>
        <p:spPr>
          <a:xfrm>
            <a:off x="848983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1" name="椭圆 431">
            <a:extLst>
              <a:ext uri="{FF2B5EF4-FFF2-40B4-BE49-F238E27FC236}">
                <a16:creationId xmlns:a16="http://schemas.microsoft.com/office/drawing/2014/main" id="{9A89F130-FDAE-4EF2-A0A6-1FBBE1C3141D}"/>
              </a:ext>
            </a:extLst>
          </p:cNvPr>
          <p:cNvSpPr/>
          <p:nvPr/>
        </p:nvSpPr>
        <p:spPr>
          <a:xfrm>
            <a:off x="8663327"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2" name="椭圆 432">
            <a:extLst>
              <a:ext uri="{FF2B5EF4-FFF2-40B4-BE49-F238E27FC236}">
                <a16:creationId xmlns:a16="http://schemas.microsoft.com/office/drawing/2014/main" id="{5EDD7C07-8A53-4053-9A8C-930EBB41A109}"/>
              </a:ext>
            </a:extLst>
          </p:cNvPr>
          <p:cNvSpPr/>
          <p:nvPr/>
        </p:nvSpPr>
        <p:spPr>
          <a:xfrm>
            <a:off x="798501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3" name="椭圆 433">
            <a:extLst>
              <a:ext uri="{FF2B5EF4-FFF2-40B4-BE49-F238E27FC236}">
                <a16:creationId xmlns:a16="http://schemas.microsoft.com/office/drawing/2014/main" id="{7FE4DCC4-E3EE-4235-BA9E-AFFC1C93B802}"/>
              </a:ext>
            </a:extLst>
          </p:cNvPr>
          <p:cNvSpPr/>
          <p:nvPr/>
        </p:nvSpPr>
        <p:spPr>
          <a:xfrm>
            <a:off x="815850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4" name="椭圆 434">
            <a:extLst>
              <a:ext uri="{FF2B5EF4-FFF2-40B4-BE49-F238E27FC236}">
                <a16:creationId xmlns:a16="http://schemas.microsoft.com/office/drawing/2014/main" id="{8E903F03-A237-429E-972C-6A0D25D36AED}"/>
              </a:ext>
            </a:extLst>
          </p:cNvPr>
          <p:cNvSpPr/>
          <p:nvPr/>
        </p:nvSpPr>
        <p:spPr>
          <a:xfrm>
            <a:off x="831676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5" name="椭圆 435">
            <a:extLst>
              <a:ext uri="{FF2B5EF4-FFF2-40B4-BE49-F238E27FC236}">
                <a16:creationId xmlns:a16="http://schemas.microsoft.com/office/drawing/2014/main" id="{A42CEE47-3D9B-4E7B-8E65-3F0EE3CA43D0}"/>
              </a:ext>
            </a:extLst>
          </p:cNvPr>
          <p:cNvSpPr/>
          <p:nvPr/>
        </p:nvSpPr>
        <p:spPr>
          <a:xfrm>
            <a:off x="848263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6" name="椭圆 436">
            <a:extLst>
              <a:ext uri="{FF2B5EF4-FFF2-40B4-BE49-F238E27FC236}">
                <a16:creationId xmlns:a16="http://schemas.microsoft.com/office/drawing/2014/main" id="{F528BD71-55AA-42DB-BD11-3B0DCDE0DB27}"/>
              </a:ext>
            </a:extLst>
          </p:cNvPr>
          <p:cNvSpPr/>
          <p:nvPr/>
        </p:nvSpPr>
        <p:spPr>
          <a:xfrm>
            <a:off x="865613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7" name="椭圆 471">
            <a:extLst>
              <a:ext uri="{FF2B5EF4-FFF2-40B4-BE49-F238E27FC236}">
                <a16:creationId xmlns:a16="http://schemas.microsoft.com/office/drawing/2014/main" id="{57397B2B-ABA6-45F4-8D43-240B67B9C406}"/>
              </a:ext>
            </a:extLst>
          </p:cNvPr>
          <p:cNvSpPr/>
          <p:nvPr/>
        </p:nvSpPr>
        <p:spPr>
          <a:xfrm>
            <a:off x="7816748"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8" name="椭圆 482">
            <a:extLst>
              <a:ext uri="{FF2B5EF4-FFF2-40B4-BE49-F238E27FC236}">
                <a16:creationId xmlns:a16="http://schemas.microsoft.com/office/drawing/2014/main" id="{232D39A4-2A2C-46F2-9F67-B972937F2FA2}"/>
              </a:ext>
            </a:extLst>
          </p:cNvPr>
          <p:cNvSpPr/>
          <p:nvPr/>
        </p:nvSpPr>
        <p:spPr>
          <a:xfrm>
            <a:off x="798141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9" name="椭圆 483">
            <a:extLst>
              <a:ext uri="{FF2B5EF4-FFF2-40B4-BE49-F238E27FC236}">
                <a16:creationId xmlns:a16="http://schemas.microsoft.com/office/drawing/2014/main" id="{701180A6-C40A-4AEE-923D-D9180DFF11C4}"/>
              </a:ext>
            </a:extLst>
          </p:cNvPr>
          <p:cNvSpPr/>
          <p:nvPr/>
        </p:nvSpPr>
        <p:spPr>
          <a:xfrm>
            <a:off x="8154911"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0" name="椭圆 484">
            <a:extLst>
              <a:ext uri="{FF2B5EF4-FFF2-40B4-BE49-F238E27FC236}">
                <a16:creationId xmlns:a16="http://schemas.microsoft.com/office/drawing/2014/main" id="{25093C42-F801-4981-9645-6E2049FD1DCF}"/>
              </a:ext>
            </a:extLst>
          </p:cNvPr>
          <p:cNvSpPr/>
          <p:nvPr/>
        </p:nvSpPr>
        <p:spPr>
          <a:xfrm>
            <a:off x="831316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1" name="椭圆 485">
            <a:extLst>
              <a:ext uri="{FF2B5EF4-FFF2-40B4-BE49-F238E27FC236}">
                <a16:creationId xmlns:a16="http://schemas.microsoft.com/office/drawing/2014/main" id="{EC9E2DF9-6EF5-40C8-B440-9DE63C108673}"/>
              </a:ext>
            </a:extLst>
          </p:cNvPr>
          <p:cNvSpPr/>
          <p:nvPr/>
        </p:nvSpPr>
        <p:spPr>
          <a:xfrm>
            <a:off x="847904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2" name="椭圆 486">
            <a:extLst>
              <a:ext uri="{FF2B5EF4-FFF2-40B4-BE49-F238E27FC236}">
                <a16:creationId xmlns:a16="http://schemas.microsoft.com/office/drawing/2014/main" id="{337A02FC-093A-4B92-96E8-99AA4B66EA38}"/>
              </a:ext>
            </a:extLst>
          </p:cNvPr>
          <p:cNvSpPr/>
          <p:nvPr/>
        </p:nvSpPr>
        <p:spPr>
          <a:xfrm>
            <a:off x="8652535"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3" name="椭圆 401">
            <a:extLst>
              <a:ext uri="{FF2B5EF4-FFF2-40B4-BE49-F238E27FC236}">
                <a16:creationId xmlns:a16="http://schemas.microsoft.com/office/drawing/2014/main" id="{D2B360D9-2557-4127-851A-BB86F164398D}"/>
              </a:ext>
            </a:extLst>
          </p:cNvPr>
          <p:cNvSpPr/>
          <p:nvPr/>
        </p:nvSpPr>
        <p:spPr>
          <a:xfrm>
            <a:off x="8821546"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4" name="椭圆 406">
            <a:extLst>
              <a:ext uri="{FF2B5EF4-FFF2-40B4-BE49-F238E27FC236}">
                <a16:creationId xmlns:a16="http://schemas.microsoft.com/office/drawing/2014/main" id="{BD850C87-C609-4F38-9F90-BBA1174C0101}"/>
              </a:ext>
            </a:extLst>
          </p:cNvPr>
          <p:cNvSpPr/>
          <p:nvPr/>
        </p:nvSpPr>
        <p:spPr>
          <a:xfrm>
            <a:off x="8814351"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5" name="椭圆 456">
            <a:extLst>
              <a:ext uri="{FF2B5EF4-FFF2-40B4-BE49-F238E27FC236}">
                <a16:creationId xmlns:a16="http://schemas.microsoft.com/office/drawing/2014/main" id="{E5FAFB52-FE2E-4F5A-94E0-3EB3FE2F6D6E}"/>
              </a:ext>
            </a:extLst>
          </p:cNvPr>
          <p:cNvSpPr/>
          <p:nvPr/>
        </p:nvSpPr>
        <p:spPr>
          <a:xfrm>
            <a:off x="8810754"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6" name="椭圆 401">
            <a:extLst>
              <a:ext uri="{FF2B5EF4-FFF2-40B4-BE49-F238E27FC236}">
                <a16:creationId xmlns:a16="http://schemas.microsoft.com/office/drawing/2014/main" id="{A48215FC-D421-471F-9904-03C364102D2A}"/>
              </a:ext>
            </a:extLst>
          </p:cNvPr>
          <p:cNvSpPr/>
          <p:nvPr/>
        </p:nvSpPr>
        <p:spPr>
          <a:xfrm>
            <a:off x="900148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7" name="椭圆 406">
            <a:extLst>
              <a:ext uri="{FF2B5EF4-FFF2-40B4-BE49-F238E27FC236}">
                <a16:creationId xmlns:a16="http://schemas.microsoft.com/office/drawing/2014/main" id="{6CC7988D-4E87-4FA8-8BF6-57CFDFC07AE1}"/>
              </a:ext>
            </a:extLst>
          </p:cNvPr>
          <p:cNvSpPr/>
          <p:nvPr/>
        </p:nvSpPr>
        <p:spPr>
          <a:xfrm>
            <a:off x="899428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8" name="椭圆 456">
            <a:extLst>
              <a:ext uri="{FF2B5EF4-FFF2-40B4-BE49-F238E27FC236}">
                <a16:creationId xmlns:a16="http://schemas.microsoft.com/office/drawing/2014/main" id="{B9A17898-08F7-4A25-BDBD-A69596483A23}"/>
              </a:ext>
            </a:extLst>
          </p:cNvPr>
          <p:cNvSpPr/>
          <p:nvPr/>
        </p:nvSpPr>
        <p:spPr>
          <a:xfrm>
            <a:off x="899069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9" name="椭圆 486">
            <a:extLst>
              <a:ext uri="{FF2B5EF4-FFF2-40B4-BE49-F238E27FC236}">
                <a16:creationId xmlns:a16="http://schemas.microsoft.com/office/drawing/2014/main" id="{E7FB1254-48D2-4872-8D19-6316D91004FE}"/>
              </a:ext>
            </a:extLst>
          </p:cNvPr>
          <p:cNvSpPr/>
          <p:nvPr/>
        </p:nvSpPr>
        <p:spPr>
          <a:xfrm>
            <a:off x="900148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57" name="椭圆 401">
            <a:extLst>
              <a:ext uri="{FF2B5EF4-FFF2-40B4-BE49-F238E27FC236}">
                <a16:creationId xmlns:a16="http://schemas.microsoft.com/office/drawing/2014/main" id="{A48215FC-D421-471F-9904-03C364102D2A}"/>
              </a:ext>
            </a:extLst>
          </p:cNvPr>
          <p:cNvSpPr/>
          <p:nvPr/>
        </p:nvSpPr>
        <p:spPr>
          <a:xfrm>
            <a:off x="916150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0" name="椭圆 406">
            <a:extLst>
              <a:ext uri="{FF2B5EF4-FFF2-40B4-BE49-F238E27FC236}">
                <a16:creationId xmlns:a16="http://schemas.microsoft.com/office/drawing/2014/main" id="{6CC7988D-4E87-4FA8-8BF6-57CFDFC07AE1}"/>
              </a:ext>
            </a:extLst>
          </p:cNvPr>
          <p:cNvSpPr/>
          <p:nvPr/>
        </p:nvSpPr>
        <p:spPr>
          <a:xfrm>
            <a:off x="915430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1" name="椭圆 456">
            <a:extLst>
              <a:ext uri="{FF2B5EF4-FFF2-40B4-BE49-F238E27FC236}">
                <a16:creationId xmlns:a16="http://schemas.microsoft.com/office/drawing/2014/main" id="{B9A17898-08F7-4A25-BDBD-A69596483A23}"/>
              </a:ext>
            </a:extLst>
          </p:cNvPr>
          <p:cNvSpPr/>
          <p:nvPr/>
        </p:nvSpPr>
        <p:spPr>
          <a:xfrm>
            <a:off x="915071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2" name="椭圆 486">
            <a:extLst>
              <a:ext uri="{FF2B5EF4-FFF2-40B4-BE49-F238E27FC236}">
                <a16:creationId xmlns:a16="http://schemas.microsoft.com/office/drawing/2014/main" id="{E7FB1254-48D2-4872-8D19-6316D91004FE}"/>
              </a:ext>
            </a:extLst>
          </p:cNvPr>
          <p:cNvSpPr/>
          <p:nvPr/>
        </p:nvSpPr>
        <p:spPr>
          <a:xfrm>
            <a:off x="916150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5" name="椭圆 471">
            <a:extLst>
              <a:ext uri="{FF2B5EF4-FFF2-40B4-BE49-F238E27FC236}">
                <a16:creationId xmlns:a16="http://schemas.microsoft.com/office/drawing/2014/main" id="{0F17923A-9B22-4989-8607-220251942181}"/>
              </a:ext>
            </a:extLst>
          </p:cNvPr>
          <p:cNvSpPr/>
          <p:nvPr/>
        </p:nvSpPr>
        <p:spPr>
          <a:xfrm>
            <a:off x="7835880"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6" name="椭圆 482">
            <a:extLst>
              <a:ext uri="{FF2B5EF4-FFF2-40B4-BE49-F238E27FC236}">
                <a16:creationId xmlns:a16="http://schemas.microsoft.com/office/drawing/2014/main" id="{8B5DA975-D0D3-4240-BBF5-58211EA48E80}"/>
              </a:ext>
            </a:extLst>
          </p:cNvPr>
          <p:cNvSpPr/>
          <p:nvPr/>
        </p:nvSpPr>
        <p:spPr>
          <a:xfrm>
            <a:off x="8000548"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7" name="椭圆 483">
            <a:extLst>
              <a:ext uri="{FF2B5EF4-FFF2-40B4-BE49-F238E27FC236}">
                <a16:creationId xmlns:a16="http://schemas.microsoft.com/office/drawing/2014/main" id="{24364455-073E-4329-922C-091CFCCADC62}"/>
              </a:ext>
            </a:extLst>
          </p:cNvPr>
          <p:cNvSpPr/>
          <p:nvPr/>
        </p:nvSpPr>
        <p:spPr>
          <a:xfrm>
            <a:off x="8174043"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8" name="椭圆 484">
            <a:extLst>
              <a:ext uri="{FF2B5EF4-FFF2-40B4-BE49-F238E27FC236}">
                <a16:creationId xmlns:a16="http://schemas.microsoft.com/office/drawing/2014/main" id="{585BC77C-A727-42D9-A6E8-E848E896C504}"/>
              </a:ext>
            </a:extLst>
          </p:cNvPr>
          <p:cNvSpPr/>
          <p:nvPr/>
        </p:nvSpPr>
        <p:spPr>
          <a:xfrm>
            <a:off x="833229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9" name="椭圆 485">
            <a:extLst>
              <a:ext uri="{FF2B5EF4-FFF2-40B4-BE49-F238E27FC236}">
                <a16:creationId xmlns:a16="http://schemas.microsoft.com/office/drawing/2014/main" id="{D2F3FC45-4CEE-4E5F-B4A0-A4160B031136}"/>
              </a:ext>
            </a:extLst>
          </p:cNvPr>
          <p:cNvSpPr/>
          <p:nvPr/>
        </p:nvSpPr>
        <p:spPr>
          <a:xfrm>
            <a:off x="849817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0" name="椭圆 486">
            <a:extLst>
              <a:ext uri="{FF2B5EF4-FFF2-40B4-BE49-F238E27FC236}">
                <a16:creationId xmlns:a16="http://schemas.microsoft.com/office/drawing/2014/main" id="{D73FDFAE-563D-4C2A-8CB7-A4306F2F43BA}"/>
              </a:ext>
            </a:extLst>
          </p:cNvPr>
          <p:cNvSpPr/>
          <p:nvPr/>
        </p:nvSpPr>
        <p:spPr>
          <a:xfrm>
            <a:off x="867166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1" name="椭圆 486">
            <a:extLst>
              <a:ext uri="{FF2B5EF4-FFF2-40B4-BE49-F238E27FC236}">
                <a16:creationId xmlns:a16="http://schemas.microsoft.com/office/drawing/2014/main" id="{9B5A74ED-B4F9-4198-9D11-0A95193EC113}"/>
              </a:ext>
            </a:extLst>
          </p:cNvPr>
          <p:cNvSpPr/>
          <p:nvPr/>
        </p:nvSpPr>
        <p:spPr>
          <a:xfrm>
            <a:off x="8829166"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2" name="椭圆 486">
            <a:extLst>
              <a:ext uri="{FF2B5EF4-FFF2-40B4-BE49-F238E27FC236}">
                <a16:creationId xmlns:a16="http://schemas.microsoft.com/office/drawing/2014/main" id="{E7FB1254-48D2-4872-8D19-6316D91004FE}"/>
              </a:ext>
            </a:extLst>
          </p:cNvPr>
          <p:cNvSpPr/>
          <p:nvPr/>
        </p:nvSpPr>
        <p:spPr>
          <a:xfrm>
            <a:off x="900910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3" name="椭圆 486">
            <a:extLst>
              <a:ext uri="{FF2B5EF4-FFF2-40B4-BE49-F238E27FC236}">
                <a16:creationId xmlns:a16="http://schemas.microsoft.com/office/drawing/2014/main" id="{E7FB1254-48D2-4872-8D19-6316D91004FE}"/>
              </a:ext>
            </a:extLst>
          </p:cNvPr>
          <p:cNvSpPr/>
          <p:nvPr/>
        </p:nvSpPr>
        <p:spPr>
          <a:xfrm>
            <a:off x="916912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0" name="椭圆 471">
            <a:extLst>
              <a:ext uri="{FF2B5EF4-FFF2-40B4-BE49-F238E27FC236}">
                <a16:creationId xmlns:a16="http://schemas.microsoft.com/office/drawing/2014/main" id="{57397B2B-ABA6-45F4-8D43-240B67B9C406}"/>
              </a:ext>
            </a:extLst>
          </p:cNvPr>
          <p:cNvSpPr/>
          <p:nvPr/>
        </p:nvSpPr>
        <p:spPr>
          <a:xfrm>
            <a:off x="7816748"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1" name="椭圆 482">
            <a:extLst>
              <a:ext uri="{FF2B5EF4-FFF2-40B4-BE49-F238E27FC236}">
                <a16:creationId xmlns:a16="http://schemas.microsoft.com/office/drawing/2014/main" id="{232D39A4-2A2C-46F2-9F67-B972937F2FA2}"/>
              </a:ext>
            </a:extLst>
          </p:cNvPr>
          <p:cNvSpPr/>
          <p:nvPr/>
        </p:nvSpPr>
        <p:spPr>
          <a:xfrm>
            <a:off x="798141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2" name="椭圆 483">
            <a:extLst>
              <a:ext uri="{FF2B5EF4-FFF2-40B4-BE49-F238E27FC236}">
                <a16:creationId xmlns:a16="http://schemas.microsoft.com/office/drawing/2014/main" id="{701180A6-C40A-4AEE-923D-D9180DFF11C4}"/>
              </a:ext>
            </a:extLst>
          </p:cNvPr>
          <p:cNvSpPr/>
          <p:nvPr/>
        </p:nvSpPr>
        <p:spPr>
          <a:xfrm>
            <a:off x="8154911"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3" name="椭圆 484">
            <a:extLst>
              <a:ext uri="{FF2B5EF4-FFF2-40B4-BE49-F238E27FC236}">
                <a16:creationId xmlns:a16="http://schemas.microsoft.com/office/drawing/2014/main" id="{25093C42-F801-4981-9645-6E2049FD1DCF}"/>
              </a:ext>
            </a:extLst>
          </p:cNvPr>
          <p:cNvSpPr/>
          <p:nvPr/>
        </p:nvSpPr>
        <p:spPr>
          <a:xfrm>
            <a:off x="831316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4" name="椭圆 485">
            <a:extLst>
              <a:ext uri="{FF2B5EF4-FFF2-40B4-BE49-F238E27FC236}">
                <a16:creationId xmlns:a16="http://schemas.microsoft.com/office/drawing/2014/main" id="{EC9E2DF9-6EF5-40C8-B440-9DE63C108673}"/>
              </a:ext>
            </a:extLst>
          </p:cNvPr>
          <p:cNvSpPr/>
          <p:nvPr/>
        </p:nvSpPr>
        <p:spPr>
          <a:xfrm>
            <a:off x="847904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5" name="椭圆 486">
            <a:extLst>
              <a:ext uri="{FF2B5EF4-FFF2-40B4-BE49-F238E27FC236}">
                <a16:creationId xmlns:a16="http://schemas.microsoft.com/office/drawing/2014/main" id="{337A02FC-093A-4B92-96E8-99AA4B66EA38}"/>
              </a:ext>
            </a:extLst>
          </p:cNvPr>
          <p:cNvSpPr/>
          <p:nvPr/>
        </p:nvSpPr>
        <p:spPr>
          <a:xfrm>
            <a:off x="8652535"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6" name="椭圆 456">
            <a:extLst>
              <a:ext uri="{FF2B5EF4-FFF2-40B4-BE49-F238E27FC236}">
                <a16:creationId xmlns:a16="http://schemas.microsoft.com/office/drawing/2014/main" id="{E5FAFB52-FE2E-4F5A-94E0-3EB3FE2F6D6E}"/>
              </a:ext>
            </a:extLst>
          </p:cNvPr>
          <p:cNvSpPr/>
          <p:nvPr/>
        </p:nvSpPr>
        <p:spPr>
          <a:xfrm>
            <a:off x="8810754"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7" name="椭圆 456">
            <a:extLst>
              <a:ext uri="{FF2B5EF4-FFF2-40B4-BE49-F238E27FC236}">
                <a16:creationId xmlns:a16="http://schemas.microsoft.com/office/drawing/2014/main" id="{B9A17898-08F7-4A25-BDBD-A69596483A23}"/>
              </a:ext>
            </a:extLst>
          </p:cNvPr>
          <p:cNvSpPr/>
          <p:nvPr/>
        </p:nvSpPr>
        <p:spPr>
          <a:xfrm>
            <a:off x="899069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8" name="椭圆 456">
            <a:extLst>
              <a:ext uri="{FF2B5EF4-FFF2-40B4-BE49-F238E27FC236}">
                <a16:creationId xmlns:a16="http://schemas.microsoft.com/office/drawing/2014/main" id="{B9A17898-08F7-4A25-BDBD-A69596483A23}"/>
              </a:ext>
            </a:extLst>
          </p:cNvPr>
          <p:cNvSpPr/>
          <p:nvPr/>
        </p:nvSpPr>
        <p:spPr>
          <a:xfrm>
            <a:off x="915071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593" name="组合 592"/>
          <p:cNvGrpSpPr/>
          <p:nvPr/>
        </p:nvGrpSpPr>
        <p:grpSpPr>
          <a:xfrm>
            <a:off x="5144230" y="1002883"/>
            <a:ext cx="4171130" cy="3812607"/>
            <a:chOff x="5144230" y="1002883"/>
            <a:chExt cx="4171130" cy="3812607"/>
          </a:xfrm>
        </p:grpSpPr>
        <p:sp>
          <p:nvSpPr>
            <p:cNvPr id="252" name="文本框 251">
              <a:extLst>
                <a:ext uri="{FF2B5EF4-FFF2-40B4-BE49-F238E27FC236}">
                  <a16:creationId xmlns:a16="http://schemas.microsoft.com/office/drawing/2014/main" id="{6C355769-FEE3-43DF-B99E-62D19AAF68F5}"/>
                </a:ext>
              </a:extLst>
            </p:cNvPr>
            <p:cNvSpPr txBox="1"/>
            <p:nvPr/>
          </p:nvSpPr>
          <p:spPr>
            <a:xfrm>
              <a:off x="7401518" y="1024313"/>
              <a:ext cx="19138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Changing Magnetic Field</a:t>
              </a:r>
            </a:p>
          </p:txBody>
        </p:sp>
        <p:grpSp>
          <p:nvGrpSpPr>
            <p:cNvPr id="486" name="组合 485"/>
            <p:cNvGrpSpPr/>
            <p:nvPr/>
          </p:nvGrpSpPr>
          <p:grpSpPr>
            <a:xfrm>
              <a:off x="5144230" y="1002883"/>
              <a:ext cx="4060480" cy="3812607"/>
              <a:chOff x="5094441" y="1414363"/>
              <a:chExt cx="4060480" cy="3812607"/>
            </a:xfrm>
          </p:grpSpPr>
          <p:cxnSp>
            <p:nvCxnSpPr>
              <p:cNvPr id="17" name="直接连接符 16"/>
              <p:cNvCxnSpPr/>
              <p:nvPr/>
            </p:nvCxnSpPr>
            <p:spPr>
              <a:xfrm>
                <a:off x="5218788" y="3148276"/>
                <a:ext cx="639581" cy="1939157"/>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flipH="1">
                <a:off x="6028448" y="3148276"/>
                <a:ext cx="715226" cy="1935238"/>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485" name="组合 484"/>
              <p:cNvGrpSpPr/>
              <p:nvPr/>
            </p:nvGrpSpPr>
            <p:grpSpPr>
              <a:xfrm>
                <a:off x="5094441" y="1414363"/>
                <a:ext cx="4060480" cy="3812607"/>
                <a:chOff x="5094441" y="1414363"/>
                <a:chExt cx="4060480" cy="3812607"/>
              </a:xfrm>
            </p:grpSpPr>
            <p:grpSp>
              <p:nvGrpSpPr>
                <p:cNvPr id="472" name="组合 471"/>
                <p:cNvGrpSpPr/>
                <p:nvPr/>
              </p:nvGrpSpPr>
              <p:grpSpPr>
                <a:xfrm>
                  <a:off x="5094441" y="1414363"/>
                  <a:ext cx="1859622" cy="3812607"/>
                  <a:chOff x="5094441" y="1414363"/>
                  <a:chExt cx="1859622" cy="3812607"/>
                </a:xfrm>
              </p:grpSpPr>
              <p:sp>
                <p:nvSpPr>
                  <p:cNvPr id="2" name="矩形 1"/>
                  <p:cNvSpPr/>
                  <p:nvPr/>
                </p:nvSpPr>
                <p:spPr>
                  <a:xfrm>
                    <a:off x="5856339" y="5083514"/>
                    <a:ext cx="167913" cy="14345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2" name="矩形 211">
                    <a:extLst>
                      <a:ext uri="{FF2B5EF4-FFF2-40B4-BE49-F238E27FC236}">
                        <a16:creationId xmlns:a16="http://schemas.microsoft.com/office/drawing/2014/main" id="{21E73975-8A22-41D8-8F10-DB16F7F726A6}"/>
                      </a:ext>
                    </a:extLst>
                  </p:cNvPr>
                  <p:cNvSpPr/>
                  <p:nvPr/>
                </p:nvSpPr>
                <p:spPr>
                  <a:xfrm>
                    <a:off x="5214393" y="2174613"/>
                    <a:ext cx="1525977" cy="97366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213" name="直接箭头连接符 212">
                    <a:extLst>
                      <a:ext uri="{FF2B5EF4-FFF2-40B4-BE49-F238E27FC236}">
                        <a16:creationId xmlns:a16="http://schemas.microsoft.com/office/drawing/2014/main" id="{8B0ACD9A-9ABF-43A0-88EE-339103457C12}"/>
                      </a:ext>
                    </a:extLst>
                  </p:cNvPr>
                  <p:cNvCxnSpPr>
                    <a:cxnSpLocks/>
                  </p:cNvCxnSpPr>
                  <p:nvPr/>
                </p:nvCxnSpPr>
                <p:spPr>
                  <a:xfrm>
                    <a:off x="5224408" y="2937534"/>
                    <a:ext cx="152597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直接箭头连接符 213">
                    <a:extLst>
                      <a:ext uri="{FF2B5EF4-FFF2-40B4-BE49-F238E27FC236}">
                        <a16:creationId xmlns:a16="http://schemas.microsoft.com/office/drawing/2014/main" id="{4003B078-CBF0-434C-83E6-B914D26525AB}"/>
                      </a:ext>
                    </a:extLst>
                  </p:cNvPr>
                  <p:cNvCxnSpPr>
                    <a:cxnSpLocks/>
                  </p:cNvCxnSpPr>
                  <p:nvPr/>
                </p:nvCxnSpPr>
                <p:spPr>
                  <a:xfrm flipV="1">
                    <a:off x="5406713" y="2174613"/>
                    <a:ext cx="0" cy="9507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 name="文本框 214">
                    <a:extLst>
                      <a:ext uri="{FF2B5EF4-FFF2-40B4-BE49-F238E27FC236}">
                        <a16:creationId xmlns:a16="http://schemas.microsoft.com/office/drawing/2014/main" id="{9A25263E-D2A7-4F06-860B-BFB4E339443A}"/>
                      </a:ext>
                    </a:extLst>
                  </p:cNvPr>
                  <p:cNvSpPr txBox="1"/>
                  <p:nvPr/>
                </p:nvSpPr>
                <p:spPr>
                  <a:xfrm>
                    <a:off x="6509736" y="2843090"/>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t</a:t>
                    </a:r>
                    <a:endParaRPr kumimoji="0" lang="zh-CN" altLang="en-US" sz="1800" b="0"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sp>
                <p:nvSpPr>
                  <p:cNvPr id="216" name="文本框 215">
                    <a:extLst>
                      <a:ext uri="{FF2B5EF4-FFF2-40B4-BE49-F238E27FC236}">
                        <a16:creationId xmlns:a16="http://schemas.microsoft.com/office/drawing/2014/main" id="{90DE509D-52FD-4B32-8583-60B9E463F913}"/>
                      </a:ext>
                    </a:extLst>
                  </p:cNvPr>
                  <p:cNvSpPr txBox="1"/>
                  <p:nvPr/>
                </p:nvSpPr>
                <p:spPr>
                  <a:xfrm>
                    <a:off x="5184472" y="2101516"/>
                    <a:ext cx="2352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i</a:t>
                    </a:r>
                    <a:endParaRPr kumimoji="0" lang="zh-CN" altLang="en-US" sz="1800" b="0"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cxnSp>
                <p:nvCxnSpPr>
                  <p:cNvPr id="220" name="直接连接符 219">
                    <a:extLst>
                      <a:ext uri="{FF2B5EF4-FFF2-40B4-BE49-F238E27FC236}">
                        <a16:creationId xmlns:a16="http://schemas.microsoft.com/office/drawing/2014/main" id="{FABC1F68-F03F-47DF-967B-AA6FC53AD87B}"/>
                      </a:ext>
                    </a:extLst>
                  </p:cNvPr>
                  <p:cNvCxnSpPr>
                    <a:cxnSpLocks/>
                  </p:cNvCxnSpPr>
                  <p:nvPr/>
                </p:nvCxnSpPr>
                <p:spPr>
                  <a:xfrm flipV="1">
                    <a:off x="5400809" y="2305930"/>
                    <a:ext cx="1138812" cy="6379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文本框 245">
                    <a:extLst>
                      <a:ext uri="{FF2B5EF4-FFF2-40B4-BE49-F238E27FC236}">
                        <a16:creationId xmlns:a16="http://schemas.microsoft.com/office/drawing/2014/main" id="{BE92F39A-6FDE-43E8-BA48-7E2E2E5D8767}"/>
                      </a:ext>
                    </a:extLst>
                  </p:cNvPr>
                  <p:cNvSpPr txBox="1"/>
                  <p:nvPr/>
                </p:nvSpPr>
                <p:spPr>
                  <a:xfrm>
                    <a:off x="5094441" y="1414363"/>
                    <a:ext cx="18596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Changing Current</a:t>
                    </a:r>
                    <a:endParaRPr kumimoji="0" lang="zh-CN" altLang="en-US"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grpSp>
            <p:grpSp>
              <p:nvGrpSpPr>
                <p:cNvPr id="484" name="组合 483"/>
                <p:cNvGrpSpPr/>
                <p:nvPr/>
              </p:nvGrpSpPr>
              <p:grpSpPr>
                <a:xfrm>
                  <a:off x="7474477" y="2169378"/>
                  <a:ext cx="1680444" cy="1449301"/>
                  <a:chOff x="7474477" y="2169378"/>
                  <a:chExt cx="1680444" cy="1449301"/>
                </a:xfrm>
              </p:grpSpPr>
              <p:cxnSp>
                <p:nvCxnSpPr>
                  <p:cNvPr id="29" name="连接符: 肘形 28">
                    <a:extLst>
                      <a:ext uri="{FF2B5EF4-FFF2-40B4-BE49-F238E27FC236}">
                        <a16:creationId xmlns:a16="http://schemas.microsoft.com/office/drawing/2014/main" id="{E6DEA838-DD86-4018-9382-C26D62F2B52D}"/>
                      </a:ext>
                    </a:extLst>
                  </p:cNvPr>
                  <p:cNvCxnSpPr/>
                  <p:nvPr/>
                </p:nvCxnSpPr>
                <p:spPr>
                  <a:xfrm rot="5400000">
                    <a:off x="8024541" y="2159141"/>
                    <a:ext cx="3509" cy="2398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7" name="矩形 246">
                    <a:extLst>
                      <a:ext uri="{FF2B5EF4-FFF2-40B4-BE49-F238E27FC236}">
                        <a16:creationId xmlns:a16="http://schemas.microsoft.com/office/drawing/2014/main" id="{2C15C3A3-4787-41D4-B70E-7210000FFA95}"/>
                      </a:ext>
                    </a:extLst>
                  </p:cNvPr>
                  <p:cNvSpPr/>
                  <p:nvPr/>
                </p:nvSpPr>
                <p:spPr>
                  <a:xfrm>
                    <a:off x="7498364" y="2206923"/>
                    <a:ext cx="1525977" cy="973663"/>
                  </a:xfrm>
                  <a:prstGeom prst="rect">
                    <a:avLst/>
                  </a:prstGeom>
                  <a:noFill/>
                  <a:ln w="12700" cap="flat" cmpd="sng" algn="ctr">
                    <a:solidFill>
                      <a:srgbClr val="0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cxnSp>
                <p:nvCxnSpPr>
                  <p:cNvPr id="248" name="直接箭头连接符 247">
                    <a:extLst>
                      <a:ext uri="{FF2B5EF4-FFF2-40B4-BE49-F238E27FC236}">
                        <a16:creationId xmlns:a16="http://schemas.microsoft.com/office/drawing/2014/main" id="{0045BE4C-866C-420A-B5F1-E9436BCECEED}"/>
                      </a:ext>
                    </a:extLst>
                  </p:cNvPr>
                  <p:cNvCxnSpPr>
                    <a:cxnSpLocks/>
                  </p:cNvCxnSpPr>
                  <p:nvPr/>
                </p:nvCxnSpPr>
                <p:spPr>
                  <a:xfrm>
                    <a:off x="7507717" y="2966207"/>
                    <a:ext cx="1525977" cy="0"/>
                  </a:xfrm>
                  <a:prstGeom prst="straightConnector1">
                    <a:avLst/>
                  </a:prstGeom>
                  <a:noFill/>
                  <a:ln w="12700" cap="flat" cmpd="sng" algn="ctr">
                    <a:solidFill>
                      <a:srgbClr val="000000"/>
                    </a:solidFill>
                    <a:prstDash val="solid"/>
                    <a:miter lim="800000"/>
                    <a:tailEnd type="triangle"/>
                  </a:ln>
                  <a:effectLst/>
                </p:spPr>
              </p:cxnSp>
              <p:cxnSp>
                <p:nvCxnSpPr>
                  <p:cNvPr id="249" name="直接箭头连接符 248">
                    <a:extLst>
                      <a:ext uri="{FF2B5EF4-FFF2-40B4-BE49-F238E27FC236}">
                        <a16:creationId xmlns:a16="http://schemas.microsoft.com/office/drawing/2014/main" id="{3D2A9090-4B37-406A-8855-9BC1D2CADA64}"/>
                      </a:ext>
                    </a:extLst>
                  </p:cNvPr>
                  <p:cNvCxnSpPr>
                    <a:cxnSpLocks/>
                  </p:cNvCxnSpPr>
                  <p:nvPr/>
                </p:nvCxnSpPr>
                <p:spPr>
                  <a:xfrm flipV="1">
                    <a:off x="7729890" y="2200798"/>
                    <a:ext cx="0" cy="950758"/>
                  </a:xfrm>
                  <a:prstGeom prst="straightConnector1">
                    <a:avLst/>
                  </a:prstGeom>
                  <a:noFill/>
                  <a:ln w="12700" cap="flat" cmpd="sng" algn="ctr">
                    <a:solidFill>
                      <a:srgbClr val="000000"/>
                    </a:solidFill>
                    <a:prstDash val="solid"/>
                    <a:miter lim="800000"/>
                    <a:tailEnd type="triangle"/>
                  </a:ln>
                  <a:effectLst/>
                </p:spPr>
              </p:cxnSp>
              <p:sp>
                <p:nvSpPr>
                  <p:cNvPr id="250" name="文本框 249">
                    <a:extLst>
                      <a:ext uri="{FF2B5EF4-FFF2-40B4-BE49-F238E27FC236}">
                        <a16:creationId xmlns:a16="http://schemas.microsoft.com/office/drawing/2014/main" id="{AC5A6557-082E-4EE2-9D5D-C285F84E9DEE}"/>
                      </a:ext>
                    </a:extLst>
                  </p:cNvPr>
                  <p:cNvSpPr txBox="1"/>
                  <p:nvPr/>
                </p:nvSpPr>
                <p:spPr>
                  <a:xfrm>
                    <a:off x="8815951" y="2891389"/>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rPr>
                      <a:t>t</a:t>
                    </a:r>
                    <a:endParaRPr kumimoji="0" lang="zh-CN" altLang="en-US"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mc:AlternateContent xmlns:mc="http://schemas.openxmlformats.org/markup-compatibility/2006" xmlns:a14="http://schemas.microsoft.com/office/drawing/2010/main">
                <mc:Choice Requires="a14">
                  <p:sp>
                    <p:nvSpPr>
                      <p:cNvPr id="251" name="文本框 250">
                        <a:extLst>
                          <a:ext uri="{FF2B5EF4-FFF2-40B4-BE49-F238E27FC236}">
                            <a16:creationId xmlns:a16="http://schemas.microsoft.com/office/drawing/2014/main" id="{C3A8260F-026E-4544-98DF-939A8E4119B7}"/>
                          </a:ext>
                        </a:extLst>
                      </p:cNvPr>
                      <p:cNvSpPr txBox="1"/>
                      <p:nvPr/>
                    </p:nvSpPr>
                    <p:spPr>
                      <a:xfrm>
                        <a:off x="7474477" y="2196475"/>
                        <a:ext cx="1605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𝐻</m:t>
                              </m:r>
                            </m:oMath>
                          </m:oMathPara>
                        </a14:m>
                        <a:endParaRPr kumimoji="0" lang="zh-CN" altLang="en-US" sz="14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mc:Choice>
                <mc:Fallback xmlns="">
                  <p:sp>
                    <p:nvSpPr>
                      <p:cNvPr id="251" name="文本框 250">
                        <a:extLst>
                          <a:ext uri="{FF2B5EF4-FFF2-40B4-BE49-F238E27FC236}">
                            <a16:creationId xmlns:a16="http://schemas.microsoft.com/office/drawing/2014/main" id="{C3A8260F-026E-4544-98DF-939A8E4119B7}"/>
                          </a:ext>
                        </a:extLst>
                      </p:cNvPr>
                      <p:cNvSpPr txBox="1">
                        <a:spLocks noRot="1" noChangeAspect="1" noMove="1" noResize="1" noEditPoints="1" noAdjustHandles="1" noChangeArrowheads="1" noChangeShapeType="1" noTextEdit="1"/>
                      </p:cNvSpPr>
                      <p:nvPr/>
                    </p:nvSpPr>
                    <p:spPr>
                      <a:xfrm>
                        <a:off x="7474477" y="2196475"/>
                        <a:ext cx="160541" cy="307777"/>
                      </a:xfrm>
                      <a:prstGeom prst="rect">
                        <a:avLst/>
                      </a:prstGeom>
                      <a:blipFill>
                        <a:blip r:embed="rId4"/>
                        <a:stretch>
                          <a:fillRect r="-62963"/>
                        </a:stretch>
                      </a:blipFill>
                    </p:spPr>
                    <p:txBody>
                      <a:bodyPr/>
                      <a:lstStyle/>
                      <a:p>
                        <a:r>
                          <a:rPr lang="zh-CN" altLang="en-US">
                            <a:noFill/>
                          </a:rPr>
                          <a:t> </a:t>
                        </a:r>
                      </a:p>
                    </p:txBody>
                  </p:sp>
                </mc:Fallback>
              </mc:AlternateContent>
              <p:cxnSp>
                <p:nvCxnSpPr>
                  <p:cNvPr id="253" name="直接连接符 252">
                    <a:extLst>
                      <a:ext uri="{FF2B5EF4-FFF2-40B4-BE49-F238E27FC236}">
                        <a16:creationId xmlns:a16="http://schemas.microsoft.com/office/drawing/2014/main" id="{6807B01C-4E09-4192-A9BE-A94CD93CC3DD}"/>
                      </a:ext>
                    </a:extLst>
                  </p:cNvPr>
                  <p:cNvCxnSpPr>
                    <a:cxnSpLocks/>
                  </p:cNvCxnSpPr>
                  <p:nvPr/>
                </p:nvCxnSpPr>
                <p:spPr>
                  <a:xfrm flipV="1">
                    <a:off x="7739244" y="2326028"/>
                    <a:ext cx="1138812" cy="637932"/>
                  </a:xfrm>
                  <a:prstGeom prst="line">
                    <a:avLst/>
                  </a:prstGeom>
                  <a:noFill/>
                  <a:ln w="25400" cap="flat" cmpd="sng" algn="ctr">
                    <a:solidFill>
                      <a:srgbClr val="000000"/>
                    </a:solidFill>
                    <a:prstDash val="solid"/>
                    <a:miter lim="800000"/>
                  </a:ln>
                  <a:effectLst/>
                </p:spPr>
              </p:cxnSp>
              <p:cxnSp>
                <p:nvCxnSpPr>
                  <p:cNvPr id="295" name="直接连接符 294"/>
                  <p:cNvCxnSpPr/>
                  <p:nvPr/>
                </p:nvCxnSpPr>
                <p:spPr>
                  <a:xfrm>
                    <a:off x="7507106" y="3190860"/>
                    <a:ext cx="275093" cy="427819"/>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9023196" y="3174691"/>
                    <a:ext cx="131725" cy="430864"/>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309" name="直接箭头连接符 308">
                  <a:extLst>
                    <a:ext uri="{FF2B5EF4-FFF2-40B4-BE49-F238E27FC236}">
                      <a16:creationId xmlns:a16="http://schemas.microsoft.com/office/drawing/2014/main" id="{B4CF553C-CE07-4D38-8FAF-C41445B6FCD5}"/>
                    </a:ext>
                  </a:extLst>
                </p:cNvPr>
                <p:cNvCxnSpPr>
                  <a:cxnSpLocks/>
                </p:cNvCxnSpPr>
                <p:nvPr/>
              </p:nvCxnSpPr>
              <p:spPr>
                <a:xfrm>
                  <a:off x="6914712" y="2674841"/>
                  <a:ext cx="482487" cy="8921"/>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487" name="组合 486"/>
          <p:cNvGrpSpPr/>
          <p:nvPr/>
        </p:nvGrpSpPr>
        <p:grpSpPr>
          <a:xfrm>
            <a:off x="9150710" y="1018465"/>
            <a:ext cx="2349472" cy="2391013"/>
            <a:chOff x="9100921" y="1429945"/>
            <a:chExt cx="2349472" cy="2391013"/>
          </a:xfrm>
        </p:grpSpPr>
        <p:cxnSp>
          <p:nvCxnSpPr>
            <p:cNvPr id="279" name="直接箭头连接符 278">
              <a:extLst>
                <a:ext uri="{FF2B5EF4-FFF2-40B4-BE49-F238E27FC236}">
                  <a16:creationId xmlns:a16="http://schemas.microsoft.com/office/drawing/2014/main" id="{FF42C52E-A0C5-4509-9B61-CC3656922B35}"/>
                </a:ext>
              </a:extLst>
            </p:cNvPr>
            <p:cNvCxnSpPr>
              <a:cxnSpLocks/>
            </p:cNvCxnSpPr>
            <p:nvPr/>
          </p:nvCxnSpPr>
          <p:spPr>
            <a:xfrm>
              <a:off x="9638583" y="2968330"/>
              <a:ext cx="1525977" cy="0"/>
            </a:xfrm>
            <a:prstGeom prst="straightConnector1">
              <a:avLst/>
            </a:prstGeom>
            <a:noFill/>
            <a:ln w="12700" cap="flat" cmpd="sng" algn="ctr">
              <a:solidFill>
                <a:srgbClr val="000000"/>
              </a:solidFill>
              <a:prstDash val="solid"/>
              <a:miter lim="800000"/>
              <a:tailEnd type="triangle"/>
            </a:ln>
            <a:effectLst/>
          </p:spPr>
        </p:cxnSp>
        <p:cxnSp>
          <p:nvCxnSpPr>
            <p:cNvPr id="280" name="直接箭头连接符 279">
              <a:extLst>
                <a:ext uri="{FF2B5EF4-FFF2-40B4-BE49-F238E27FC236}">
                  <a16:creationId xmlns:a16="http://schemas.microsoft.com/office/drawing/2014/main" id="{23C605B9-D14E-45F2-AB47-5875F5095338}"/>
                </a:ext>
              </a:extLst>
            </p:cNvPr>
            <p:cNvCxnSpPr>
              <a:cxnSpLocks/>
            </p:cNvCxnSpPr>
            <p:nvPr/>
          </p:nvCxnSpPr>
          <p:spPr>
            <a:xfrm flipV="1">
              <a:off x="9851568" y="2189628"/>
              <a:ext cx="0" cy="950758"/>
            </a:xfrm>
            <a:prstGeom prst="straightConnector1">
              <a:avLst/>
            </a:prstGeom>
            <a:noFill/>
            <a:ln w="12700" cap="flat" cmpd="sng" algn="ctr">
              <a:solidFill>
                <a:srgbClr val="000000"/>
              </a:solidFill>
              <a:prstDash val="solid"/>
              <a:miter lim="800000"/>
              <a:tailEnd type="triangle"/>
            </a:ln>
            <a:effectLst/>
          </p:spPr>
        </p:cxnSp>
        <p:sp>
          <p:nvSpPr>
            <p:cNvPr id="283" name="文本框 282">
              <a:extLst>
                <a:ext uri="{FF2B5EF4-FFF2-40B4-BE49-F238E27FC236}">
                  <a16:creationId xmlns:a16="http://schemas.microsoft.com/office/drawing/2014/main" id="{78D3DDF3-38AB-4A7A-AF94-4BBCC1228322}"/>
                </a:ext>
              </a:extLst>
            </p:cNvPr>
            <p:cNvSpPr txBox="1"/>
            <p:nvPr/>
          </p:nvSpPr>
          <p:spPr>
            <a:xfrm>
              <a:off x="10924600" y="2883420"/>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rPr>
                <a:t>t</a:t>
              </a:r>
              <a:endParaRPr kumimoji="0" lang="zh-CN" altLang="en-US"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p:sp>
          <p:nvSpPr>
            <p:cNvPr id="284" name="矩形 283">
              <a:extLst>
                <a:ext uri="{FF2B5EF4-FFF2-40B4-BE49-F238E27FC236}">
                  <a16:creationId xmlns:a16="http://schemas.microsoft.com/office/drawing/2014/main" id="{76BBC17B-7630-42AA-8996-8AAED493A8B6}"/>
                </a:ext>
              </a:extLst>
            </p:cNvPr>
            <p:cNvSpPr/>
            <p:nvPr/>
          </p:nvSpPr>
          <p:spPr>
            <a:xfrm>
              <a:off x="9620042" y="2195753"/>
              <a:ext cx="1525977" cy="973663"/>
            </a:xfrm>
            <a:prstGeom prst="rect">
              <a:avLst/>
            </a:prstGeom>
            <a:noFill/>
            <a:ln w="12700" cap="flat" cmpd="sng" algn="ctr">
              <a:solidFill>
                <a:srgbClr val="0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85" name="文本框 284">
              <a:extLst>
                <a:ext uri="{FF2B5EF4-FFF2-40B4-BE49-F238E27FC236}">
                  <a16:creationId xmlns:a16="http://schemas.microsoft.com/office/drawing/2014/main" id="{B7CE3D87-797A-4D00-BD71-23598B830EB6}"/>
                </a:ext>
              </a:extLst>
            </p:cNvPr>
            <p:cNvSpPr txBox="1"/>
            <p:nvPr/>
          </p:nvSpPr>
          <p:spPr>
            <a:xfrm>
              <a:off x="9635444" y="2141784"/>
              <a:ext cx="6501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ε</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cxnSp>
          <p:nvCxnSpPr>
            <p:cNvPr id="286" name="直接连接符 285">
              <a:extLst>
                <a:ext uri="{FF2B5EF4-FFF2-40B4-BE49-F238E27FC236}">
                  <a16:creationId xmlns:a16="http://schemas.microsoft.com/office/drawing/2014/main" id="{EBC6F49F-6B14-48EF-86BC-4C5FEE1A2C63}"/>
                </a:ext>
              </a:extLst>
            </p:cNvPr>
            <p:cNvCxnSpPr>
              <a:cxnSpLocks/>
            </p:cNvCxnSpPr>
            <p:nvPr/>
          </p:nvCxnSpPr>
          <p:spPr>
            <a:xfrm flipV="1">
              <a:off x="9858367" y="2698238"/>
              <a:ext cx="1112345" cy="6358"/>
            </a:xfrm>
            <a:prstGeom prst="line">
              <a:avLst/>
            </a:prstGeom>
            <a:noFill/>
            <a:ln w="25400" cap="flat" cmpd="sng" algn="ctr">
              <a:solidFill>
                <a:srgbClr val="000000"/>
              </a:solidFill>
              <a:prstDash val="solid"/>
              <a:miter lim="800000"/>
            </a:ln>
            <a:effectLst/>
          </p:spPr>
        </p:cxnSp>
        <p:sp>
          <p:nvSpPr>
            <p:cNvPr id="287" name="文本框 286">
              <a:extLst>
                <a:ext uri="{FF2B5EF4-FFF2-40B4-BE49-F238E27FC236}">
                  <a16:creationId xmlns:a16="http://schemas.microsoft.com/office/drawing/2014/main" id="{4A258095-6526-4B7F-81E0-D9CACC59F7A8}"/>
                </a:ext>
              </a:extLst>
            </p:cNvPr>
            <p:cNvSpPr txBox="1"/>
            <p:nvPr/>
          </p:nvSpPr>
          <p:spPr>
            <a:xfrm>
              <a:off x="9510609" y="1429945"/>
              <a:ext cx="19397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Electromotive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Force          </a:t>
              </a:r>
            </a:p>
          </p:txBody>
        </p:sp>
        <mc:AlternateContent xmlns:mc="http://schemas.openxmlformats.org/markup-compatibility/2006" xmlns:a14="http://schemas.microsoft.com/office/drawing/2010/main">
          <mc:Choice Requires="a14">
            <p:sp>
              <p:nvSpPr>
                <p:cNvPr id="293" name="文本框 292">
                  <a:extLst>
                    <a:ext uri="{FF2B5EF4-FFF2-40B4-BE49-F238E27FC236}">
                      <a16:creationId xmlns:a16="http://schemas.microsoft.com/office/drawing/2014/main" id="{3DF74B14-B100-467B-8A5F-02199276E6A0}"/>
                    </a:ext>
                  </a:extLst>
                </p:cNvPr>
                <p:cNvSpPr txBox="1"/>
                <p:nvPr/>
              </p:nvSpPr>
              <p:spPr>
                <a:xfrm>
                  <a:off x="9149067" y="2077677"/>
                  <a:ext cx="370614" cy="52591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𝑑</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num>
                          <m:den>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𝑑𝑡</m:t>
                            </m:r>
                          </m:den>
                        </m:f>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93" name="文本框 292">
                  <a:extLst>
                    <a:ext uri="{FF2B5EF4-FFF2-40B4-BE49-F238E27FC236}">
                      <a16:creationId xmlns:a16="http://schemas.microsoft.com/office/drawing/2014/main" id="{3DF74B14-B100-467B-8A5F-02199276E6A0}"/>
                    </a:ext>
                  </a:extLst>
                </p:cNvPr>
                <p:cNvSpPr txBox="1">
                  <a:spLocks noRot="1" noChangeAspect="1" noMove="1" noResize="1" noEditPoints="1" noAdjustHandles="1" noChangeArrowheads="1" noChangeShapeType="1" noTextEdit="1"/>
                </p:cNvSpPr>
                <p:nvPr/>
              </p:nvSpPr>
              <p:spPr>
                <a:xfrm>
                  <a:off x="9149067" y="2077677"/>
                  <a:ext cx="370614" cy="525913"/>
                </a:xfrm>
                <a:prstGeom prst="rect">
                  <a:avLst/>
                </a:prstGeom>
                <a:blipFill>
                  <a:blip r:embed="rId5"/>
                  <a:stretch>
                    <a:fillRect/>
                  </a:stretch>
                </a:blipFill>
              </p:spPr>
              <p:txBody>
                <a:bodyPr/>
                <a:lstStyle/>
                <a:p>
                  <a:r>
                    <a:rPr lang="zh-CN" altLang="en-US">
                      <a:noFill/>
                    </a:rPr>
                    <a:t> </a:t>
                  </a:r>
                </a:p>
              </p:txBody>
            </p:sp>
          </mc:Fallback>
        </mc:AlternateContent>
        <p:sp>
          <p:nvSpPr>
            <p:cNvPr id="301" name="矩形 300"/>
            <p:cNvSpPr/>
            <p:nvPr/>
          </p:nvSpPr>
          <p:spPr>
            <a:xfrm>
              <a:off x="10187702" y="3677502"/>
              <a:ext cx="167913" cy="14345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302" name="直接连接符 301"/>
            <p:cNvCxnSpPr/>
            <p:nvPr/>
          </p:nvCxnSpPr>
          <p:spPr>
            <a:xfrm flipH="1">
              <a:off x="10355776" y="3174691"/>
              <a:ext cx="781106" cy="496042"/>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9620042" y="3169416"/>
              <a:ext cx="578514" cy="508086"/>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0" name="直接箭头连接符 309">
              <a:extLst>
                <a:ext uri="{FF2B5EF4-FFF2-40B4-BE49-F238E27FC236}">
                  <a16:creationId xmlns:a16="http://schemas.microsoft.com/office/drawing/2014/main" id="{B4CF553C-CE07-4D38-8FAF-C41445B6FCD5}"/>
                </a:ext>
              </a:extLst>
            </p:cNvPr>
            <p:cNvCxnSpPr>
              <a:cxnSpLocks/>
            </p:cNvCxnSpPr>
            <p:nvPr/>
          </p:nvCxnSpPr>
          <p:spPr>
            <a:xfrm>
              <a:off x="9100921" y="2695995"/>
              <a:ext cx="482487" cy="8921"/>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15" name="文本框 314">
            <a:extLst>
              <a:ext uri="{FF2B5EF4-FFF2-40B4-BE49-F238E27FC236}">
                <a16:creationId xmlns:a16="http://schemas.microsoft.com/office/drawing/2014/main" id="{BDDC4FDB-DB1F-4ABF-A30E-BFBECE7E0925}"/>
              </a:ext>
            </a:extLst>
          </p:cNvPr>
          <p:cNvSpPr txBox="1"/>
          <p:nvPr/>
        </p:nvSpPr>
        <p:spPr>
          <a:xfrm>
            <a:off x="206421" y="1311767"/>
            <a:ext cx="4630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Maxwell Equation</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describes:</a:t>
            </a:r>
          </a:p>
        </p:txBody>
      </p:sp>
      <p:grpSp>
        <p:nvGrpSpPr>
          <p:cNvPr id="483" name="组合 482"/>
          <p:cNvGrpSpPr/>
          <p:nvPr/>
        </p:nvGrpSpPr>
        <p:grpSpPr>
          <a:xfrm>
            <a:off x="699783" y="2217000"/>
            <a:ext cx="3148621" cy="1559107"/>
            <a:chOff x="649994" y="2628480"/>
            <a:chExt cx="3148621" cy="1559107"/>
          </a:xfrm>
        </p:grpSpPr>
        <p:sp>
          <p:nvSpPr>
            <p:cNvPr id="316" name="文本框 315">
              <a:extLst>
                <a:ext uri="{FF2B5EF4-FFF2-40B4-BE49-F238E27FC236}">
                  <a16:creationId xmlns:a16="http://schemas.microsoft.com/office/drawing/2014/main" id="{F3D51A56-4E7E-436E-B93D-B94CF3AA4E83}"/>
                </a:ext>
              </a:extLst>
            </p:cNvPr>
            <p:cNvSpPr txBox="1"/>
            <p:nvPr/>
          </p:nvSpPr>
          <p:spPr>
            <a:xfrm>
              <a:off x="901372" y="2628480"/>
              <a:ext cx="27657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Changing</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Current</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17" name="箭头: 下 146">
              <a:extLst>
                <a:ext uri="{FF2B5EF4-FFF2-40B4-BE49-F238E27FC236}">
                  <a16:creationId xmlns:a16="http://schemas.microsoft.com/office/drawing/2014/main" id="{5C48901E-A023-44E7-A797-EA2F9DEAB2AD}"/>
                </a:ext>
              </a:extLst>
            </p:cNvPr>
            <p:cNvSpPr/>
            <p:nvPr/>
          </p:nvSpPr>
          <p:spPr>
            <a:xfrm>
              <a:off x="1814029" y="3150772"/>
              <a:ext cx="438473" cy="609249"/>
            </a:xfrm>
            <a:prstGeom prst="downArrow">
              <a:avLst>
                <a:gd name="adj1" fmla="val 37279"/>
                <a:gd name="adj2" fmla="val 43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8" name="文本框 317">
              <a:extLst>
                <a:ext uri="{FF2B5EF4-FFF2-40B4-BE49-F238E27FC236}">
                  <a16:creationId xmlns:a16="http://schemas.microsoft.com/office/drawing/2014/main" id="{D494179D-587B-4DAF-B173-41E8D6EB000A}"/>
                </a:ext>
              </a:extLst>
            </p:cNvPr>
            <p:cNvSpPr txBox="1"/>
            <p:nvPr/>
          </p:nvSpPr>
          <p:spPr>
            <a:xfrm>
              <a:off x="649994" y="3787477"/>
              <a:ext cx="31486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Changing</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Magnetic Field</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566" name="组合 565"/>
          <p:cNvGrpSpPr/>
          <p:nvPr/>
        </p:nvGrpSpPr>
        <p:grpSpPr>
          <a:xfrm>
            <a:off x="896686" y="3862222"/>
            <a:ext cx="3148621" cy="1071428"/>
            <a:chOff x="846897" y="4273702"/>
            <a:chExt cx="3148621" cy="1071428"/>
          </a:xfrm>
        </p:grpSpPr>
        <p:sp>
          <p:nvSpPr>
            <p:cNvPr id="319" name="箭头: 下 150">
              <a:extLst>
                <a:ext uri="{FF2B5EF4-FFF2-40B4-BE49-F238E27FC236}">
                  <a16:creationId xmlns:a16="http://schemas.microsoft.com/office/drawing/2014/main" id="{F90F349A-635C-4539-A8E2-7AD83A647F31}"/>
                </a:ext>
              </a:extLst>
            </p:cNvPr>
            <p:cNvSpPr/>
            <p:nvPr/>
          </p:nvSpPr>
          <p:spPr>
            <a:xfrm>
              <a:off x="1814028" y="4273702"/>
              <a:ext cx="438473" cy="609249"/>
            </a:xfrm>
            <a:prstGeom prst="downArrow">
              <a:avLst>
                <a:gd name="adj1" fmla="val 37279"/>
                <a:gd name="adj2" fmla="val 43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0" name="文本框 319">
              <a:extLst>
                <a:ext uri="{FF2B5EF4-FFF2-40B4-BE49-F238E27FC236}">
                  <a16:creationId xmlns:a16="http://schemas.microsoft.com/office/drawing/2014/main" id="{EB914B5D-F88A-492A-84B8-8ECD65E1DD7D}"/>
                </a:ext>
              </a:extLst>
            </p:cNvPr>
            <p:cNvSpPr txBox="1"/>
            <p:nvPr/>
          </p:nvSpPr>
          <p:spPr>
            <a:xfrm>
              <a:off x="846897" y="4945020"/>
              <a:ext cx="31486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Electromotive Force</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374" name="图片 373">
            <a:extLst>
              <a:ext uri="{FF2B5EF4-FFF2-40B4-BE49-F238E27FC236}">
                <a16:creationId xmlns:a16="http://schemas.microsoft.com/office/drawing/2014/main" id="{F6840D6C-246B-4633-B247-C857975FF7BD}"/>
              </a:ext>
            </a:extLst>
          </p:cNvPr>
          <p:cNvPicPr>
            <a:picLocks noChangeAspect="1"/>
          </p:cNvPicPr>
          <p:nvPr/>
        </p:nvPicPr>
        <p:blipFill rotWithShape="1">
          <a:blip r:embed="rId6"/>
          <a:srcRect l="12936" t="29621" r="11358" b="26979"/>
          <a:stretch/>
        </p:blipFill>
        <p:spPr>
          <a:xfrm>
            <a:off x="5447710" y="5525366"/>
            <a:ext cx="1325346" cy="759769"/>
          </a:xfrm>
          <a:prstGeom prst="rect">
            <a:avLst/>
          </a:prstGeom>
        </p:spPr>
      </p:pic>
      <p:cxnSp>
        <p:nvCxnSpPr>
          <p:cNvPr id="12" name="直接箭头连接符 11"/>
          <p:cNvCxnSpPr/>
          <p:nvPr/>
        </p:nvCxnSpPr>
        <p:spPr>
          <a:xfrm flipH="1">
            <a:off x="8174240" y="4637918"/>
            <a:ext cx="716280" cy="0"/>
          </a:xfrm>
          <a:prstGeom prst="straightConnector1">
            <a:avLst/>
          </a:prstGeom>
          <a:ln w="19050">
            <a:solidFill>
              <a:srgbClr val="0070C0"/>
            </a:solidFill>
            <a:headEnd type="none" w="sm" len="sm"/>
            <a:tailEnd type="triangle" w="sm" len="lg"/>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401537" y="4202734"/>
            <a:ext cx="746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70C0"/>
                </a:solidFill>
                <a:effectLst/>
                <a:uLnTx/>
                <a:uFillTx/>
                <a:latin typeface="Blackadder ITC" panose="04020505051007020D02" pitchFamily="82" charset="0"/>
                <a:ea typeface="等线" panose="02010600030101010101" pitchFamily="2" charset="-122"/>
                <a:cs typeface="+mn-cs"/>
              </a:rPr>
              <a:t>i</a:t>
            </a:r>
            <a:endParaRPr kumimoji="0" lang="zh-CN" altLang="en-US" sz="3200" b="1" i="0" u="none" strike="noStrike" kern="1200" cap="none" spc="0" normalizeH="0" baseline="0" noProof="0" dirty="0">
              <a:ln>
                <a:noFill/>
              </a:ln>
              <a:solidFill>
                <a:srgbClr val="0070C0"/>
              </a:solidFill>
              <a:effectLst/>
              <a:uLnTx/>
              <a:uFillTx/>
              <a:latin typeface="Blackadder ITC" panose="04020505051007020D02" pitchFamily="82" charset="0"/>
              <a:ea typeface="等线" panose="02010600030101010101" pitchFamily="2" charset="-122"/>
              <a:cs typeface="+mn-cs"/>
            </a:endParaRPr>
          </a:p>
        </p:txBody>
      </p:sp>
      <p:grpSp>
        <p:nvGrpSpPr>
          <p:cNvPr id="587" name="组合 586"/>
          <p:cNvGrpSpPr/>
          <p:nvPr/>
        </p:nvGrpSpPr>
        <p:grpSpPr>
          <a:xfrm>
            <a:off x="4847006" y="3156145"/>
            <a:ext cx="6734844" cy="1772206"/>
            <a:chOff x="4847006" y="3156145"/>
            <a:chExt cx="6734844" cy="1772206"/>
          </a:xfrm>
        </p:grpSpPr>
        <p:pic>
          <p:nvPicPr>
            <p:cNvPr id="328" name="图片 327">
              <a:extLst>
                <a:ext uri="{FF2B5EF4-FFF2-40B4-BE49-F238E27FC236}">
                  <a16:creationId xmlns:a16="http://schemas.microsoft.com/office/drawing/2014/main" id="{B947924F-B26D-4712-A756-56A7EC086C37}"/>
                </a:ext>
              </a:extLst>
            </p:cNvPr>
            <p:cNvPicPr>
              <a:picLocks noChangeAspect="1"/>
            </p:cNvPicPr>
            <p:nvPr/>
          </p:nvPicPr>
          <p:blipFill>
            <a:blip r:embed="rId7"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0800000">
              <a:off x="4847006" y="4438751"/>
              <a:ext cx="489600" cy="489600"/>
            </a:xfrm>
            <a:prstGeom prst="rect">
              <a:avLst/>
            </a:prstGeom>
          </p:spPr>
        </p:pic>
        <p:cxnSp>
          <p:nvCxnSpPr>
            <p:cNvPr id="6" name="直接连接符 5"/>
            <p:cNvCxnSpPr/>
            <p:nvPr/>
          </p:nvCxnSpPr>
          <p:spPr>
            <a:xfrm flipV="1">
              <a:off x="5306126" y="4730347"/>
              <a:ext cx="5234324" cy="18899"/>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341" name="图片 340">
              <a:extLst>
                <a:ext uri="{FF2B5EF4-FFF2-40B4-BE49-F238E27FC236}">
                  <a16:creationId xmlns:a16="http://schemas.microsoft.com/office/drawing/2014/main" id="{413938BF-C8F3-4211-A6BE-3705677AB2A2}"/>
                </a:ext>
              </a:extLst>
            </p:cNvPr>
            <p:cNvPicPr>
              <a:picLocks noChangeAspect="1"/>
            </p:cNvPicPr>
            <p:nvPr/>
          </p:nvPicPr>
          <p:blipFill>
            <a:blip r:embed="rId8" cstate="hqprint">
              <a:grayscl/>
              <a:extLst>
                <a:ext uri="{28A0092B-C50C-407E-A947-70E740481C1C}">
                  <a14:useLocalDpi xmlns:a14="http://schemas.microsoft.com/office/drawing/2010/main" val="0"/>
                </a:ext>
              </a:extLst>
            </a:blip>
            <a:stretch>
              <a:fillRect/>
            </a:stretch>
          </p:blipFill>
          <p:spPr>
            <a:xfrm>
              <a:off x="4867325" y="3156145"/>
              <a:ext cx="388112" cy="370448"/>
            </a:xfrm>
            <a:prstGeom prst="rect">
              <a:avLst/>
            </a:prstGeom>
          </p:spPr>
        </p:pic>
        <p:cxnSp>
          <p:nvCxnSpPr>
            <p:cNvPr id="342" name="直接连接符 341"/>
            <p:cNvCxnSpPr/>
            <p:nvPr/>
          </p:nvCxnSpPr>
          <p:spPr>
            <a:xfrm>
              <a:off x="5197017" y="3331209"/>
              <a:ext cx="5358673" cy="5611"/>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flipV="1">
              <a:off x="6161482" y="4024005"/>
              <a:ext cx="4368808" cy="31525"/>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a:off x="5219773" y="3498946"/>
              <a:ext cx="934089" cy="2296"/>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3862" y="3498946"/>
              <a:ext cx="18066" cy="1093704"/>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flipV="1">
              <a:off x="5301047" y="4592650"/>
              <a:ext cx="870881" cy="10950"/>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545530" y="3834705"/>
              <a:ext cx="1036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GND</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588" name="组合 587"/>
          <p:cNvGrpSpPr/>
          <p:nvPr/>
        </p:nvGrpSpPr>
        <p:grpSpPr>
          <a:xfrm>
            <a:off x="7548153" y="3194075"/>
            <a:ext cx="2034522" cy="2677961"/>
            <a:chOff x="7548153" y="3194075"/>
            <a:chExt cx="2034522" cy="2677961"/>
          </a:xfrm>
        </p:grpSpPr>
        <p:sp>
          <p:nvSpPr>
            <p:cNvPr id="373" name="矩形 372"/>
            <p:cNvSpPr/>
            <p:nvPr/>
          </p:nvSpPr>
          <p:spPr>
            <a:xfrm>
              <a:off x="8823960" y="5626552"/>
              <a:ext cx="452968" cy="24548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581" name="直接连接符 580"/>
            <p:cNvCxnSpPr/>
            <p:nvPr/>
          </p:nvCxnSpPr>
          <p:spPr>
            <a:xfrm>
              <a:off x="7548153" y="4933879"/>
              <a:ext cx="1262601" cy="659201"/>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flipH="1">
              <a:off x="9296694" y="4918192"/>
              <a:ext cx="285981" cy="674888"/>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4" name="矩形 583"/>
            <p:cNvSpPr/>
            <p:nvPr/>
          </p:nvSpPr>
          <p:spPr>
            <a:xfrm>
              <a:off x="7556895" y="3194075"/>
              <a:ext cx="2025780" cy="173957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占位符 3"/>
          <p:cNvSpPr>
            <a:spLocks noGrp="1"/>
          </p:cNvSpPr>
          <p:nvPr>
            <p:ph type="body" sz="quarter" idx="14"/>
          </p:nvPr>
        </p:nvSpPr>
        <p:spPr/>
        <p:txBody>
          <a:bodyPr>
            <a:normAutofit lnSpcReduction="10000"/>
          </a:bodyPr>
          <a:lstStyle/>
          <a:p>
            <a:pPr lvl="0"/>
            <a:r>
              <a:rPr lang="en-US" altLang="zh-CN" dirty="0">
                <a:solidFill>
                  <a:srgbClr val="5B9BD5"/>
                </a:solidFill>
                <a:ea typeface="等线" panose="02010600030101010101" pitchFamily="2" charset="-122"/>
              </a:rPr>
              <a:t>Challenge 1: </a:t>
            </a:r>
            <a:r>
              <a:rPr lang="en-US" altLang="zh-CN" dirty="0">
                <a:solidFill>
                  <a:prstClr val="black"/>
                </a:solidFill>
                <a:ea typeface="等线" panose="02010600030101010101" pitchFamily="2" charset="-122"/>
              </a:rPr>
              <a:t>Self-interference</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4898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par>
                                <p:cTn id="8" presetID="10" presetClass="entr" presetSubtype="0"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Effect transition="in" filter="fade">
                                      <p:cBhvr>
                                        <p:cTn id="10" dur="500"/>
                                        <p:tgtEl>
                                          <p:spTgt spid="5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87"/>
                                        </p:tgtEl>
                                        <p:attrNameLst>
                                          <p:attrName>style.visibility</p:attrName>
                                        </p:attrNameLst>
                                      </p:cBhvr>
                                      <p:to>
                                        <p:strVal val="visible"/>
                                      </p:to>
                                    </p:set>
                                    <p:animEffect transition="in" filter="fade">
                                      <p:cBhvr>
                                        <p:cTn id="15" dur="500"/>
                                        <p:tgtEl>
                                          <p:spTgt spid="58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8"/>
                                        </p:tgtEl>
                                        <p:attrNameLst>
                                          <p:attrName>style.visibility</p:attrName>
                                        </p:attrNameLst>
                                      </p:cBhvr>
                                      <p:to>
                                        <p:strVal val="visible"/>
                                      </p:to>
                                    </p:set>
                                    <p:animEffect transition="in" filter="fade">
                                      <p:cBhvr>
                                        <p:cTn id="26" dur="500"/>
                                        <p:tgtEl>
                                          <p:spTgt spid="5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8"/>
                                        </p:tgtEl>
                                        <p:attrNameLst>
                                          <p:attrName>style.visibility</p:attrName>
                                        </p:attrNameLst>
                                      </p:cBhvr>
                                      <p:to>
                                        <p:strVal val="visible"/>
                                      </p:to>
                                    </p:set>
                                    <p:animEffect transition="in" filter="fade">
                                      <p:cBhvr>
                                        <p:cTn id="31" dur="500"/>
                                        <p:tgtEl>
                                          <p:spTgt spid="40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9"/>
                                        </p:tgtEl>
                                        <p:attrNameLst>
                                          <p:attrName>style.visibility</p:attrName>
                                        </p:attrNameLst>
                                      </p:cBhvr>
                                      <p:to>
                                        <p:strVal val="visible"/>
                                      </p:to>
                                    </p:set>
                                    <p:animEffect transition="in" filter="fade">
                                      <p:cBhvr>
                                        <p:cTn id="34" dur="500"/>
                                        <p:tgtEl>
                                          <p:spTgt spid="40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0"/>
                                        </p:tgtEl>
                                        <p:attrNameLst>
                                          <p:attrName>style.visibility</p:attrName>
                                        </p:attrNameLst>
                                      </p:cBhvr>
                                      <p:to>
                                        <p:strVal val="visible"/>
                                      </p:to>
                                    </p:set>
                                    <p:animEffect transition="in" filter="fade">
                                      <p:cBhvr>
                                        <p:cTn id="37" dur="500"/>
                                        <p:tgtEl>
                                          <p:spTgt spid="4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1"/>
                                        </p:tgtEl>
                                        <p:attrNameLst>
                                          <p:attrName>style.visibility</p:attrName>
                                        </p:attrNameLst>
                                      </p:cBhvr>
                                      <p:to>
                                        <p:strVal val="visible"/>
                                      </p:to>
                                    </p:set>
                                    <p:animEffect transition="in" filter="fade">
                                      <p:cBhvr>
                                        <p:cTn id="40" dur="500"/>
                                        <p:tgtEl>
                                          <p:spTgt spid="4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2"/>
                                        </p:tgtEl>
                                        <p:attrNameLst>
                                          <p:attrName>style.visibility</p:attrName>
                                        </p:attrNameLst>
                                      </p:cBhvr>
                                      <p:to>
                                        <p:strVal val="visible"/>
                                      </p:to>
                                    </p:set>
                                    <p:animEffect transition="in" filter="fade">
                                      <p:cBhvr>
                                        <p:cTn id="43" dur="500"/>
                                        <p:tgtEl>
                                          <p:spTgt spid="4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3"/>
                                        </p:tgtEl>
                                        <p:attrNameLst>
                                          <p:attrName>style.visibility</p:attrName>
                                        </p:attrNameLst>
                                      </p:cBhvr>
                                      <p:to>
                                        <p:strVal val="visible"/>
                                      </p:to>
                                    </p:set>
                                    <p:animEffect transition="in" filter="fade">
                                      <p:cBhvr>
                                        <p:cTn id="46" dur="500"/>
                                        <p:tgtEl>
                                          <p:spTgt spid="4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4"/>
                                        </p:tgtEl>
                                        <p:attrNameLst>
                                          <p:attrName>style.visibility</p:attrName>
                                        </p:attrNameLst>
                                      </p:cBhvr>
                                      <p:to>
                                        <p:strVal val="visible"/>
                                      </p:to>
                                    </p:set>
                                    <p:animEffect transition="in" filter="fade">
                                      <p:cBhvr>
                                        <p:cTn id="49" dur="500"/>
                                        <p:tgtEl>
                                          <p:spTgt spid="4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5"/>
                                        </p:tgtEl>
                                        <p:attrNameLst>
                                          <p:attrName>style.visibility</p:attrName>
                                        </p:attrNameLst>
                                      </p:cBhvr>
                                      <p:to>
                                        <p:strVal val="visible"/>
                                      </p:to>
                                    </p:set>
                                    <p:animEffect transition="in" filter="fade">
                                      <p:cBhvr>
                                        <p:cTn id="52" dur="500"/>
                                        <p:tgtEl>
                                          <p:spTgt spid="4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6"/>
                                        </p:tgtEl>
                                        <p:attrNameLst>
                                          <p:attrName>style.visibility</p:attrName>
                                        </p:attrNameLst>
                                      </p:cBhvr>
                                      <p:to>
                                        <p:strVal val="visible"/>
                                      </p:to>
                                    </p:set>
                                    <p:animEffect transition="in" filter="fade">
                                      <p:cBhvr>
                                        <p:cTn id="55" dur="500"/>
                                        <p:tgtEl>
                                          <p:spTgt spid="4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
                                        <p:tgtEl>
                                          <p:spTgt spid="4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8"/>
                                        </p:tgtEl>
                                        <p:attrNameLst>
                                          <p:attrName>style.visibility</p:attrName>
                                        </p:attrNameLst>
                                      </p:cBhvr>
                                      <p:to>
                                        <p:strVal val="visible"/>
                                      </p:to>
                                    </p:set>
                                    <p:animEffect transition="in" filter="fade">
                                      <p:cBhvr>
                                        <p:cTn id="61" dur="500"/>
                                        <p:tgtEl>
                                          <p:spTgt spid="4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9"/>
                                        </p:tgtEl>
                                        <p:attrNameLst>
                                          <p:attrName>style.visibility</p:attrName>
                                        </p:attrNameLst>
                                      </p:cBhvr>
                                      <p:to>
                                        <p:strVal val="visible"/>
                                      </p:to>
                                    </p:set>
                                    <p:animEffect transition="in" filter="fade">
                                      <p:cBhvr>
                                        <p:cTn id="64" dur="500"/>
                                        <p:tgtEl>
                                          <p:spTgt spid="4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0"/>
                                        </p:tgtEl>
                                        <p:attrNameLst>
                                          <p:attrName>style.visibility</p:attrName>
                                        </p:attrNameLst>
                                      </p:cBhvr>
                                      <p:to>
                                        <p:strVal val="visible"/>
                                      </p:to>
                                    </p:set>
                                    <p:animEffect transition="in" filter="fade">
                                      <p:cBhvr>
                                        <p:cTn id="67" dur="500"/>
                                        <p:tgtEl>
                                          <p:spTgt spid="4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1"/>
                                        </p:tgtEl>
                                        <p:attrNameLst>
                                          <p:attrName>style.visibility</p:attrName>
                                        </p:attrNameLst>
                                      </p:cBhvr>
                                      <p:to>
                                        <p:strVal val="visible"/>
                                      </p:to>
                                    </p:set>
                                    <p:animEffect transition="in" filter="fade">
                                      <p:cBhvr>
                                        <p:cTn id="70" dur="500"/>
                                        <p:tgtEl>
                                          <p:spTgt spid="4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2"/>
                                        </p:tgtEl>
                                        <p:attrNameLst>
                                          <p:attrName>style.visibility</p:attrName>
                                        </p:attrNameLst>
                                      </p:cBhvr>
                                      <p:to>
                                        <p:strVal val="visible"/>
                                      </p:to>
                                    </p:set>
                                    <p:animEffect transition="in" filter="fade">
                                      <p:cBhvr>
                                        <p:cTn id="73" dur="500"/>
                                        <p:tgtEl>
                                          <p:spTgt spid="4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3"/>
                                        </p:tgtEl>
                                        <p:attrNameLst>
                                          <p:attrName>style.visibility</p:attrName>
                                        </p:attrNameLst>
                                      </p:cBhvr>
                                      <p:to>
                                        <p:strVal val="visible"/>
                                      </p:to>
                                    </p:set>
                                    <p:animEffect transition="in" filter="fade">
                                      <p:cBhvr>
                                        <p:cTn id="76" dur="500"/>
                                        <p:tgtEl>
                                          <p:spTgt spid="4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4"/>
                                        </p:tgtEl>
                                        <p:attrNameLst>
                                          <p:attrName>style.visibility</p:attrName>
                                        </p:attrNameLst>
                                      </p:cBhvr>
                                      <p:to>
                                        <p:strVal val="visible"/>
                                      </p:to>
                                    </p:set>
                                    <p:animEffect transition="in" filter="fade">
                                      <p:cBhvr>
                                        <p:cTn id="79" dur="500"/>
                                        <p:tgtEl>
                                          <p:spTgt spid="4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5"/>
                                        </p:tgtEl>
                                        <p:attrNameLst>
                                          <p:attrName>style.visibility</p:attrName>
                                        </p:attrNameLst>
                                      </p:cBhvr>
                                      <p:to>
                                        <p:strVal val="visible"/>
                                      </p:to>
                                    </p:set>
                                    <p:animEffect transition="in" filter="fade">
                                      <p:cBhvr>
                                        <p:cTn id="82" dur="500"/>
                                        <p:tgtEl>
                                          <p:spTgt spid="4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6"/>
                                        </p:tgtEl>
                                        <p:attrNameLst>
                                          <p:attrName>style.visibility</p:attrName>
                                        </p:attrNameLst>
                                      </p:cBhvr>
                                      <p:to>
                                        <p:strVal val="visible"/>
                                      </p:to>
                                    </p:set>
                                    <p:animEffect transition="in" filter="fade">
                                      <p:cBhvr>
                                        <p:cTn id="85" dur="500"/>
                                        <p:tgtEl>
                                          <p:spTgt spid="4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27"/>
                                        </p:tgtEl>
                                        <p:attrNameLst>
                                          <p:attrName>style.visibility</p:attrName>
                                        </p:attrNameLst>
                                      </p:cBhvr>
                                      <p:to>
                                        <p:strVal val="visible"/>
                                      </p:to>
                                    </p:set>
                                    <p:animEffect transition="in" filter="fade">
                                      <p:cBhvr>
                                        <p:cTn id="88" dur="500"/>
                                        <p:tgtEl>
                                          <p:spTgt spid="4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8"/>
                                        </p:tgtEl>
                                        <p:attrNameLst>
                                          <p:attrName>style.visibility</p:attrName>
                                        </p:attrNameLst>
                                      </p:cBhvr>
                                      <p:to>
                                        <p:strVal val="visible"/>
                                      </p:to>
                                    </p:set>
                                    <p:animEffect transition="in" filter="fade">
                                      <p:cBhvr>
                                        <p:cTn id="91" dur="500"/>
                                        <p:tgtEl>
                                          <p:spTgt spid="4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9"/>
                                        </p:tgtEl>
                                        <p:attrNameLst>
                                          <p:attrName>style.visibility</p:attrName>
                                        </p:attrNameLst>
                                      </p:cBhvr>
                                      <p:to>
                                        <p:strVal val="visible"/>
                                      </p:to>
                                    </p:set>
                                    <p:animEffect transition="in" filter="fade">
                                      <p:cBhvr>
                                        <p:cTn id="94" dur="500"/>
                                        <p:tgtEl>
                                          <p:spTgt spid="42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0"/>
                                        </p:tgtEl>
                                        <p:attrNameLst>
                                          <p:attrName>style.visibility</p:attrName>
                                        </p:attrNameLst>
                                      </p:cBhvr>
                                      <p:to>
                                        <p:strVal val="visible"/>
                                      </p:to>
                                    </p:set>
                                    <p:animEffect transition="in" filter="fade">
                                      <p:cBhvr>
                                        <p:cTn id="97" dur="500"/>
                                        <p:tgtEl>
                                          <p:spTgt spid="4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1"/>
                                        </p:tgtEl>
                                        <p:attrNameLst>
                                          <p:attrName>style.visibility</p:attrName>
                                        </p:attrNameLst>
                                      </p:cBhvr>
                                      <p:to>
                                        <p:strVal val="visible"/>
                                      </p:to>
                                    </p:set>
                                    <p:animEffect transition="in" filter="fade">
                                      <p:cBhvr>
                                        <p:cTn id="100" dur="500"/>
                                        <p:tgtEl>
                                          <p:spTgt spid="4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2"/>
                                        </p:tgtEl>
                                        <p:attrNameLst>
                                          <p:attrName>style.visibility</p:attrName>
                                        </p:attrNameLst>
                                      </p:cBhvr>
                                      <p:to>
                                        <p:strVal val="visible"/>
                                      </p:to>
                                    </p:set>
                                    <p:animEffect transition="in" filter="fade">
                                      <p:cBhvr>
                                        <p:cTn id="103" dur="500"/>
                                        <p:tgtEl>
                                          <p:spTgt spid="4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33"/>
                                        </p:tgtEl>
                                        <p:attrNameLst>
                                          <p:attrName>style.visibility</p:attrName>
                                        </p:attrNameLst>
                                      </p:cBhvr>
                                      <p:to>
                                        <p:strVal val="visible"/>
                                      </p:to>
                                    </p:set>
                                    <p:animEffect transition="in" filter="fade">
                                      <p:cBhvr>
                                        <p:cTn id="106" dur="500"/>
                                        <p:tgtEl>
                                          <p:spTgt spid="43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34"/>
                                        </p:tgtEl>
                                        <p:attrNameLst>
                                          <p:attrName>style.visibility</p:attrName>
                                        </p:attrNameLst>
                                      </p:cBhvr>
                                      <p:to>
                                        <p:strVal val="visible"/>
                                      </p:to>
                                    </p:set>
                                    <p:animEffect transition="in" filter="fade">
                                      <p:cBhvr>
                                        <p:cTn id="109" dur="500"/>
                                        <p:tgtEl>
                                          <p:spTgt spid="4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5"/>
                                        </p:tgtEl>
                                        <p:attrNameLst>
                                          <p:attrName>style.visibility</p:attrName>
                                        </p:attrNameLst>
                                      </p:cBhvr>
                                      <p:to>
                                        <p:strVal val="visible"/>
                                      </p:to>
                                    </p:set>
                                    <p:animEffect transition="in" filter="fade">
                                      <p:cBhvr>
                                        <p:cTn id="112" dur="500"/>
                                        <p:tgtEl>
                                          <p:spTgt spid="4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36"/>
                                        </p:tgtEl>
                                        <p:attrNameLst>
                                          <p:attrName>style.visibility</p:attrName>
                                        </p:attrNameLst>
                                      </p:cBhvr>
                                      <p:to>
                                        <p:strVal val="visible"/>
                                      </p:to>
                                    </p:set>
                                    <p:animEffect transition="in" filter="fade">
                                      <p:cBhvr>
                                        <p:cTn id="115" dur="500"/>
                                        <p:tgtEl>
                                          <p:spTgt spid="4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7"/>
                                        </p:tgtEl>
                                        <p:attrNameLst>
                                          <p:attrName>style.visibility</p:attrName>
                                        </p:attrNameLst>
                                      </p:cBhvr>
                                      <p:to>
                                        <p:strVal val="visible"/>
                                      </p:to>
                                    </p:set>
                                    <p:animEffect transition="in" filter="fade">
                                      <p:cBhvr>
                                        <p:cTn id="118" dur="500"/>
                                        <p:tgtEl>
                                          <p:spTgt spid="4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8"/>
                                        </p:tgtEl>
                                        <p:attrNameLst>
                                          <p:attrName>style.visibility</p:attrName>
                                        </p:attrNameLst>
                                      </p:cBhvr>
                                      <p:to>
                                        <p:strVal val="visible"/>
                                      </p:to>
                                    </p:set>
                                    <p:animEffect transition="in" filter="fade">
                                      <p:cBhvr>
                                        <p:cTn id="121" dur="500"/>
                                        <p:tgtEl>
                                          <p:spTgt spid="4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9"/>
                                        </p:tgtEl>
                                        <p:attrNameLst>
                                          <p:attrName>style.visibility</p:attrName>
                                        </p:attrNameLst>
                                      </p:cBhvr>
                                      <p:to>
                                        <p:strVal val="visible"/>
                                      </p:to>
                                    </p:set>
                                    <p:animEffect transition="in" filter="fade">
                                      <p:cBhvr>
                                        <p:cTn id="124" dur="500"/>
                                        <p:tgtEl>
                                          <p:spTgt spid="4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7"/>
                                        </p:tgtEl>
                                        <p:attrNameLst>
                                          <p:attrName>style.visibility</p:attrName>
                                        </p:attrNameLst>
                                      </p:cBhvr>
                                      <p:to>
                                        <p:strVal val="visible"/>
                                      </p:to>
                                    </p:set>
                                    <p:animEffect transition="in" filter="fade">
                                      <p:cBhvr>
                                        <p:cTn id="127" dur="500"/>
                                        <p:tgtEl>
                                          <p:spTgt spid="45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60"/>
                                        </p:tgtEl>
                                        <p:attrNameLst>
                                          <p:attrName>style.visibility</p:attrName>
                                        </p:attrNameLst>
                                      </p:cBhvr>
                                      <p:to>
                                        <p:strVal val="visible"/>
                                      </p:to>
                                    </p:set>
                                    <p:animEffect transition="in" filter="fade">
                                      <p:cBhvr>
                                        <p:cTn id="130" dur="500"/>
                                        <p:tgtEl>
                                          <p:spTgt spid="46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61"/>
                                        </p:tgtEl>
                                        <p:attrNameLst>
                                          <p:attrName>style.visibility</p:attrName>
                                        </p:attrNameLst>
                                      </p:cBhvr>
                                      <p:to>
                                        <p:strVal val="visible"/>
                                      </p:to>
                                    </p:set>
                                    <p:animEffect transition="in" filter="fade">
                                      <p:cBhvr>
                                        <p:cTn id="133" dur="500"/>
                                        <p:tgtEl>
                                          <p:spTgt spid="46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62"/>
                                        </p:tgtEl>
                                        <p:attrNameLst>
                                          <p:attrName>style.visibility</p:attrName>
                                        </p:attrNameLst>
                                      </p:cBhvr>
                                      <p:to>
                                        <p:strVal val="visible"/>
                                      </p:to>
                                    </p:set>
                                    <p:animEffect transition="in" filter="fade">
                                      <p:cBhvr>
                                        <p:cTn id="136" dur="500"/>
                                        <p:tgtEl>
                                          <p:spTgt spid="46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5"/>
                                        </p:tgtEl>
                                        <p:attrNameLst>
                                          <p:attrName>style.visibility</p:attrName>
                                        </p:attrNameLst>
                                      </p:cBhvr>
                                      <p:to>
                                        <p:strVal val="visible"/>
                                      </p:to>
                                    </p:set>
                                    <p:animEffect transition="in" filter="fade">
                                      <p:cBhvr>
                                        <p:cTn id="139" dur="500"/>
                                        <p:tgtEl>
                                          <p:spTgt spid="55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56"/>
                                        </p:tgtEl>
                                        <p:attrNameLst>
                                          <p:attrName>style.visibility</p:attrName>
                                        </p:attrNameLst>
                                      </p:cBhvr>
                                      <p:to>
                                        <p:strVal val="visible"/>
                                      </p:to>
                                    </p:set>
                                    <p:animEffect transition="in" filter="fade">
                                      <p:cBhvr>
                                        <p:cTn id="142" dur="500"/>
                                        <p:tgtEl>
                                          <p:spTgt spid="55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57"/>
                                        </p:tgtEl>
                                        <p:attrNameLst>
                                          <p:attrName>style.visibility</p:attrName>
                                        </p:attrNameLst>
                                      </p:cBhvr>
                                      <p:to>
                                        <p:strVal val="visible"/>
                                      </p:to>
                                    </p:set>
                                    <p:animEffect transition="in" filter="fade">
                                      <p:cBhvr>
                                        <p:cTn id="145" dur="500"/>
                                        <p:tgtEl>
                                          <p:spTgt spid="55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58"/>
                                        </p:tgtEl>
                                        <p:attrNameLst>
                                          <p:attrName>style.visibility</p:attrName>
                                        </p:attrNameLst>
                                      </p:cBhvr>
                                      <p:to>
                                        <p:strVal val="visible"/>
                                      </p:to>
                                    </p:set>
                                    <p:animEffect transition="in" filter="fade">
                                      <p:cBhvr>
                                        <p:cTn id="148" dur="500"/>
                                        <p:tgtEl>
                                          <p:spTgt spid="55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59"/>
                                        </p:tgtEl>
                                        <p:attrNameLst>
                                          <p:attrName>style.visibility</p:attrName>
                                        </p:attrNameLst>
                                      </p:cBhvr>
                                      <p:to>
                                        <p:strVal val="visible"/>
                                      </p:to>
                                    </p:set>
                                    <p:animEffect transition="in" filter="fade">
                                      <p:cBhvr>
                                        <p:cTn id="151" dur="500"/>
                                        <p:tgtEl>
                                          <p:spTgt spid="55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60"/>
                                        </p:tgtEl>
                                        <p:attrNameLst>
                                          <p:attrName>style.visibility</p:attrName>
                                        </p:attrNameLst>
                                      </p:cBhvr>
                                      <p:to>
                                        <p:strVal val="visible"/>
                                      </p:to>
                                    </p:set>
                                    <p:animEffect transition="in" filter="fade">
                                      <p:cBhvr>
                                        <p:cTn id="154" dur="500"/>
                                        <p:tgtEl>
                                          <p:spTgt spid="56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61"/>
                                        </p:tgtEl>
                                        <p:attrNameLst>
                                          <p:attrName>style.visibility</p:attrName>
                                        </p:attrNameLst>
                                      </p:cBhvr>
                                      <p:to>
                                        <p:strVal val="visible"/>
                                      </p:to>
                                    </p:set>
                                    <p:animEffect transition="in" filter="fade">
                                      <p:cBhvr>
                                        <p:cTn id="157" dur="500"/>
                                        <p:tgtEl>
                                          <p:spTgt spid="56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62"/>
                                        </p:tgtEl>
                                        <p:attrNameLst>
                                          <p:attrName>style.visibility</p:attrName>
                                        </p:attrNameLst>
                                      </p:cBhvr>
                                      <p:to>
                                        <p:strVal val="visible"/>
                                      </p:to>
                                    </p:set>
                                    <p:animEffect transition="in" filter="fade">
                                      <p:cBhvr>
                                        <p:cTn id="160" dur="500"/>
                                        <p:tgtEl>
                                          <p:spTgt spid="56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63"/>
                                        </p:tgtEl>
                                        <p:attrNameLst>
                                          <p:attrName>style.visibility</p:attrName>
                                        </p:attrNameLst>
                                      </p:cBhvr>
                                      <p:to>
                                        <p:strVal val="visible"/>
                                      </p:to>
                                    </p:set>
                                    <p:animEffect transition="in" filter="fade">
                                      <p:cBhvr>
                                        <p:cTn id="163" dur="500"/>
                                        <p:tgtEl>
                                          <p:spTgt spid="56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70"/>
                                        </p:tgtEl>
                                        <p:attrNameLst>
                                          <p:attrName>style.visibility</p:attrName>
                                        </p:attrNameLst>
                                      </p:cBhvr>
                                      <p:to>
                                        <p:strVal val="visible"/>
                                      </p:to>
                                    </p:set>
                                    <p:animEffect transition="in" filter="fade">
                                      <p:cBhvr>
                                        <p:cTn id="166" dur="500"/>
                                        <p:tgtEl>
                                          <p:spTgt spid="57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71"/>
                                        </p:tgtEl>
                                        <p:attrNameLst>
                                          <p:attrName>style.visibility</p:attrName>
                                        </p:attrNameLst>
                                      </p:cBhvr>
                                      <p:to>
                                        <p:strVal val="visible"/>
                                      </p:to>
                                    </p:set>
                                    <p:animEffect transition="in" filter="fade">
                                      <p:cBhvr>
                                        <p:cTn id="169" dur="500"/>
                                        <p:tgtEl>
                                          <p:spTgt spid="57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72"/>
                                        </p:tgtEl>
                                        <p:attrNameLst>
                                          <p:attrName>style.visibility</p:attrName>
                                        </p:attrNameLst>
                                      </p:cBhvr>
                                      <p:to>
                                        <p:strVal val="visible"/>
                                      </p:to>
                                    </p:set>
                                    <p:animEffect transition="in" filter="fade">
                                      <p:cBhvr>
                                        <p:cTn id="172" dur="500"/>
                                        <p:tgtEl>
                                          <p:spTgt spid="57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73"/>
                                        </p:tgtEl>
                                        <p:attrNameLst>
                                          <p:attrName>style.visibility</p:attrName>
                                        </p:attrNameLst>
                                      </p:cBhvr>
                                      <p:to>
                                        <p:strVal val="visible"/>
                                      </p:to>
                                    </p:set>
                                    <p:animEffect transition="in" filter="fade">
                                      <p:cBhvr>
                                        <p:cTn id="175" dur="500"/>
                                        <p:tgtEl>
                                          <p:spTgt spid="57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74"/>
                                        </p:tgtEl>
                                        <p:attrNameLst>
                                          <p:attrName>style.visibility</p:attrName>
                                        </p:attrNameLst>
                                      </p:cBhvr>
                                      <p:to>
                                        <p:strVal val="visible"/>
                                      </p:to>
                                    </p:set>
                                    <p:animEffect transition="in" filter="fade">
                                      <p:cBhvr>
                                        <p:cTn id="178" dur="500"/>
                                        <p:tgtEl>
                                          <p:spTgt spid="57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75"/>
                                        </p:tgtEl>
                                        <p:attrNameLst>
                                          <p:attrName>style.visibility</p:attrName>
                                        </p:attrNameLst>
                                      </p:cBhvr>
                                      <p:to>
                                        <p:strVal val="visible"/>
                                      </p:to>
                                    </p:set>
                                    <p:animEffect transition="in" filter="fade">
                                      <p:cBhvr>
                                        <p:cTn id="181" dur="500"/>
                                        <p:tgtEl>
                                          <p:spTgt spid="57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76"/>
                                        </p:tgtEl>
                                        <p:attrNameLst>
                                          <p:attrName>style.visibility</p:attrName>
                                        </p:attrNameLst>
                                      </p:cBhvr>
                                      <p:to>
                                        <p:strVal val="visible"/>
                                      </p:to>
                                    </p:set>
                                    <p:animEffect transition="in" filter="fade">
                                      <p:cBhvr>
                                        <p:cTn id="184" dur="500"/>
                                        <p:tgtEl>
                                          <p:spTgt spid="57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77"/>
                                        </p:tgtEl>
                                        <p:attrNameLst>
                                          <p:attrName>style.visibility</p:attrName>
                                        </p:attrNameLst>
                                      </p:cBhvr>
                                      <p:to>
                                        <p:strVal val="visible"/>
                                      </p:to>
                                    </p:set>
                                    <p:animEffect transition="in" filter="fade">
                                      <p:cBhvr>
                                        <p:cTn id="187" dur="500"/>
                                        <p:tgtEl>
                                          <p:spTgt spid="57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78"/>
                                        </p:tgtEl>
                                        <p:attrNameLst>
                                          <p:attrName>style.visibility</p:attrName>
                                        </p:attrNameLst>
                                      </p:cBhvr>
                                      <p:to>
                                        <p:strVal val="visible"/>
                                      </p:to>
                                    </p:set>
                                    <p:animEffect transition="in" filter="fade">
                                      <p:cBhvr>
                                        <p:cTn id="190" dur="500"/>
                                        <p:tgtEl>
                                          <p:spTgt spid="578"/>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483"/>
                                        </p:tgtEl>
                                        <p:attrNameLst>
                                          <p:attrName>style.visibility</p:attrName>
                                        </p:attrNameLst>
                                      </p:cBhvr>
                                      <p:to>
                                        <p:strVal val="visible"/>
                                      </p:to>
                                    </p:set>
                                    <p:animEffect transition="in" filter="fade">
                                      <p:cBhvr>
                                        <p:cTn id="195" dur="500"/>
                                        <p:tgtEl>
                                          <p:spTgt spid="483"/>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593"/>
                                        </p:tgtEl>
                                        <p:attrNameLst>
                                          <p:attrName>style.visibility</p:attrName>
                                        </p:attrNameLst>
                                      </p:cBhvr>
                                      <p:to>
                                        <p:strVal val="visible"/>
                                      </p:to>
                                    </p:set>
                                    <p:animEffect transition="in" filter="fade">
                                      <p:cBhvr>
                                        <p:cTn id="200" dur="500"/>
                                        <p:tgtEl>
                                          <p:spTgt spid="593"/>
                                        </p:tgtEl>
                                      </p:cBhvr>
                                    </p:animEffect>
                                  </p:childTnLst>
                                </p:cTn>
                              </p:par>
                            </p:childTnLst>
                          </p:cTn>
                        </p:par>
                      </p:childTnLst>
                    </p:cTn>
                  </p:par>
                  <p:par>
                    <p:cTn id="201" fill="hold">
                      <p:stCondLst>
                        <p:cond delay="indefinite"/>
                      </p:stCondLst>
                      <p:childTnLst>
                        <p:par>
                          <p:cTn id="202" fill="hold">
                            <p:stCondLst>
                              <p:cond delay="0"/>
                            </p:stCondLst>
                            <p:childTnLst>
                              <p:par>
                                <p:cTn id="203" presetID="6" presetClass="emph" presetSubtype="0" fill="hold" nodeType="clickEffect">
                                  <p:stCondLst>
                                    <p:cond delay="0"/>
                                  </p:stCondLst>
                                  <p:childTnLst>
                                    <p:animScale>
                                      <p:cBhvr>
                                        <p:cTn id="204" dur="2000" fill="hold"/>
                                        <p:tgtEl>
                                          <p:spTgt spid="12"/>
                                        </p:tgtEl>
                                      </p:cBhvr>
                                      <p:by x="150000" y="150000"/>
                                    </p:animScale>
                                  </p:childTnLst>
                                </p:cTn>
                              </p:par>
                              <p:par>
                                <p:cTn id="205" presetID="6" presetClass="emph" presetSubtype="0" repeatCount="indefinite" fill="hold" nodeType="withEffect">
                                  <p:stCondLst>
                                    <p:cond delay="0"/>
                                  </p:stCondLst>
                                  <p:childTnLst>
                                    <p:animScale>
                                      <p:cBhvr>
                                        <p:cTn id="206" dur="3000" fill="hold"/>
                                        <p:tgtEl>
                                          <p:spTgt spid="12"/>
                                        </p:tgtEl>
                                      </p:cBhvr>
                                      <p:by x="150000" y="150000"/>
                                    </p:animScale>
                                  </p:childTnLst>
                                </p:cTn>
                              </p:par>
                              <p:par>
                                <p:cTn id="207" presetID="6" presetClass="emph" presetSubtype="0" repeatCount="indefinite" fill="hold" grpId="1" nodeType="withEffect">
                                  <p:stCondLst>
                                    <p:cond delay="0"/>
                                  </p:stCondLst>
                                  <p:childTnLst>
                                    <p:animScale>
                                      <p:cBhvr>
                                        <p:cTn id="208" dur="3000" fill="hold"/>
                                        <p:tgtEl>
                                          <p:spTgt spid="408"/>
                                        </p:tgtEl>
                                      </p:cBhvr>
                                      <p:by x="150000" y="150000"/>
                                    </p:animScale>
                                  </p:childTnLst>
                                </p:cTn>
                              </p:par>
                              <p:par>
                                <p:cTn id="209" presetID="6" presetClass="emph" presetSubtype="0" repeatCount="indefinite" fill="hold" grpId="1" nodeType="withEffect">
                                  <p:stCondLst>
                                    <p:cond delay="0"/>
                                  </p:stCondLst>
                                  <p:childTnLst>
                                    <p:animScale>
                                      <p:cBhvr>
                                        <p:cTn id="210" dur="3000" fill="hold"/>
                                        <p:tgtEl>
                                          <p:spTgt spid="409"/>
                                        </p:tgtEl>
                                      </p:cBhvr>
                                      <p:by x="150000" y="150000"/>
                                    </p:animScale>
                                  </p:childTnLst>
                                </p:cTn>
                              </p:par>
                              <p:par>
                                <p:cTn id="211" presetID="6" presetClass="emph" presetSubtype="0" repeatCount="indefinite" fill="hold" grpId="1" nodeType="withEffect">
                                  <p:stCondLst>
                                    <p:cond delay="0"/>
                                  </p:stCondLst>
                                  <p:childTnLst>
                                    <p:animScale>
                                      <p:cBhvr>
                                        <p:cTn id="212" dur="3000" fill="hold"/>
                                        <p:tgtEl>
                                          <p:spTgt spid="410"/>
                                        </p:tgtEl>
                                      </p:cBhvr>
                                      <p:by x="150000" y="150000"/>
                                    </p:animScale>
                                  </p:childTnLst>
                                </p:cTn>
                              </p:par>
                              <p:par>
                                <p:cTn id="213" presetID="6" presetClass="emph" presetSubtype="0" repeatCount="indefinite" fill="hold" grpId="1" nodeType="withEffect">
                                  <p:stCondLst>
                                    <p:cond delay="0"/>
                                  </p:stCondLst>
                                  <p:childTnLst>
                                    <p:animScale>
                                      <p:cBhvr>
                                        <p:cTn id="214" dur="3000" fill="hold"/>
                                        <p:tgtEl>
                                          <p:spTgt spid="411"/>
                                        </p:tgtEl>
                                      </p:cBhvr>
                                      <p:by x="150000" y="150000"/>
                                    </p:animScale>
                                  </p:childTnLst>
                                </p:cTn>
                              </p:par>
                              <p:par>
                                <p:cTn id="215" presetID="6" presetClass="emph" presetSubtype="0" repeatCount="indefinite" fill="hold" grpId="1" nodeType="withEffect">
                                  <p:stCondLst>
                                    <p:cond delay="0"/>
                                  </p:stCondLst>
                                  <p:childTnLst>
                                    <p:animScale>
                                      <p:cBhvr>
                                        <p:cTn id="216" dur="3000" fill="hold"/>
                                        <p:tgtEl>
                                          <p:spTgt spid="412"/>
                                        </p:tgtEl>
                                      </p:cBhvr>
                                      <p:by x="150000" y="150000"/>
                                    </p:animScale>
                                  </p:childTnLst>
                                </p:cTn>
                              </p:par>
                              <p:par>
                                <p:cTn id="217" presetID="6" presetClass="emph" presetSubtype="0" repeatCount="indefinite" fill="hold" grpId="1" nodeType="withEffect">
                                  <p:stCondLst>
                                    <p:cond delay="0"/>
                                  </p:stCondLst>
                                  <p:childTnLst>
                                    <p:animScale>
                                      <p:cBhvr>
                                        <p:cTn id="218" dur="3000" fill="hold"/>
                                        <p:tgtEl>
                                          <p:spTgt spid="413"/>
                                        </p:tgtEl>
                                      </p:cBhvr>
                                      <p:by x="150000" y="150000"/>
                                    </p:animScale>
                                  </p:childTnLst>
                                </p:cTn>
                              </p:par>
                              <p:par>
                                <p:cTn id="219" presetID="6" presetClass="emph" presetSubtype="0" repeatCount="indefinite" fill="hold" grpId="1" nodeType="withEffect">
                                  <p:stCondLst>
                                    <p:cond delay="0"/>
                                  </p:stCondLst>
                                  <p:childTnLst>
                                    <p:animScale>
                                      <p:cBhvr>
                                        <p:cTn id="220" dur="3000" fill="hold"/>
                                        <p:tgtEl>
                                          <p:spTgt spid="414"/>
                                        </p:tgtEl>
                                      </p:cBhvr>
                                      <p:by x="150000" y="150000"/>
                                    </p:animScale>
                                  </p:childTnLst>
                                </p:cTn>
                              </p:par>
                              <p:par>
                                <p:cTn id="221" presetID="6" presetClass="emph" presetSubtype="0" repeatCount="indefinite" fill="hold" grpId="1" nodeType="withEffect">
                                  <p:stCondLst>
                                    <p:cond delay="0"/>
                                  </p:stCondLst>
                                  <p:childTnLst>
                                    <p:animScale>
                                      <p:cBhvr>
                                        <p:cTn id="222" dur="3000" fill="hold"/>
                                        <p:tgtEl>
                                          <p:spTgt spid="415"/>
                                        </p:tgtEl>
                                      </p:cBhvr>
                                      <p:by x="150000" y="150000"/>
                                    </p:animScale>
                                  </p:childTnLst>
                                </p:cTn>
                              </p:par>
                              <p:par>
                                <p:cTn id="223" presetID="6" presetClass="emph" presetSubtype="0" repeatCount="indefinite" fill="hold" grpId="1" nodeType="withEffect">
                                  <p:stCondLst>
                                    <p:cond delay="0"/>
                                  </p:stCondLst>
                                  <p:childTnLst>
                                    <p:animScale>
                                      <p:cBhvr>
                                        <p:cTn id="224" dur="3000" fill="hold"/>
                                        <p:tgtEl>
                                          <p:spTgt spid="416"/>
                                        </p:tgtEl>
                                      </p:cBhvr>
                                      <p:by x="150000" y="150000"/>
                                    </p:animScale>
                                  </p:childTnLst>
                                </p:cTn>
                              </p:par>
                              <p:par>
                                <p:cTn id="225" presetID="6" presetClass="emph" presetSubtype="0" repeatCount="indefinite" fill="hold" grpId="1" nodeType="withEffect">
                                  <p:stCondLst>
                                    <p:cond delay="0"/>
                                  </p:stCondLst>
                                  <p:childTnLst>
                                    <p:animScale>
                                      <p:cBhvr>
                                        <p:cTn id="226" dur="3000" fill="hold"/>
                                        <p:tgtEl>
                                          <p:spTgt spid="417"/>
                                        </p:tgtEl>
                                      </p:cBhvr>
                                      <p:by x="150000" y="150000"/>
                                    </p:animScale>
                                  </p:childTnLst>
                                </p:cTn>
                              </p:par>
                              <p:par>
                                <p:cTn id="227" presetID="6" presetClass="emph" presetSubtype="0" repeatCount="indefinite" fill="hold" grpId="1" nodeType="withEffect">
                                  <p:stCondLst>
                                    <p:cond delay="0"/>
                                  </p:stCondLst>
                                  <p:childTnLst>
                                    <p:animScale>
                                      <p:cBhvr>
                                        <p:cTn id="228" dur="3000" fill="hold"/>
                                        <p:tgtEl>
                                          <p:spTgt spid="418"/>
                                        </p:tgtEl>
                                      </p:cBhvr>
                                      <p:by x="150000" y="150000"/>
                                    </p:animScale>
                                  </p:childTnLst>
                                </p:cTn>
                              </p:par>
                              <p:par>
                                <p:cTn id="229" presetID="6" presetClass="emph" presetSubtype="0" repeatCount="indefinite" fill="hold" grpId="1" nodeType="withEffect">
                                  <p:stCondLst>
                                    <p:cond delay="0"/>
                                  </p:stCondLst>
                                  <p:childTnLst>
                                    <p:animScale>
                                      <p:cBhvr>
                                        <p:cTn id="230" dur="3000" fill="hold"/>
                                        <p:tgtEl>
                                          <p:spTgt spid="419"/>
                                        </p:tgtEl>
                                      </p:cBhvr>
                                      <p:by x="150000" y="150000"/>
                                    </p:animScale>
                                  </p:childTnLst>
                                </p:cTn>
                              </p:par>
                              <p:par>
                                <p:cTn id="231" presetID="6" presetClass="emph" presetSubtype="0" repeatCount="indefinite" fill="hold" grpId="1" nodeType="withEffect">
                                  <p:stCondLst>
                                    <p:cond delay="0"/>
                                  </p:stCondLst>
                                  <p:childTnLst>
                                    <p:animScale>
                                      <p:cBhvr>
                                        <p:cTn id="232" dur="3000" fill="hold"/>
                                        <p:tgtEl>
                                          <p:spTgt spid="420"/>
                                        </p:tgtEl>
                                      </p:cBhvr>
                                      <p:by x="150000" y="150000"/>
                                    </p:animScale>
                                  </p:childTnLst>
                                </p:cTn>
                              </p:par>
                              <p:par>
                                <p:cTn id="233" presetID="6" presetClass="emph" presetSubtype="0" repeatCount="indefinite" fill="hold" grpId="1" nodeType="withEffect">
                                  <p:stCondLst>
                                    <p:cond delay="0"/>
                                  </p:stCondLst>
                                  <p:childTnLst>
                                    <p:animScale>
                                      <p:cBhvr>
                                        <p:cTn id="234" dur="3000" fill="hold"/>
                                        <p:tgtEl>
                                          <p:spTgt spid="421"/>
                                        </p:tgtEl>
                                      </p:cBhvr>
                                      <p:by x="150000" y="150000"/>
                                    </p:animScale>
                                  </p:childTnLst>
                                </p:cTn>
                              </p:par>
                              <p:par>
                                <p:cTn id="235" presetID="6" presetClass="emph" presetSubtype="0" repeatCount="indefinite" fill="hold" grpId="1" nodeType="withEffect">
                                  <p:stCondLst>
                                    <p:cond delay="0"/>
                                  </p:stCondLst>
                                  <p:childTnLst>
                                    <p:animScale>
                                      <p:cBhvr>
                                        <p:cTn id="236" dur="3000" fill="hold"/>
                                        <p:tgtEl>
                                          <p:spTgt spid="422"/>
                                        </p:tgtEl>
                                      </p:cBhvr>
                                      <p:by x="150000" y="150000"/>
                                    </p:animScale>
                                  </p:childTnLst>
                                </p:cTn>
                              </p:par>
                              <p:par>
                                <p:cTn id="237" presetID="6" presetClass="emph" presetSubtype="0" repeatCount="indefinite" fill="hold" grpId="1" nodeType="withEffect">
                                  <p:stCondLst>
                                    <p:cond delay="0"/>
                                  </p:stCondLst>
                                  <p:childTnLst>
                                    <p:animScale>
                                      <p:cBhvr>
                                        <p:cTn id="238" dur="3000" fill="hold"/>
                                        <p:tgtEl>
                                          <p:spTgt spid="423"/>
                                        </p:tgtEl>
                                      </p:cBhvr>
                                      <p:by x="150000" y="150000"/>
                                    </p:animScale>
                                  </p:childTnLst>
                                </p:cTn>
                              </p:par>
                              <p:par>
                                <p:cTn id="239" presetID="6" presetClass="emph" presetSubtype="0" repeatCount="indefinite" fill="hold" grpId="1" nodeType="withEffect">
                                  <p:stCondLst>
                                    <p:cond delay="0"/>
                                  </p:stCondLst>
                                  <p:childTnLst>
                                    <p:animScale>
                                      <p:cBhvr>
                                        <p:cTn id="240" dur="3000" fill="hold"/>
                                        <p:tgtEl>
                                          <p:spTgt spid="424"/>
                                        </p:tgtEl>
                                      </p:cBhvr>
                                      <p:by x="150000" y="150000"/>
                                    </p:animScale>
                                  </p:childTnLst>
                                </p:cTn>
                              </p:par>
                              <p:par>
                                <p:cTn id="241" presetID="6" presetClass="emph" presetSubtype="0" repeatCount="indefinite" fill="hold" grpId="1" nodeType="withEffect">
                                  <p:stCondLst>
                                    <p:cond delay="0"/>
                                  </p:stCondLst>
                                  <p:childTnLst>
                                    <p:animScale>
                                      <p:cBhvr>
                                        <p:cTn id="242" dur="3000" fill="hold"/>
                                        <p:tgtEl>
                                          <p:spTgt spid="425"/>
                                        </p:tgtEl>
                                      </p:cBhvr>
                                      <p:by x="150000" y="150000"/>
                                    </p:animScale>
                                  </p:childTnLst>
                                </p:cTn>
                              </p:par>
                              <p:par>
                                <p:cTn id="243" presetID="6" presetClass="emph" presetSubtype="0" repeatCount="indefinite" fill="hold" grpId="1" nodeType="withEffect">
                                  <p:stCondLst>
                                    <p:cond delay="0"/>
                                  </p:stCondLst>
                                  <p:childTnLst>
                                    <p:animScale>
                                      <p:cBhvr>
                                        <p:cTn id="244" dur="3000" fill="hold"/>
                                        <p:tgtEl>
                                          <p:spTgt spid="426"/>
                                        </p:tgtEl>
                                      </p:cBhvr>
                                      <p:by x="150000" y="150000"/>
                                    </p:animScale>
                                  </p:childTnLst>
                                </p:cTn>
                              </p:par>
                              <p:par>
                                <p:cTn id="245" presetID="6" presetClass="emph" presetSubtype="0" repeatCount="indefinite" fill="hold" grpId="1" nodeType="withEffect">
                                  <p:stCondLst>
                                    <p:cond delay="0"/>
                                  </p:stCondLst>
                                  <p:childTnLst>
                                    <p:animScale>
                                      <p:cBhvr>
                                        <p:cTn id="246" dur="3000" fill="hold"/>
                                        <p:tgtEl>
                                          <p:spTgt spid="427"/>
                                        </p:tgtEl>
                                      </p:cBhvr>
                                      <p:by x="150000" y="150000"/>
                                    </p:animScale>
                                  </p:childTnLst>
                                </p:cTn>
                              </p:par>
                              <p:par>
                                <p:cTn id="247" presetID="6" presetClass="emph" presetSubtype="0" repeatCount="indefinite" fill="hold" grpId="1" nodeType="withEffect">
                                  <p:stCondLst>
                                    <p:cond delay="0"/>
                                  </p:stCondLst>
                                  <p:childTnLst>
                                    <p:animScale>
                                      <p:cBhvr>
                                        <p:cTn id="248" dur="3000" fill="hold"/>
                                        <p:tgtEl>
                                          <p:spTgt spid="428"/>
                                        </p:tgtEl>
                                      </p:cBhvr>
                                      <p:by x="150000" y="150000"/>
                                    </p:animScale>
                                  </p:childTnLst>
                                </p:cTn>
                              </p:par>
                              <p:par>
                                <p:cTn id="249" presetID="6" presetClass="emph" presetSubtype="0" repeatCount="indefinite" fill="hold" grpId="1" nodeType="withEffect">
                                  <p:stCondLst>
                                    <p:cond delay="0"/>
                                  </p:stCondLst>
                                  <p:childTnLst>
                                    <p:animScale>
                                      <p:cBhvr>
                                        <p:cTn id="250" dur="3000" fill="hold"/>
                                        <p:tgtEl>
                                          <p:spTgt spid="429"/>
                                        </p:tgtEl>
                                      </p:cBhvr>
                                      <p:by x="150000" y="150000"/>
                                    </p:animScale>
                                  </p:childTnLst>
                                </p:cTn>
                              </p:par>
                              <p:par>
                                <p:cTn id="251" presetID="6" presetClass="emph" presetSubtype="0" repeatCount="indefinite" fill="hold" grpId="1" nodeType="withEffect">
                                  <p:stCondLst>
                                    <p:cond delay="0"/>
                                  </p:stCondLst>
                                  <p:childTnLst>
                                    <p:animScale>
                                      <p:cBhvr>
                                        <p:cTn id="252" dur="3000" fill="hold"/>
                                        <p:tgtEl>
                                          <p:spTgt spid="430"/>
                                        </p:tgtEl>
                                      </p:cBhvr>
                                      <p:by x="150000" y="150000"/>
                                    </p:animScale>
                                  </p:childTnLst>
                                </p:cTn>
                              </p:par>
                              <p:par>
                                <p:cTn id="253" presetID="6" presetClass="emph" presetSubtype="0" repeatCount="indefinite" fill="hold" grpId="1" nodeType="withEffect">
                                  <p:stCondLst>
                                    <p:cond delay="0"/>
                                  </p:stCondLst>
                                  <p:childTnLst>
                                    <p:animScale>
                                      <p:cBhvr>
                                        <p:cTn id="254" dur="3000" fill="hold"/>
                                        <p:tgtEl>
                                          <p:spTgt spid="431"/>
                                        </p:tgtEl>
                                      </p:cBhvr>
                                      <p:by x="150000" y="150000"/>
                                    </p:animScale>
                                  </p:childTnLst>
                                </p:cTn>
                              </p:par>
                              <p:par>
                                <p:cTn id="255" presetID="6" presetClass="emph" presetSubtype="0" repeatCount="indefinite" fill="hold" grpId="1" nodeType="withEffect">
                                  <p:stCondLst>
                                    <p:cond delay="0"/>
                                  </p:stCondLst>
                                  <p:childTnLst>
                                    <p:animScale>
                                      <p:cBhvr>
                                        <p:cTn id="256" dur="3000" fill="hold"/>
                                        <p:tgtEl>
                                          <p:spTgt spid="432"/>
                                        </p:tgtEl>
                                      </p:cBhvr>
                                      <p:by x="150000" y="150000"/>
                                    </p:animScale>
                                  </p:childTnLst>
                                </p:cTn>
                              </p:par>
                              <p:par>
                                <p:cTn id="257" presetID="6" presetClass="emph" presetSubtype="0" repeatCount="indefinite" fill="hold" grpId="1" nodeType="withEffect">
                                  <p:stCondLst>
                                    <p:cond delay="0"/>
                                  </p:stCondLst>
                                  <p:childTnLst>
                                    <p:animScale>
                                      <p:cBhvr>
                                        <p:cTn id="258" dur="3000" fill="hold"/>
                                        <p:tgtEl>
                                          <p:spTgt spid="433"/>
                                        </p:tgtEl>
                                      </p:cBhvr>
                                      <p:by x="150000" y="150000"/>
                                    </p:animScale>
                                  </p:childTnLst>
                                </p:cTn>
                              </p:par>
                              <p:par>
                                <p:cTn id="259" presetID="6" presetClass="emph" presetSubtype="0" repeatCount="indefinite" fill="hold" grpId="1" nodeType="withEffect">
                                  <p:stCondLst>
                                    <p:cond delay="0"/>
                                  </p:stCondLst>
                                  <p:childTnLst>
                                    <p:animScale>
                                      <p:cBhvr>
                                        <p:cTn id="260" dur="3000" fill="hold"/>
                                        <p:tgtEl>
                                          <p:spTgt spid="434"/>
                                        </p:tgtEl>
                                      </p:cBhvr>
                                      <p:by x="150000" y="150000"/>
                                    </p:animScale>
                                  </p:childTnLst>
                                </p:cTn>
                              </p:par>
                              <p:par>
                                <p:cTn id="261" presetID="6" presetClass="emph" presetSubtype="0" repeatCount="indefinite" fill="hold" grpId="1" nodeType="withEffect">
                                  <p:stCondLst>
                                    <p:cond delay="0"/>
                                  </p:stCondLst>
                                  <p:childTnLst>
                                    <p:animScale>
                                      <p:cBhvr>
                                        <p:cTn id="262" dur="3000" fill="hold"/>
                                        <p:tgtEl>
                                          <p:spTgt spid="435"/>
                                        </p:tgtEl>
                                      </p:cBhvr>
                                      <p:by x="150000" y="150000"/>
                                    </p:animScale>
                                  </p:childTnLst>
                                </p:cTn>
                              </p:par>
                              <p:par>
                                <p:cTn id="263" presetID="6" presetClass="emph" presetSubtype="0" repeatCount="indefinite" fill="hold" grpId="1" nodeType="withEffect">
                                  <p:stCondLst>
                                    <p:cond delay="0"/>
                                  </p:stCondLst>
                                  <p:childTnLst>
                                    <p:animScale>
                                      <p:cBhvr>
                                        <p:cTn id="264" dur="3000" fill="hold"/>
                                        <p:tgtEl>
                                          <p:spTgt spid="436"/>
                                        </p:tgtEl>
                                      </p:cBhvr>
                                      <p:by x="150000" y="150000"/>
                                    </p:animScale>
                                  </p:childTnLst>
                                </p:cTn>
                              </p:par>
                              <p:par>
                                <p:cTn id="265" presetID="6" presetClass="emph" presetSubtype="0" repeatCount="indefinite" fill="hold" grpId="1" nodeType="withEffect">
                                  <p:stCondLst>
                                    <p:cond delay="0"/>
                                  </p:stCondLst>
                                  <p:childTnLst>
                                    <p:animScale>
                                      <p:cBhvr>
                                        <p:cTn id="266" dur="3000" fill="hold"/>
                                        <p:tgtEl>
                                          <p:spTgt spid="437"/>
                                        </p:tgtEl>
                                      </p:cBhvr>
                                      <p:by x="150000" y="150000"/>
                                    </p:animScale>
                                  </p:childTnLst>
                                </p:cTn>
                              </p:par>
                              <p:par>
                                <p:cTn id="267" presetID="6" presetClass="emph" presetSubtype="0" repeatCount="indefinite" fill="hold" grpId="1" nodeType="withEffect">
                                  <p:stCondLst>
                                    <p:cond delay="0"/>
                                  </p:stCondLst>
                                  <p:childTnLst>
                                    <p:animScale>
                                      <p:cBhvr>
                                        <p:cTn id="268" dur="3000" fill="hold"/>
                                        <p:tgtEl>
                                          <p:spTgt spid="438"/>
                                        </p:tgtEl>
                                      </p:cBhvr>
                                      <p:by x="150000" y="150000"/>
                                    </p:animScale>
                                  </p:childTnLst>
                                </p:cTn>
                              </p:par>
                              <p:par>
                                <p:cTn id="269" presetID="6" presetClass="emph" presetSubtype="0" repeatCount="indefinite" fill="hold" grpId="1" nodeType="withEffect">
                                  <p:stCondLst>
                                    <p:cond delay="0"/>
                                  </p:stCondLst>
                                  <p:childTnLst>
                                    <p:animScale>
                                      <p:cBhvr>
                                        <p:cTn id="270" dur="3000" fill="hold"/>
                                        <p:tgtEl>
                                          <p:spTgt spid="439"/>
                                        </p:tgtEl>
                                      </p:cBhvr>
                                      <p:by x="150000" y="150000"/>
                                    </p:animScale>
                                  </p:childTnLst>
                                </p:cTn>
                              </p:par>
                              <p:par>
                                <p:cTn id="271" presetID="6" presetClass="emph" presetSubtype="0" repeatCount="indefinite" fill="hold" grpId="1" nodeType="withEffect">
                                  <p:stCondLst>
                                    <p:cond delay="0"/>
                                  </p:stCondLst>
                                  <p:childTnLst>
                                    <p:animScale>
                                      <p:cBhvr>
                                        <p:cTn id="272" dur="3000" fill="hold"/>
                                        <p:tgtEl>
                                          <p:spTgt spid="457"/>
                                        </p:tgtEl>
                                      </p:cBhvr>
                                      <p:by x="150000" y="150000"/>
                                    </p:animScale>
                                  </p:childTnLst>
                                </p:cTn>
                              </p:par>
                              <p:par>
                                <p:cTn id="273" presetID="6" presetClass="emph" presetSubtype="0" repeatCount="indefinite" fill="hold" grpId="1" nodeType="withEffect">
                                  <p:stCondLst>
                                    <p:cond delay="0"/>
                                  </p:stCondLst>
                                  <p:childTnLst>
                                    <p:animScale>
                                      <p:cBhvr>
                                        <p:cTn id="274" dur="3000" fill="hold"/>
                                        <p:tgtEl>
                                          <p:spTgt spid="460"/>
                                        </p:tgtEl>
                                      </p:cBhvr>
                                      <p:by x="150000" y="150000"/>
                                    </p:animScale>
                                  </p:childTnLst>
                                </p:cTn>
                              </p:par>
                              <p:par>
                                <p:cTn id="275" presetID="6" presetClass="emph" presetSubtype="0" repeatCount="indefinite" fill="hold" grpId="1" nodeType="withEffect">
                                  <p:stCondLst>
                                    <p:cond delay="0"/>
                                  </p:stCondLst>
                                  <p:childTnLst>
                                    <p:animScale>
                                      <p:cBhvr>
                                        <p:cTn id="276" dur="3000" fill="hold"/>
                                        <p:tgtEl>
                                          <p:spTgt spid="461"/>
                                        </p:tgtEl>
                                      </p:cBhvr>
                                      <p:by x="150000" y="150000"/>
                                    </p:animScale>
                                  </p:childTnLst>
                                </p:cTn>
                              </p:par>
                              <p:par>
                                <p:cTn id="277" presetID="6" presetClass="emph" presetSubtype="0" repeatCount="indefinite" fill="hold" grpId="1" nodeType="withEffect">
                                  <p:stCondLst>
                                    <p:cond delay="0"/>
                                  </p:stCondLst>
                                  <p:childTnLst>
                                    <p:animScale>
                                      <p:cBhvr>
                                        <p:cTn id="278" dur="3000" fill="hold"/>
                                        <p:tgtEl>
                                          <p:spTgt spid="462"/>
                                        </p:tgtEl>
                                      </p:cBhvr>
                                      <p:by x="150000" y="150000"/>
                                    </p:animScale>
                                  </p:childTnLst>
                                </p:cTn>
                              </p:par>
                              <p:par>
                                <p:cTn id="279" presetID="6" presetClass="emph" presetSubtype="0" repeatCount="indefinite" fill="hold" grpId="1" nodeType="withEffect">
                                  <p:stCondLst>
                                    <p:cond delay="0"/>
                                  </p:stCondLst>
                                  <p:childTnLst>
                                    <p:animScale>
                                      <p:cBhvr>
                                        <p:cTn id="280" dur="3000" fill="hold"/>
                                        <p:tgtEl>
                                          <p:spTgt spid="555"/>
                                        </p:tgtEl>
                                      </p:cBhvr>
                                      <p:by x="150000" y="150000"/>
                                    </p:animScale>
                                  </p:childTnLst>
                                </p:cTn>
                              </p:par>
                              <p:par>
                                <p:cTn id="281" presetID="6" presetClass="emph" presetSubtype="0" repeatCount="indefinite" fill="hold" grpId="1" nodeType="withEffect">
                                  <p:stCondLst>
                                    <p:cond delay="0"/>
                                  </p:stCondLst>
                                  <p:childTnLst>
                                    <p:animScale>
                                      <p:cBhvr>
                                        <p:cTn id="282" dur="3000" fill="hold"/>
                                        <p:tgtEl>
                                          <p:spTgt spid="556"/>
                                        </p:tgtEl>
                                      </p:cBhvr>
                                      <p:by x="150000" y="150000"/>
                                    </p:animScale>
                                  </p:childTnLst>
                                </p:cTn>
                              </p:par>
                              <p:par>
                                <p:cTn id="283" presetID="6" presetClass="emph" presetSubtype="0" repeatCount="indefinite" fill="hold" grpId="1" nodeType="withEffect">
                                  <p:stCondLst>
                                    <p:cond delay="0"/>
                                  </p:stCondLst>
                                  <p:childTnLst>
                                    <p:animScale>
                                      <p:cBhvr>
                                        <p:cTn id="284" dur="3000" fill="hold"/>
                                        <p:tgtEl>
                                          <p:spTgt spid="557"/>
                                        </p:tgtEl>
                                      </p:cBhvr>
                                      <p:by x="150000" y="150000"/>
                                    </p:animScale>
                                  </p:childTnLst>
                                </p:cTn>
                              </p:par>
                              <p:par>
                                <p:cTn id="285" presetID="6" presetClass="emph" presetSubtype="0" repeatCount="indefinite" fill="hold" grpId="1" nodeType="withEffect">
                                  <p:stCondLst>
                                    <p:cond delay="0"/>
                                  </p:stCondLst>
                                  <p:childTnLst>
                                    <p:animScale>
                                      <p:cBhvr>
                                        <p:cTn id="286" dur="3000" fill="hold"/>
                                        <p:tgtEl>
                                          <p:spTgt spid="558"/>
                                        </p:tgtEl>
                                      </p:cBhvr>
                                      <p:by x="150000" y="150000"/>
                                    </p:animScale>
                                  </p:childTnLst>
                                </p:cTn>
                              </p:par>
                              <p:par>
                                <p:cTn id="287" presetID="6" presetClass="emph" presetSubtype="0" repeatCount="indefinite" fill="hold" grpId="1" nodeType="withEffect">
                                  <p:stCondLst>
                                    <p:cond delay="0"/>
                                  </p:stCondLst>
                                  <p:childTnLst>
                                    <p:animScale>
                                      <p:cBhvr>
                                        <p:cTn id="288" dur="3000" fill="hold"/>
                                        <p:tgtEl>
                                          <p:spTgt spid="559"/>
                                        </p:tgtEl>
                                      </p:cBhvr>
                                      <p:by x="150000" y="150000"/>
                                    </p:animScale>
                                  </p:childTnLst>
                                </p:cTn>
                              </p:par>
                              <p:par>
                                <p:cTn id="289" presetID="6" presetClass="emph" presetSubtype="0" repeatCount="indefinite" fill="hold" grpId="1" nodeType="withEffect">
                                  <p:stCondLst>
                                    <p:cond delay="0"/>
                                  </p:stCondLst>
                                  <p:childTnLst>
                                    <p:animScale>
                                      <p:cBhvr>
                                        <p:cTn id="290" dur="3000" fill="hold"/>
                                        <p:tgtEl>
                                          <p:spTgt spid="560"/>
                                        </p:tgtEl>
                                      </p:cBhvr>
                                      <p:by x="150000" y="150000"/>
                                    </p:animScale>
                                  </p:childTnLst>
                                </p:cTn>
                              </p:par>
                              <p:par>
                                <p:cTn id="291" presetID="6" presetClass="emph" presetSubtype="0" repeatCount="indefinite" fill="hold" grpId="1" nodeType="withEffect">
                                  <p:stCondLst>
                                    <p:cond delay="0"/>
                                  </p:stCondLst>
                                  <p:childTnLst>
                                    <p:animScale>
                                      <p:cBhvr>
                                        <p:cTn id="292" dur="3000" fill="hold"/>
                                        <p:tgtEl>
                                          <p:spTgt spid="561"/>
                                        </p:tgtEl>
                                      </p:cBhvr>
                                      <p:by x="150000" y="150000"/>
                                    </p:animScale>
                                  </p:childTnLst>
                                </p:cTn>
                              </p:par>
                              <p:par>
                                <p:cTn id="293" presetID="6" presetClass="emph" presetSubtype="0" repeatCount="indefinite" fill="hold" grpId="1" nodeType="withEffect">
                                  <p:stCondLst>
                                    <p:cond delay="0"/>
                                  </p:stCondLst>
                                  <p:childTnLst>
                                    <p:animScale>
                                      <p:cBhvr>
                                        <p:cTn id="294" dur="3000" fill="hold"/>
                                        <p:tgtEl>
                                          <p:spTgt spid="562"/>
                                        </p:tgtEl>
                                      </p:cBhvr>
                                      <p:by x="150000" y="150000"/>
                                    </p:animScale>
                                  </p:childTnLst>
                                </p:cTn>
                              </p:par>
                              <p:par>
                                <p:cTn id="295" presetID="6" presetClass="emph" presetSubtype="0" repeatCount="indefinite" fill="hold" grpId="1" nodeType="withEffect">
                                  <p:stCondLst>
                                    <p:cond delay="0"/>
                                  </p:stCondLst>
                                  <p:childTnLst>
                                    <p:animScale>
                                      <p:cBhvr>
                                        <p:cTn id="296" dur="3000" fill="hold"/>
                                        <p:tgtEl>
                                          <p:spTgt spid="563"/>
                                        </p:tgtEl>
                                      </p:cBhvr>
                                      <p:by x="150000" y="150000"/>
                                    </p:animScale>
                                  </p:childTnLst>
                                </p:cTn>
                              </p:par>
                              <p:par>
                                <p:cTn id="297" presetID="6" presetClass="emph" presetSubtype="0" repeatCount="indefinite" fill="hold" grpId="1" nodeType="withEffect">
                                  <p:stCondLst>
                                    <p:cond delay="0"/>
                                  </p:stCondLst>
                                  <p:childTnLst>
                                    <p:animScale>
                                      <p:cBhvr>
                                        <p:cTn id="298" dur="3000" fill="hold"/>
                                        <p:tgtEl>
                                          <p:spTgt spid="570"/>
                                        </p:tgtEl>
                                      </p:cBhvr>
                                      <p:by x="150000" y="150000"/>
                                    </p:animScale>
                                  </p:childTnLst>
                                </p:cTn>
                              </p:par>
                              <p:par>
                                <p:cTn id="299" presetID="6" presetClass="emph" presetSubtype="0" repeatCount="indefinite" fill="hold" grpId="1" nodeType="withEffect">
                                  <p:stCondLst>
                                    <p:cond delay="0"/>
                                  </p:stCondLst>
                                  <p:childTnLst>
                                    <p:animScale>
                                      <p:cBhvr>
                                        <p:cTn id="300" dur="3000" fill="hold"/>
                                        <p:tgtEl>
                                          <p:spTgt spid="571"/>
                                        </p:tgtEl>
                                      </p:cBhvr>
                                      <p:by x="150000" y="150000"/>
                                    </p:animScale>
                                  </p:childTnLst>
                                </p:cTn>
                              </p:par>
                              <p:par>
                                <p:cTn id="301" presetID="6" presetClass="emph" presetSubtype="0" repeatCount="indefinite" fill="hold" grpId="1" nodeType="withEffect">
                                  <p:stCondLst>
                                    <p:cond delay="0"/>
                                  </p:stCondLst>
                                  <p:childTnLst>
                                    <p:animScale>
                                      <p:cBhvr>
                                        <p:cTn id="302" dur="3000" fill="hold"/>
                                        <p:tgtEl>
                                          <p:spTgt spid="572"/>
                                        </p:tgtEl>
                                      </p:cBhvr>
                                      <p:by x="150000" y="150000"/>
                                    </p:animScale>
                                  </p:childTnLst>
                                </p:cTn>
                              </p:par>
                              <p:par>
                                <p:cTn id="303" presetID="6" presetClass="emph" presetSubtype="0" repeatCount="indefinite" fill="hold" grpId="1" nodeType="withEffect">
                                  <p:stCondLst>
                                    <p:cond delay="0"/>
                                  </p:stCondLst>
                                  <p:childTnLst>
                                    <p:animScale>
                                      <p:cBhvr>
                                        <p:cTn id="304" dur="3000" fill="hold"/>
                                        <p:tgtEl>
                                          <p:spTgt spid="573"/>
                                        </p:tgtEl>
                                      </p:cBhvr>
                                      <p:by x="150000" y="150000"/>
                                    </p:animScale>
                                  </p:childTnLst>
                                </p:cTn>
                              </p:par>
                              <p:par>
                                <p:cTn id="305" presetID="6" presetClass="emph" presetSubtype="0" repeatCount="indefinite" fill="hold" grpId="1" nodeType="withEffect">
                                  <p:stCondLst>
                                    <p:cond delay="0"/>
                                  </p:stCondLst>
                                  <p:childTnLst>
                                    <p:animScale>
                                      <p:cBhvr>
                                        <p:cTn id="306" dur="3000" fill="hold"/>
                                        <p:tgtEl>
                                          <p:spTgt spid="574"/>
                                        </p:tgtEl>
                                      </p:cBhvr>
                                      <p:by x="150000" y="150000"/>
                                    </p:animScale>
                                  </p:childTnLst>
                                </p:cTn>
                              </p:par>
                              <p:par>
                                <p:cTn id="307" presetID="6" presetClass="emph" presetSubtype="0" repeatCount="indefinite" fill="hold" grpId="1" nodeType="withEffect">
                                  <p:stCondLst>
                                    <p:cond delay="0"/>
                                  </p:stCondLst>
                                  <p:childTnLst>
                                    <p:animScale>
                                      <p:cBhvr>
                                        <p:cTn id="308" dur="3000" fill="hold"/>
                                        <p:tgtEl>
                                          <p:spTgt spid="575"/>
                                        </p:tgtEl>
                                      </p:cBhvr>
                                      <p:by x="150000" y="150000"/>
                                    </p:animScale>
                                  </p:childTnLst>
                                </p:cTn>
                              </p:par>
                              <p:par>
                                <p:cTn id="309" presetID="6" presetClass="emph" presetSubtype="0" repeatCount="indefinite" fill="hold" grpId="1" nodeType="withEffect">
                                  <p:stCondLst>
                                    <p:cond delay="0"/>
                                  </p:stCondLst>
                                  <p:childTnLst>
                                    <p:animScale>
                                      <p:cBhvr>
                                        <p:cTn id="310" dur="3000" fill="hold"/>
                                        <p:tgtEl>
                                          <p:spTgt spid="576"/>
                                        </p:tgtEl>
                                      </p:cBhvr>
                                      <p:by x="150000" y="150000"/>
                                    </p:animScale>
                                  </p:childTnLst>
                                </p:cTn>
                              </p:par>
                              <p:par>
                                <p:cTn id="311" presetID="6" presetClass="emph" presetSubtype="0" repeatCount="indefinite" fill="hold" grpId="1" nodeType="withEffect">
                                  <p:stCondLst>
                                    <p:cond delay="0"/>
                                  </p:stCondLst>
                                  <p:childTnLst>
                                    <p:animScale>
                                      <p:cBhvr>
                                        <p:cTn id="312" dur="3000" fill="hold"/>
                                        <p:tgtEl>
                                          <p:spTgt spid="577"/>
                                        </p:tgtEl>
                                      </p:cBhvr>
                                      <p:by x="150000" y="150000"/>
                                    </p:animScale>
                                  </p:childTnLst>
                                </p:cTn>
                              </p:par>
                              <p:par>
                                <p:cTn id="313" presetID="6" presetClass="emph" presetSubtype="0" repeatCount="indefinite" fill="hold" grpId="1" nodeType="withEffect">
                                  <p:stCondLst>
                                    <p:cond delay="0"/>
                                  </p:stCondLst>
                                  <p:childTnLst>
                                    <p:animScale>
                                      <p:cBhvr>
                                        <p:cTn id="314" dur="3000" fill="hold"/>
                                        <p:tgtEl>
                                          <p:spTgt spid="578"/>
                                        </p:tgtEl>
                                      </p:cBhvr>
                                      <p:by x="150000" y="150000"/>
                                    </p:animScale>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nodeType="clickEffect">
                                  <p:stCondLst>
                                    <p:cond delay="0"/>
                                  </p:stCondLst>
                                  <p:childTnLst>
                                    <p:set>
                                      <p:cBhvr>
                                        <p:cTn id="318" dur="1" fill="hold">
                                          <p:stCondLst>
                                            <p:cond delay="0"/>
                                          </p:stCondLst>
                                        </p:cTn>
                                        <p:tgtEl>
                                          <p:spTgt spid="566"/>
                                        </p:tgtEl>
                                        <p:attrNameLst>
                                          <p:attrName>style.visibility</p:attrName>
                                        </p:attrNameLst>
                                      </p:cBhvr>
                                      <p:to>
                                        <p:strVal val="visible"/>
                                      </p:to>
                                    </p:set>
                                    <p:animEffect transition="in" filter="fade">
                                      <p:cBhvr>
                                        <p:cTn id="319" dur="500"/>
                                        <p:tgtEl>
                                          <p:spTgt spid="566"/>
                                        </p:tgtEl>
                                      </p:cBhvr>
                                    </p:animEffect>
                                  </p:childTnLst>
                                </p:cTn>
                              </p:par>
                              <p:par>
                                <p:cTn id="320" presetID="10" presetClass="entr" presetSubtype="0" fill="hold" nodeType="withEffect">
                                  <p:stCondLst>
                                    <p:cond delay="0"/>
                                  </p:stCondLst>
                                  <p:childTnLst>
                                    <p:set>
                                      <p:cBhvr>
                                        <p:cTn id="321" dur="1" fill="hold">
                                          <p:stCondLst>
                                            <p:cond delay="0"/>
                                          </p:stCondLst>
                                        </p:cTn>
                                        <p:tgtEl>
                                          <p:spTgt spid="487"/>
                                        </p:tgtEl>
                                        <p:attrNameLst>
                                          <p:attrName>style.visibility</p:attrName>
                                        </p:attrNameLst>
                                      </p:cBhvr>
                                      <p:to>
                                        <p:strVal val="visible"/>
                                      </p:to>
                                    </p:set>
                                    <p:animEffect transition="in" filter="fade">
                                      <p:cBhvr>
                                        <p:cTn id="322"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408" grpId="0" animBg="1"/>
      <p:bldP spid="408" grpId="1" animBg="1"/>
      <p:bldP spid="409" grpId="0" animBg="1"/>
      <p:bldP spid="409" grpId="1" animBg="1"/>
      <p:bldP spid="410" grpId="0" animBg="1"/>
      <p:bldP spid="410" grpId="1" animBg="1"/>
      <p:bldP spid="411" grpId="0" animBg="1"/>
      <p:bldP spid="411" grpId="1" animBg="1"/>
      <p:bldP spid="412" grpId="0" animBg="1"/>
      <p:bldP spid="412" grpId="1" animBg="1"/>
      <p:bldP spid="413" grpId="0" animBg="1"/>
      <p:bldP spid="413" grpId="1" animBg="1"/>
      <p:bldP spid="414" grpId="0" animBg="1"/>
      <p:bldP spid="414" grpId="1" animBg="1"/>
      <p:bldP spid="415" grpId="0" animBg="1"/>
      <p:bldP spid="415" grpId="1" animBg="1"/>
      <p:bldP spid="416" grpId="0" animBg="1"/>
      <p:bldP spid="416" grpId="1" animBg="1"/>
      <p:bldP spid="417" grpId="0" animBg="1"/>
      <p:bldP spid="417" grpId="1" animBg="1"/>
      <p:bldP spid="418" grpId="0" animBg="1"/>
      <p:bldP spid="418" grpId="1" animBg="1"/>
      <p:bldP spid="419" grpId="0" animBg="1"/>
      <p:bldP spid="419" grpId="1" animBg="1"/>
      <p:bldP spid="420" grpId="0" animBg="1"/>
      <p:bldP spid="420" grpId="1" animBg="1"/>
      <p:bldP spid="421" grpId="0" animBg="1"/>
      <p:bldP spid="421" grpId="1" animBg="1"/>
      <p:bldP spid="422" grpId="0" animBg="1"/>
      <p:bldP spid="422" grpId="1" animBg="1"/>
      <p:bldP spid="423" grpId="0" animBg="1"/>
      <p:bldP spid="423" grpId="1" animBg="1"/>
      <p:bldP spid="424" grpId="0" animBg="1"/>
      <p:bldP spid="424" grpId="1" animBg="1"/>
      <p:bldP spid="425" grpId="0" animBg="1"/>
      <p:bldP spid="425" grpId="1" animBg="1"/>
      <p:bldP spid="426" grpId="0" animBg="1"/>
      <p:bldP spid="426" grpId="1" animBg="1"/>
      <p:bldP spid="427" grpId="0" animBg="1"/>
      <p:bldP spid="427" grpId="1" animBg="1"/>
      <p:bldP spid="428" grpId="0" animBg="1"/>
      <p:bldP spid="428" grpId="1" animBg="1"/>
      <p:bldP spid="429" grpId="0" animBg="1"/>
      <p:bldP spid="429" grpId="1" animBg="1"/>
      <p:bldP spid="430" grpId="0" animBg="1"/>
      <p:bldP spid="430" grpId="1" animBg="1"/>
      <p:bldP spid="431" grpId="0" animBg="1"/>
      <p:bldP spid="431" grpId="1" animBg="1"/>
      <p:bldP spid="432" grpId="0" animBg="1"/>
      <p:bldP spid="432" grpId="1" animBg="1"/>
      <p:bldP spid="433" grpId="0" animBg="1"/>
      <p:bldP spid="433" grpId="1" animBg="1"/>
      <p:bldP spid="434" grpId="0" animBg="1"/>
      <p:bldP spid="434" grpId="1" animBg="1"/>
      <p:bldP spid="435" grpId="0" animBg="1"/>
      <p:bldP spid="435" grpId="1" animBg="1"/>
      <p:bldP spid="436" grpId="0" animBg="1"/>
      <p:bldP spid="436" grpId="1" animBg="1"/>
      <p:bldP spid="437" grpId="0" animBg="1"/>
      <p:bldP spid="437" grpId="1" animBg="1"/>
      <p:bldP spid="438" grpId="0" animBg="1"/>
      <p:bldP spid="438" grpId="1" animBg="1"/>
      <p:bldP spid="439" grpId="0" animBg="1"/>
      <p:bldP spid="439" grpId="1" animBg="1"/>
      <p:bldP spid="457" grpId="0" animBg="1"/>
      <p:bldP spid="457" grpId="1" animBg="1"/>
      <p:bldP spid="460" grpId="0" animBg="1"/>
      <p:bldP spid="460" grpId="1" animBg="1"/>
      <p:bldP spid="461" grpId="0" animBg="1"/>
      <p:bldP spid="461" grpId="1" animBg="1"/>
      <p:bldP spid="462" grpId="0" animBg="1"/>
      <p:bldP spid="462" grpId="1" animBg="1"/>
      <p:bldP spid="555" grpId="0" animBg="1"/>
      <p:bldP spid="555" grpId="1" animBg="1"/>
      <p:bldP spid="556" grpId="0" animBg="1"/>
      <p:bldP spid="556" grpId="1" animBg="1"/>
      <p:bldP spid="557" grpId="0" animBg="1"/>
      <p:bldP spid="557" grpId="1" animBg="1"/>
      <p:bldP spid="558" grpId="0" animBg="1"/>
      <p:bldP spid="558" grpId="1" animBg="1"/>
      <p:bldP spid="559" grpId="0" animBg="1"/>
      <p:bldP spid="559" grpId="1" animBg="1"/>
      <p:bldP spid="560" grpId="0" animBg="1"/>
      <p:bldP spid="560" grpId="1" animBg="1"/>
      <p:bldP spid="561" grpId="0" animBg="1"/>
      <p:bldP spid="561" grpId="1" animBg="1"/>
      <p:bldP spid="562" grpId="0" animBg="1"/>
      <p:bldP spid="562" grpId="1" animBg="1"/>
      <p:bldP spid="563" grpId="0" animBg="1"/>
      <p:bldP spid="563" grpId="1" animBg="1"/>
      <p:bldP spid="570" grpId="0" animBg="1"/>
      <p:bldP spid="570" grpId="1" animBg="1"/>
      <p:bldP spid="571" grpId="0" animBg="1"/>
      <p:bldP spid="571" grpId="1" animBg="1"/>
      <p:bldP spid="572" grpId="0" animBg="1"/>
      <p:bldP spid="572" grpId="1" animBg="1"/>
      <p:bldP spid="573" grpId="0" animBg="1"/>
      <p:bldP spid="573" grpId="1" animBg="1"/>
      <p:bldP spid="574" grpId="0" animBg="1"/>
      <p:bldP spid="574" grpId="1" animBg="1"/>
      <p:bldP spid="575" grpId="0" animBg="1"/>
      <p:bldP spid="575" grpId="1" animBg="1"/>
      <p:bldP spid="576" grpId="0" animBg="1"/>
      <p:bldP spid="576" grpId="1" animBg="1"/>
      <p:bldP spid="577" grpId="0" animBg="1"/>
      <p:bldP spid="577" grpId="1" animBg="1"/>
      <p:bldP spid="578" grpId="0" animBg="1"/>
      <p:bldP spid="578" grpId="1"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文本框 314">
            <a:extLst>
              <a:ext uri="{FF2B5EF4-FFF2-40B4-BE49-F238E27FC236}">
                <a16:creationId xmlns:a16="http://schemas.microsoft.com/office/drawing/2014/main" id="{BDDC4FDB-DB1F-4ABF-A30E-BFBECE7E0925}"/>
              </a:ext>
            </a:extLst>
          </p:cNvPr>
          <p:cNvSpPr txBox="1"/>
          <p:nvPr/>
        </p:nvSpPr>
        <p:spPr>
          <a:xfrm>
            <a:off x="94734" y="1642756"/>
            <a:ext cx="499488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Received signal of microphone:</a:t>
            </a:r>
            <a:endParaRPr kumimoji="0" lang="en-US" altLang="zh-CN" sz="2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nvGrpSpPr>
          <p:cNvPr id="3" name="组合 2"/>
          <p:cNvGrpSpPr/>
          <p:nvPr/>
        </p:nvGrpSpPr>
        <p:grpSpPr>
          <a:xfrm>
            <a:off x="4847006" y="3156145"/>
            <a:ext cx="6731685" cy="3128990"/>
            <a:chOff x="4847006" y="3156145"/>
            <a:chExt cx="6731685" cy="3128990"/>
          </a:xfrm>
        </p:grpSpPr>
        <p:pic>
          <p:nvPicPr>
            <p:cNvPr id="592" name="图片 59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302" y="5582845"/>
              <a:ext cx="2312652" cy="598191"/>
            </a:xfrm>
            <a:prstGeom prst="rect">
              <a:avLst/>
            </a:prstGeom>
          </p:spPr>
        </p:pic>
        <p:sp>
          <p:nvSpPr>
            <p:cNvPr id="567" name="右箭头 566"/>
            <p:cNvSpPr/>
            <p:nvPr/>
          </p:nvSpPr>
          <p:spPr>
            <a:xfrm>
              <a:off x="7156364" y="5775667"/>
              <a:ext cx="405551" cy="257274"/>
            </a:xfrm>
            <a:prstGeom prst="rightArrow">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8" name="椭圆 471">
              <a:extLst>
                <a:ext uri="{FF2B5EF4-FFF2-40B4-BE49-F238E27FC236}">
                  <a16:creationId xmlns:a16="http://schemas.microsoft.com/office/drawing/2014/main" id="{0F17923A-9B22-4989-8607-220251942181}"/>
                </a:ext>
              </a:extLst>
            </p:cNvPr>
            <p:cNvSpPr/>
            <p:nvPr/>
          </p:nvSpPr>
          <p:spPr>
            <a:xfrm>
              <a:off x="7828260"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9" name="椭圆 482">
              <a:extLst>
                <a:ext uri="{FF2B5EF4-FFF2-40B4-BE49-F238E27FC236}">
                  <a16:creationId xmlns:a16="http://schemas.microsoft.com/office/drawing/2014/main" id="{8B5DA975-D0D3-4240-BBF5-58211EA48E80}"/>
                </a:ext>
              </a:extLst>
            </p:cNvPr>
            <p:cNvSpPr/>
            <p:nvPr/>
          </p:nvSpPr>
          <p:spPr>
            <a:xfrm>
              <a:off x="7992928"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0" name="椭圆 483">
              <a:extLst>
                <a:ext uri="{FF2B5EF4-FFF2-40B4-BE49-F238E27FC236}">
                  <a16:creationId xmlns:a16="http://schemas.microsoft.com/office/drawing/2014/main" id="{24364455-073E-4329-922C-091CFCCADC62}"/>
                </a:ext>
              </a:extLst>
            </p:cNvPr>
            <p:cNvSpPr/>
            <p:nvPr/>
          </p:nvSpPr>
          <p:spPr>
            <a:xfrm>
              <a:off x="8166423"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1" name="椭圆 484">
              <a:extLst>
                <a:ext uri="{FF2B5EF4-FFF2-40B4-BE49-F238E27FC236}">
                  <a16:creationId xmlns:a16="http://schemas.microsoft.com/office/drawing/2014/main" id="{585BC77C-A727-42D9-A6E8-E848E896C504}"/>
                </a:ext>
              </a:extLst>
            </p:cNvPr>
            <p:cNvSpPr/>
            <p:nvPr/>
          </p:nvSpPr>
          <p:spPr>
            <a:xfrm>
              <a:off x="832467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2" name="椭圆 485">
              <a:extLst>
                <a:ext uri="{FF2B5EF4-FFF2-40B4-BE49-F238E27FC236}">
                  <a16:creationId xmlns:a16="http://schemas.microsoft.com/office/drawing/2014/main" id="{D2F3FC45-4CEE-4E5F-B4A0-A4160B031136}"/>
                </a:ext>
              </a:extLst>
            </p:cNvPr>
            <p:cNvSpPr/>
            <p:nvPr/>
          </p:nvSpPr>
          <p:spPr>
            <a:xfrm>
              <a:off x="849055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3" name="椭圆 486">
              <a:extLst>
                <a:ext uri="{FF2B5EF4-FFF2-40B4-BE49-F238E27FC236}">
                  <a16:creationId xmlns:a16="http://schemas.microsoft.com/office/drawing/2014/main" id="{D73FDFAE-563D-4C2A-8CB7-A4306F2F43BA}"/>
                </a:ext>
              </a:extLst>
            </p:cNvPr>
            <p:cNvSpPr/>
            <p:nvPr/>
          </p:nvSpPr>
          <p:spPr>
            <a:xfrm>
              <a:off x="866404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4" name="椭圆 486">
              <a:extLst>
                <a:ext uri="{FF2B5EF4-FFF2-40B4-BE49-F238E27FC236}">
                  <a16:creationId xmlns:a16="http://schemas.microsoft.com/office/drawing/2014/main" id="{9B5A74ED-B4F9-4198-9D11-0A95193EC113}"/>
                </a:ext>
              </a:extLst>
            </p:cNvPr>
            <p:cNvSpPr/>
            <p:nvPr/>
          </p:nvSpPr>
          <p:spPr>
            <a:xfrm>
              <a:off x="8821546"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5" name="椭圆 416">
              <a:extLst>
                <a:ext uri="{FF2B5EF4-FFF2-40B4-BE49-F238E27FC236}">
                  <a16:creationId xmlns:a16="http://schemas.microsoft.com/office/drawing/2014/main" id="{189B6B87-8006-436C-9C58-22375DA6ED54}"/>
                </a:ext>
              </a:extLst>
            </p:cNvPr>
            <p:cNvSpPr/>
            <p:nvPr/>
          </p:nvSpPr>
          <p:spPr>
            <a:xfrm>
              <a:off x="7827540"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6" name="椭圆 421">
              <a:extLst>
                <a:ext uri="{FF2B5EF4-FFF2-40B4-BE49-F238E27FC236}">
                  <a16:creationId xmlns:a16="http://schemas.microsoft.com/office/drawing/2014/main" id="{EE73F8B9-61A7-4CC1-B68E-7933F2C1731A}"/>
                </a:ext>
              </a:extLst>
            </p:cNvPr>
            <p:cNvSpPr/>
            <p:nvPr/>
          </p:nvSpPr>
          <p:spPr>
            <a:xfrm>
              <a:off x="7820345"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7" name="椭圆 427">
              <a:extLst>
                <a:ext uri="{FF2B5EF4-FFF2-40B4-BE49-F238E27FC236}">
                  <a16:creationId xmlns:a16="http://schemas.microsoft.com/office/drawing/2014/main" id="{9445E269-AB4E-4191-8D36-2DE6545A922E}"/>
                </a:ext>
              </a:extLst>
            </p:cNvPr>
            <p:cNvSpPr/>
            <p:nvPr/>
          </p:nvSpPr>
          <p:spPr>
            <a:xfrm>
              <a:off x="799220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8" name="椭圆 428">
              <a:extLst>
                <a:ext uri="{FF2B5EF4-FFF2-40B4-BE49-F238E27FC236}">
                  <a16:creationId xmlns:a16="http://schemas.microsoft.com/office/drawing/2014/main" id="{123CF0A1-D852-4F5F-AA1B-19DF6B7F3DD8}"/>
                </a:ext>
              </a:extLst>
            </p:cNvPr>
            <p:cNvSpPr/>
            <p:nvPr/>
          </p:nvSpPr>
          <p:spPr>
            <a:xfrm>
              <a:off x="816570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9" name="椭圆 429">
              <a:extLst>
                <a:ext uri="{FF2B5EF4-FFF2-40B4-BE49-F238E27FC236}">
                  <a16:creationId xmlns:a16="http://schemas.microsoft.com/office/drawing/2014/main" id="{B565ED15-4E92-49B0-8E0D-344D514559A5}"/>
                </a:ext>
              </a:extLst>
            </p:cNvPr>
            <p:cNvSpPr/>
            <p:nvPr/>
          </p:nvSpPr>
          <p:spPr>
            <a:xfrm>
              <a:off x="832395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0" name="椭圆 430">
              <a:extLst>
                <a:ext uri="{FF2B5EF4-FFF2-40B4-BE49-F238E27FC236}">
                  <a16:creationId xmlns:a16="http://schemas.microsoft.com/office/drawing/2014/main" id="{2114073C-F2BA-4458-B635-BB1298C59D62}"/>
                </a:ext>
              </a:extLst>
            </p:cNvPr>
            <p:cNvSpPr/>
            <p:nvPr/>
          </p:nvSpPr>
          <p:spPr>
            <a:xfrm>
              <a:off x="848983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1" name="椭圆 431">
              <a:extLst>
                <a:ext uri="{FF2B5EF4-FFF2-40B4-BE49-F238E27FC236}">
                  <a16:creationId xmlns:a16="http://schemas.microsoft.com/office/drawing/2014/main" id="{9A89F130-FDAE-4EF2-A0A6-1FBBE1C3141D}"/>
                </a:ext>
              </a:extLst>
            </p:cNvPr>
            <p:cNvSpPr/>
            <p:nvPr/>
          </p:nvSpPr>
          <p:spPr>
            <a:xfrm>
              <a:off x="8663327"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2" name="椭圆 432">
              <a:extLst>
                <a:ext uri="{FF2B5EF4-FFF2-40B4-BE49-F238E27FC236}">
                  <a16:creationId xmlns:a16="http://schemas.microsoft.com/office/drawing/2014/main" id="{5EDD7C07-8A53-4053-9A8C-930EBB41A109}"/>
                </a:ext>
              </a:extLst>
            </p:cNvPr>
            <p:cNvSpPr/>
            <p:nvPr/>
          </p:nvSpPr>
          <p:spPr>
            <a:xfrm>
              <a:off x="798501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3" name="椭圆 433">
              <a:extLst>
                <a:ext uri="{FF2B5EF4-FFF2-40B4-BE49-F238E27FC236}">
                  <a16:creationId xmlns:a16="http://schemas.microsoft.com/office/drawing/2014/main" id="{7FE4DCC4-E3EE-4235-BA9E-AFFC1C93B802}"/>
                </a:ext>
              </a:extLst>
            </p:cNvPr>
            <p:cNvSpPr/>
            <p:nvPr/>
          </p:nvSpPr>
          <p:spPr>
            <a:xfrm>
              <a:off x="815850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4" name="椭圆 434">
              <a:extLst>
                <a:ext uri="{FF2B5EF4-FFF2-40B4-BE49-F238E27FC236}">
                  <a16:creationId xmlns:a16="http://schemas.microsoft.com/office/drawing/2014/main" id="{8E903F03-A237-429E-972C-6A0D25D36AED}"/>
                </a:ext>
              </a:extLst>
            </p:cNvPr>
            <p:cNvSpPr/>
            <p:nvPr/>
          </p:nvSpPr>
          <p:spPr>
            <a:xfrm>
              <a:off x="831676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5" name="椭圆 435">
              <a:extLst>
                <a:ext uri="{FF2B5EF4-FFF2-40B4-BE49-F238E27FC236}">
                  <a16:creationId xmlns:a16="http://schemas.microsoft.com/office/drawing/2014/main" id="{A42CEE47-3D9B-4E7B-8E65-3F0EE3CA43D0}"/>
                </a:ext>
              </a:extLst>
            </p:cNvPr>
            <p:cNvSpPr/>
            <p:nvPr/>
          </p:nvSpPr>
          <p:spPr>
            <a:xfrm>
              <a:off x="848263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6" name="椭圆 436">
              <a:extLst>
                <a:ext uri="{FF2B5EF4-FFF2-40B4-BE49-F238E27FC236}">
                  <a16:creationId xmlns:a16="http://schemas.microsoft.com/office/drawing/2014/main" id="{F528BD71-55AA-42DB-BD11-3B0DCDE0DB27}"/>
                </a:ext>
              </a:extLst>
            </p:cNvPr>
            <p:cNvSpPr/>
            <p:nvPr/>
          </p:nvSpPr>
          <p:spPr>
            <a:xfrm>
              <a:off x="865613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7" name="椭圆 471">
              <a:extLst>
                <a:ext uri="{FF2B5EF4-FFF2-40B4-BE49-F238E27FC236}">
                  <a16:creationId xmlns:a16="http://schemas.microsoft.com/office/drawing/2014/main" id="{57397B2B-ABA6-45F4-8D43-240B67B9C406}"/>
                </a:ext>
              </a:extLst>
            </p:cNvPr>
            <p:cNvSpPr/>
            <p:nvPr/>
          </p:nvSpPr>
          <p:spPr>
            <a:xfrm>
              <a:off x="7816748"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8" name="椭圆 482">
              <a:extLst>
                <a:ext uri="{FF2B5EF4-FFF2-40B4-BE49-F238E27FC236}">
                  <a16:creationId xmlns:a16="http://schemas.microsoft.com/office/drawing/2014/main" id="{232D39A4-2A2C-46F2-9F67-B972937F2FA2}"/>
                </a:ext>
              </a:extLst>
            </p:cNvPr>
            <p:cNvSpPr/>
            <p:nvPr/>
          </p:nvSpPr>
          <p:spPr>
            <a:xfrm>
              <a:off x="798141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9" name="椭圆 483">
              <a:extLst>
                <a:ext uri="{FF2B5EF4-FFF2-40B4-BE49-F238E27FC236}">
                  <a16:creationId xmlns:a16="http://schemas.microsoft.com/office/drawing/2014/main" id="{701180A6-C40A-4AEE-923D-D9180DFF11C4}"/>
                </a:ext>
              </a:extLst>
            </p:cNvPr>
            <p:cNvSpPr/>
            <p:nvPr/>
          </p:nvSpPr>
          <p:spPr>
            <a:xfrm>
              <a:off x="8154911"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0" name="椭圆 484">
              <a:extLst>
                <a:ext uri="{FF2B5EF4-FFF2-40B4-BE49-F238E27FC236}">
                  <a16:creationId xmlns:a16="http://schemas.microsoft.com/office/drawing/2014/main" id="{25093C42-F801-4981-9645-6E2049FD1DCF}"/>
                </a:ext>
              </a:extLst>
            </p:cNvPr>
            <p:cNvSpPr/>
            <p:nvPr/>
          </p:nvSpPr>
          <p:spPr>
            <a:xfrm>
              <a:off x="831316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1" name="椭圆 485">
              <a:extLst>
                <a:ext uri="{FF2B5EF4-FFF2-40B4-BE49-F238E27FC236}">
                  <a16:creationId xmlns:a16="http://schemas.microsoft.com/office/drawing/2014/main" id="{EC9E2DF9-6EF5-40C8-B440-9DE63C108673}"/>
                </a:ext>
              </a:extLst>
            </p:cNvPr>
            <p:cNvSpPr/>
            <p:nvPr/>
          </p:nvSpPr>
          <p:spPr>
            <a:xfrm>
              <a:off x="847904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2" name="椭圆 486">
              <a:extLst>
                <a:ext uri="{FF2B5EF4-FFF2-40B4-BE49-F238E27FC236}">
                  <a16:creationId xmlns:a16="http://schemas.microsoft.com/office/drawing/2014/main" id="{337A02FC-093A-4B92-96E8-99AA4B66EA38}"/>
                </a:ext>
              </a:extLst>
            </p:cNvPr>
            <p:cNvSpPr/>
            <p:nvPr/>
          </p:nvSpPr>
          <p:spPr>
            <a:xfrm>
              <a:off x="8652535"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3" name="椭圆 401">
              <a:extLst>
                <a:ext uri="{FF2B5EF4-FFF2-40B4-BE49-F238E27FC236}">
                  <a16:creationId xmlns:a16="http://schemas.microsoft.com/office/drawing/2014/main" id="{D2B360D9-2557-4127-851A-BB86F164398D}"/>
                </a:ext>
              </a:extLst>
            </p:cNvPr>
            <p:cNvSpPr/>
            <p:nvPr/>
          </p:nvSpPr>
          <p:spPr>
            <a:xfrm>
              <a:off x="8821546"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4" name="椭圆 406">
              <a:extLst>
                <a:ext uri="{FF2B5EF4-FFF2-40B4-BE49-F238E27FC236}">
                  <a16:creationId xmlns:a16="http://schemas.microsoft.com/office/drawing/2014/main" id="{BD850C87-C609-4F38-9F90-BBA1174C0101}"/>
                </a:ext>
              </a:extLst>
            </p:cNvPr>
            <p:cNvSpPr/>
            <p:nvPr/>
          </p:nvSpPr>
          <p:spPr>
            <a:xfrm>
              <a:off x="8814351"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5" name="椭圆 456">
              <a:extLst>
                <a:ext uri="{FF2B5EF4-FFF2-40B4-BE49-F238E27FC236}">
                  <a16:creationId xmlns:a16="http://schemas.microsoft.com/office/drawing/2014/main" id="{E5FAFB52-FE2E-4F5A-94E0-3EB3FE2F6D6E}"/>
                </a:ext>
              </a:extLst>
            </p:cNvPr>
            <p:cNvSpPr/>
            <p:nvPr/>
          </p:nvSpPr>
          <p:spPr>
            <a:xfrm>
              <a:off x="8810754"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6" name="椭圆 401">
              <a:extLst>
                <a:ext uri="{FF2B5EF4-FFF2-40B4-BE49-F238E27FC236}">
                  <a16:creationId xmlns:a16="http://schemas.microsoft.com/office/drawing/2014/main" id="{A48215FC-D421-471F-9904-03C364102D2A}"/>
                </a:ext>
              </a:extLst>
            </p:cNvPr>
            <p:cNvSpPr/>
            <p:nvPr/>
          </p:nvSpPr>
          <p:spPr>
            <a:xfrm>
              <a:off x="900148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7" name="椭圆 406">
              <a:extLst>
                <a:ext uri="{FF2B5EF4-FFF2-40B4-BE49-F238E27FC236}">
                  <a16:creationId xmlns:a16="http://schemas.microsoft.com/office/drawing/2014/main" id="{6CC7988D-4E87-4FA8-8BF6-57CFDFC07AE1}"/>
                </a:ext>
              </a:extLst>
            </p:cNvPr>
            <p:cNvSpPr/>
            <p:nvPr/>
          </p:nvSpPr>
          <p:spPr>
            <a:xfrm>
              <a:off x="899428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8" name="椭圆 456">
              <a:extLst>
                <a:ext uri="{FF2B5EF4-FFF2-40B4-BE49-F238E27FC236}">
                  <a16:creationId xmlns:a16="http://schemas.microsoft.com/office/drawing/2014/main" id="{B9A17898-08F7-4A25-BDBD-A69596483A23}"/>
                </a:ext>
              </a:extLst>
            </p:cNvPr>
            <p:cNvSpPr/>
            <p:nvPr/>
          </p:nvSpPr>
          <p:spPr>
            <a:xfrm>
              <a:off x="899069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9" name="椭圆 486">
              <a:extLst>
                <a:ext uri="{FF2B5EF4-FFF2-40B4-BE49-F238E27FC236}">
                  <a16:creationId xmlns:a16="http://schemas.microsoft.com/office/drawing/2014/main" id="{E7FB1254-48D2-4872-8D19-6316D91004FE}"/>
                </a:ext>
              </a:extLst>
            </p:cNvPr>
            <p:cNvSpPr/>
            <p:nvPr/>
          </p:nvSpPr>
          <p:spPr>
            <a:xfrm>
              <a:off x="900148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57" name="椭圆 401">
              <a:extLst>
                <a:ext uri="{FF2B5EF4-FFF2-40B4-BE49-F238E27FC236}">
                  <a16:creationId xmlns:a16="http://schemas.microsoft.com/office/drawing/2014/main" id="{A48215FC-D421-471F-9904-03C364102D2A}"/>
                </a:ext>
              </a:extLst>
            </p:cNvPr>
            <p:cNvSpPr/>
            <p:nvPr/>
          </p:nvSpPr>
          <p:spPr>
            <a:xfrm>
              <a:off x="916150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0" name="椭圆 406">
              <a:extLst>
                <a:ext uri="{FF2B5EF4-FFF2-40B4-BE49-F238E27FC236}">
                  <a16:creationId xmlns:a16="http://schemas.microsoft.com/office/drawing/2014/main" id="{6CC7988D-4E87-4FA8-8BF6-57CFDFC07AE1}"/>
                </a:ext>
              </a:extLst>
            </p:cNvPr>
            <p:cNvSpPr/>
            <p:nvPr/>
          </p:nvSpPr>
          <p:spPr>
            <a:xfrm>
              <a:off x="915430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1" name="椭圆 456">
              <a:extLst>
                <a:ext uri="{FF2B5EF4-FFF2-40B4-BE49-F238E27FC236}">
                  <a16:creationId xmlns:a16="http://schemas.microsoft.com/office/drawing/2014/main" id="{B9A17898-08F7-4A25-BDBD-A69596483A23}"/>
                </a:ext>
              </a:extLst>
            </p:cNvPr>
            <p:cNvSpPr/>
            <p:nvPr/>
          </p:nvSpPr>
          <p:spPr>
            <a:xfrm>
              <a:off x="915071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2" name="椭圆 486">
              <a:extLst>
                <a:ext uri="{FF2B5EF4-FFF2-40B4-BE49-F238E27FC236}">
                  <a16:creationId xmlns:a16="http://schemas.microsoft.com/office/drawing/2014/main" id="{E7FB1254-48D2-4872-8D19-6316D91004FE}"/>
                </a:ext>
              </a:extLst>
            </p:cNvPr>
            <p:cNvSpPr/>
            <p:nvPr/>
          </p:nvSpPr>
          <p:spPr>
            <a:xfrm>
              <a:off x="916150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5" name="椭圆 471">
              <a:extLst>
                <a:ext uri="{FF2B5EF4-FFF2-40B4-BE49-F238E27FC236}">
                  <a16:creationId xmlns:a16="http://schemas.microsoft.com/office/drawing/2014/main" id="{0F17923A-9B22-4989-8607-220251942181}"/>
                </a:ext>
              </a:extLst>
            </p:cNvPr>
            <p:cNvSpPr/>
            <p:nvPr/>
          </p:nvSpPr>
          <p:spPr>
            <a:xfrm>
              <a:off x="7835880"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6" name="椭圆 482">
              <a:extLst>
                <a:ext uri="{FF2B5EF4-FFF2-40B4-BE49-F238E27FC236}">
                  <a16:creationId xmlns:a16="http://schemas.microsoft.com/office/drawing/2014/main" id="{8B5DA975-D0D3-4240-BBF5-58211EA48E80}"/>
                </a:ext>
              </a:extLst>
            </p:cNvPr>
            <p:cNvSpPr/>
            <p:nvPr/>
          </p:nvSpPr>
          <p:spPr>
            <a:xfrm>
              <a:off x="8000548"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7" name="椭圆 483">
              <a:extLst>
                <a:ext uri="{FF2B5EF4-FFF2-40B4-BE49-F238E27FC236}">
                  <a16:creationId xmlns:a16="http://schemas.microsoft.com/office/drawing/2014/main" id="{24364455-073E-4329-922C-091CFCCADC62}"/>
                </a:ext>
              </a:extLst>
            </p:cNvPr>
            <p:cNvSpPr/>
            <p:nvPr/>
          </p:nvSpPr>
          <p:spPr>
            <a:xfrm>
              <a:off x="8174043"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8" name="椭圆 484">
              <a:extLst>
                <a:ext uri="{FF2B5EF4-FFF2-40B4-BE49-F238E27FC236}">
                  <a16:creationId xmlns:a16="http://schemas.microsoft.com/office/drawing/2014/main" id="{585BC77C-A727-42D9-A6E8-E848E896C504}"/>
                </a:ext>
              </a:extLst>
            </p:cNvPr>
            <p:cNvSpPr/>
            <p:nvPr/>
          </p:nvSpPr>
          <p:spPr>
            <a:xfrm>
              <a:off x="833229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9" name="椭圆 485">
              <a:extLst>
                <a:ext uri="{FF2B5EF4-FFF2-40B4-BE49-F238E27FC236}">
                  <a16:creationId xmlns:a16="http://schemas.microsoft.com/office/drawing/2014/main" id="{D2F3FC45-4CEE-4E5F-B4A0-A4160B031136}"/>
                </a:ext>
              </a:extLst>
            </p:cNvPr>
            <p:cNvSpPr/>
            <p:nvPr/>
          </p:nvSpPr>
          <p:spPr>
            <a:xfrm>
              <a:off x="849817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0" name="椭圆 486">
              <a:extLst>
                <a:ext uri="{FF2B5EF4-FFF2-40B4-BE49-F238E27FC236}">
                  <a16:creationId xmlns:a16="http://schemas.microsoft.com/office/drawing/2014/main" id="{D73FDFAE-563D-4C2A-8CB7-A4306F2F43BA}"/>
                </a:ext>
              </a:extLst>
            </p:cNvPr>
            <p:cNvSpPr/>
            <p:nvPr/>
          </p:nvSpPr>
          <p:spPr>
            <a:xfrm>
              <a:off x="867166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1" name="椭圆 486">
              <a:extLst>
                <a:ext uri="{FF2B5EF4-FFF2-40B4-BE49-F238E27FC236}">
                  <a16:creationId xmlns:a16="http://schemas.microsoft.com/office/drawing/2014/main" id="{9B5A74ED-B4F9-4198-9D11-0A95193EC113}"/>
                </a:ext>
              </a:extLst>
            </p:cNvPr>
            <p:cNvSpPr/>
            <p:nvPr/>
          </p:nvSpPr>
          <p:spPr>
            <a:xfrm>
              <a:off x="8829166"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2" name="椭圆 486">
              <a:extLst>
                <a:ext uri="{FF2B5EF4-FFF2-40B4-BE49-F238E27FC236}">
                  <a16:creationId xmlns:a16="http://schemas.microsoft.com/office/drawing/2014/main" id="{E7FB1254-48D2-4872-8D19-6316D91004FE}"/>
                </a:ext>
              </a:extLst>
            </p:cNvPr>
            <p:cNvSpPr/>
            <p:nvPr/>
          </p:nvSpPr>
          <p:spPr>
            <a:xfrm>
              <a:off x="900910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3" name="椭圆 486">
              <a:extLst>
                <a:ext uri="{FF2B5EF4-FFF2-40B4-BE49-F238E27FC236}">
                  <a16:creationId xmlns:a16="http://schemas.microsoft.com/office/drawing/2014/main" id="{E7FB1254-48D2-4872-8D19-6316D91004FE}"/>
                </a:ext>
              </a:extLst>
            </p:cNvPr>
            <p:cNvSpPr/>
            <p:nvPr/>
          </p:nvSpPr>
          <p:spPr>
            <a:xfrm>
              <a:off x="916912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0" name="椭圆 471">
              <a:extLst>
                <a:ext uri="{FF2B5EF4-FFF2-40B4-BE49-F238E27FC236}">
                  <a16:creationId xmlns:a16="http://schemas.microsoft.com/office/drawing/2014/main" id="{57397B2B-ABA6-45F4-8D43-240B67B9C406}"/>
                </a:ext>
              </a:extLst>
            </p:cNvPr>
            <p:cNvSpPr/>
            <p:nvPr/>
          </p:nvSpPr>
          <p:spPr>
            <a:xfrm>
              <a:off x="7816748"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1" name="椭圆 482">
              <a:extLst>
                <a:ext uri="{FF2B5EF4-FFF2-40B4-BE49-F238E27FC236}">
                  <a16:creationId xmlns:a16="http://schemas.microsoft.com/office/drawing/2014/main" id="{232D39A4-2A2C-46F2-9F67-B972937F2FA2}"/>
                </a:ext>
              </a:extLst>
            </p:cNvPr>
            <p:cNvSpPr/>
            <p:nvPr/>
          </p:nvSpPr>
          <p:spPr>
            <a:xfrm>
              <a:off x="798141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2" name="椭圆 483">
              <a:extLst>
                <a:ext uri="{FF2B5EF4-FFF2-40B4-BE49-F238E27FC236}">
                  <a16:creationId xmlns:a16="http://schemas.microsoft.com/office/drawing/2014/main" id="{701180A6-C40A-4AEE-923D-D9180DFF11C4}"/>
                </a:ext>
              </a:extLst>
            </p:cNvPr>
            <p:cNvSpPr/>
            <p:nvPr/>
          </p:nvSpPr>
          <p:spPr>
            <a:xfrm>
              <a:off x="8154911"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3" name="椭圆 484">
              <a:extLst>
                <a:ext uri="{FF2B5EF4-FFF2-40B4-BE49-F238E27FC236}">
                  <a16:creationId xmlns:a16="http://schemas.microsoft.com/office/drawing/2014/main" id="{25093C42-F801-4981-9645-6E2049FD1DCF}"/>
                </a:ext>
              </a:extLst>
            </p:cNvPr>
            <p:cNvSpPr/>
            <p:nvPr/>
          </p:nvSpPr>
          <p:spPr>
            <a:xfrm>
              <a:off x="831316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4" name="椭圆 485">
              <a:extLst>
                <a:ext uri="{FF2B5EF4-FFF2-40B4-BE49-F238E27FC236}">
                  <a16:creationId xmlns:a16="http://schemas.microsoft.com/office/drawing/2014/main" id="{EC9E2DF9-6EF5-40C8-B440-9DE63C108673}"/>
                </a:ext>
              </a:extLst>
            </p:cNvPr>
            <p:cNvSpPr/>
            <p:nvPr/>
          </p:nvSpPr>
          <p:spPr>
            <a:xfrm>
              <a:off x="847904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5" name="椭圆 486">
              <a:extLst>
                <a:ext uri="{FF2B5EF4-FFF2-40B4-BE49-F238E27FC236}">
                  <a16:creationId xmlns:a16="http://schemas.microsoft.com/office/drawing/2014/main" id="{337A02FC-093A-4B92-96E8-99AA4B66EA38}"/>
                </a:ext>
              </a:extLst>
            </p:cNvPr>
            <p:cNvSpPr/>
            <p:nvPr/>
          </p:nvSpPr>
          <p:spPr>
            <a:xfrm>
              <a:off x="8652535"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6" name="椭圆 456">
              <a:extLst>
                <a:ext uri="{FF2B5EF4-FFF2-40B4-BE49-F238E27FC236}">
                  <a16:creationId xmlns:a16="http://schemas.microsoft.com/office/drawing/2014/main" id="{E5FAFB52-FE2E-4F5A-94E0-3EB3FE2F6D6E}"/>
                </a:ext>
              </a:extLst>
            </p:cNvPr>
            <p:cNvSpPr/>
            <p:nvPr/>
          </p:nvSpPr>
          <p:spPr>
            <a:xfrm>
              <a:off x="8810754"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7" name="椭圆 456">
              <a:extLst>
                <a:ext uri="{FF2B5EF4-FFF2-40B4-BE49-F238E27FC236}">
                  <a16:creationId xmlns:a16="http://schemas.microsoft.com/office/drawing/2014/main" id="{B9A17898-08F7-4A25-BDBD-A69596483A23}"/>
                </a:ext>
              </a:extLst>
            </p:cNvPr>
            <p:cNvSpPr/>
            <p:nvPr/>
          </p:nvSpPr>
          <p:spPr>
            <a:xfrm>
              <a:off x="899069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8" name="椭圆 456">
              <a:extLst>
                <a:ext uri="{FF2B5EF4-FFF2-40B4-BE49-F238E27FC236}">
                  <a16:creationId xmlns:a16="http://schemas.microsoft.com/office/drawing/2014/main" id="{B9A17898-08F7-4A25-BDBD-A69596483A23}"/>
                </a:ext>
              </a:extLst>
            </p:cNvPr>
            <p:cNvSpPr/>
            <p:nvPr/>
          </p:nvSpPr>
          <p:spPr>
            <a:xfrm>
              <a:off x="915071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74" name="图片 373">
              <a:extLst>
                <a:ext uri="{FF2B5EF4-FFF2-40B4-BE49-F238E27FC236}">
                  <a16:creationId xmlns:a16="http://schemas.microsoft.com/office/drawing/2014/main" id="{F6840D6C-246B-4633-B247-C857975FF7BD}"/>
                </a:ext>
              </a:extLst>
            </p:cNvPr>
            <p:cNvPicPr>
              <a:picLocks noChangeAspect="1"/>
            </p:cNvPicPr>
            <p:nvPr/>
          </p:nvPicPr>
          <p:blipFill rotWithShape="1">
            <a:blip r:embed="rId4"/>
            <a:srcRect l="12936" t="29621" r="11358" b="26979"/>
            <a:stretch/>
          </p:blipFill>
          <p:spPr>
            <a:xfrm>
              <a:off x="5447710" y="5525366"/>
              <a:ext cx="1325346" cy="759769"/>
            </a:xfrm>
            <a:prstGeom prst="rect">
              <a:avLst/>
            </a:prstGeom>
          </p:spPr>
        </p:pic>
        <p:cxnSp>
          <p:nvCxnSpPr>
            <p:cNvPr id="12" name="直接箭头连接符 11"/>
            <p:cNvCxnSpPr/>
            <p:nvPr/>
          </p:nvCxnSpPr>
          <p:spPr>
            <a:xfrm flipH="1">
              <a:off x="8174240" y="4637918"/>
              <a:ext cx="716280" cy="0"/>
            </a:xfrm>
            <a:prstGeom prst="straightConnector1">
              <a:avLst/>
            </a:prstGeom>
            <a:ln w="19050">
              <a:solidFill>
                <a:srgbClr val="0070C0"/>
              </a:solidFill>
              <a:headEnd type="none" w="sm" len="sm"/>
              <a:tailEnd type="triangle" w="sm" len="lg"/>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401537" y="4202734"/>
              <a:ext cx="746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70C0"/>
                  </a:solidFill>
                  <a:effectLst/>
                  <a:uLnTx/>
                  <a:uFillTx/>
                  <a:latin typeface="Blackadder ITC" panose="04020505051007020D02" pitchFamily="82" charset="0"/>
                  <a:ea typeface="等线" panose="02010600030101010101" pitchFamily="2" charset="-122"/>
                  <a:cs typeface="+mn-cs"/>
                </a:rPr>
                <a:t>i</a:t>
              </a:r>
              <a:endParaRPr kumimoji="0" lang="zh-CN" altLang="en-US" sz="3200" b="1" i="0" u="none" strike="noStrike" kern="1200" cap="none" spc="0" normalizeH="0" baseline="0" noProof="0" dirty="0">
                <a:ln>
                  <a:noFill/>
                </a:ln>
                <a:solidFill>
                  <a:srgbClr val="0070C0"/>
                </a:solidFill>
                <a:effectLst/>
                <a:uLnTx/>
                <a:uFillTx/>
                <a:latin typeface="Blackadder ITC" panose="04020505051007020D02" pitchFamily="82" charset="0"/>
                <a:ea typeface="等线" panose="02010600030101010101" pitchFamily="2" charset="-122"/>
                <a:cs typeface="+mn-cs"/>
              </a:endParaRPr>
            </a:p>
          </p:txBody>
        </p:sp>
        <p:grpSp>
          <p:nvGrpSpPr>
            <p:cNvPr id="587" name="组合 586"/>
            <p:cNvGrpSpPr/>
            <p:nvPr/>
          </p:nvGrpSpPr>
          <p:grpSpPr>
            <a:xfrm>
              <a:off x="4847006" y="3156145"/>
              <a:ext cx="6731685" cy="1772206"/>
              <a:chOff x="4847006" y="3156145"/>
              <a:chExt cx="6731685" cy="1772206"/>
            </a:xfrm>
          </p:grpSpPr>
          <p:pic>
            <p:nvPicPr>
              <p:cNvPr id="328" name="图片 327">
                <a:extLst>
                  <a:ext uri="{FF2B5EF4-FFF2-40B4-BE49-F238E27FC236}">
                    <a16:creationId xmlns:a16="http://schemas.microsoft.com/office/drawing/2014/main" id="{B947924F-B26D-4712-A756-56A7EC086C3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0800000">
                <a:off x="4847006" y="4438751"/>
                <a:ext cx="489600" cy="489600"/>
              </a:xfrm>
              <a:prstGeom prst="rect">
                <a:avLst/>
              </a:prstGeom>
            </p:spPr>
          </p:pic>
          <p:cxnSp>
            <p:nvCxnSpPr>
              <p:cNvPr id="6" name="直接连接符 5"/>
              <p:cNvCxnSpPr/>
              <p:nvPr/>
            </p:nvCxnSpPr>
            <p:spPr>
              <a:xfrm flipV="1">
                <a:off x="5306126" y="4730347"/>
                <a:ext cx="5234324" cy="18899"/>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341" name="图片 340">
                <a:extLst>
                  <a:ext uri="{FF2B5EF4-FFF2-40B4-BE49-F238E27FC236}">
                    <a16:creationId xmlns:a16="http://schemas.microsoft.com/office/drawing/2014/main" id="{413938BF-C8F3-4211-A6BE-3705677AB2A2}"/>
                  </a:ext>
                </a:extLst>
              </p:cNvPr>
              <p:cNvPicPr>
                <a:picLocks noChangeAspect="1"/>
              </p:cNvPicPr>
              <p:nvPr/>
            </p:nvPicPr>
            <p:blipFill>
              <a:blip r:embed="rId6" cstate="hqprint">
                <a:grayscl/>
                <a:extLst>
                  <a:ext uri="{28A0092B-C50C-407E-A947-70E740481C1C}">
                    <a14:useLocalDpi xmlns:a14="http://schemas.microsoft.com/office/drawing/2010/main" val="0"/>
                  </a:ext>
                </a:extLst>
              </a:blip>
              <a:stretch>
                <a:fillRect/>
              </a:stretch>
            </p:blipFill>
            <p:spPr>
              <a:xfrm>
                <a:off x="4867325" y="3156145"/>
                <a:ext cx="388112" cy="370448"/>
              </a:xfrm>
              <a:prstGeom prst="rect">
                <a:avLst/>
              </a:prstGeom>
            </p:spPr>
          </p:pic>
          <p:cxnSp>
            <p:nvCxnSpPr>
              <p:cNvPr id="342" name="直接连接符 341"/>
              <p:cNvCxnSpPr/>
              <p:nvPr/>
            </p:nvCxnSpPr>
            <p:spPr>
              <a:xfrm>
                <a:off x="5197017" y="3331209"/>
                <a:ext cx="5358673" cy="5611"/>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flipV="1">
                <a:off x="6161482" y="4024005"/>
                <a:ext cx="4368808" cy="31525"/>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a:off x="5219773" y="3498946"/>
                <a:ext cx="934089" cy="2296"/>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3862" y="3498946"/>
                <a:ext cx="18066" cy="1093704"/>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flipV="1">
                <a:off x="5301047" y="4592650"/>
                <a:ext cx="870881" cy="10950"/>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542371" y="3839195"/>
                <a:ext cx="1036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GND</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588" name="组合 587"/>
            <p:cNvGrpSpPr/>
            <p:nvPr/>
          </p:nvGrpSpPr>
          <p:grpSpPr>
            <a:xfrm>
              <a:off x="7548153" y="3194075"/>
              <a:ext cx="2034522" cy="2677961"/>
              <a:chOff x="7548153" y="3194075"/>
              <a:chExt cx="2034522" cy="2677961"/>
            </a:xfrm>
          </p:grpSpPr>
          <p:sp>
            <p:nvSpPr>
              <p:cNvPr id="373" name="矩形 372"/>
              <p:cNvSpPr/>
              <p:nvPr/>
            </p:nvSpPr>
            <p:spPr>
              <a:xfrm>
                <a:off x="8823960" y="5626552"/>
                <a:ext cx="452968" cy="24548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581" name="直接连接符 580"/>
              <p:cNvCxnSpPr/>
              <p:nvPr/>
            </p:nvCxnSpPr>
            <p:spPr>
              <a:xfrm>
                <a:off x="7548153" y="4933879"/>
                <a:ext cx="1262601" cy="659201"/>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flipH="1">
                <a:off x="9296694" y="4918192"/>
                <a:ext cx="285981" cy="674888"/>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4" name="矩形 583"/>
              <p:cNvSpPr/>
              <p:nvPr/>
            </p:nvSpPr>
            <p:spPr>
              <a:xfrm>
                <a:off x="7556895" y="3194075"/>
                <a:ext cx="2025780" cy="173957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pic>
        <p:nvPicPr>
          <p:cNvPr id="125" name="图片 124">
            <a:extLst>
              <a:ext uri="{FF2B5EF4-FFF2-40B4-BE49-F238E27FC236}">
                <a16:creationId xmlns:a16="http://schemas.microsoft.com/office/drawing/2014/main" id="{5ECC7E7C-313B-4C86-86F9-DB816373E63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6137" t="-3" r="11927" b="32030"/>
          <a:stretch/>
        </p:blipFill>
        <p:spPr>
          <a:xfrm>
            <a:off x="9984740" y="4636177"/>
            <a:ext cx="576580" cy="172043"/>
          </a:xfrm>
          <a:prstGeom prst="rect">
            <a:avLst/>
          </a:prstGeom>
        </p:spPr>
      </p:pic>
      <p:cxnSp>
        <p:nvCxnSpPr>
          <p:cNvPr id="128" name="直接箭头连接符 127">
            <a:extLst>
              <a:ext uri="{FF2B5EF4-FFF2-40B4-BE49-F238E27FC236}">
                <a16:creationId xmlns:a16="http://schemas.microsoft.com/office/drawing/2014/main" id="{FF42C52E-A0C5-4509-9B61-CC3656922B35}"/>
              </a:ext>
            </a:extLst>
          </p:cNvPr>
          <p:cNvCxnSpPr>
            <a:cxnSpLocks/>
          </p:cNvCxnSpPr>
          <p:nvPr/>
        </p:nvCxnSpPr>
        <p:spPr>
          <a:xfrm>
            <a:off x="5634127" y="2553752"/>
            <a:ext cx="1525977" cy="0"/>
          </a:xfrm>
          <a:prstGeom prst="straightConnector1">
            <a:avLst/>
          </a:prstGeom>
          <a:noFill/>
          <a:ln w="12700" cap="flat" cmpd="sng" algn="ctr">
            <a:solidFill>
              <a:srgbClr val="000000"/>
            </a:solidFill>
            <a:prstDash val="solid"/>
            <a:miter lim="800000"/>
            <a:tailEnd type="triangle"/>
          </a:ln>
          <a:effectLst/>
        </p:spPr>
      </p:cxnSp>
      <p:cxnSp>
        <p:nvCxnSpPr>
          <p:cNvPr id="129" name="直接箭头连接符 128">
            <a:extLst>
              <a:ext uri="{FF2B5EF4-FFF2-40B4-BE49-F238E27FC236}">
                <a16:creationId xmlns:a16="http://schemas.microsoft.com/office/drawing/2014/main" id="{23C605B9-D14E-45F2-AB47-5875F5095338}"/>
              </a:ext>
            </a:extLst>
          </p:cNvPr>
          <p:cNvCxnSpPr>
            <a:cxnSpLocks/>
          </p:cNvCxnSpPr>
          <p:nvPr/>
        </p:nvCxnSpPr>
        <p:spPr>
          <a:xfrm flipV="1">
            <a:off x="5847112" y="1775050"/>
            <a:ext cx="0" cy="950758"/>
          </a:xfrm>
          <a:prstGeom prst="straightConnector1">
            <a:avLst/>
          </a:prstGeom>
          <a:noFill/>
          <a:ln w="12700" cap="flat" cmpd="sng" algn="ctr">
            <a:solidFill>
              <a:srgbClr val="000000"/>
            </a:solidFill>
            <a:prstDash val="solid"/>
            <a:miter lim="800000"/>
            <a:tailEnd type="triangle"/>
          </a:ln>
          <a:effectLst/>
        </p:spPr>
      </p:cxnSp>
      <p:sp>
        <p:nvSpPr>
          <p:cNvPr id="130" name="文本框 129">
            <a:extLst>
              <a:ext uri="{FF2B5EF4-FFF2-40B4-BE49-F238E27FC236}">
                <a16:creationId xmlns:a16="http://schemas.microsoft.com/office/drawing/2014/main" id="{78D3DDF3-38AB-4A7A-AF94-4BBCC1228322}"/>
              </a:ext>
            </a:extLst>
          </p:cNvPr>
          <p:cNvSpPr txBox="1"/>
          <p:nvPr/>
        </p:nvSpPr>
        <p:spPr>
          <a:xfrm>
            <a:off x="6912598" y="2446299"/>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rPr>
              <a:t>t</a:t>
            </a:r>
            <a:endParaRPr kumimoji="0" lang="zh-CN" altLang="en-US"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p:sp>
        <p:nvSpPr>
          <p:cNvPr id="131" name="矩形 130">
            <a:extLst>
              <a:ext uri="{FF2B5EF4-FFF2-40B4-BE49-F238E27FC236}">
                <a16:creationId xmlns:a16="http://schemas.microsoft.com/office/drawing/2014/main" id="{76BBC17B-7630-42AA-8996-8AAED493A8B6}"/>
              </a:ext>
            </a:extLst>
          </p:cNvPr>
          <p:cNvSpPr/>
          <p:nvPr/>
        </p:nvSpPr>
        <p:spPr>
          <a:xfrm>
            <a:off x="5615586" y="1781175"/>
            <a:ext cx="1525977" cy="973663"/>
          </a:xfrm>
          <a:prstGeom prst="rect">
            <a:avLst/>
          </a:prstGeom>
          <a:noFill/>
          <a:ln w="12700" cap="flat" cmpd="sng" algn="ctr">
            <a:solidFill>
              <a:srgbClr val="0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32" name="文本框 131">
            <a:extLst>
              <a:ext uri="{FF2B5EF4-FFF2-40B4-BE49-F238E27FC236}">
                <a16:creationId xmlns:a16="http://schemas.microsoft.com/office/drawing/2014/main" id="{4A258095-6526-4B7F-81E0-D9CACC59F7A8}"/>
              </a:ext>
            </a:extLst>
          </p:cNvPr>
          <p:cNvSpPr txBox="1"/>
          <p:nvPr/>
        </p:nvSpPr>
        <p:spPr>
          <a:xfrm>
            <a:off x="5436743" y="1294986"/>
            <a:ext cx="20802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Signal from Mic          </a:t>
            </a:r>
          </a:p>
        </p:txBody>
      </p:sp>
      <p:sp>
        <p:nvSpPr>
          <p:cNvPr id="133" name="文本框 132">
            <a:extLst>
              <a:ext uri="{FF2B5EF4-FFF2-40B4-BE49-F238E27FC236}">
                <a16:creationId xmlns:a16="http://schemas.microsoft.com/office/drawing/2014/main" id="{B7CE3D87-797A-4D00-BD71-23598B830EB6}"/>
              </a:ext>
            </a:extLst>
          </p:cNvPr>
          <p:cNvSpPr txBox="1"/>
          <p:nvPr/>
        </p:nvSpPr>
        <p:spPr>
          <a:xfrm>
            <a:off x="5630988" y="1727206"/>
            <a:ext cx="6501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ε</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5" name="矩形 4"/>
          <p:cNvSpPr/>
          <p:nvPr/>
        </p:nvSpPr>
        <p:spPr>
          <a:xfrm>
            <a:off x="5995358" y="3225257"/>
            <a:ext cx="158504" cy="16764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8" name="直接连接符 7"/>
          <p:cNvCxnSpPr/>
          <p:nvPr/>
        </p:nvCxnSpPr>
        <p:spPr>
          <a:xfrm flipV="1">
            <a:off x="6153862" y="2747141"/>
            <a:ext cx="987701" cy="481097"/>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flipV="1">
            <a:off x="5615586" y="2747141"/>
            <a:ext cx="390718" cy="491456"/>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151" name="图片 150">
            <a:extLst>
              <a:ext uri="{FF2B5EF4-FFF2-40B4-BE49-F238E27FC236}">
                <a16:creationId xmlns:a16="http://schemas.microsoft.com/office/drawing/2014/main" id="{5ECC7E7C-313B-4C86-86F9-DB816373E63E}"/>
              </a:ext>
            </a:extLst>
          </p:cNvPr>
          <p:cNvPicPr>
            <a:picLocks noChangeAspect="1"/>
          </p:cNvPicPr>
          <p:nvPr/>
        </p:nvPicPr>
        <p:blipFill>
          <a:blip r:embed="rId8">
            <a:clrChange>
              <a:clrFrom>
                <a:srgbClr val="FFFFFF"/>
              </a:clrFrom>
              <a:clrTo>
                <a:srgbClr val="FFFFFF">
                  <a:alpha val="0"/>
                </a:srgbClr>
              </a:clrTo>
            </a:clrChange>
            <a:biLevel thresh="75000"/>
            <a:extLst>
              <a:ext uri="{BEBA8EAE-BF5A-486C-A8C5-ECC9F3942E4B}">
                <a14:imgProps xmlns:a14="http://schemas.microsoft.com/office/drawing/2010/main">
                  <a14:imgLayer r:embed="rId9">
                    <a14:imgEffect>
                      <a14:artisticPaintStrokes/>
                    </a14:imgEffect>
                    <a14:imgEffect>
                      <a14:saturation sat="0"/>
                    </a14:imgEffect>
                  </a14:imgLayer>
                </a14:imgProps>
              </a:ext>
            </a:extLst>
          </a:blip>
          <a:stretch>
            <a:fillRect/>
          </a:stretch>
        </p:blipFill>
        <p:spPr>
          <a:xfrm>
            <a:off x="5858887" y="2099945"/>
            <a:ext cx="920957" cy="192849"/>
          </a:xfrm>
          <a:prstGeom prst="rect">
            <a:avLst/>
          </a:prstGeom>
        </p:spPr>
      </p:pic>
      <p:cxnSp>
        <p:nvCxnSpPr>
          <p:cNvPr id="152" name="直接箭头连接符 151">
            <a:extLst>
              <a:ext uri="{FF2B5EF4-FFF2-40B4-BE49-F238E27FC236}">
                <a16:creationId xmlns:a16="http://schemas.microsoft.com/office/drawing/2014/main" id="{FF42C52E-A0C5-4509-9B61-CC3656922B35}"/>
              </a:ext>
            </a:extLst>
          </p:cNvPr>
          <p:cNvCxnSpPr>
            <a:cxnSpLocks/>
          </p:cNvCxnSpPr>
          <p:nvPr/>
        </p:nvCxnSpPr>
        <p:spPr>
          <a:xfrm>
            <a:off x="8926926" y="2560669"/>
            <a:ext cx="1525977" cy="0"/>
          </a:xfrm>
          <a:prstGeom prst="straightConnector1">
            <a:avLst/>
          </a:prstGeom>
          <a:noFill/>
          <a:ln w="12700" cap="flat" cmpd="sng" algn="ctr">
            <a:solidFill>
              <a:srgbClr val="000000"/>
            </a:solidFill>
            <a:prstDash val="solid"/>
            <a:miter lim="800000"/>
            <a:tailEnd type="triangle"/>
          </a:ln>
          <a:effectLst/>
        </p:spPr>
      </p:cxnSp>
      <p:cxnSp>
        <p:nvCxnSpPr>
          <p:cNvPr id="153" name="直接箭头连接符 152">
            <a:extLst>
              <a:ext uri="{FF2B5EF4-FFF2-40B4-BE49-F238E27FC236}">
                <a16:creationId xmlns:a16="http://schemas.microsoft.com/office/drawing/2014/main" id="{23C605B9-D14E-45F2-AB47-5875F5095338}"/>
              </a:ext>
            </a:extLst>
          </p:cNvPr>
          <p:cNvCxnSpPr>
            <a:cxnSpLocks/>
          </p:cNvCxnSpPr>
          <p:nvPr/>
        </p:nvCxnSpPr>
        <p:spPr>
          <a:xfrm flipV="1">
            <a:off x="9139911" y="1781967"/>
            <a:ext cx="0" cy="950758"/>
          </a:xfrm>
          <a:prstGeom prst="straightConnector1">
            <a:avLst/>
          </a:prstGeom>
          <a:noFill/>
          <a:ln w="12700" cap="flat" cmpd="sng" algn="ctr">
            <a:solidFill>
              <a:srgbClr val="000000"/>
            </a:solidFill>
            <a:prstDash val="solid"/>
            <a:miter lim="800000"/>
            <a:tailEnd type="triangle"/>
          </a:ln>
          <a:effectLst/>
        </p:spPr>
      </p:cxnSp>
      <p:sp>
        <p:nvSpPr>
          <p:cNvPr id="154" name="文本框 153">
            <a:extLst>
              <a:ext uri="{FF2B5EF4-FFF2-40B4-BE49-F238E27FC236}">
                <a16:creationId xmlns:a16="http://schemas.microsoft.com/office/drawing/2014/main" id="{78D3DDF3-38AB-4A7A-AF94-4BBCC1228322}"/>
              </a:ext>
            </a:extLst>
          </p:cNvPr>
          <p:cNvSpPr txBox="1"/>
          <p:nvPr/>
        </p:nvSpPr>
        <p:spPr>
          <a:xfrm>
            <a:off x="10205397" y="2437976"/>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rPr>
              <a:t>t</a:t>
            </a:r>
            <a:endParaRPr kumimoji="0" lang="zh-CN" altLang="en-US"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p:sp>
        <p:nvSpPr>
          <p:cNvPr id="155" name="矩形 154">
            <a:extLst>
              <a:ext uri="{FF2B5EF4-FFF2-40B4-BE49-F238E27FC236}">
                <a16:creationId xmlns:a16="http://schemas.microsoft.com/office/drawing/2014/main" id="{76BBC17B-7630-42AA-8996-8AAED493A8B6}"/>
              </a:ext>
            </a:extLst>
          </p:cNvPr>
          <p:cNvSpPr/>
          <p:nvPr/>
        </p:nvSpPr>
        <p:spPr>
          <a:xfrm>
            <a:off x="8908385" y="1788092"/>
            <a:ext cx="1525977" cy="973663"/>
          </a:xfrm>
          <a:prstGeom prst="rect">
            <a:avLst/>
          </a:prstGeom>
          <a:noFill/>
          <a:ln w="12700" cap="flat" cmpd="sng" algn="ctr">
            <a:solidFill>
              <a:srgbClr val="0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56" name="文本框 155">
            <a:extLst>
              <a:ext uri="{FF2B5EF4-FFF2-40B4-BE49-F238E27FC236}">
                <a16:creationId xmlns:a16="http://schemas.microsoft.com/office/drawing/2014/main" id="{4A258095-6526-4B7F-81E0-D9CACC59F7A8}"/>
              </a:ext>
            </a:extLst>
          </p:cNvPr>
          <p:cNvSpPr txBox="1"/>
          <p:nvPr/>
        </p:nvSpPr>
        <p:spPr>
          <a:xfrm>
            <a:off x="8738329" y="1292505"/>
            <a:ext cx="18976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Leakage signal          </a:t>
            </a:r>
          </a:p>
        </p:txBody>
      </p:sp>
      <p:sp>
        <p:nvSpPr>
          <p:cNvPr id="157" name="文本框 156">
            <a:extLst>
              <a:ext uri="{FF2B5EF4-FFF2-40B4-BE49-F238E27FC236}">
                <a16:creationId xmlns:a16="http://schemas.microsoft.com/office/drawing/2014/main" id="{B7CE3D87-797A-4D00-BD71-23598B830EB6}"/>
              </a:ext>
            </a:extLst>
          </p:cNvPr>
          <p:cNvSpPr txBox="1"/>
          <p:nvPr/>
        </p:nvSpPr>
        <p:spPr>
          <a:xfrm>
            <a:off x="8923787" y="1734123"/>
            <a:ext cx="6501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ε</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158" name="矩形 157"/>
          <p:cNvSpPr/>
          <p:nvPr/>
        </p:nvSpPr>
        <p:spPr>
          <a:xfrm>
            <a:off x="9288157" y="3232174"/>
            <a:ext cx="158504" cy="16764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159" name="直接连接符 158"/>
          <p:cNvCxnSpPr/>
          <p:nvPr/>
        </p:nvCxnSpPr>
        <p:spPr>
          <a:xfrm flipV="1">
            <a:off x="9446661" y="2754058"/>
            <a:ext cx="987701" cy="481097"/>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flipV="1">
            <a:off x="8908385" y="2754058"/>
            <a:ext cx="390718" cy="491456"/>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161" name="图片 160">
            <a:extLst>
              <a:ext uri="{FF2B5EF4-FFF2-40B4-BE49-F238E27FC236}">
                <a16:creationId xmlns:a16="http://schemas.microsoft.com/office/drawing/2014/main" id="{5ECC7E7C-313B-4C86-86F9-DB816373E63E}"/>
              </a:ext>
            </a:extLst>
          </p:cNvPr>
          <p:cNvPicPr>
            <a:picLocks noChangeAspect="1"/>
          </p:cNvPicPr>
          <p:nvPr/>
        </p:nvPicPr>
        <p:blipFill>
          <a:blip r:embed="rId8">
            <a:clrChange>
              <a:clrFrom>
                <a:srgbClr val="FFFFFF"/>
              </a:clrFrom>
              <a:clrTo>
                <a:srgbClr val="FFFFFF">
                  <a:alpha val="0"/>
                </a:srgbClr>
              </a:clrTo>
            </a:clrChange>
            <a:biLevel thresh="75000"/>
            <a:extLst>
              <a:ext uri="{BEBA8EAE-BF5A-486C-A8C5-ECC9F3942E4B}">
                <a14:imgProps xmlns:a14="http://schemas.microsoft.com/office/drawing/2010/main">
                  <a14:imgLayer r:embed="rId9">
                    <a14:imgEffect>
                      <a14:artisticPaintStrokes/>
                    </a14:imgEffect>
                    <a14:imgEffect>
                      <a14:saturation sat="0"/>
                    </a14:imgEffect>
                  </a14:imgLayer>
                </a14:imgProps>
              </a:ext>
            </a:extLst>
          </a:blip>
          <a:stretch>
            <a:fillRect/>
          </a:stretch>
        </p:blipFill>
        <p:spPr>
          <a:xfrm>
            <a:off x="9140580" y="2045794"/>
            <a:ext cx="920957" cy="334323"/>
          </a:xfrm>
          <a:prstGeom prst="rect">
            <a:avLst/>
          </a:prstGeom>
        </p:spPr>
      </p:pic>
      <p:sp>
        <p:nvSpPr>
          <p:cNvPr id="162" name="文本框 161">
            <a:extLst>
              <a:ext uri="{FF2B5EF4-FFF2-40B4-BE49-F238E27FC236}">
                <a16:creationId xmlns:a16="http://schemas.microsoft.com/office/drawing/2014/main" id="{A808AF02-43D7-4D85-AA91-555D24C2FE40}"/>
              </a:ext>
            </a:extLst>
          </p:cNvPr>
          <p:cNvSpPr txBox="1"/>
          <p:nvPr/>
        </p:nvSpPr>
        <p:spPr>
          <a:xfrm>
            <a:off x="4314416" y="3833981"/>
            <a:ext cx="5325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Air</a:t>
            </a:r>
            <a:endParaRPr kumimoji="0" lang="zh-CN" altLang="en-US" sz="24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3" name="文本框 162">
            <a:extLst>
              <a:ext uri="{FF2B5EF4-FFF2-40B4-BE49-F238E27FC236}">
                <a16:creationId xmlns:a16="http://schemas.microsoft.com/office/drawing/2014/main" id="{F3D51A56-4E7E-436E-B93D-B94CF3AA4E83}"/>
              </a:ext>
            </a:extLst>
          </p:cNvPr>
          <p:cNvSpPr txBox="1"/>
          <p:nvPr/>
        </p:nvSpPr>
        <p:spPr>
          <a:xfrm>
            <a:off x="918376" y="2353697"/>
            <a:ext cx="2064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Leakage signal</a:t>
            </a:r>
            <a:endPar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加号 24"/>
          <p:cNvSpPr/>
          <p:nvPr/>
        </p:nvSpPr>
        <p:spPr>
          <a:xfrm>
            <a:off x="1718287" y="3252065"/>
            <a:ext cx="464344" cy="477090"/>
          </a:xfrm>
          <a:prstGeom prst="mathPl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5" name="文本框 164">
            <a:extLst>
              <a:ext uri="{FF2B5EF4-FFF2-40B4-BE49-F238E27FC236}">
                <a16:creationId xmlns:a16="http://schemas.microsoft.com/office/drawing/2014/main" id="{F3D51A56-4E7E-436E-B93D-B94CF3AA4E83}"/>
              </a:ext>
            </a:extLst>
          </p:cNvPr>
          <p:cNvSpPr txBox="1"/>
          <p:nvPr/>
        </p:nvSpPr>
        <p:spPr>
          <a:xfrm>
            <a:off x="857479" y="3912728"/>
            <a:ext cx="21906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Signal from Mic</a:t>
            </a:r>
            <a:endPar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6" name="文本框 25"/>
          <p:cNvSpPr txBox="1"/>
          <p:nvPr/>
        </p:nvSpPr>
        <p:spPr>
          <a:xfrm>
            <a:off x="846125" y="2764487"/>
            <a:ext cx="22086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rPr>
              <a:t>(Self-interference)</a:t>
            </a:r>
            <a:endParaRPr kumimoji="0" lang="zh-CN" altLang="en-US" sz="20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8" name="文本框 27"/>
          <p:cNvSpPr txBox="1"/>
          <p:nvPr/>
        </p:nvSpPr>
        <p:spPr>
          <a:xfrm>
            <a:off x="928904" y="4245395"/>
            <a:ext cx="20431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rPr>
              <a:t>(Motion related)</a:t>
            </a:r>
            <a:endParaRPr kumimoji="0" lang="zh-CN" altLang="en-US" sz="20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07" name="加号 106">
            <a:extLst>
              <a:ext uri="{FF2B5EF4-FFF2-40B4-BE49-F238E27FC236}">
                <a16:creationId xmlns:a16="http://schemas.microsoft.com/office/drawing/2014/main" id="{AD7AF1EC-CDF8-45F0-B243-FE77F5DB69B9}"/>
              </a:ext>
            </a:extLst>
          </p:cNvPr>
          <p:cNvSpPr/>
          <p:nvPr/>
        </p:nvSpPr>
        <p:spPr>
          <a:xfrm>
            <a:off x="7864155" y="1260386"/>
            <a:ext cx="464344" cy="477090"/>
          </a:xfrm>
          <a:prstGeom prst="mathPl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占位符 3"/>
          <p:cNvSpPr>
            <a:spLocks noGrp="1"/>
          </p:cNvSpPr>
          <p:nvPr>
            <p:ph type="body" sz="quarter" idx="14"/>
          </p:nvPr>
        </p:nvSpPr>
        <p:spPr/>
        <p:txBody>
          <a:bodyPr>
            <a:normAutofit lnSpcReduction="10000"/>
          </a:bodyPr>
          <a:lstStyle/>
          <a:p>
            <a:pPr lvl="0"/>
            <a:r>
              <a:rPr lang="en-US" altLang="zh-CN" dirty="0">
                <a:solidFill>
                  <a:srgbClr val="5B9BD5"/>
                </a:solidFill>
                <a:ea typeface="等线" panose="02010600030101010101" pitchFamily="2" charset="-122"/>
              </a:rPr>
              <a:t>Challenge 1: </a:t>
            </a:r>
            <a:r>
              <a:rPr lang="en-US" altLang="zh-CN" dirty="0">
                <a:solidFill>
                  <a:prstClr val="black"/>
                </a:solidFill>
                <a:ea typeface="等线" panose="02010600030101010101" pitchFamily="2" charset="-122"/>
              </a:rPr>
              <a:t>Self-interference</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8141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875E-6 4.07407E-6 L -0.13828 0.00232 " pathEditMode="relative" rAng="0" ptsTypes="AA">
                                      <p:cBhvr>
                                        <p:cTn id="6" dur="1000" fill="hold"/>
                                        <p:tgtEl>
                                          <p:spTgt spid="125"/>
                                        </p:tgtEl>
                                        <p:attrNameLst>
                                          <p:attrName>ppt_x</p:attrName>
                                          <p:attrName>ppt_y</p:attrName>
                                        </p:attrNameLst>
                                      </p:cBhvr>
                                      <p:rCtr x="-6836" y="46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500"/>
                                        <p:tgtEl>
                                          <p:spTgt spid="15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5"/>
                                        </p:tgtEl>
                                        <p:attrNameLst>
                                          <p:attrName>style.visibility</p:attrName>
                                        </p:attrNameLst>
                                      </p:cBhvr>
                                      <p:to>
                                        <p:strVal val="visible"/>
                                      </p:to>
                                    </p:set>
                                    <p:animEffect transition="in" filter="fade">
                                      <p:cBhvr>
                                        <p:cTn id="14" dur="500"/>
                                        <p:tgtEl>
                                          <p:spTgt spid="155"/>
                                        </p:tgtEl>
                                      </p:cBhvr>
                                    </p:animEffect>
                                  </p:childTnLst>
                                </p:cTn>
                              </p:par>
                              <p:par>
                                <p:cTn id="15" presetID="10"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500"/>
                                        <p:tgtEl>
                                          <p:spTgt spid="160"/>
                                        </p:tgtEl>
                                      </p:cBhvr>
                                    </p:animEffect>
                                  </p:childTnLst>
                                </p:cTn>
                              </p:par>
                              <p:par>
                                <p:cTn id="21" presetID="10" presetClass="entr" presetSubtype="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500"/>
                                        <p:tgtEl>
                                          <p:spTgt spid="154"/>
                                        </p:tgtEl>
                                      </p:cBhvr>
                                    </p:animEffect>
                                  </p:childTnLst>
                                </p:cTn>
                              </p:par>
                              <p:par>
                                <p:cTn id="27" presetID="10"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fade">
                                      <p:cBhvr>
                                        <p:cTn id="29" dur="500"/>
                                        <p:tgtEl>
                                          <p:spTgt spid="161"/>
                                        </p:tgtEl>
                                      </p:cBhvr>
                                    </p:animEffect>
                                  </p:childTnLst>
                                </p:cTn>
                              </p:par>
                              <p:par>
                                <p:cTn id="30" presetID="10" presetClass="entr" presetSubtype="0" fill="hold"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500"/>
                                        <p:tgtEl>
                                          <p:spTgt spid="1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fade">
                                      <p:cBhvr>
                                        <p:cTn id="41" dur="500"/>
                                        <p:tgtEl>
                                          <p:spTgt spid="1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0.13828 0.00231 L -0.4724 0.00463 " pathEditMode="relative" rAng="0" ptsTypes="AA">
                                      <p:cBhvr>
                                        <p:cTn id="48" dur="1000" fill="hold"/>
                                        <p:tgtEl>
                                          <p:spTgt spid="125"/>
                                        </p:tgtEl>
                                        <p:attrNameLst>
                                          <p:attrName>ppt_x</p:attrName>
                                          <p:attrName>ppt_y</p:attrName>
                                        </p:attrNameLst>
                                      </p:cBhvr>
                                      <p:rCtr x="-16706" y="116"/>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2"/>
                                        </p:tgtEl>
                                        <p:attrNameLst>
                                          <p:attrName>style.visibility</p:attrName>
                                        </p:attrNameLst>
                                      </p:cBhvr>
                                      <p:to>
                                        <p:strVal val="visible"/>
                                      </p:to>
                                    </p:set>
                                    <p:animEffect transition="in" filter="fade">
                                      <p:cBhvr>
                                        <p:cTn id="53" dur="500"/>
                                        <p:tgtEl>
                                          <p:spTgt spid="162"/>
                                        </p:tgtEl>
                                      </p:cBhvr>
                                    </p:animEffect>
                                  </p:childTnLst>
                                </p:cTn>
                              </p:par>
                            </p:childTnLst>
                          </p:cTn>
                        </p:par>
                      </p:childTnLst>
                    </p:cTn>
                  </p:par>
                  <p:par>
                    <p:cTn id="54" fill="hold">
                      <p:stCondLst>
                        <p:cond delay="indefinite"/>
                      </p:stCondLst>
                      <p:childTnLst>
                        <p:par>
                          <p:cTn id="55" fill="hold">
                            <p:stCondLst>
                              <p:cond delay="0"/>
                            </p:stCondLst>
                            <p:childTnLst>
                              <p:par>
                                <p:cTn id="56" presetID="51" presetClass="path" presetSubtype="0" accel="50000" decel="50000" fill="hold" nodeType="clickEffect">
                                  <p:stCondLst>
                                    <p:cond delay="0"/>
                                  </p:stCondLst>
                                  <p:childTnLst>
                                    <p:animMotion origin="layout" path="M -0.4724 0.00463 L -0.51237 -0.05301 C -0.52136 -0.06528 -0.52643 -0.08334 -0.52643 -0.10232 C -0.52643 -0.12385 -0.52136 -0.14098 -0.51237 -0.15324 L -0.4724 -0.21042 " pathEditMode="relative" rAng="0" ptsTypes="AAAAA">
                                      <p:cBhvr>
                                        <p:cTn id="57" dur="1000" fill="hold"/>
                                        <p:tgtEl>
                                          <p:spTgt spid="125"/>
                                        </p:tgtEl>
                                        <p:attrNameLst>
                                          <p:attrName>ppt_x</p:attrName>
                                          <p:attrName>ppt_y</p:attrName>
                                        </p:attrNameLst>
                                      </p:cBhvr>
                                      <p:rCtr x="-2708" y="-10764"/>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4724 -0.21042 L -0.34831 -0.20463 " pathEditMode="relative" rAng="0" ptsTypes="AA">
                                      <p:cBhvr>
                                        <p:cTn id="61" dur="1000" fill="hold"/>
                                        <p:tgtEl>
                                          <p:spTgt spid="125"/>
                                        </p:tgtEl>
                                        <p:attrNameLst>
                                          <p:attrName>ppt_x</p:attrName>
                                          <p:attrName>ppt_y</p:attrName>
                                        </p:attrNameLst>
                                      </p:cBhvr>
                                      <p:rCtr x="6198" y="278"/>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8"/>
                                        </p:tgtEl>
                                        <p:attrNameLst>
                                          <p:attrName>style.visibility</p:attrName>
                                        </p:attrNameLst>
                                      </p:cBhvr>
                                      <p:to>
                                        <p:strVal val="visible"/>
                                      </p:to>
                                    </p:set>
                                    <p:animEffect transition="in" filter="fade">
                                      <p:cBhvr>
                                        <p:cTn id="66" dur="500"/>
                                        <p:tgtEl>
                                          <p:spTgt spid="128"/>
                                        </p:tgtEl>
                                      </p:cBhvr>
                                    </p:animEffect>
                                  </p:childTnLst>
                                </p:cTn>
                              </p:par>
                              <p:par>
                                <p:cTn id="67" presetID="10" presetClass="entr" presetSubtype="0" fill="hold" nodeType="withEffect">
                                  <p:stCondLst>
                                    <p:cond delay="0"/>
                                  </p:stCondLst>
                                  <p:childTnLst>
                                    <p:set>
                                      <p:cBhvr>
                                        <p:cTn id="68" dur="1" fill="hold">
                                          <p:stCondLst>
                                            <p:cond delay="0"/>
                                          </p:stCondLst>
                                        </p:cTn>
                                        <p:tgtEl>
                                          <p:spTgt spid="129"/>
                                        </p:tgtEl>
                                        <p:attrNameLst>
                                          <p:attrName>style.visibility</p:attrName>
                                        </p:attrNameLst>
                                      </p:cBhvr>
                                      <p:to>
                                        <p:strVal val="visible"/>
                                      </p:to>
                                    </p:set>
                                    <p:animEffect transition="in" filter="fade">
                                      <p:cBhvr>
                                        <p:cTn id="69" dur="500"/>
                                        <p:tgtEl>
                                          <p:spTgt spid="1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500"/>
                                        <p:tgtEl>
                                          <p:spTgt spid="1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fade">
                                      <p:cBhvr>
                                        <p:cTn id="75" dur="500"/>
                                        <p:tgtEl>
                                          <p:spTgt spid="1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par>
                                <p:cTn id="82" presetID="10" presetClass="entr" presetSubtype="0"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0" presetClass="entr" presetSubtype="0"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fade">
                                      <p:cBhvr>
                                        <p:cTn id="87" dur="500"/>
                                        <p:tgtEl>
                                          <p:spTgt spid="141"/>
                                        </p:tgtEl>
                                      </p:cBhvr>
                                    </p:animEffect>
                                  </p:childTnLst>
                                </p:cTn>
                              </p:par>
                              <p:par>
                                <p:cTn id="88" presetID="10" presetClass="entr" presetSubtype="0" fill="hold" nodeType="withEffect">
                                  <p:stCondLst>
                                    <p:cond delay="0"/>
                                  </p:stCondLst>
                                  <p:childTnLst>
                                    <p:set>
                                      <p:cBhvr>
                                        <p:cTn id="89" dur="1" fill="hold">
                                          <p:stCondLst>
                                            <p:cond delay="0"/>
                                          </p:stCondLst>
                                        </p:cTn>
                                        <p:tgtEl>
                                          <p:spTgt spid="151"/>
                                        </p:tgtEl>
                                        <p:attrNameLst>
                                          <p:attrName>style.visibility</p:attrName>
                                        </p:attrNameLst>
                                      </p:cBhvr>
                                      <p:to>
                                        <p:strVal val="visible"/>
                                      </p:to>
                                    </p:set>
                                    <p:animEffect transition="in" filter="fade">
                                      <p:cBhvr>
                                        <p:cTn id="90" dur="500"/>
                                        <p:tgtEl>
                                          <p:spTgt spid="1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fade">
                                      <p:cBhvr>
                                        <p:cTn id="93" dur="500"/>
                                        <p:tgtEl>
                                          <p:spTgt spid="1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Effect transition="in" filter="fade">
                                      <p:cBhvr>
                                        <p:cTn id="99" dur="500"/>
                                        <p:tgtEl>
                                          <p:spTgt spid="1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63" presetClass="path" presetSubtype="0" accel="50000" decel="50000" fill="hold" nodeType="clickEffect">
                                  <p:stCondLst>
                                    <p:cond delay="0"/>
                                  </p:stCondLst>
                                  <p:childTnLst>
                                    <p:animMotion origin="layout" path="M -0.34831 -0.20463 L -0.00065 -0.20255 " pathEditMode="relative" rAng="0" ptsTypes="AA">
                                      <p:cBhvr>
                                        <p:cTn id="106" dur="1000" fill="hold"/>
                                        <p:tgtEl>
                                          <p:spTgt spid="125"/>
                                        </p:tgtEl>
                                        <p:attrNameLst>
                                          <p:attrName>ppt_x</p:attrName>
                                          <p:attrName>ppt_y</p:attrName>
                                        </p:attrNameLst>
                                      </p:cBhvr>
                                      <p:rCtr x="17383" y="93"/>
                                    </p:animMotion>
                                  </p:childTnLst>
                                </p:cTn>
                              </p:par>
                              <p:par>
                                <p:cTn id="107" presetID="10" presetClass="entr" presetSubtype="0" fill="hold" grpId="0" nodeType="withEffect">
                                  <p:stCondLst>
                                    <p:cond delay="0"/>
                                  </p:stCondLst>
                                  <p:childTnLst>
                                    <p:set>
                                      <p:cBhvr>
                                        <p:cTn id="108" dur="1" fill="hold">
                                          <p:stCondLst>
                                            <p:cond delay="0"/>
                                          </p:stCondLst>
                                        </p:cTn>
                                        <p:tgtEl>
                                          <p:spTgt spid="107"/>
                                        </p:tgtEl>
                                        <p:attrNameLst>
                                          <p:attrName>style.visibility</p:attrName>
                                        </p:attrNameLst>
                                      </p:cBhvr>
                                      <p:to>
                                        <p:strVal val="visible"/>
                                      </p:to>
                                    </p:set>
                                    <p:animEffect transition="in" filter="fade">
                                      <p:cBhvr>
                                        <p:cTn id="10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p:bldP spid="133" grpId="0"/>
      <p:bldP spid="5" grpId="0" animBg="1"/>
      <p:bldP spid="154" grpId="0"/>
      <p:bldP spid="155" grpId="0" animBg="1"/>
      <p:bldP spid="156" grpId="0"/>
      <p:bldP spid="157" grpId="0"/>
      <p:bldP spid="158" grpId="0" animBg="1"/>
      <p:bldP spid="162" grpId="0"/>
      <p:bldP spid="163" grpId="0"/>
      <p:bldP spid="25" grpId="0" animBg="1"/>
      <p:bldP spid="165" grpId="0"/>
      <p:bldP spid="26" grpId="0"/>
      <p:bldP spid="28" grpId="0"/>
      <p:bldP spid="1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47006" y="3145985"/>
            <a:ext cx="6734844" cy="3139150"/>
            <a:chOff x="4847006" y="3145985"/>
            <a:chExt cx="6734844" cy="3139150"/>
          </a:xfrm>
        </p:grpSpPr>
        <p:pic>
          <p:nvPicPr>
            <p:cNvPr id="592" name="图片 59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302" y="5582845"/>
              <a:ext cx="2312652" cy="598191"/>
            </a:xfrm>
            <a:prstGeom prst="rect">
              <a:avLst/>
            </a:prstGeom>
          </p:spPr>
        </p:pic>
        <p:sp>
          <p:nvSpPr>
            <p:cNvPr id="567" name="右箭头 566"/>
            <p:cNvSpPr/>
            <p:nvPr/>
          </p:nvSpPr>
          <p:spPr>
            <a:xfrm>
              <a:off x="7156364" y="5775667"/>
              <a:ext cx="405551" cy="257274"/>
            </a:xfrm>
            <a:prstGeom prst="rightArrow">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8" name="椭圆 471">
              <a:extLst>
                <a:ext uri="{FF2B5EF4-FFF2-40B4-BE49-F238E27FC236}">
                  <a16:creationId xmlns:a16="http://schemas.microsoft.com/office/drawing/2014/main" id="{0F17923A-9B22-4989-8607-220251942181}"/>
                </a:ext>
              </a:extLst>
            </p:cNvPr>
            <p:cNvSpPr/>
            <p:nvPr/>
          </p:nvSpPr>
          <p:spPr>
            <a:xfrm>
              <a:off x="7828260"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9" name="椭圆 482">
              <a:extLst>
                <a:ext uri="{FF2B5EF4-FFF2-40B4-BE49-F238E27FC236}">
                  <a16:creationId xmlns:a16="http://schemas.microsoft.com/office/drawing/2014/main" id="{8B5DA975-D0D3-4240-BBF5-58211EA48E80}"/>
                </a:ext>
              </a:extLst>
            </p:cNvPr>
            <p:cNvSpPr/>
            <p:nvPr/>
          </p:nvSpPr>
          <p:spPr>
            <a:xfrm>
              <a:off x="7992928"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0" name="椭圆 483">
              <a:extLst>
                <a:ext uri="{FF2B5EF4-FFF2-40B4-BE49-F238E27FC236}">
                  <a16:creationId xmlns:a16="http://schemas.microsoft.com/office/drawing/2014/main" id="{24364455-073E-4329-922C-091CFCCADC62}"/>
                </a:ext>
              </a:extLst>
            </p:cNvPr>
            <p:cNvSpPr/>
            <p:nvPr/>
          </p:nvSpPr>
          <p:spPr>
            <a:xfrm>
              <a:off x="8166423"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1" name="椭圆 484">
              <a:extLst>
                <a:ext uri="{FF2B5EF4-FFF2-40B4-BE49-F238E27FC236}">
                  <a16:creationId xmlns:a16="http://schemas.microsoft.com/office/drawing/2014/main" id="{585BC77C-A727-42D9-A6E8-E848E896C504}"/>
                </a:ext>
              </a:extLst>
            </p:cNvPr>
            <p:cNvSpPr/>
            <p:nvPr/>
          </p:nvSpPr>
          <p:spPr>
            <a:xfrm>
              <a:off x="832467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2" name="椭圆 485">
              <a:extLst>
                <a:ext uri="{FF2B5EF4-FFF2-40B4-BE49-F238E27FC236}">
                  <a16:creationId xmlns:a16="http://schemas.microsoft.com/office/drawing/2014/main" id="{D2F3FC45-4CEE-4E5F-B4A0-A4160B031136}"/>
                </a:ext>
              </a:extLst>
            </p:cNvPr>
            <p:cNvSpPr/>
            <p:nvPr/>
          </p:nvSpPr>
          <p:spPr>
            <a:xfrm>
              <a:off x="849055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3" name="椭圆 486">
              <a:extLst>
                <a:ext uri="{FF2B5EF4-FFF2-40B4-BE49-F238E27FC236}">
                  <a16:creationId xmlns:a16="http://schemas.microsoft.com/office/drawing/2014/main" id="{D73FDFAE-563D-4C2A-8CB7-A4306F2F43BA}"/>
                </a:ext>
              </a:extLst>
            </p:cNvPr>
            <p:cNvSpPr/>
            <p:nvPr/>
          </p:nvSpPr>
          <p:spPr>
            <a:xfrm>
              <a:off x="8664047"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4" name="椭圆 486">
              <a:extLst>
                <a:ext uri="{FF2B5EF4-FFF2-40B4-BE49-F238E27FC236}">
                  <a16:creationId xmlns:a16="http://schemas.microsoft.com/office/drawing/2014/main" id="{9B5A74ED-B4F9-4198-9D11-0A95193EC113}"/>
                </a:ext>
              </a:extLst>
            </p:cNvPr>
            <p:cNvSpPr/>
            <p:nvPr/>
          </p:nvSpPr>
          <p:spPr>
            <a:xfrm>
              <a:off x="8821546"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5" name="椭圆 416">
              <a:extLst>
                <a:ext uri="{FF2B5EF4-FFF2-40B4-BE49-F238E27FC236}">
                  <a16:creationId xmlns:a16="http://schemas.microsoft.com/office/drawing/2014/main" id="{189B6B87-8006-436C-9C58-22375DA6ED54}"/>
                </a:ext>
              </a:extLst>
            </p:cNvPr>
            <p:cNvSpPr/>
            <p:nvPr/>
          </p:nvSpPr>
          <p:spPr>
            <a:xfrm>
              <a:off x="7827540"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6" name="椭圆 421">
              <a:extLst>
                <a:ext uri="{FF2B5EF4-FFF2-40B4-BE49-F238E27FC236}">
                  <a16:creationId xmlns:a16="http://schemas.microsoft.com/office/drawing/2014/main" id="{EE73F8B9-61A7-4CC1-B68E-7933F2C1731A}"/>
                </a:ext>
              </a:extLst>
            </p:cNvPr>
            <p:cNvSpPr/>
            <p:nvPr/>
          </p:nvSpPr>
          <p:spPr>
            <a:xfrm>
              <a:off x="7820345"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7" name="椭圆 427">
              <a:extLst>
                <a:ext uri="{FF2B5EF4-FFF2-40B4-BE49-F238E27FC236}">
                  <a16:creationId xmlns:a16="http://schemas.microsoft.com/office/drawing/2014/main" id="{9445E269-AB4E-4191-8D36-2DE6545A922E}"/>
                </a:ext>
              </a:extLst>
            </p:cNvPr>
            <p:cNvSpPr/>
            <p:nvPr/>
          </p:nvSpPr>
          <p:spPr>
            <a:xfrm>
              <a:off x="799220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8" name="椭圆 428">
              <a:extLst>
                <a:ext uri="{FF2B5EF4-FFF2-40B4-BE49-F238E27FC236}">
                  <a16:creationId xmlns:a16="http://schemas.microsoft.com/office/drawing/2014/main" id="{123CF0A1-D852-4F5F-AA1B-19DF6B7F3DD8}"/>
                </a:ext>
              </a:extLst>
            </p:cNvPr>
            <p:cNvSpPr/>
            <p:nvPr/>
          </p:nvSpPr>
          <p:spPr>
            <a:xfrm>
              <a:off x="816570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9" name="椭圆 429">
              <a:extLst>
                <a:ext uri="{FF2B5EF4-FFF2-40B4-BE49-F238E27FC236}">
                  <a16:creationId xmlns:a16="http://schemas.microsoft.com/office/drawing/2014/main" id="{B565ED15-4E92-49B0-8E0D-344D514559A5}"/>
                </a:ext>
              </a:extLst>
            </p:cNvPr>
            <p:cNvSpPr/>
            <p:nvPr/>
          </p:nvSpPr>
          <p:spPr>
            <a:xfrm>
              <a:off x="8323958"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0" name="椭圆 430">
              <a:extLst>
                <a:ext uri="{FF2B5EF4-FFF2-40B4-BE49-F238E27FC236}">
                  <a16:creationId xmlns:a16="http://schemas.microsoft.com/office/drawing/2014/main" id="{2114073C-F2BA-4458-B635-BB1298C59D62}"/>
                </a:ext>
              </a:extLst>
            </p:cNvPr>
            <p:cNvSpPr/>
            <p:nvPr/>
          </p:nvSpPr>
          <p:spPr>
            <a:xfrm>
              <a:off x="8489833"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1" name="椭圆 431">
              <a:extLst>
                <a:ext uri="{FF2B5EF4-FFF2-40B4-BE49-F238E27FC236}">
                  <a16:creationId xmlns:a16="http://schemas.microsoft.com/office/drawing/2014/main" id="{9A89F130-FDAE-4EF2-A0A6-1FBBE1C3141D}"/>
                </a:ext>
              </a:extLst>
            </p:cNvPr>
            <p:cNvSpPr/>
            <p:nvPr/>
          </p:nvSpPr>
          <p:spPr>
            <a:xfrm>
              <a:off x="8663327"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2" name="椭圆 432">
              <a:extLst>
                <a:ext uri="{FF2B5EF4-FFF2-40B4-BE49-F238E27FC236}">
                  <a16:creationId xmlns:a16="http://schemas.microsoft.com/office/drawing/2014/main" id="{5EDD7C07-8A53-4053-9A8C-930EBB41A109}"/>
                </a:ext>
              </a:extLst>
            </p:cNvPr>
            <p:cNvSpPr/>
            <p:nvPr/>
          </p:nvSpPr>
          <p:spPr>
            <a:xfrm>
              <a:off x="798501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3" name="椭圆 433">
              <a:extLst>
                <a:ext uri="{FF2B5EF4-FFF2-40B4-BE49-F238E27FC236}">
                  <a16:creationId xmlns:a16="http://schemas.microsoft.com/office/drawing/2014/main" id="{7FE4DCC4-E3EE-4235-BA9E-AFFC1C93B802}"/>
                </a:ext>
              </a:extLst>
            </p:cNvPr>
            <p:cNvSpPr/>
            <p:nvPr/>
          </p:nvSpPr>
          <p:spPr>
            <a:xfrm>
              <a:off x="815850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4" name="椭圆 434">
              <a:extLst>
                <a:ext uri="{FF2B5EF4-FFF2-40B4-BE49-F238E27FC236}">
                  <a16:creationId xmlns:a16="http://schemas.microsoft.com/office/drawing/2014/main" id="{8E903F03-A237-429E-972C-6A0D25D36AED}"/>
                </a:ext>
              </a:extLst>
            </p:cNvPr>
            <p:cNvSpPr/>
            <p:nvPr/>
          </p:nvSpPr>
          <p:spPr>
            <a:xfrm>
              <a:off x="831676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5" name="椭圆 435">
              <a:extLst>
                <a:ext uri="{FF2B5EF4-FFF2-40B4-BE49-F238E27FC236}">
                  <a16:creationId xmlns:a16="http://schemas.microsoft.com/office/drawing/2014/main" id="{A42CEE47-3D9B-4E7B-8E65-3F0EE3CA43D0}"/>
                </a:ext>
              </a:extLst>
            </p:cNvPr>
            <p:cNvSpPr/>
            <p:nvPr/>
          </p:nvSpPr>
          <p:spPr>
            <a:xfrm>
              <a:off x="8482638"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6" name="椭圆 436">
              <a:extLst>
                <a:ext uri="{FF2B5EF4-FFF2-40B4-BE49-F238E27FC236}">
                  <a16:creationId xmlns:a16="http://schemas.microsoft.com/office/drawing/2014/main" id="{F528BD71-55AA-42DB-BD11-3B0DCDE0DB27}"/>
                </a:ext>
              </a:extLst>
            </p:cNvPr>
            <p:cNvSpPr/>
            <p:nvPr/>
          </p:nvSpPr>
          <p:spPr>
            <a:xfrm>
              <a:off x="8656133"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7" name="椭圆 471">
              <a:extLst>
                <a:ext uri="{FF2B5EF4-FFF2-40B4-BE49-F238E27FC236}">
                  <a16:creationId xmlns:a16="http://schemas.microsoft.com/office/drawing/2014/main" id="{57397B2B-ABA6-45F4-8D43-240B67B9C406}"/>
                </a:ext>
              </a:extLst>
            </p:cNvPr>
            <p:cNvSpPr/>
            <p:nvPr/>
          </p:nvSpPr>
          <p:spPr>
            <a:xfrm>
              <a:off x="7816748"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8" name="椭圆 482">
              <a:extLst>
                <a:ext uri="{FF2B5EF4-FFF2-40B4-BE49-F238E27FC236}">
                  <a16:creationId xmlns:a16="http://schemas.microsoft.com/office/drawing/2014/main" id="{232D39A4-2A2C-46F2-9F67-B972937F2FA2}"/>
                </a:ext>
              </a:extLst>
            </p:cNvPr>
            <p:cNvSpPr/>
            <p:nvPr/>
          </p:nvSpPr>
          <p:spPr>
            <a:xfrm>
              <a:off x="798141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9" name="椭圆 483">
              <a:extLst>
                <a:ext uri="{FF2B5EF4-FFF2-40B4-BE49-F238E27FC236}">
                  <a16:creationId xmlns:a16="http://schemas.microsoft.com/office/drawing/2014/main" id="{701180A6-C40A-4AEE-923D-D9180DFF11C4}"/>
                </a:ext>
              </a:extLst>
            </p:cNvPr>
            <p:cNvSpPr/>
            <p:nvPr/>
          </p:nvSpPr>
          <p:spPr>
            <a:xfrm>
              <a:off x="8154911"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0" name="椭圆 484">
              <a:extLst>
                <a:ext uri="{FF2B5EF4-FFF2-40B4-BE49-F238E27FC236}">
                  <a16:creationId xmlns:a16="http://schemas.microsoft.com/office/drawing/2014/main" id="{25093C42-F801-4981-9645-6E2049FD1DCF}"/>
                </a:ext>
              </a:extLst>
            </p:cNvPr>
            <p:cNvSpPr/>
            <p:nvPr/>
          </p:nvSpPr>
          <p:spPr>
            <a:xfrm>
              <a:off x="8313166"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1" name="椭圆 485">
              <a:extLst>
                <a:ext uri="{FF2B5EF4-FFF2-40B4-BE49-F238E27FC236}">
                  <a16:creationId xmlns:a16="http://schemas.microsoft.com/office/drawing/2014/main" id="{EC9E2DF9-6EF5-40C8-B440-9DE63C108673}"/>
                </a:ext>
              </a:extLst>
            </p:cNvPr>
            <p:cNvSpPr/>
            <p:nvPr/>
          </p:nvSpPr>
          <p:spPr>
            <a:xfrm>
              <a:off x="847904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2" name="椭圆 486">
              <a:extLst>
                <a:ext uri="{FF2B5EF4-FFF2-40B4-BE49-F238E27FC236}">
                  <a16:creationId xmlns:a16="http://schemas.microsoft.com/office/drawing/2014/main" id="{337A02FC-093A-4B92-96E8-99AA4B66EA38}"/>
                </a:ext>
              </a:extLst>
            </p:cNvPr>
            <p:cNvSpPr/>
            <p:nvPr/>
          </p:nvSpPr>
          <p:spPr>
            <a:xfrm>
              <a:off x="8652535"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3" name="椭圆 401">
              <a:extLst>
                <a:ext uri="{FF2B5EF4-FFF2-40B4-BE49-F238E27FC236}">
                  <a16:creationId xmlns:a16="http://schemas.microsoft.com/office/drawing/2014/main" id="{D2B360D9-2557-4127-851A-BB86F164398D}"/>
                </a:ext>
              </a:extLst>
            </p:cNvPr>
            <p:cNvSpPr/>
            <p:nvPr/>
          </p:nvSpPr>
          <p:spPr>
            <a:xfrm>
              <a:off x="8821546"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4" name="椭圆 406">
              <a:extLst>
                <a:ext uri="{FF2B5EF4-FFF2-40B4-BE49-F238E27FC236}">
                  <a16:creationId xmlns:a16="http://schemas.microsoft.com/office/drawing/2014/main" id="{BD850C87-C609-4F38-9F90-BBA1174C0101}"/>
                </a:ext>
              </a:extLst>
            </p:cNvPr>
            <p:cNvSpPr/>
            <p:nvPr/>
          </p:nvSpPr>
          <p:spPr>
            <a:xfrm>
              <a:off x="8814351"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5" name="椭圆 456">
              <a:extLst>
                <a:ext uri="{FF2B5EF4-FFF2-40B4-BE49-F238E27FC236}">
                  <a16:creationId xmlns:a16="http://schemas.microsoft.com/office/drawing/2014/main" id="{E5FAFB52-FE2E-4F5A-94E0-3EB3FE2F6D6E}"/>
                </a:ext>
              </a:extLst>
            </p:cNvPr>
            <p:cNvSpPr/>
            <p:nvPr/>
          </p:nvSpPr>
          <p:spPr>
            <a:xfrm>
              <a:off x="8810754"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6" name="椭圆 401">
              <a:extLst>
                <a:ext uri="{FF2B5EF4-FFF2-40B4-BE49-F238E27FC236}">
                  <a16:creationId xmlns:a16="http://schemas.microsoft.com/office/drawing/2014/main" id="{A48215FC-D421-471F-9904-03C364102D2A}"/>
                </a:ext>
              </a:extLst>
            </p:cNvPr>
            <p:cNvSpPr/>
            <p:nvPr/>
          </p:nvSpPr>
          <p:spPr>
            <a:xfrm>
              <a:off x="900148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7" name="椭圆 406">
              <a:extLst>
                <a:ext uri="{FF2B5EF4-FFF2-40B4-BE49-F238E27FC236}">
                  <a16:creationId xmlns:a16="http://schemas.microsoft.com/office/drawing/2014/main" id="{6CC7988D-4E87-4FA8-8BF6-57CFDFC07AE1}"/>
                </a:ext>
              </a:extLst>
            </p:cNvPr>
            <p:cNvSpPr/>
            <p:nvPr/>
          </p:nvSpPr>
          <p:spPr>
            <a:xfrm>
              <a:off x="899428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8" name="椭圆 456">
              <a:extLst>
                <a:ext uri="{FF2B5EF4-FFF2-40B4-BE49-F238E27FC236}">
                  <a16:creationId xmlns:a16="http://schemas.microsoft.com/office/drawing/2014/main" id="{B9A17898-08F7-4A25-BDBD-A69596483A23}"/>
                </a:ext>
              </a:extLst>
            </p:cNvPr>
            <p:cNvSpPr/>
            <p:nvPr/>
          </p:nvSpPr>
          <p:spPr>
            <a:xfrm>
              <a:off x="899069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9" name="椭圆 486">
              <a:extLst>
                <a:ext uri="{FF2B5EF4-FFF2-40B4-BE49-F238E27FC236}">
                  <a16:creationId xmlns:a16="http://schemas.microsoft.com/office/drawing/2014/main" id="{E7FB1254-48D2-4872-8D19-6316D91004FE}"/>
                </a:ext>
              </a:extLst>
            </p:cNvPr>
            <p:cNvSpPr/>
            <p:nvPr/>
          </p:nvSpPr>
          <p:spPr>
            <a:xfrm>
              <a:off x="900148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57" name="椭圆 401">
              <a:extLst>
                <a:ext uri="{FF2B5EF4-FFF2-40B4-BE49-F238E27FC236}">
                  <a16:creationId xmlns:a16="http://schemas.microsoft.com/office/drawing/2014/main" id="{A48215FC-D421-471F-9904-03C364102D2A}"/>
                </a:ext>
              </a:extLst>
            </p:cNvPr>
            <p:cNvSpPr/>
            <p:nvPr/>
          </p:nvSpPr>
          <p:spPr>
            <a:xfrm>
              <a:off x="9161502" y="356316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0" name="椭圆 406">
              <a:extLst>
                <a:ext uri="{FF2B5EF4-FFF2-40B4-BE49-F238E27FC236}">
                  <a16:creationId xmlns:a16="http://schemas.microsoft.com/office/drawing/2014/main" id="{6CC7988D-4E87-4FA8-8BF6-57CFDFC07AE1}"/>
                </a:ext>
              </a:extLst>
            </p:cNvPr>
            <p:cNvSpPr/>
            <p:nvPr/>
          </p:nvSpPr>
          <p:spPr>
            <a:xfrm>
              <a:off x="9154307" y="3731195"/>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1" name="椭圆 456">
              <a:extLst>
                <a:ext uri="{FF2B5EF4-FFF2-40B4-BE49-F238E27FC236}">
                  <a16:creationId xmlns:a16="http://schemas.microsoft.com/office/drawing/2014/main" id="{B9A17898-08F7-4A25-BDBD-A69596483A23}"/>
                </a:ext>
              </a:extLst>
            </p:cNvPr>
            <p:cNvSpPr/>
            <p:nvPr/>
          </p:nvSpPr>
          <p:spPr>
            <a:xfrm>
              <a:off x="9150710" y="389525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2" name="椭圆 486">
              <a:extLst>
                <a:ext uri="{FF2B5EF4-FFF2-40B4-BE49-F238E27FC236}">
                  <a16:creationId xmlns:a16="http://schemas.microsoft.com/office/drawing/2014/main" id="{E7FB1254-48D2-4872-8D19-6316D91004FE}"/>
                </a:ext>
              </a:extLst>
            </p:cNvPr>
            <p:cNvSpPr/>
            <p:nvPr/>
          </p:nvSpPr>
          <p:spPr>
            <a:xfrm>
              <a:off x="9161502" y="339289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5" name="椭圆 471">
              <a:extLst>
                <a:ext uri="{FF2B5EF4-FFF2-40B4-BE49-F238E27FC236}">
                  <a16:creationId xmlns:a16="http://schemas.microsoft.com/office/drawing/2014/main" id="{0F17923A-9B22-4989-8607-220251942181}"/>
                </a:ext>
              </a:extLst>
            </p:cNvPr>
            <p:cNvSpPr/>
            <p:nvPr/>
          </p:nvSpPr>
          <p:spPr>
            <a:xfrm>
              <a:off x="7835880"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6" name="椭圆 482">
              <a:extLst>
                <a:ext uri="{FF2B5EF4-FFF2-40B4-BE49-F238E27FC236}">
                  <a16:creationId xmlns:a16="http://schemas.microsoft.com/office/drawing/2014/main" id="{8B5DA975-D0D3-4240-BBF5-58211EA48E80}"/>
                </a:ext>
              </a:extLst>
            </p:cNvPr>
            <p:cNvSpPr/>
            <p:nvPr/>
          </p:nvSpPr>
          <p:spPr>
            <a:xfrm>
              <a:off x="8000548"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7" name="椭圆 483">
              <a:extLst>
                <a:ext uri="{FF2B5EF4-FFF2-40B4-BE49-F238E27FC236}">
                  <a16:creationId xmlns:a16="http://schemas.microsoft.com/office/drawing/2014/main" id="{24364455-073E-4329-922C-091CFCCADC62}"/>
                </a:ext>
              </a:extLst>
            </p:cNvPr>
            <p:cNvSpPr/>
            <p:nvPr/>
          </p:nvSpPr>
          <p:spPr>
            <a:xfrm>
              <a:off x="8174043"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8" name="椭圆 484">
              <a:extLst>
                <a:ext uri="{FF2B5EF4-FFF2-40B4-BE49-F238E27FC236}">
                  <a16:creationId xmlns:a16="http://schemas.microsoft.com/office/drawing/2014/main" id="{585BC77C-A727-42D9-A6E8-E848E896C504}"/>
                </a:ext>
              </a:extLst>
            </p:cNvPr>
            <p:cNvSpPr/>
            <p:nvPr/>
          </p:nvSpPr>
          <p:spPr>
            <a:xfrm>
              <a:off x="833229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9" name="椭圆 485">
              <a:extLst>
                <a:ext uri="{FF2B5EF4-FFF2-40B4-BE49-F238E27FC236}">
                  <a16:creationId xmlns:a16="http://schemas.microsoft.com/office/drawing/2014/main" id="{D2F3FC45-4CEE-4E5F-B4A0-A4160B031136}"/>
                </a:ext>
              </a:extLst>
            </p:cNvPr>
            <p:cNvSpPr/>
            <p:nvPr/>
          </p:nvSpPr>
          <p:spPr>
            <a:xfrm>
              <a:off x="849817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0" name="椭圆 486">
              <a:extLst>
                <a:ext uri="{FF2B5EF4-FFF2-40B4-BE49-F238E27FC236}">
                  <a16:creationId xmlns:a16="http://schemas.microsoft.com/office/drawing/2014/main" id="{D73FDFAE-563D-4C2A-8CB7-A4306F2F43BA}"/>
                </a:ext>
              </a:extLst>
            </p:cNvPr>
            <p:cNvSpPr/>
            <p:nvPr/>
          </p:nvSpPr>
          <p:spPr>
            <a:xfrm>
              <a:off x="8671667"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1" name="椭圆 486">
              <a:extLst>
                <a:ext uri="{FF2B5EF4-FFF2-40B4-BE49-F238E27FC236}">
                  <a16:creationId xmlns:a16="http://schemas.microsoft.com/office/drawing/2014/main" id="{9B5A74ED-B4F9-4198-9D11-0A95193EC113}"/>
                </a:ext>
              </a:extLst>
            </p:cNvPr>
            <p:cNvSpPr/>
            <p:nvPr/>
          </p:nvSpPr>
          <p:spPr>
            <a:xfrm>
              <a:off x="8829166"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2" name="椭圆 486">
              <a:extLst>
                <a:ext uri="{FF2B5EF4-FFF2-40B4-BE49-F238E27FC236}">
                  <a16:creationId xmlns:a16="http://schemas.microsoft.com/office/drawing/2014/main" id="{E7FB1254-48D2-4872-8D19-6316D91004FE}"/>
                </a:ext>
              </a:extLst>
            </p:cNvPr>
            <p:cNvSpPr/>
            <p:nvPr/>
          </p:nvSpPr>
          <p:spPr>
            <a:xfrm>
              <a:off x="900910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3" name="椭圆 486">
              <a:extLst>
                <a:ext uri="{FF2B5EF4-FFF2-40B4-BE49-F238E27FC236}">
                  <a16:creationId xmlns:a16="http://schemas.microsoft.com/office/drawing/2014/main" id="{E7FB1254-48D2-4872-8D19-6316D91004FE}"/>
                </a:ext>
              </a:extLst>
            </p:cNvPr>
            <p:cNvSpPr/>
            <p:nvPr/>
          </p:nvSpPr>
          <p:spPr>
            <a:xfrm>
              <a:off x="9169122" y="3225257"/>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0" name="椭圆 471">
              <a:extLst>
                <a:ext uri="{FF2B5EF4-FFF2-40B4-BE49-F238E27FC236}">
                  <a16:creationId xmlns:a16="http://schemas.microsoft.com/office/drawing/2014/main" id="{57397B2B-ABA6-45F4-8D43-240B67B9C406}"/>
                </a:ext>
              </a:extLst>
            </p:cNvPr>
            <p:cNvSpPr/>
            <p:nvPr/>
          </p:nvSpPr>
          <p:spPr>
            <a:xfrm>
              <a:off x="7816748"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1" name="椭圆 482">
              <a:extLst>
                <a:ext uri="{FF2B5EF4-FFF2-40B4-BE49-F238E27FC236}">
                  <a16:creationId xmlns:a16="http://schemas.microsoft.com/office/drawing/2014/main" id="{232D39A4-2A2C-46F2-9F67-B972937F2FA2}"/>
                </a:ext>
              </a:extLst>
            </p:cNvPr>
            <p:cNvSpPr/>
            <p:nvPr/>
          </p:nvSpPr>
          <p:spPr>
            <a:xfrm>
              <a:off x="798141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2" name="椭圆 483">
              <a:extLst>
                <a:ext uri="{FF2B5EF4-FFF2-40B4-BE49-F238E27FC236}">
                  <a16:creationId xmlns:a16="http://schemas.microsoft.com/office/drawing/2014/main" id="{701180A6-C40A-4AEE-923D-D9180DFF11C4}"/>
                </a:ext>
              </a:extLst>
            </p:cNvPr>
            <p:cNvSpPr/>
            <p:nvPr/>
          </p:nvSpPr>
          <p:spPr>
            <a:xfrm>
              <a:off x="8154911"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3" name="椭圆 484">
              <a:extLst>
                <a:ext uri="{FF2B5EF4-FFF2-40B4-BE49-F238E27FC236}">
                  <a16:creationId xmlns:a16="http://schemas.microsoft.com/office/drawing/2014/main" id="{25093C42-F801-4981-9645-6E2049FD1DCF}"/>
                </a:ext>
              </a:extLst>
            </p:cNvPr>
            <p:cNvSpPr/>
            <p:nvPr/>
          </p:nvSpPr>
          <p:spPr>
            <a:xfrm>
              <a:off x="8313166"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4" name="椭圆 485">
              <a:extLst>
                <a:ext uri="{FF2B5EF4-FFF2-40B4-BE49-F238E27FC236}">
                  <a16:creationId xmlns:a16="http://schemas.microsoft.com/office/drawing/2014/main" id="{EC9E2DF9-6EF5-40C8-B440-9DE63C108673}"/>
                </a:ext>
              </a:extLst>
            </p:cNvPr>
            <p:cNvSpPr/>
            <p:nvPr/>
          </p:nvSpPr>
          <p:spPr>
            <a:xfrm>
              <a:off x="847904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5" name="椭圆 486">
              <a:extLst>
                <a:ext uri="{FF2B5EF4-FFF2-40B4-BE49-F238E27FC236}">
                  <a16:creationId xmlns:a16="http://schemas.microsoft.com/office/drawing/2014/main" id="{337A02FC-093A-4B92-96E8-99AA4B66EA38}"/>
                </a:ext>
              </a:extLst>
            </p:cNvPr>
            <p:cNvSpPr/>
            <p:nvPr/>
          </p:nvSpPr>
          <p:spPr>
            <a:xfrm>
              <a:off x="8652535"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6" name="椭圆 456">
              <a:extLst>
                <a:ext uri="{FF2B5EF4-FFF2-40B4-BE49-F238E27FC236}">
                  <a16:creationId xmlns:a16="http://schemas.microsoft.com/office/drawing/2014/main" id="{E5FAFB52-FE2E-4F5A-94E0-3EB3FE2F6D6E}"/>
                </a:ext>
              </a:extLst>
            </p:cNvPr>
            <p:cNvSpPr/>
            <p:nvPr/>
          </p:nvSpPr>
          <p:spPr>
            <a:xfrm>
              <a:off x="8810754"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7" name="椭圆 456">
              <a:extLst>
                <a:ext uri="{FF2B5EF4-FFF2-40B4-BE49-F238E27FC236}">
                  <a16:creationId xmlns:a16="http://schemas.microsoft.com/office/drawing/2014/main" id="{B9A17898-08F7-4A25-BDBD-A69596483A23}"/>
                </a:ext>
              </a:extLst>
            </p:cNvPr>
            <p:cNvSpPr/>
            <p:nvPr/>
          </p:nvSpPr>
          <p:spPr>
            <a:xfrm>
              <a:off x="899069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8" name="椭圆 456">
              <a:extLst>
                <a:ext uri="{FF2B5EF4-FFF2-40B4-BE49-F238E27FC236}">
                  <a16:creationId xmlns:a16="http://schemas.microsoft.com/office/drawing/2014/main" id="{B9A17898-08F7-4A25-BDBD-A69596483A23}"/>
                </a:ext>
              </a:extLst>
            </p:cNvPr>
            <p:cNvSpPr/>
            <p:nvPr/>
          </p:nvSpPr>
          <p:spPr>
            <a:xfrm>
              <a:off x="9150710" y="4070518"/>
              <a:ext cx="108000" cy="108000"/>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74" name="图片 373">
              <a:extLst>
                <a:ext uri="{FF2B5EF4-FFF2-40B4-BE49-F238E27FC236}">
                  <a16:creationId xmlns:a16="http://schemas.microsoft.com/office/drawing/2014/main" id="{F6840D6C-246B-4633-B247-C857975FF7BD}"/>
                </a:ext>
              </a:extLst>
            </p:cNvPr>
            <p:cNvPicPr>
              <a:picLocks noChangeAspect="1"/>
            </p:cNvPicPr>
            <p:nvPr/>
          </p:nvPicPr>
          <p:blipFill rotWithShape="1">
            <a:blip r:embed="rId4"/>
            <a:srcRect l="12936" t="29621" r="11358" b="26979"/>
            <a:stretch/>
          </p:blipFill>
          <p:spPr>
            <a:xfrm>
              <a:off x="5447710" y="5525366"/>
              <a:ext cx="1325346" cy="759769"/>
            </a:xfrm>
            <a:prstGeom prst="rect">
              <a:avLst/>
            </a:prstGeom>
          </p:spPr>
        </p:pic>
        <p:cxnSp>
          <p:nvCxnSpPr>
            <p:cNvPr id="12" name="直接箭头连接符 11"/>
            <p:cNvCxnSpPr/>
            <p:nvPr/>
          </p:nvCxnSpPr>
          <p:spPr>
            <a:xfrm flipH="1">
              <a:off x="8174240" y="4637918"/>
              <a:ext cx="716280" cy="0"/>
            </a:xfrm>
            <a:prstGeom prst="straightConnector1">
              <a:avLst/>
            </a:prstGeom>
            <a:ln w="19050">
              <a:solidFill>
                <a:srgbClr val="0070C0"/>
              </a:solidFill>
              <a:headEnd type="none" w="sm" len="sm"/>
              <a:tailEnd type="triangle" w="sm" len="lg"/>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401537" y="4202734"/>
              <a:ext cx="746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70C0"/>
                  </a:solidFill>
                  <a:effectLst/>
                  <a:uLnTx/>
                  <a:uFillTx/>
                  <a:latin typeface="Blackadder ITC" panose="04020505051007020D02" pitchFamily="82" charset="0"/>
                  <a:ea typeface="等线" panose="02010600030101010101" pitchFamily="2" charset="-122"/>
                  <a:cs typeface="+mn-cs"/>
                </a:rPr>
                <a:t>i</a:t>
              </a:r>
              <a:endParaRPr kumimoji="0" lang="zh-CN" altLang="en-US" sz="3200" b="1" i="0" u="none" strike="noStrike" kern="1200" cap="none" spc="0" normalizeH="0" baseline="0" noProof="0" dirty="0">
                <a:ln>
                  <a:noFill/>
                </a:ln>
                <a:solidFill>
                  <a:srgbClr val="0070C0"/>
                </a:solidFill>
                <a:effectLst/>
                <a:uLnTx/>
                <a:uFillTx/>
                <a:latin typeface="Blackadder ITC" panose="04020505051007020D02" pitchFamily="82" charset="0"/>
                <a:ea typeface="等线" panose="02010600030101010101" pitchFamily="2" charset="-122"/>
                <a:cs typeface="+mn-cs"/>
              </a:endParaRPr>
            </a:p>
          </p:txBody>
        </p:sp>
        <p:grpSp>
          <p:nvGrpSpPr>
            <p:cNvPr id="587" name="组合 586"/>
            <p:cNvGrpSpPr/>
            <p:nvPr/>
          </p:nvGrpSpPr>
          <p:grpSpPr>
            <a:xfrm>
              <a:off x="4847006" y="3145985"/>
              <a:ext cx="6734844" cy="1782366"/>
              <a:chOff x="4847006" y="3145985"/>
              <a:chExt cx="6734844" cy="1782366"/>
            </a:xfrm>
          </p:grpSpPr>
          <p:pic>
            <p:nvPicPr>
              <p:cNvPr id="328" name="图片 327">
                <a:extLst>
                  <a:ext uri="{FF2B5EF4-FFF2-40B4-BE49-F238E27FC236}">
                    <a16:creationId xmlns:a16="http://schemas.microsoft.com/office/drawing/2014/main" id="{B947924F-B26D-4712-A756-56A7EC086C3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0800000">
                <a:off x="4847006" y="4438751"/>
                <a:ext cx="489600" cy="489600"/>
              </a:xfrm>
              <a:prstGeom prst="rect">
                <a:avLst/>
              </a:prstGeom>
            </p:spPr>
          </p:pic>
          <p:cxnSp>
            <p:nvCxnSpPr>
              <p:cNvPr id="6" name="直接连接符 5"/>
              <p:cNvCxnSpPr/>
              <p:nvPr/>
            </p:nvCxnSpPr>
            <p:spPr>
              <a:xfrm flipV="1">
                <a:off x="5306126" y="4730347"/>
                <a:ext cx="5234324" cy="18899"/>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341" name="图片 340">
                <a:extLst>
                  <a:ext uri="{FF2B5EF4-FFF2-40B4-BE49-F238E27FC236}">
                    <a16:creationId xmlns:a16="http://schemas.microsoft.com/office/drawing/2014/main" id="{413938BF-C8F3-4211-A6BE-3705677AB2A2}"/>
                  </a:ext>
                </a:extLst>
              </p:cNvPr>
              <p:cNvPicPr>
                <a:picLocks noChangeAspect="1"/>
              </p:cNvPicPr>
              <p:nvPr/>
            </p:nvPicPr>
            <p:blipFill>
              <a:blip r:embed="rId6" cstate="hqprint">
                <a:grayscl/>
                <a:extLst>
                  <a:ext uri="{28A0092B-C50C-407E-A947-70E740481C1C}">
                    <a14:useLocalDpi xmlns:a14="http://schemas.microsoft.com/office/drawing/2010/main" val="0"/>
                  </a:ext>
                </a:extLst>
              </a:blip>
              <a:stretch>
                <a:fillRect/>
              </a:stretch>
            </p:blipFill>
            <p:spPr>
              <a:xfrm>
                <a:off x="4867325" y="3145985"/>
                <a:ext cx="388112" cy="370448"/>
              </a:xfrm>
              <a:prstGeom prst="rect">
                <a:avLst/>
              </a:prstGeom>
            </p:spPr>
          </p:pic>
          <p:cxnSp>
            <p:nvCxnSpPr>
              <p:cNvPr id="342" name="直接连接符 341"/>
              <p:cNvCxnSpPr/>
              <p:nvPr/>
            </p:nvCxnSpPr>
            <p:spPr>
              <a:xfrm>
                <a:off x="5197017" y="3331209"/>
                <a:ext cx="5358673" cy="5611"/>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flipV="1">
                <a:off x="6161482" y="4024005"/>
                <a:ext cx="4368808" cy="31525"/>
              </a:xfrm>
              <a:prstGeom prst="line">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a:off x="5219773" y="3498946"/>
                <a:ext cx="934089" cy="2296"/>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3862" y="3498946"/>
                <a:ext cx="18066" cy="1093704"/>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flipV="1">
                <a:off x="5301047" y="4592650"/>
                <a:ext cx="870881" cy="10950"/>
              </a:xfrm>
              <a:prstGeom prst="line">
                <a:avLst/>
              </a:prstGeom>
              <a:ln w="12700">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545530" y="3832935"/>
                <a:ext cx="1036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GND</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588" name="组合 587"/>
            <p:cNvGrpSpPr/>
            <p:nvPr/>
          </p:nvGrpSpPr>
          <p:grpSpPr>
            <a:xfrm>
              <a:off x="7548153" y="3194075"/>
              <a:ext cx="2034522" cy="2677961"/>
              <a:chOff x="7548153" y="3194075"/>
              <a:chExt cx="2034522" cy="2677961"/>
            </a:xfrm>
          </p:grpSpPr>
          <p:sp>
            <p:nvSpPr>
              <p:cNvPr id="373" name="矩形 372"/>
              <p:cNvSpPr/>
              <p:nvPr/>
            </p:nvSpPr>
            <p:spPr>
              <a:xfrm>
                <a:off x="8823960" y="5626552"/>
                <a:ext cx="452968" cy="24548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581" name="直接连接符 580"/>
              <p:cNvCxnSpPr/>
              <p:nvPr/>
            </p:nvCxnSpPr>
            <p:spPr>
              <a:xfrm>
                <a:off x="7548153" y="4933879"/>
                <a:ext cx="1262601" cy="659201"/>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flipH="1">
                <a:off x="9296694" y="4918192"/>
                <a:ext cx="285981" cy="674888"/>
              </a:xfrm>
              <a:prstGeom prst="line">
                <a:avLst/>
              </a:prstGeom>
              <a:ln w="12700">
                <a:solidFill>
                  <a:srgbClr val="FF0000"/>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4" name="矩形 583"/>
              <p:cNvSpPr/>
              <p:nvPr/>
            </p:nvSpPr>
            <p:spPr>
              <a:xfrm>
                <a:off x="7556895" y="3194075"/>
                <a:ext cx="2025780" cy="1739575"/>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pic>
        <p:nvPicPr>
          <p:cNvPr id="125" name="图片 124">
            <a:extLst>
              <a:ext uri="{FF2B5EF4-FFF2-40B4-BE49-F238E27FC236}">
                <a16:creationId xmlns:a16="http://schemas.microsoft.com/office/drawing/2014/main" id="{5ECC7E7C-313B-4C86-86F9-DB816373E63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771" t="6648" r="12518" b="32267"/>
          <a:stretch/>
        </p:blipFill>
        <p:spPr>
          <a:xfrm>
            <a:off x="4290060" y="4587239"/>
            <a:ext cx="601980" cy="161926"/>
          </a:xfrm>
          <a:prstGeom prst="rect">
            <a:avLst/>
          </a:prstGeom>
        </p:spPr>
      </p:pic>
      <p:cxnSp>
        <p:nvCxnSpPr>
          <p:cNvPr id="152" name="直接箭头连接符 151">
            <a:extLst>
              <a:ext uri="{FF2B5EF4-FFF2-40B4-BE49-F238E27FC236}">
                <a16:creationId xmlns:a16="http://schemas.microsoft.com/office/drawing/2014/main" id="{FF42C52E-A0C5-4509-9B61-CC3656922B35}"/>
              </a:ext>
            </a:extLst>
          </p:cNvPr>
          <p:cNvCxnSpPr>
            <a:cxnSpLocks/>
          </p:cNvCxnSpPr>
          <p:nvPr/>
        </p:nvCxnSpPr>
        <p:spPr>
          <a:xfrm>
            <a:off x="8926926" y="2560669"/>
            <a:ext cx="1525977" cy="0"/>
          </a:xfrm>
          <a:prstGeom prst="straightConnector1">
            <a:avLst/>
          </a:prstGeom>
          <a:noFill/>
          <a:ln w="12700" cap="flat" cmpd="sng" algn="ctr">
            <a:solidFill>
              <a:srgbClr val="000000"/>
            </a:solidFill>
            <a:prstDash val="solid"/>
            <a:miter lim="800000"/>
            <a:tailEnd type="triangle"/>
          </a:ln>
          <a:effectLst/>
        </p:spPr>
      </p:cxnSp>
      <p:cxnSp>
        <p:nvCxnSpPr>
          <p:cNvPr id="153" name="直接箭头连接符 152">
            <a:extLst>
              <a:ext uri="{FF2B5EF4-FFF2-40B4-BE49-F238E27FC236}">
                <a16:creationId xmlns:a16="http://schemas.microsoft.com/office/drawing/2014/main" id="{23C605B9-D14E-45F2-AB47-5875F5095338}"/>
              </a:ext>
            </a:extLst>
          </p:cNvPr>
          <p:cNvCxnSpPr>
            <a:cxnSpLocks/>
          </p:cNvCxnSpPr>
          <p:nvPr/>
        </p:nvCxnSpPr>
        <p:spPr>
          <a:xfrm flipV="1">
            <a:off x="9139911" y="1781967"/>
            <a:ext cx="0" cy="950758"/>
          </a:xfrm>
          <a:prstGeom prst="straightConnector1">
            <a:avLst/>
          </a:prstGeom>
          <a:noFill/>
          <a:ln w="12700" cap="flat" cmpd="sng" algn="ctr">
            <a:solidFill>
              <a:srgbClr val="000000"/>
            </a:solidFill>
            <a:prstDash val="solid"/>
            <a:miter lim="800000"/>
            <a:tailEnd type="triangle"/>
          </a:ln>
          <a:effectLst/>
        </p:spPr>
      </p:cxnSp>
      <p:sp>
        <p:nvSpPr>
          <p:cNvPr id="154" name="文本框 153">
            <a:extLst>
              <a:ext uri="{FF2B5EF4-FFF2-40B4-BE49-F238E27FC236}">
                <a16:creationId xmlns:a16="http://schemas.microsoft.com/office/drawing/2014/main" id="{78D3DDF3-38AB-4A7A-AF94-4BBCC1228322}"/>
              </a:ext>
            </a:extLst>
          </p:cNvPr>
          <p:cNvSpPr txBox="1"/>
          <p:nvPr/>
        </p:nvSpPr>
        <p:spPr>
          <a:xfrm>
            <a:off x="10205397" y="2437976"/>
            <a:ext cx="236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rPr>
              <a:t>t</a:t>
            </a:r>
            <a:endParaRPr kumimoji="0" lang="zh-CN" altLang="en-US" sz="1800" b="0" i="0" u="none" strike="noStrike" kern="1200" cap="none" spc="0" normalizeH="0" baseline="0" noProof="0" dirty="0">
              <a:ln>
                <a:noFill/>
              </a:ln>
              <a:solidFill>
                <a:srgbClr val="000000"/>
              </a:solidFill>
              <a:effectLst/>
              <a:uLnTx/>
              <a:uFillTx/>
              <a:latin typeface="Blackadder ITC" panose="04020505051007020D02" pitchFamily="82" charset="0"/>
              <a:ea typeface="黑体" panose="02010609060101010101" pitchFamily="49" charset="-122"/>
              <a:cs typeface="+mn-cs"/>
            </a:endParaRPr>
          </a:p>
        </p:txBody>
      </p:sp>
      <p:sp>
        <p:nvSpPr>
          <p:cNvPr id="155" name="矩形 154">
            <a:extLst>
              <a:ext uri="{FF2B5EF4-FFF2-40B4-BE49-F238E27FC236}">
                <a16:creationId xmlns:a16="http://schemas.microsoft.com/office/drawing/2014/main" id="{76BBC17B-7630-42AA-8996-8AAED493A8B6}"/>
              </a:ext>
            </a:extLst>
          </p:cNvPr>
          <p:cNvSpPr/>
          <p:nvPr/>
        </p:nvSpPr>
        <p:spPr>
          <a:xfrm>
            <a:off x="8908385" y="1788092"/>
            <a:ext cx="1525977" cy="973663"/>
          </a:xfrm>
          <a:prstGeom prst="rect">
            <a:avLst/>
          </a:prstGeom>
          <a:noFill/>
          <a:ln w="12700" cap="flat" cmpd="sng" algn="ctr">
            <a:solidFill>
              <a:srgbClr val="0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56" name="文本框 155">
            <a:extLst>
              <a:ext uri="{FF2B5EF4-FFF2-40B4-BE49-F238E27FC236}">
                <a16:creationId xmlns:a16="http://schemas.microsoft.com/office/drawing/2014/main" id="{4A258095-6526-4B7F-81E0-D9CACC59F7A8}"/>
              </a:ext>
            </a:extLst>
          </p:cNvPr>
          <p:cNvSpPr txBox="1"/>
          <p:nvPr/>
        </p:nvSpPr>
        <p:spPr>
          <a:xfrm>
            <a:off x="8741038" y="1292278"/>
            <a:ext cx="18976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Leakage signal          </a:t>
            </a:r>
          </a:p>
        </p:txBody>
      </p:sp>
      <p:sp>
        <p:nvSpPr>
          <p:cNvPr id="157" name="文本框 156">
            <a:extLst>
              <a:ext uri="{FF2B5EF4-FFF2-40B4-BE49-F238E27FC236}">
                <a16:creationId xmlns:a16="http://schemas.microsoft.com/office/drawing/2014/main" id="{B7CE3D87-797A-4D00-BD71-23598B830EB6}"/>
              </a:ext>
            </a:extLst>
          </p:cNvPr>
          <p:cNvSpPr txBox="1"/>
          <p:nvPr/>
        </p:nvSpPr>
        <p:spPr>
          <a:xfrm>
            <a:off x="8923787" y="1734123"/>
            <a:ext cx="6501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ε</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158" name="矩形 157"/>
          <p:cNvSpPr/>
          <p:nvPr/>
        </p:nvSpPr>
        <p:spPr>
          <a:xfrm>
            <a:off x="9288157" y="3232174"/>
            <a:ext cx="158504" cy="16764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159" name="直接连接符 158"/>
          <p:cNvCxnSpPr/>
          <p:nvPr/>
        </p:nvCxnSpPr>
        <p:spPr>
          <a:xfrm flipV="1">
            <a:off x="9446661" y="2754058"/>
            <a:ext cx="987701" cy="481097"/>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flipV="1">
            <a:off x="8908385" y="2754058"/>
            <a:ext cx="390718" cy="491456"/>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161" name="图片 160">
            <a:extLst>
              <a:ext uri="{FF2B5EF4-FFF2-40B4-BE49-F238E27FC236}">
                <a16:creationId xmlns:a16="http://schemas.microsoft.com/office/drawing/2014/main" id="{5ECC7E7C-313B-4C86-86F9-DB816373E63E}"/>
              </a:ext>
            </a:extLst>
          </p:cNvPr>
          <p:cNvPicPr>
            <a:picLocks noChangeAspect="1"/>
          </p:cNvPicPr>
          <p:nvPr/>
        </p:nvPicPr>
        <p:blipFill>
          <a:blip r:embed="rId8">
            <a:clrChange>
              <a:clrFrom>
                <a:srgbClr val="FFFFFF"/>
              </a:clrFrom>
              <a:clrTo>
                <a:srgbClr val="FFFFFF">
                  <a:alpha val="0"/>
                </a:srgbClr>
              </a:clrTo>
            </a:clrChange>
            <a:biLevel thresh="75000"/>
            <a:extLst>
              <a:ext uri="{BEBA8EAE-BF5A-486C-A8C5-ECC9F3942E4B}">
                <a14:imgProps xmlns:a14="http://schemas.microsoft.com/office/drawing/2010/main">
                  <a14:imgLayer r:embed="rId9">
                    <a14:imgEffect>
                      <a14:artisticPaintStrokes/>
                    </a14:imgEffect>
                    <a14:imgEffect>
                      <a14:saturation sat="0"/>
                    </a14:imgEffect>
                  </a14:imgLayer>
                </a14:imgProps>
              </a:ext>
            </a:extLst>
          </a:blip>
          <a:stretch>
            <a:fillRect/>
          </a:stretch>
        </p:blipFill>
        <p:spPr>
          <a:xfrm>
            <a:off x="9140580" y="2044715"/>
            <a:ext cx="920957" cy="334323"/>
          </a:xfrm>
          <a:prstGeom prst="rect">
            <a:avLst/>
          </a:prstGeom>
        </p:spPr>
      </p:pic>
      <p:grpSp>
        <p:nvGrpSpPr>
          <p:cNvPr id="4" name="组合 3"/>
          <p:cNvGrpSpPr/>
          <p:nvPr/>
        </p:nvGrpSpPr>
        <p:grpSpPr>
          <a:xfrm>
            <a:off x="3857588" y="4070214"/>
            <a:ext cx="1506871" cy="120153"/>
            <a:chOff x="3512145" y="3972747"/>
            <a:chExt cx="1506871" cy="120153"/>
          </a:xfrm>
        </p:grpSpPr>
        <p:cxnSp>
          <p:nvCxnSpPr>
            <p:cNvPr id="171" name="直接连接符 170">
              <a:extLst>
                <a:ext uri="{FF2B5EF4-FFF2-40B4-BE49-F238E27FC236}">
                  <a16:creationId xmlns:a16="http://schemas.microsoft.com/office/drawing/2014/main" id="{BACE8778-309F-400E-9B5A-B909DDE49EFE}"/>
                </a:ext>
              </a:extLst>
            </p:cNvPr>
            <p:cNvCxnSpPr/>
            <p:nvPr/>
          </p:nvCxnSpPr>
          <p:spPr>
            <a:xfrm rot="16200000">
              <a:off x="4284858" y="3238589"/>
              <a:ext cx="0" cy="1468316"/>
            </a:xfrm>
            <a:prstGeom prst="line">
              <a:avLst/>
            </a:prstGeom>
            <a:noFill/>
            <a:ln w="76200" cap="flat" cmpd="sng" algn="ctr">
              <a:solidFill>
                <a:sysClr val="windowText" lastClr="000000"/>
              </a:solidFill>
              <a:prstDash val="solid"/>
              <a:miter lim="800000"/>
            </a:ln>
            <a:effectLst/>
          </p:spPr>
        </p:cxnSp>
        <p:sp>
          <p:nvSpPr>
            <p:cNvPr id="172" name="任意多边形: 形状 26">
              <a:extLst>
                <a:ext uri="{FF2B5EF4-FFF2-40B4-BE49-F238E27FC236}">
                  <a16:creationId xmlns:a16="http://schemas.microsoft.com/office/drawing/2014/main" id="{2C0623FD-899F-4C2B-82E2-358578265797}"/>
                </a:ext>
              </a:extLst>
            </p:cNvPr>
            <p:cNvSpPr/>
            <p:nvPr/>
          </p:nvSpPr>
          <p:spPr>
            <a:xfrm rot="10800000">
              <a:off x="3512145" y="4025034"/>
              <a:ext cx="1468317" cy="67866"/>
            </a:xfrm>
            <a:custGeom>
              <a:avLst/>
              <a:gdLst>
                <a:gd name="connsiteX0" fmla="*/ 0 w 10682654"/>
                <a:gd name="connsiteY0" fmla="*/ 1151817 h 1178206"/>
                <a:gd name="connsiteX1" fmla="*/ 1195754 w 10682654"/>
                <a:gd name="connsiteY1" fmla="*/ 24 h 1178206"/>
                <a:gd name="connsiteX2" fmla="*/ 2382715 w 10682654"/>
                <a:gd name="connsiteY2" fmla="*/ 1178194 h 1178206"/>
                <a:gd name="connsiteX3" fmla="*/ 3560885 w 10682654"/>
                <a:gd name="connsiteY3" fmla="*/ 24 h 1178206"/>
                <a:gd name="connsiteX4" fmla="*/ 4747846 w 10682654"/>
                <a:gd name="connsiteY4" fmla="*/ 1178194 h 1178206"/>
                <a:gd name="connsiteX5" fmla="*/ 5934808 w 10682654"/>
                <a:gd name="connsiteY5" fmla="*/ 26401 h 1178206"/>
                <a:gd name="connsiteX6" fmla="*/ 7139354 w 10682654"/>
                <a:gd name="connsiteY6" fmla="*/ 1169401 h 1178206"/>
                <a:gd name="connsiteX7" fmla="*/ 8308731 w 10682654"/>
                <a:gd name="connsiteY7" fmla="*/ 17609 h 1178206"/>
                <a:gd name="connsiteX8" fmla="*/ 9504485 w 10682654"/>
                <a:gd name="connsiteY8" fmla="*/ 1151817 h 1178206"/>
                <a:gd name="connsiteX9" fmla="*/ 10682654 w 10682654"/>
                <a:gd name="connsiteY9" fmla="*/ 8817 h 1178206"/>
                <a:gd name="connsiteX10" fmla="*/ 10682654 w 10682654"/>
                <a:gd name="connsiteY10" fmla="*/ 8817 h 117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2654" h="1178206">
                  <a:moveTo>
                    <a:pt x="0" y="1151817"/>
                  </a:moveTo>
                  <a:cubicBezTo>
                    <a:pt x="399317" y="573722"/>
                    <a:pt x="798635" y="-4372"/>
                    <a:pt x="1195754" y="24"/>
                  </a:cubicBezTo>
                  <a:cubicBezTo>
                    <a:pt x="1592873" y="4420"/>
                    <a:pt x="1988527" y="1178194"/>
                    <a:pt x="2382715" y="1178194"/>
                  </a:cubicBezTo>
                  <a:cubicBezTo>
                    <a:pt x="2776903" y="1178194"/>
                    <a:pt x="3166697" y="24"/>
                    <a:pt x="3560885" y="24"/>
                  </a:cubicBezTo>
                  <a:cubicBezTo>
                    <a:pt x="3955073" y="24"/>
                    <a:pt x="4352192" y="1173798"/>
                    <a:pt x="4747846" y="1178194"/>
                  </a:cubicBezTo>
                  <a:cubicBezTo>
                    <a:pt x="5143500" y="1182590"/>
                    <a:pt x="5536223" y="27866"/>
                    <a:pt x="5934808" y="26401"/>
                  </a:cubicBezTo>
                  <a:cubicBezTo>
                    <a:pt x="6333393" y="24935"/>
                    <a:pt x="6743700" y="1170866"/>
                    <a:pt x="7139354" y="1169401"/>
                  </a:cubicBezTo>
                  <a:cubicBezTo>
                    <a:pt x="7535008" y="1167936"/>
                    <a:pt x="7914543" y="20540"/>
                    <a:pt x="8308731" y="17609"/>
                  </a:cubicBezTo>
                  <a:cubicBezTo>
                    <a:pt x="8702919" y="14678"/>
                    <a:pt x="9108831" y="1153282"/>
                    <a:pt x="9504485" y="1151817"/>
                  </a:cubicBezTo>
                  <a:cubicBezTo>
                    <a:pt x="9900139" y="1150352"/>
                    <a:pt x="10682654" y="8817"/>
                    <a:pt x="10682654" y="8817"/>
                  </a:cubicBezTo>
                  <a:lnTo>
                    <a:pt x="10682654" y="8817"/>
                  </a:lnTo>
                </a:path>
              </a:pathLst>
            </a:cu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73" name="文本框 172">
            <a:extLst>
              <a:ext uri="{FF2B5EF4-FFF2-40B4-BE49-F238E27FC236}">
                <a16:creationId xmlns:a16="http://schemas.microsoft.com/office/drawing/2014/main" id="{B52D2C98-D74F-4810-BBDC-0F18A7407F5C}"/>
              </a:ext>
            </a:extLst>
          </p:cNvPr>
          <p:cNvSpPr txBox="1"/>
          <p:nvPr/>
        </p:nvSpPr>
        <p:spPr>
          <a:xfrm>
            <a:off x="3353612" y="3642305"/>
            <a:ext cx="2615116" cy="369332"/>
          </a:xfrm>
          <a:prstGeom prst="rect">
            <a:avLst/>
          </a:prstGeom>
          <a:noFill/>
        </p:spPr>
        <p:txBody>
          <a:bodyPr wrap="square" rtlCol="0">
            <a:spAutoFit/>
          </a:bodyPr>
          <a:lstStyle/>
          <a:p>
            <a:pPr lvl="0">
              <a:defRPr/>
            </a:pPr>
            <a:r>
              <a:rPr lang="en-US" altLang="zh-CN" b="1" kern="0" dirty="0">
                <a:solidFill>
                  <a:prstClr val="black"/>
                </a:solidFill>
                <a:latin typeface="Arial" panose="020B0604020202020204" pitchFamily="34" charset="0"/>
                <a:cs typeface="Arial" panose="020B0604020202020204" pitchFamily="34" charset="0"/>
              </a:rPr>
              <a:t>Soundproof material </a:t>
            </a:r>
            <a:endParaRPr kumimoji="0" lang="zh-CN" altLang="en-US" sz="18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4" name="文本框 173">
            <a:extLst>
              <a:ext uri="{FF2B5EF4-FFF2-40B4-BE49-F238E27FC236}">
                <a16:creationId xmlns:a16="http://schemas.microsoft.com/office/drawing/2014/main" id="{BDDC4FDB-DB1F-4ABF-A30E-BFBECE7E0925}"/>
              </a:ext>
            </a:extLst>
          </p:cNvPr>
          <p:cNvSpPr txBox="1"/>
          <p:nvPr/>
        </p:nvSpPr>
        <p:spPr>
          <a:xfrm>
            <a:off x="676998" y="1755913"/>
            <a:ext cx="1751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Solution:</a:t>
            </a:r>
          </a:p>
        </p:txBody>
      </p:sp>
      <p:sp>
        <p:nvSpPr>
          <p:cNvPr id="111" name="文本框 110">
            <a:extLst>
              <a:ext uri="{FF2B5EF4-FFF2-40B4-BE49-F238E27FC236}">
                <a16:creationId xmlns:a16="http://schemas.microsoft.com/office/drawing/2014/main" id="{F3D51A56-4E7E-436E-B93D-B94CF3AA4E83}"/>
              </a:ext>
            </a:extLst>
          </p:cNvPr>
          <p:cNvSpPr txBox="1"/>
          <p:nvPr/>
        </p:nvSpPr>
        <p:spPr>
          <a:xfrm>
            <a:off x="1215330" y="2672553"/>
            <a:ext cx="1598990" cy="400110"/>
          </a:xfrm>
          <a:prstGeom prst="rect">
            <a:avLst/>
          </a:prstGeom>
          <a:noFill/>
        </p:spPr>
        <p:txBody>
          <a:bodyPr wrap="square" rtlCol="0">
            <a:spAutoFit/>
          </a:bodyPr>
          <a:lstStyle/>
          <a:p>
            <a:pPr lvl="0">
              <a:defRPr/>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Soundproof</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12" name="文本框 111">
            <a:extLst>
              <a:ext uri="{FF2B5EF4-FFF2-40B4-BE49-F238E27FC236}">
                <a16:creationId xmlns:a16="http://schemas.microsoft.com/office/drawing/2014/main" id="{F3D51A56-4E7E-436E-B93D-B94CF3AA4E83}"/>
              </a:ext>
            </a:extLst>
          </p:cNvPr>
          <p:cNvSpPr txBox="1"/>
          <p:nvPr/>
        </p:nvSpPr>
        <p:spPr>
          <a:xfrm>
            <a:off x="1413368" y="3667554"/>
            <a:ext cx="19724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Measure</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13" name="文本框 112">
            <a:extLst>
              <a:ext uri="{FF2B5EF4-FFF2-40B4-BE49-F238E27FC236}">
                <a16:creationId xmlns:a16="http://schemas.microsoft.com/office/drawing/2014/main" id="{F3D51A56-4E7E-436E-B93D-B94CF3AA4E83}"/>
              </a:ext>
            </a:extLst>
          </p:cNvPr>
          <p:cNvSpPr txBox="1"/>
          <p:nvPr/>
        </p:nvSpPr>
        <p:spPr>
          <a:xfrm>
            <a:off x="1413368" y="4506504"/>
            <a:ext cx="19724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Remove</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下箭头 1"/>
          <p:cNvSpPr/>
          <p:nvPr/>
        </p:nvSpPr>
        <p:spPr>
          <a:xfrm>
            <a:off x="1770166" y="3217511"/>
            <a:ext cx="335756" cy="3533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5" name="下箭头 114"/>
          <p:cNvSpPr/>
          <p:nvPr/>
        </p:nvSpPr>
        <p:spPr>
          <a:xfrm>
            <a:off x="1770166" y="4208827"/>
            <a:ext cx="335756" cy="3533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5" name="组合 14"/>
          <p:cNvGrpSpPr/>
          <p:nvPr/>
        </p:nvGrpSpPr>
        <p:grpSpPr>
          <a:xfrm>
            <a:off x="7908175" y="1893515"/>
            <a:ext cx="760732" cy="602029"/>
            <a:chOff x="7846387" y="1895282"/>
            <a:chExt cx="760732" cy="602029"/>
          </a:xfrm>
        </p:grpSpPr>
        <p:pic>
          <p:nvPicPr>
            <p:cNvPr id="10" name="图片 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3426659">
              <a:off x="8064814" y="1895282"/>
              <a:ext cx="542305" cy="542305"/>
            </a:xfrm>
            <a:prstGeom prst="rect">
              <a:avLst/>
            </a:prstGeom>
          </p:spPr>
        </p:pic>
        <p:pic>
          <p:nvPicPr>
            <p:cNvPr id="11" name="图片 10"/>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846387" y="1976532"/>
              <a:ext cx="520779" cy="520779"/>
            </a:xfrm>
            <a:prstGeom prst="rect">
              <a:avLst/>
            </a:prstGeom>
          </p:spPr>
        </p:pic>
      </p:grpSp>
      <p:sp>
        <p:nvSpPr>
          <p:cNvPr id="123" name="文本框 122">
            <a:extLst>
              <a:ext uri="{FF2B5EF4-FFF2-40B4-BE49-F238E27FC236}">
                <a16:creationId xmlns:a16="http://schemas.microsoft.com/office/drawing/2014/main" id="{F3D51A56-4E7E-436E-B93D-B94CF3AA4E83}"/>
              </a:ext>
            </a:extLst>
          </p:cNvPr>
          <p:cNvSpPr txBox="1"/>
          <p:nvPr/>
        </p:nvSpPr>
        <p:spPr>
          <a:xfrm>
            <a:off x="5829262" y="1133740"/>
            <a:ext cx="23364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S = </a:t>
            </a:r>
            <a:r>
              <a:rPr kumimoji="0" lang="en-US" altLang="zh-CN" sz="2000" b="1" i="1"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Asin</a:t>
            </a:r>
            <a:r>
              <a:rPr kumimoji="0" lang="en-US" altLang="zh-CN" sz="2000" b="1" i="1"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(2π</a:t>
            </a:r>
            <a:r>
              <a:rPr kumimoji="0" lang="en-US" altLang="zh-CN" sz="2000" b="1" i="1"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ft</a:t>
            </a:r>
            <a:r>
              <a:rPr kumimoji="0" lang="en-US" altLang="zh-CN" sz="2000" b="1" i="1"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 + φ)</a:t>
            </a:r>
            <a:endParaRPr kumimoji="0" lang="zh-CN" altLang="en-US" sz="2000" b="1" i="1"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24" name="图片 123">
            <a:extLst>
              <a:ext uri="{FF2B5EF4-FFF2-40B4-BE49-F238E27FC236}">
                <a16:creationId xmlns:a16="http://schemas.microsoft.com/office/drawing/2014/main" id="{5ECC7E7C-313B-4C86-86F9-DB816373E63E}"/>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artisticPaintStrokes/>
                    </a14:imgEffect>
                    <a14:imgEffect>
                      <a14:saturation sat="0"/>
                    </a14:imgEffect>
                  </a14:imgLayer>
                </a14:imgProps>
              </a:ext>
            </a:extLst>
          </a:blip>
          <a:stretch>
            <a:fillRect/>
          </a:stretch>
        </p:blipFill>
        <p:spPr>
          <a:xfrm flipV="1">
            <a:off x="5921733" y="2026397"/>
            <a:ext cx="920957" cy="336800"/>
          </a:xfrm>
          <a:prstGeom prst="rect">
            <a:avLst/>
          </a:prstGeom>
        </p:spPr>
      </p:pic>
      <p:pic>
        <p:nvPicPr>
          <p:cNvPr id="17" name="图片 16"/>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0475" y="1901960"/>
            <a:ext cx="612751" cy="612751"/>
          </a:xfrm>
          <a:prstGeom prst="rect">
            <a:avLst/>
          </a:prstGeom>
        </p:spPr>
      </p:pic>
      <p:sp>
        <p:nvSpPr>
          <p:cNvPr id="126" name="文本框 125">
            <a:extLst>
              <a:ext uri="{FF2B5EF4-FFF2-40B4-BE49-F238E27FC236}">
                <a16:creationId xmlns:a16="http://schemas.microsoft.com/office/drawing/2014/main" id="{4A258095-6526-4B7F-81E0-D9CACC59F7A8}"/>
              </a:ext>
            </a:extLst>
          </p:cNvPr>
          <p:cNvSpPr txBox="1"/>
          <p:nvPr/>
        </p:nvSpPr>
        <p:spPr>
          <a:xfrm>
            <a:off x="5028330" y="2396956"/>
            <a:ext cx="312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5B9BD5">
                    <a:lumMod val="75000"/>
                  </a:srgbClr>
                </a:solidFill>
                <a:effectLst/>
                <a:uLnTx/>
                <a:uFillTx/>
                <a:latin typeface="Arial" panose="020B0604020202020204"/>
                <a:ea typeface="黑体" panose="02010609060101010101" pitchFamily="49" charset="-122"/>
                <a:cs typeface="+mn-cs"/>
              </a:rPr>
              <a:t>Reverse of leakage signal          </a:t>
            </a:r>
          </a:p>
        </p:txBody>
      </p:sp>
      <p:pic>
        <p:nvPicPr>
          <p:cNvPr id="127" name="图片 126">
            <a:extLst>
              <a:ext uri="{FF2B5EF4-FFF2-40B4-BE49-F238E27FC236}">
                <a16:creationId xmlns:a16="http://schemas.microsoft.com/office/drawing/2014/main" id="{5ECC7E7C-313B-4C86-86F9-DB816373E63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309" t="9518" r="11670" b="33914"/>
          <a:stretch/>
        </p:blipFill>
        <p:spPr>
          <a:xfrm>
            <a:off x="9974580" y="4658360"/>
            <a:ext cx="591820" cy="144780"/>
          </a:xfrm>
          <a:prstGeom prst="rect">
            <a:avLst/>
          </a:prstGeom>
        </p:spPr>
      </p:pic>
      <p:cxnSp>
        <p:nvCxnSpPr>
          <p:cNvPr id="20" name="直接连接符 19"/>
          <p:cNvCxnSpPr/>
          <p:nvPr/>
        </p:nvCxnSpPr>
        <p:spPr>
          <a:xfrm>
            <a:off x="9140580" y="2200447"/>
            <a:ext cx="920957" cy="0"/>
          </a:xfrm>
          <a:prstGeom prst="line">
            <a:avLst/>
          </a:prstGeom>
          <a:ln w="28575">
            <a:solidFill>
              <a:srgbClr val="FF0000"/>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890193" y="2032912"/>
            <a:ext cx="397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0</a:t>
            </a:r>
            <a:endPar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占位符 6"/>
          <p:cNvSpPr>
            <a:spLocks noGrp="1"/>
          </p:cNvSpPr>
          <p:nvPr>
            <p:ph type="body" sz="quarter" idx="14"/>
          </p:nvPr>
        </p:nvSpPr>
        <p:spPr/>
        <p:txBody>
          <a:bodyPr>
            <a:normAutofit lnSpcReduction="10000"/>
          </a:bodyPr>
          <a:lstStyle/>
          <a:p>
            <a:pPr lvl="0"/>
            <a:r>
              <a:rPr lang="en-US" altLang="zh-CN" dirty="0">
                <a:solidFill>
                  <a:srgbClr val="5B9BD5"/>
                </a:solidFill>
                <a:ea typeface="等线" panose="02010600030101010101" pitchFamily="2" charset="-122"/>
              </a:rPr>
              <a:t>Challenge 1: </a:t>
            </a:r>
            <a:r>
              <a:rPr lang="en-US" altLang="zh-CN" dirty="0">
                <a:solidFill>
                  <a:prstClr val="black"/>
                </a:solidFill>
                <a:ea typeface="等线" panose="02010600030101010101" pitchFamily="2" charset="-122"/>
              </a:rPr>
              <a:t>Self-interference</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14764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nodeType="clickEffect">
                                  <p:stCondLst>
                                    <p:cond delay="0"/>
                                  </p:stCondLst>
                                  <p:childTnLst>
                                    <p:animMotion origin="layout" path="M -2.5E-6 2.96296E-6 L -0.01289 -0.0544 C -0.01549 -0.06667 -0.01953 -0.07315 -0.0237 -0.07315 C -0.02851 -0.07315 -0.03242 -0.06667 -0.03502 -0.0544 L -0.04778 2.96296E-6 " pathEditMode="relative" rAng="0" ptsTypes="AAAAA">
                                      <p:cBhvr>
                                        <p:cTn id="17" dur="1000" fill="hold"/>
                                        <p:tgtEl>
                                          <p:spTgt spid="125"/>
                                        </p:tgtEl>
                                        <p:attrNameLst>
                                          <p:attrName>ppt_x</p:attrName>
                                          <p:attrName>ppt_y</p:attrName>
                                        </p:attrNameLst>
                                      </p:cBhvr>
                                      <p:rCtr x="-2396" y="-3657"/>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73"/>
                                        </p:tgtEl>
                                      </p:cBhvr>
                                    </p:animEffect>
                                    <p:set>
                                      <p:cBhvr>
                                        <p:cTn id="38" dur="1" fill="hold">
                                          <p:stCondLst>
                                            <p:cond delay="499"/>
                                          </p:stCondLst>
                                        </p:cTn>
                                        <p:tgtEl>
                                          <p:spTgt spid="17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3"/>
                                        </p:tgtEl>
                                      </p:cBhvr>
                                    </p:animEffect>
                                    <p:set>
                                      <p:cBhvr>
                                        <p:cTn id="47" dur="1" fill="hold">
                                          <p:stCondLst>
                                            <p:cond delay="499"/>
                                          </p:stCondLst>
                                        </p:cTn>
                                        <p:tgtEl>
                                          <p:spTgt spid="12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25"/>
                                        </p:tgtEl>
                                      </p:cBhvr>
                                    </p:animEffect>
                                    <p:set>
                                      <p:cBhvr>
                                        <p:cTn id="50" dur="1" fill="hold">
                                          <p:stCondLst>
                                            <p:cond delay="499"/>
                                          </p:stCondLst>
                                        </p:cTn>
                                        <p:tgtEl>
                                          <p:spTgt spid="1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fade">
                                      <p:cBhvr>
                                        <p:cTn id="58" dur="500"/>
                                        <p:tgtEl>
                                          <p:spTgt spid="1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path" presetSubtype="0" accel="50000" decel="50000" fill="hold" nodeType="clickEffect">
                                  <p:stCondLst>
                                    <p:cond delay="0"/>
                                  </p:stCondLst>
                                  <p:childTnLst>
                                    <p:animMotion origin="layout" path="M 2.29167E-6 -4.81481E-6 L -0.14037 0.00232 " pathEditMode="relative" rAng="0" ptsTypes="AA">
                                      <p:cBhvr>
                                        <p:cTn id="67" dur="1000" fill="hold"/>
                                        <p:tgtEl>
                                          <p:spTgt spid="127"/>
                                        </p:tgtEl>
                                        <p:attrNameLst>
                                          <p:attrName>ppt_x</p:attrName>
                                          <p:attrName>ppt_y</p:attrName>
                                        </p:attrNameLst>
                                      </p:cBhvr>
                                      <p:rCtr x="-7018" y="116"/>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nodeType="with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fade">
                                      <p:cBhvr>
                                        <p:cTn id="75" dur="500"/>
                                        <p:tgtEl>
                                          <p:spTgt spid="1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500"/>
                                        <p:tgtEl>
                                          <p:spTgt spid="126"/>
                                        </p:tgtEl>
                                      </p:cBhvr>
                                    </p:animEffect>
                                  </p:childTnLst>
                                </p:cTn>
                              </p:par>
                              <p:par>
                                <p:cTn id="79" presetID="63" presetClass="path" presetSubtype="0" accel="50000" decel="50000" fill="hold" nodeType="withEffect">
                                  <p:stCondLst>
                                    <p:cond delay="0"/>
                                  </p:stCondLst>
                                  <p:childTnLst>
                                    <p:animMotion origin="layout" path="M 2.5E-6 2.59259E-6 L 0.2625 -0.00116 " pathEditMode="relative" rAng="0" ptsTypes="AA">
                                      <p:cBhvr>
                                        <p:cTn id="80" dur="1000" fill="hold"/>
                                        <p:tgtEl>
                                          <p:spTgt spid="124"/>
                                        </p:tgtEl>
                                        <p:attrNameLst>
                                          <p:attrName>ppt_x</p:attrName>
                                          <p:attrName>ppt_y</p:attrName>
                                        </p:attrNameLst>
                                      </p:cBhvr>
                                      <p:rCtr x="13125" y="-69"/>
                                    </p:animMotion>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3" grpId="1"/>
      <p:bldP spid="111" grpId="0"/>
      <p:bldP spid="112" grpId="0"/>
      <p:bldP spid="113" grpId="0"/>
      <p:bldP spid="2" grpId="0" animBg="1"/>
      <p:bldP spid="115" grpId="0" animBg="1"/>
      <p:bldP spid="123" grpId="0"/>
      <p:bldP spid="123" grpId="1"/>
      <p:bldP spid="126"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983DC72-C848-4EA4-AAB5-0A308974F0BC}"/>
              </a:ext>
            </a:extLst>
          </p:cNvPr>
          <p:cNvSpPr txBox="1"/>
          <p:nvPr/>
        </p:nvSpPr>
        <p:spPr>
          <a:xfrm>
            <a:off x="449322" y="1343025"/>
            <a:ext cx="10142478" cy="2677656"/>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Strong self-interference in wired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rPr>
              <a:t>Large frequency offset in wireless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Narrow bandwidth</a:t>
            </a:r>
            <a:endParaRPr kumimoji="0" lang="zh-CN" altLang="en-US"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占位符 4"/>
          <p:cNvSpPr>
            <a:spLocks noGrp="1"/>
          </p:cNvSpPr>
          <p:nvPr>
            <p:ph type="body" sz="quarter" idx="14"/>
          </p:nvPr>
        </p:nvSpPr>
        <p:spPr/>
        <p:txBody>
          <a:bodyPr>
            <a:normAutofit lnSpcReduction="10000"/>
          </a:bodyPr>
          <a:lstStyle/>
          <a:p>
            <a:pPr lvl="0"/>
            <a:r>
              <a:rPr lang="en-US" altLang="zh-CN" kern="0" dirty="0">
                <a:solidFill>
                  <a:prstClr val="black"/>
                </a:solidFill>
                <a:ea typeface="微软雅黑" panose="020B0503020204020204" pitchFamily="34" charset="-122"/>
              </a:rPr>
              <a:t>Challenges</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14915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ECC7E7C-313B-4C86-86F9-DB816373E63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62888" y="1910941"/>
            <a:ext cx="1340336" cy="417349"/>
          </a:xfrm>
          <a:prstGeom prst="rect">
            <a:avLst/>
          </a:prstGeom>
        </p:spPr>
      </p:pic>
      <p:pic>
        <p:nvPicPr>
          <p:cNvPr id="6" name="图片 5">
            <a:extLst>
              <a:ext uri="{FF2B5EF4-FFF2-40B4-BE49-F238E27FC236}">
                <a16:creationId xmlns:a16="http://schemas.microsoft.com/office/drawing/2014/main" id="{5ECC7E7C-313B-4C86-86F9-DB816373E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646" y="1420182"/>
            <a:ext cx="1299065" cy="404498"/>
          </a:xfrm>
          <a:prstGeom prst="rect">
            <a:avLst/>
          </a:prstGeom>
        </p:spPr>
      </p:pic>
      <p:sp>
        <p:nvSpPr>
          <p:cNvPr id="8" name="文本框 7"/>
          <p:cNvSpPr txBox="1"/>
          <p:nvPr/>
        </p:nvSpPr>
        <p:spPr>
          <a:xfrm>
            <a:off x="2612391" y="1548424"/>
            <a:ext cx="21995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777777"/>
                </a:solidFill>
                <a:effectLst/>
                <a:uLnTx/>
                <a:uFillTx/>
                <a:latin typeface="Arial" panose="020B0604020202020204" pitchFamily="34" charset="0"/>
                <a:ea typeface="等线" panose="02010600030101010101" pitchFamily="2" charset="-122"/>
                <a:cs typeface="Arial" panose="020B0604020202020204" pitchFamily="34" charset="0"/>
              </a:rPr>
              <a:t>Input drive signal</a:t>
            </a:r>
            <a:endParaRPr kumimoji="0" lang="zh-CN" altLang="en-US" sz="4000" b="0" i="0" u="none" strike="noStrike" kern="0" cap="none" spc="0" normalizeH="0" baseline="-25000" noProof="0" dirty="0">
              <a:ln>
                <a:noFill/>
              </a:ln>
              <a:solidFill>
                <a:srgbClr val="777777"/>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9" name="文本框 8"/>
          <p:cNvSpPr txBox="1"/>
          <p:nvPr/>
        </p:nvSpPr>
        <p:spPr>
          <a:xfrm>
            <a:off x="6825708" y="1076989"/>
            <a:ext cx="30891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202FF"/>
                </a:solidFill>
                <a:effectLst/>
                <a:uLnTx/>
                <a:uFillTx/>
                <a:latin typeface="Arial" panose="020B0604020202020204" pitchFamily="34" charset="0"/>
                <a:ea typeface="等线" panose="02010600030101010101" pitchFamily="2" charset="-122"/>
                <a:cs typeface="Arial" panose="020B0604020202020204" pitchFamily="34" charset="0"/>
              </a:rPr>
              <a:t>Expected output signal</a:t>
            </a:r>
            <a:endParaRPr kumimoji="0" lang="zh-CN" altLang="en-US" sz="2000" b="0" i="0" u="none" strike="noStrike" kern="0" cap="none" spc="0" normalizeH="0" baseline="-25000" noProof="0" dirty="0">
              <a:ln>
                <a:noFill/>
              </a:ln>
              <a:solidFill>
                <a:srgbClr val="0202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0" name="文本框 9"/>
          <p:cNvSpPr txBox="1"/>
          <p:nvPr/>
        </p:nvSpPr>
        <p:spPr>
          <a:xfrm>
            <a:off x="7040585" y="1820292"/>
            <a:ext cx="25668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2F5704"/>
                </a:solidFill>
                <a:effectLst/>
                <a:uLnTx/>
                <a:uFillTx/>
                <a:latin typeface="Arial" panose="020B0604020202020204" pitchFamily="34" charset="0"/>
                <a:ea typeface="等线" panose="02010600030101010101" pitchFamily="2" charset="-122"/>
                <a:cs typeface="Arial" panose="020B0604020202020204" pitchFamily="34" charset="0"/>
              </a:rPr>
              <a:t>Real output signal</a:t>
            </a:r>
            <a:endParaRPr kumimoji="0" lang="zh-CN" altLang="en-US" sz="2400" b="0" i="0" u="none" strike="noStrike" kern="0" cap="none" spc="0" normalizeH="0" baseline="-25000" noProof="0" dirty="0">
              <a:ln>
                <a:noFill/>
              </a:ln>
              <a:solidFill>
                <a:srgbClr val="2F5704"/>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13" name="直接箭头连接符 12"/>
          <p:cNvCxnSpPr>
            <a:cxnSpLocks/>
          </p:cNvCxnSpPr>
          <p:nvPr/>
        </p:nvCxnSpPr>
        <p:spPr>
          <a:xfrm>
            <a:off x="1714101" y="5367119"/>
            <a:ext cx="19025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723432" y="3999847"/>
            <a:ext cx="0" cy="13795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766446" y="5379358"/>
            <a:ext cx="14033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Frequency</a:t>
            </a:r>
            <a:endParaRPr kumimoji="0" lang="zh-CN" altLang="en-US" sz="2000" b="0" i="0" u="none" strike="noStrike" kern="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0" name="文本框 19"/>
          <p:cNvSpPr txBox="1"/>
          <p:nvPr/>
        </p:nvSpPr>
        <p:spPr>
          <a:xfrm>
            <a:off x="670515" y="3799792"/>
            <a:ext cx="10435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Energy</a:t>
            </a:r>
            <a:endParaRPr kumimoji="0" lang="zh-CN" altLang="en-US" sz="2000" b="0" i="0" u="none" strike="noStrike" kern="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5" name="直接连接符 24"/>
          <p:cNvCxnSpPr/>
          <p:nvPr/>
        </p:nvCxnSpPr>
        <p:spPr>
          <a:xfrm>
            <a:off x="2142669" y="4644588"/>
            <a:ext cx="0" cy="734770"/>
          </a:xfrm>
          <a:prstGeom prst="line">
            <a:avLst/>
          </a:prstGeom>
          <a:ln w="28575">
            <a:solidFill>
              <a:srgbClr val="1F1F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218869" y="4644588"/>
            <a:ext cx="0" cy="734770"/>
          </a:xfrm>
          <a:prstGeom prst="line">
            <a:avLst/>
          </a:prstGeom>
          <a:ln w="28575">
            <a:solidFill>
              <a:srgbClr val="335A09"/>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947454" y="4781231"/>
            <a:ext cx="190500" cy="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225356" y="4781235"/>
            <a:ext cx="190500" cy="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2386838" y="4644588"/>
            <a:ext cx="2675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000" b="1" i="0" u="none" strike="noStrike" kern="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f</a:t>
            </a:r>
            <a:endParaRPr kumimoji="0" lang="zh-CN" altLang="en-US" sz="3600" b="1" i="0" u="none" strike="noStrike" kern="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4" name="右箭头 33"/>
          <p:cNvSpPr/>
          <p:nvPr/>
        </p:nvSpPr>
        <p:spPr>
          <a:xfrm>
            <a:off x="4724957" y="1772655"/>
            <a:ext cx="515602" cy="28613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6" name="组合 15"/>
          <p:cNvGrpSpPr/>
          <p:nvPr/>
        </p:nvGrpSpPr>
        <p:grpSpPr>
          <a:xfrm>
            <a:off x="5433446" y="1487872"/>
            <a:ext cx="640614" cy="932155"/>
            <a:chOff x="-614110" y="2428758"/>
            <a:chExt cx="4116153" cy="4876800"/>
          </a:xfrm>
        </p:grpSpPr>
        <p:pic>
          <p:nvPicPr>
            <p:cNvPr id="2" name="图片 1"/>
            <p:cNvPicPr>
              <a:picLocks noChangeAspect="1"/>
            </p:cNvPicPr>
            <p:nvPr/>
          </p:nvPicPr>
          <p:blipFill rotWithShape="1">
            <a:blip r:embed="rId4" cstate="hqprint">
              <a:duotone>
                <a:prstClr val="black"/>
                <a:schemeClr val="accent3">
                  <a:tint val="45000"/>
                  <a:satMod val="400000"/>
                </a:schemeClr>
              </a:duotone>
              <a:extLst>
                <a:ext uri="{28A0092B-C50C-407E-A947-70E740481C1C}">
                  <a14:useLocalDpi xmlns:a14="http://schemas.microsoft.com/office/drawing/2010/main" val="0"/>
                </a:ext>
              </a:extLst>
            </a:blip>
            <a:srcRect r="37165"/>
            <a:stretch/>
          </p:blipFill>
          <p:spPr>
            <a:xfrm>
              <a:off x="-614110" y="2428758"/>
              <a:ext cx="3064347" cy="4876800"/>
            </a:xfrm>
            <a:prstGeom prst="rect">
              <a:avLst/>
            </a:prstGeom>
          </p:spPr>
        </p:pic>
        <p:sp>
          <p:nvSpPr>
            <p:cNvPr id="14" name="椭圆 13"/>
            <p:cNvSpPr/>
            <p:nvPr/>
          </p:nvSpPr>
          <p:spPr>
            <a:xfrm>
              <a:off x="1056443" y="4642148"/>
              <a:ext cx="2445600" cy="2663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
        <p:nvSpPr>
          <p:cNvPr id="32" name="文本框 31"/>
          <p:cNvSpPr txBox="1"/>
          <p:nvPr/>
        </p:nvSpPr>
        <p:spPr>
          <a:xfrm>
            <a:off x="5046972" y="2382262"/>
            <a:ext cx="24846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等线" panose="02010600030101010101" pitchFamily="2" charset="-122"/>
                <a:cs typeface="Arial" panose="020B0604020202020204" pitchFamily="34" charset="0"/>
              </a:rPr>
              <a:t>E</a:t>
            </a:r>
            <a:r>
              <a:rPr kumimoji="0" lang="en-US" altLang="zh-CN" sz="2000" b="0" i="0" u="none" strike="noStrike" kern="0" cap="none" spc="0" normalizeH="0" baseline="0" noProof="0" dirty="0" err="1">
                <a:ln>
                  <a:noFill/>
                </a:ln>
                <a:solidFill>
                  <a:prstClr val="black">
                    <a:lumMod val="50000"/>
                    <a:lumOff val="50000"/>
                  </a:prstClr>
                </a:solidFill>
                <a:effectLst/>
                <a:uLnTx/>
                <a:uFillTx/>
                <a:latin typeface="Arial" panose="020B0604020202020204" pitchFamily="34" charset="0"/>
                <a:ea typeface="等线" panose="02010600030101010101" pitchFamily="2" charset="-122"/>
                <a:cs typeface="Arial" panose="020B0604020202020204" pitchFamily="34" charset="0"/>
              </a:rPr>
              <a:t>arphone</a:t>
            </a:r>
            <a:endParaRPr kumimoji="0" lang="zh-CN" altLang="en-US" sz="3600" b="0" i="0" u="none" strike="noStrike" kern="0" cap="none" spc="0" normalizeH="0" baseline="-25000" noProof="0" dirty="0">
              <a:ln>
                <a:noFill/>
              </a:ln>
              <a:solidFill>
                <a:prstClr val="black">
                  <a:lumMod val="50000"/>
                  <a:lumOff val="50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5" name="右箭头 34"/>
          <p:cNvSpPr/>
          <p:nvPr/>
        </p:nvSpPr>
        <p:spPr>
          <a:xfrm>
            <a:off x="6067212" y="1772655"/>
            <a:ext cx="506820" cy="28613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2" name="组合 21">
            <a:extLst>
              <a:ext uri="{FF2B5EF4-FFF2-40B4-BE49-F238E27FC236}">
                <a16:creationId xmlns:a16="http://schemas.microsoft.com/office/drawing/2014/main" id="{15A67C0D-4A36-455C-AFE5-890CEAB7976B}"/>
              </a:ext>
            </a:extLst>
          </p:cNvPr>
          <p:cNvGrpSpPr/>
          <p:nvPr/>
        </p:nvGrpSpPr>
        <p:grpSpPr>
          <a:xfrm>
            <a:off x="6429299" y="3251846"/>
            <a:ext cx="4388864" cy="3250613"/>
            <a:chOff x="6433303" y="3227795"/>
            <a:chExt cx="4145952" cy="3019417"/>
          </a:xfrm>
        </p:grpSpPr>
        <p:pic>
          <p:nvPicPr>
            <p:cNvPr id="18" name="图片 17">
              <a:extLst>
                <a:ext uri="{FF2B5EF4-FFF2-40B4-BE49-F238E27FC236}">
                  <a16:creationId xmlns:a16="http://schemas.microsoft.com/office/drawing/2014/main" id="{8562AD77-5A74-4AE3-A329-5DD06D16F170}"/>
                </a:ext>
              </a:extLst>
            </p:cNvPr>
            <p:cNvPicPr>
              <a:picLocks noChangeAspect="1"/>
            </p:cNvPicPr>
            <p:nvPr/>
          </p:nvPicPr>
          <p:blipFill>
            <a:blip r:embed="rId5"/>
            <a:stretch>
              <a:fillRect/>
            </a:stretch>
          </p:blipFill>
          <p:spPr>
            <a:xfrm>
              <a:off x="7011510" y="3227795"/>
              <a:ext cx="3567745" cy="3019417"/>
            </a:xfrm>
            <a:prstGeom prst="rect">
              <a:avLst/>
            </a:prstGeom>
          </p:spPr>
        </p:pic>
        <p:sp>
          <p:nvSpPr>
            <p:cNvPr id="21" name="文本框 20">
              <a:extLst>
                <a:ext uri="{FF2B5EF4-FFF2-40B4-BE49-F238E27FC236}">
                  <a16:creationId xmlns:a16="http://schemas.microsoft.com/office/drawing/2014/main" id="{96398ED6-B977-479A-89D9-D3F5D01D0A57}"/>
                </a:ext>
              </a:extLst>
            </p:cNvPr>
            <p:cNvSpPr txBox="1"/>
            <p:nvPr/>
          </p:nvSpPr>
          <p:spPr>
            <a:xfrm>
              <a:off x="6433303" y="3290713"/>
              <a:ext cx="509497" cy="428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400" b="1" i="0" u="none" strike="noStrike" kern="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400" b="1" i="0" u="none" strike="noStrike" kern="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f</a:t>
              </a:r>
              <a:endParaRPr kumimoji="0" lang="zh-CN" altLang="en-US" sz="2400" b="0" i="0" u="none" strike="noStrike" kern="1200" cap="none" spc="0" normalizeH="0" baseline="0" noProof="0" dirty="0">
                <a:ln>
                  <a:noFill/>
                </a:ln>
                <a:solidFill>
                  <a:srgbClr val="FF0000"/>
                </a:solidFill>
                <a:effectLst/>
                <a:uLnTx/>
                <a:uFillTx/>
                <a:latin typeface="Arial"/>
                <a:cs typeface="+mn-cs"/>
              </a:endParaRPr>
            </a:p>
          </p:txBody>
        </p:sp>
      </p:grpSp>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5300" t="10021" r="33055" b="32403"/>
          <a:stretch/>
        </p:blipFill>
        <p:spPr>
          <a:xfrm>
            <a:off x="7619077" y="2240710"/>
            <a:ext cx="1025634" cy="267833"/>
          </a:xfrm>
          <a:prstGeom prst="rect">
            <a:avLst/>
          </a:prstGeom>
        </p:spPr>
      </p:pic>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占位符 6"/>
          <p:cNvSpPr>
            <a:spLocks noGrp="1"/>
          </p:cNvSpPr>
          <p:nvPr>
            <p:ph type="body" sz="quarter" idx="14"/>
          </p:nvPr>
        </p:nvSpPr>
        <p:spPr/>
        <p:txBody>
          <a:bodyPr>
            <a:normAutofit lnSpcReduction="10000"/>
          </a:bodyPr>
          <a:lstStyle/>
          <a:p>
            <a:pPr lvl="0"/>
            <a:r>
              <a:rPr lang="en-US" altLang="zh-CN" dirty="0">
                <a:solidFill>
                  <a:srgbClr val="5B9BD5"/>
                </a:solidFill>
              </a:rPr>
              <a:t>Challenge 2: </a:t>
            </a:r>
            <a:r>
              <a:rPr lang="en-US" altLang="zh-CN" kern="0" dirty="0">
                <a:solidFill>
                  <a:prstClr val="black"/>
                </a:solidFill>
                <a:ea typeface="微软雅黑" panose="020B0503020204020204" pitchFamily="34" charset="-122"/>
              </a:rPr>
              <a:t>Frequency Offset</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1900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0" grpId="0"/>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占位符 6"/>
          <p:cNvSpPr>
            <a:spLocks noGrp="1"/>
          </p:cNvSpPr>
          <p:nvPr>
            <p:ph type="body" sz="quarter" idx="14"/>
          </p:nvPr>
        </p:nvSpPr>
        <p:spPr/>
        <p:txBody>
          <a:bodyPr>
            <a:normAutofit lnSpcReduction="10000"/>
          </a:bodyPr>
          <a:lstStyle/>
          <a:p>
            <a:pPr lvl="0"/>
            <a:r>
              <a:rPr lang="en-US" altLang="zh-CN" dirty="0">
                <a:solidFill>
                  <a:srgbClr val="5B9BD5"/>
                </a:solidFill>
              </a:rPr>
              <a:t>Challenge 2: </a:t>
            </a:r>
            <a:r>
              <a:rPr lang="en-US" altLang="zh-CN" kern="0" dirty="0">
                <a:solidFill>
                  <a:prstClr val="black"/>
                </a:solidFill>
                <a:ea typeface="微软雅黑" panose="020B0503020204020204" pitchFamily="34" charset="-122"/>
              </a:rPr>
              <a:t>Frequency Offset</a:t>
            </a:r>
            <a:endParaRPr lang="zh-CN" altLang="en-US" kern="0" dirty="0">
              <a:solidFill>
                <a:prstClr val="black"/>
              </a:solidFill>
              <a:ea typeface="微软雅黑" panose="020B0503020204020204" pitchFamily="34" charset="-122"/>
            </a:endParaRPr>
          </a:p>
        </p:txBody>
      </p:sp>
      <p:cxnSp>
        <p:nvCxnSpPr>
          <p:cNvPr id="12" name="直接箭头连接符 11"/>
          <p:cNvCxnSpPr/>
          <p:nvPr/>
        </p:nvCxnSpPr>
        <p:spPr>
          <a:xfrm flipV="1">
            <a:off x="4551681" y="1696720"/>
            <a:ext cx="29594" cy="2268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cxnSpLocks/>
          </p:cNvCxnSpPr>
          <p:nvPr/>
        </p:nvCxnSpPr>
        <p:spPr>
          <a:xfrm>
            <a:off x="4551680" y="3962400"/>
            <a:ext cx="32969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219640" y="3459679"/>
            <a:ext cx="746959" cy="400110"/>
          </a:xfrm>
          <a:prstGeom prst="rect">
            <a:avLst/>
          </a:prstGeom>
          <a:noFill/>
        </p:spPr>
        <p:txBody>
          <a:bodyPr wrap="square" rtlCol="0">
            <a:spAutoFit/>
          </a:bodyPr>
          <a:lstStyle/>
          <a:p>
            <a:r>
              <a:rPr lang="en-US" altLang="zh-CN" sz="2000" dirty="0"/>
              <a:t>time</a:t>
            </a:r>
            <a:endParaRPr lang="zh-CN" altLang="en-US" sz="2000" dirty="0"/>
          </a:p>
        </p:txBody>
      </p:sp>
      <p:sp>
        <p:nvSpPr>
          <p:cNvPr id="36" name="文本框 35"/>
          <p:cNvSpPr txBox="1"/>
          <p:nvPr/>
        </p:nvSpPr>
        <p:spPr>
          <a:xfrm rot="16200000">
            <a:off x="3404106" y="2342584"/>
            <a:ext cx="1834079" cy="400110"/>
          </a:xfrm>
          <a:prstGeom prst="rect">
            <a:avLst/>
          </a:prstGeom>
          <a:noFill/>
        </p:spPr>
        <p:txBody>
          <a:bodyPr wrap="square" rtlCol="0">
            <a:spAutoFit/>
          </a:bodyPr>
          <a:lstStyle/>
          <a:p>
            <a:r>
              <a:rPr lang="en-US" altLang="zh-CN" sz="2000" dirty="0"/>
              <a:t>Tracking Error</a:t>
            </a:r>
            <a:endParaRPr lang="zh-CN" altLang="en-US" sz="2000" dirty="0"/>
          </a:p>
        </p:txBody>
      </p:sp>
      <p:cxnSp>
        <p:nvCxnSpPr>
          <p:cNvPr id="39" name="直接连接符 38"/>
          <p:cNvCxnSpPr/>
          <p:nvPr/>
        </p:nvCxnSpPr>
        <p:spPr>
          <a:xfrm flipV="1">
            <a:off x="4551680" y="2355372"/>
            <a:ext cx="2032000" cy="1607029"/>
          </a:xfrm>
          <a:prstGeom prst="line">
            <a:avLst/>
          </a:prstGeom>
          <a:ln w="25400">
            <a:solidFill>
              <a:srgbClr val="1F1FFF"/>
            </a:solidFill>
          </a:ln>
        </p:spPr>
        <p:style>
          <a:lnRef idx="1">
            <a:schemeClr val="accent5"/>
          </a:lnRef>
          <a:fillRef idx="0">
            <a:schemeClr val="accent5"/>
          </a:fillRef>
          <a:effectRef idx="0">
            <a:schemeClr val="accent5"/>
          </a:effectRef>
          <a:fontRef idx="minor">
            <a:schemeClr val="tx1"/>
          </a:fontRef>
        </p:style>
      </p:cxnSp>
      <p:cxnSp>
        <p:nvCxnSpPr>
          <p:cNvPr id="43" name="直接连接符 42"/>
          <p:cNvCxnSpPr/>
          <p:nvPr/>
        </p:nvCxnSpPr>
        <p:spPr>
          <a:xfrm>
            <a:off x="4572000" y="3967481"/>
            <a:ext cx="2052320" cy="1571467"/>
          </a:xfrm>
          <a:prstGeom prst="line">
            <a:avLst/>
          </a:prstGeom>
          <a:ln w="25400">
            <a:solidFill>
              <a:srgbClr val="1F1FFF"/>
            </a:solidFill>
            <a:prstDash val="dash"/>
          </a:ln>
        </p:spPr>
        <p:style>
          <a:lnRef idx="1">
            <a:schemeClr val="accent5"/>
          </a:lnRef>
          <a:fillRef idx="0">
            <a:schemeClr val="accent5"/>
          </a:fillRef>
          <a:effectRef idx="0">
            <a:schemeClr val="accent5"/>
          </a:effectRef>
          <a:fontRef idx="minor">
            <a:schemeClr val="tx1"/>
          </a:fontRef>
        </p:style>
      </p:cxnSp>
      <p:cxnSp>
        <p:nvCxnSpPr>
          <p:cNvPr id="47" name="直接连接符 46"/>
          <p:cNvCxnSpPr>
            <a:cxnSpLocks/>
          </p:cNvCxnSpPr>
          <p:nvPr/>
        </p:nvCxnSpPr>
        <p:spPr>
          <a:xfrm>
            <a:off x="4541520" y="3962400"/>
            <a:ext cx="23012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181408" y="3779006"/>
            <a:ext cx="400111" cy="369332"/>
          </a:xfrm>
          <a:prstGeom prst="rect">
            <a:avLst/>
          </a:prstGeom>
          <a:noFill/>
        </p:spPr>
        <p:txBody>
          <a:bodyPr wrap="square" rtlCol="0">
            <a:spAutoFit/>
          </a:bodyPr>
          <a:lstStyle/>
          <a:p>
            <a:r>
              <a:rPr lang="en-US" altLang="zh-CN" dirty="0"/>
              <a:t>0</a:t>
            </a:r>
            <a:endParaRPr lang="zh-CN" altLang="en-US" dirty="0"/>
          </a:p>
        </p:txBody>
      </p:sp>
      <p:cxnSp>
        <p:nvCxnSpPr>
          <p:cNvPr id="57" name="直接箭头连接符 56"/>
          <p:cNvCxnSpPr>
            <a:cxnSpLocks/>
          </p:cNvCxnSpPr>
          <p:nvPr/>
        </p:nvCxnSpPr>
        <p:spPr>
          <a:xfrm flipH="1" flipV="1">
            <a:off x="4550795" y="3942080"/>
            <a:ext cx="21205" cy="22180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xit" presetSubtype="0" fill="hold"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171ED64-EC69-4F54-BBAC-FE7BD94D8433}"/>
              </a:ext>
            </a:extLst>
          </p:cNvPr>
          <p:cNvSpPr txBox="1"/>
          <p:nvPr/>
        </p:nvSpPr>
        <p:spPr>
          <a:xfrm>
            <a:off x="449322" y="1343025"/>
            <a:ext cx="10142478" cy="2677656"/>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Strong self-interference in wired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E7E6E6">
                    <a:lumMod val="90000"/>
                  </a:srgbClr>
                </a:solidFill>
                <a:effectLst/>
                <a:uLnTx/>
                <a:uFillTx/>
                <a:latin typeface="Arial" panose="020B0604020202020204" pitchFamily="34" charset="0"/>
                <a:ea typeface="等线" panose="02010600030101010101" pitchFamily="2" charset="-122"/>
                <a:cs typeface="Arial" panose="020B0604020202020204" pitchFamily="34" charset="0"/>
              </a:rPr>
              <a:t>Large frequency offset in wireless earphone</a:t>
            </a:r>
          </a:p>
          <a:p>
            <a:pPr marL="457200" marR="0" lvl="0" indent="-4572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rPr>
              <a:t>Narrow bandwidth</a:t>
            </a:r>
            <a:endParaRPr kumimoji="0" lang="zh-CN" altLang="en-US" sz="2800" b="0" i="0" u="none" strike="noStrike" kern="1200" cap="none" spc="0" normalizeH="0" baseline="0" noProof="0" dirty="0">
              <a:ln>
                <a:noFill/>
              </a:ln>
              <a:solidFill>
                <a:srgbClr val="4472C4"/>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占位符 4"/>
          <p:cNvSpPr>
            <a:spLocks noGrp="1"/>
          </p:cNvSpPr>
          <p:nvPr>
            <p:ph type="body" sz="quarter" idx="14"/>
          </p:nvPr>
        </p:nvSpPr>
        <p:spPr/>
        <p:txBody>
          <a:bodyPr>
            <a:normAutofit lnSpcReduction="10000"/>
          </a:bodyPr>
          <a:lstStyle/>
          <a:p>
            <a:pPr lvl="0"/>
            <a:r>
              <a:rPr lang="en-US" altLang="zh-CN" kern="0" dirty="0">
                <a:solidFill>
                  <a:prstClr val="black"/>
                </a:solidFill>
                <a:ea typeface="微软雅黑" panose="020B0503020204020204" pitchFamily="34" charset="-122"/>
              </a:rPr>
              <a:t>Challenges</a:t>
            </a:r>
            <a:endParaRPr lang="zh-CN" altLang="en-US" kern="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5749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D8B108-329C-4399-92BB-B82E7E21716F}"/>
              </a:ext>
            </a:extLst>
          </p:cNvPr>
          <p:cNvSpPr txBox="1">
            <a:spLocks/>
          </p:cNvSpPr>
          <p:nvPr/>
        </p:nvSpPr>
        <p:spPr>
          <a:xfrm>
            <a:off x="609600" y="2232115"/>
            <a:ext cx="10972800" cy="1471979"/>
          </a:xfrm>
          <a:prstGeom prst="rect">
            <a:avLst/>
          </a:prstGeom>
        </p:spPr>
        <p:txBody>
          <a:bodyPr vert="horz" wrap="square" lIns="365760" tIns="45720" rIns="365760" bIns="45720" rtlCol="0" anchor="t">
            <a:noAutofit/>
          </a:bodyPr>
          <a:lstStyle>
            <a:lvl1pPr algn="l" defTabSz="914400" rtl="0" eaLnBrk="1" latinLnBrk="0" hangingPunct="1">
              <a:lnSpc>
                <a:spcPct val="100000"/>
              </a:lnSpc>
              <a:spcBef>
                <a:spcPct val="0"/>
              </a:spcBef>
              <a:buNone/>
              <a:defRPr sz="6000" b="1" i="0" kern="1200" cap="all" baseline="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96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t>Introduction</a:t>
            </a:r>
            <a:endParaRPr kumimoji="0" lang="en-US" sz="13800" b="1" i="0" u="none" strike="noStrike" kern="1200" cap="none" spc="0" normalizeH="0" baseline="0" noProof="0" dirty="0">
              <a:ln>
                <a:noFill/>
              </a:ln>
              <a:solidFill>
                <a:schemeClr val="tx1"/>
              </a:solidFill>
              <a:effectLst/>
              <a:uLnTx/>
              <a:uFillTx/>
              <a:latin typeface="Arial" panose="020B0604020202020204"/>
              <a:ea typeface="+mj-ea"/>
              <a:cs typeface="+mj-cs"/>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1</a:t>
            </a:fld>
            <a:endParaRPr lang="zh-CN" altLang="en-US"/>
          </a:p>
        </p:txBody>
      </p:sp>
    </p:spTree>
    <p:extLst>
      <p:ext uri="{BB962C8B-B14F-4D97-AF65-F5344CB8AC3E}">
        <p14:creationId xmlns:p14="http://schemas.microsoft.com/office/powerpoint/2010/main" val="95036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39FDA8F5-D182-4298-970D-4E4B8DF10C55}"/>
              </a:ext>
            </a:extLst>
          </p:cNvPr>
          <p:cNvGrpSpPr/>
          <p:nvPr/>
        </p:nvGrpSpPr>
        <p:grpSpPr>
          <a:xfrm>
            <a:off x="6741063" y="1618993"/>
            <a:ext cx="4679518" cy="3764672"/>
            <a:chOff x="4917441" y="513731"/>
            <a:chExt cx="4679518" cy="3764672"/>
          </a:xfrm>
        </p:grpSpPr>
        <p:graphicFrame>
          <p:nvGraphicFramePr>
            <p:cNvPr id="18" name="图表 17">
              <a:extLst>
                <a:ext uri="{FF2B5EF4-FFF2-40B4-BE49-F238E27FC236}">
                  <a16:creationId xmlns:a16="http://schemas.microsoft.com/office/drawing/2014/main" id="{FEB5F53E-7A21-4329-B3E4-61089189AFFD}"/>
                </a:ext>
              </a:extLst>
            </p:cNvPr>
            <p:cNvGraphicFramePr/>
            <p:nvPr/>
          </p:nvGraphicFramePr>
          <p:xfrm>
            <a:off x="4917441" y="1327199"/>
            <a:ext cx="3996506" cy="2834869"/>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组合 19">
              <a:extLst>
                <a:ext uri="{FF2B5EF4-FFF2-40B4-BE49-F238E27FC236}">
                  <a16:creationId xmlns:a16="http://schemas.microsoft.com/office/drawing/2014/main" id="{7988441F-957C-4454-8E37-75F741867F22}"/>
                </a:ext>
              </a:extLst>
            </p:cNvPr>
            <p:cNvGrpSpPr/>
            <p:nvPr/>
          </p:nvGrpSpPr>
          <p:grpSpPr>
            <a:xfrm>
              <a:off x="6555251" y="513731"/>
              <a:ext cx="2471489" cy="825922"/>
              <a:chOff x="6413849" y="576041"/>
              <a:chExt cx="2471489" cy="825922"/>
            </a:xfrm>
          </p:grpSpPr>
          <p:sp>
            <p:nvSpPr>
              <p:cNvPr id="22" name="矩形 21">
                <a:extLst>
                  <a:ext uri="{FF2B5EF4-FFF2-40B4-BE49-F238E27FC236}">
                    <a16:creationId xmlns:a16="http://schemas.microsoft.com/office/drawing/2014/main" id="{599D46CC-9342-4235-9130-4D5DB885B7BD}"/>
                  </a:ext>
                </a:extLst>
              </p:cNvPr>
              <p:cNvSpPr>
                <a:spLocks noChangeAspect="1"/>
              </p:cNvSpPr>
              <p:nvPr/>
            </p:nvSpPr>
            <p:spPr>
              <a:xfrm>
                <a:off x="6413849" y="686096"/>
                <a:ext cx="180000" cy="180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文本框 22">
                <a:extLst>
                  <a:ext uri="{FF2B5EF4-FFF2-40B4-BE49-F238E27FC236}">
                    <a16:creationId xmlns:a16="http://schemas.microsoft.com/office/drawing/2014/main" id="{A2732BC8-AC17-4B8E-B16E-D2A19BA45FAA}"/>
                  </a:ext>
                </a:extLst>
              </p:cNvPr>
              <p:cNvSpPr txBox="1"/>
              <p:nvPr/>
            </p:nvSpPr>
            <p:spPr>
              <a:xfrm>
                <a:off x="6587970" y="576041"/>
                <a:ext cx="229736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5B9BD5"/>
                    </a:solidFill>
                    <a:effectLst/>
                    <a:uLnTx/>
                    <a:uFillTx/>
                    <a:latin typeface="Arial" panose="020B0604020202020204" pitchFamily="34" charset="0"/>
                    <a:ea typeface="黑体" panose="02010609060101010101" pitchFamily="49" charset="-122"/>
                    <a:cs typeface="Arial" panose="020B0604020202020204" pitchFamily="34" charset="0"/>
                  </a:rPr>
                  <a:t>Smartphone</a:t>
                </a:r>
                <a:endParaRPr kumimoji="0" lang="zh-CN" altLang="en-US" sz="2000" b="1" i="0" u="none" strike="noStrike" kern="1200" cap="none" spc="0" normalizeH="0" baseline="0" noProof="0" dirty="0">
                  <a:ln>
                    <a:noFill/>
                  </a:ln>
                  <a:solidFill>
                    <a:srgbClr val="5B9BD5"/>
                  </a:solidFill>
                  <a:effectLst/>
                  <a:uLnTx/>
                  <a:uFillTx/>
                  <a:latin typeface="Arial" panose="020B0604020202020204" pitchFamily="34" charset="0"/>
                  <a:ea typeface="黑体" panose="02010609060101010101" pitchFamily="49" charset="-122"/>
                  <a:cs typeface="Arial" panose="020B0604020202020204" pitchFamily="34" charset="0"/>
                </a:endParaRPr>
              </a:p>
            </p:txBody>
          </p:sp>
          <p:sp>
            <p:nvSpPr>
              <p:cNvPr id="24" name="矩形 23">
                <a:extLst>
                  <a:ext uri="{FF2B5EF4-FFF2-40B4-BE49-F238E27FC236}">
                    <a16:creationId xmlns:a16="http://schemas.microsoft.com/office/drawing/2014/main" id="{5205B2CD-1FF9-4726-AA80-51FA302F2075}"/>
                  </a:ext>
                </a:extLst>
              </p:cNvPr>
              <p:cNvSpPr>
                <a:spLocks noChangeAspect="1"/>
              </p:cNvSpPr>
              <p:nvPr/>
            </p:nvSpPr>
            <p:spPr>
              <a:xfrm>
                <a:off x="6413849" y="1124583"/>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4">
                <a:extLst>
                  <a:ext uri="{FF2B5EF4-FFF2-40B4-BE49-F238E27FC236}">
                    <a16:creationId xmlns:a16="http://schemas.microsoft.com/office/drawing/2014/main" id="{3A618967-A5E3-4858-B9A7-CB49D149A47C}"/>
                  </a:ext>
                </a:extLst>
              </p:cNvPr>
              <p:cNvSpPr txBox="1"/>
              <p:nvPr/>
            </p:nvSpPr>
            <p:spPr>
              <a:xfrm>
                <a:off x="6587970" y="1001853"/>
                <a:ext cx="155627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C000"/>
                    </a:solidFill>
                    <a:effectLst/>
                    <a:uLnTx/>
                    <a:uFillTx/>
                    <a:latin typeface="Arial" panose="020B0604020202020204" pitchFamily="34" charset="0"/>
                    <a:ea typeface="黑体" panose="02010609060101010101" pitchFamily="49" charset="-122"/>
                    <a:cs typeface="Arial" panose="020B0604020202020204" pitchFamily="34" charset="0"/>
                  </a:rPr>
                  <a:t>Earphones</a:t>
                </a:r>
                <a:endParaRPr kumimoji="0" lang="zh-CN" altLang="en-US" sz="2000" b="1" i="0" u="none" strike="noStrike" kern="1200" cap="none" spc="0" normalizeH="0" baseline="0" noProof="0" dirty="0">
                  <a:ln>
                    <a:noFill/>
                  </a:ln>
                  <a:solidFill>
                    <a:srgbClr val="FFC000"/>
                  </a:solidFill>
                  <a:effectLst/>
                  <a:uLnTx/>
                  <a:uFillTx/>
                  <a:latin typeface="Arial" panose="020B0604020202020204" pitchFamily="34" charset="0"/>
                  <a:ea typeface="黑体" panose="02010609060101010101" pitchFamily="49" charset="-122"/>
                  <a:cs typeface="Arial" panose="020B0604020202020204" pitchFamily="34" charset="0"/>
                </a:endParaRPr>
              </a:p>
            </p:txBody>
          </p:sp>
        </p:grpSp>
        <p:sp>
          <p:nvSpPr>
            <p:cNvPr id="21" name="文本框 20">
              <a:extLst>
                <a:ext uri="{FF2B5EF4-FFF2-40B4-BE49-F238E27FC236}">
                  <a16:creationId xmlns:a16="http://schemas.microsoft.com/office/drawing/2014/main" id="{856B42DA-4916-4AD3-95C6-DC609947F3D8}"/>
                </a:ext>
              </a:extLst>
            </p:cNvPr>
            <p:cNvSpPr txBox="1"/>
            <p:nvPr/>
          </p:nvSpPr>
          <p:spPr>
            <a:xfrm>
              <a:off x="8913947" y="3878293"/>
              <a:ext cx="68301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kHz</a:t>
              </a:r>
              <a:endPar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30" name="文本框 29"/>
          <p:cNvSpPr txBox="1"/>
          <p:nvPr/>
        </p:nvSpPr>
        <p:spPr>
          <a:xfrm>
            <a:off x="8861607" y="4292690"/>
            <a:ext cx="3251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Even less than 1 kHz</a:t>
            </a:r>
            <a:endParaRPr kumimoji="0" lang="zh-CN" altLang="en-US" sz="4000" b="1" i="0" u="none" strike="noStrike" kern="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8" name="文本框 37"/>
          <p:cNvSpPr txBox="1"/>
          <p:nvPr/>
        </p:nvSpPr>
        <p:spPr>
          <a:xfrm>
            <a:off x="1251925" y="5839565"/>
            <a:ext cx="4295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Threshold of hearing curve  </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7" name="组合 46"/>
          <p:cNvGrpSpPr/>
          <p:nvPr/>
        </p:nvGrpSpPr>
        <p:grpSpPr>
          <a:xfrm>
            <a:off x="308786" y="1263784"/>
            <a:ext cx="5670298" cy="4330431"/>
            <a:chOff x="895594" y="1950957"/>
            <a:chExt cx="4571999" cy="3456432"/>
          </a:xfrm>
        </p:grpSpPr>
        <p:grpSp>
          <p:nvGrpSpPr>
            <p:cNvPr id="43" name="组合 42"/>
            <p:cNvGrpSpPr/>
            <p:nvPr/>
          </p:nvGrpSpPr>
          <p:grpSpPr>
            <a:xfrm>
              <a:off x="895594" y="1950957"/>
              <a:ext cx="4571999" cy="3456432"/>
              <a:chOff x="895594" y="1950957"/>
              <a:chExt cx="4571999" cy="3456432"/>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94" y="1950957"/>
                <a:ext cx="4571999" cy="3456432"/>
              </a:xfrm>
              <a:prstGeom prst="rect">
                <a:avLst/>
              </a:prstGeom>
            </p:spPr>
          </p:pic>
          <p:sp>
            <p:nvSpPr>
              <p:cNvPr id="40" name="圆角矩形 39"/>
              <p:cNvSpPr/>
              <p:nvPr/>
            </p:nvSpPr>
            <p:spPr>
              <a:xfrm rot="1986061">
                <a:off x="1732226" y="2757364"/>
                <a:ext cx="676398" cy="355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41" name="圆角矩形 40"/>
              <p:cNvSpPr/>
              <p:nvPr/>
            </p:nvSpPr>
            <p:spPr>
              <a:xfrm rot="1986061">
                <a:off x="1736193" y="3261496"/>
                <a:ext cx="615407" cy="147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42" name="圆角矩形 41"/>
              <p:cNvSpPr/>
              <p:nvPr/>
            </p:nvSpPr>
            <p:spPr>
              <a:xfrm rot="2362869">
                <a:off x="1665898" y="3655490"/>
                <a:ext cx="615407" cy="147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
          <p:nvSpPr>
            <p:cNvPr id="44" name="圆角矩形 43"/>
            <p:cNvSpPr/>
            <p:nvPr/>
          </p:nvSpPr>
          <p:spPr>
            <a:xfrm>
              <a:off x="2258325" y="2304135"/>
              <a:ext cx="2485797" cy="1607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45" name="圆角矩形 44"/>
            <p:cNvSpPr/>
            <p:nvPr/>
          </p:nvSpPr>
          <p:spPr>
            <a:xfrm rot="2341051">
              <a:off x="1578952" y="2866333"/>
              <a:ext cx="982942" cy="607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46" name="矩形 45"/>
            <p:cNvSpPr/>
            <p:nvPr/>
          </p:nvSpPr>
          <p:spPr>
            <a:xfrm>
              <a:off x="1438030" y="2747495"/>
              <a:ext cx="535572" cy="3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cxnSp>
        <p:nvCxnSpPr>
          <p:cNvPr id="31" name="直接连接符 30"/>
          <p:cNvCxnSpPr/>
          <p:nvPr/>
        </p:nvCxnSpPr>
        <p:spPr>
          <a:xfrm flipH="1">
            <a:off x="5174717" y="2015996"/>
            <a:ext cx="45161" cy="28693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927490" y="1522951"/>
            <a:ext cx="2275175"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4859CA"/>
                </a:solidFill>
                <a:effectLst/>
                <a:uLnTx/>
                <a:uFillTx/>
                <a:latin typeface="Arial" panose="020B0604020202020204" pitchFamily="34" charset="0"/>
                <a:cs typeface="Arial" panose="020B0604020202020204" pitchFamily="34" charset="0"/>
              </a:rPr>
              <a:t>Audible bandwidth</a:t>
            </a:r>
            <a:endParaRPr kumimoji="0" lang="zh-CN" altLang="en-US" sz="2000" b="0" i="0" u="none" strike="noStrike" kern="1200" cap="none" spc="0" normalizeH="0" baseline="0" noProof="0" dirty="0">
              <a:ln>
                <a:noFill/>
              </a:ln>
              <a:solidFill>
                <a:srgbClr val="4859CA"/>
              </a:solidFill>
              <a:effectLst/>
              <a:uLnTx/>
              <a:uFillTx/>
              <a:latin typeface="Arial" panose="020B0604020202020204" pitchFamily="34" charset="0"/>
              <a:cs typeface="Arial" panose="020B0604020202020204" pitchFamily="34" charset="0"/>
            </a:endParaRPr>
          </a:p>
        </p:txBody>
      </p:sp>
      <p:cxnSp>
        <p:nvCxnSpPr>
          <p:cNvPr id="51" name="直接箭头连接符 50">
            <a:extLst>
              <a:ext uri="{FF2B5EF4-FFF2-40B4-BE49-F238E27FC236}">
                <a16:creationId xmlns:a16="http://schemas.microsoft.com/office/drawing/2014/main" id="{B17586E1-4926-4C9A-9B08-8A5166B4DCC1}"/>
              </a:ext>
            </a:extLst>
          </p:cNvPr>
          <p:cNvCxnSpPr>
            <a:cxnSpLocks/>
          </p:cNvCxnSpPr>
          <p:nvPr/>
        </p:nvCxnSpPr>
        <p:spPr>
          <a:xfrm>
            <a:off x="954080" y="2006784"/>
            <a:ext cx="4275535" cy="0"/>
          </a:xfrm>
          <a:prstGeom prst="straightConnector1">
            <a:avLst/>
          </a:prstGeom>
          <a:ln w="28575">
            <a:solidFill>
              <a:srgbClr val="4859CA"/>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B17586E1-4926-4C9A-9B08-8A5166B4DCC1}"/>
              </a:ext>
            </a:extLst>
          </p:cNvPr>
          <p:cNvCxnSpPr>
            <a:cxnSpLocks/>
          </p:cNvCxnSpPr>
          <p:nvPr/>
        </p:nvCxnSpPr>
        <p:spPr>
          <a:xfrm>
            <a:off x="5237900" y="2006705"/>
            <a:ext cx="792000" cy="9291"/>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5265416" y="1328831"/>
            <a:ext cx="13587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Inaudible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bandwidth</a:t>
            </a:r>
            <a:endPar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60" name="文本框 59"/>
          <p:cNvSpPr txBox="1"/>
          <p:nvPr/>
        </p:nvSpPr>
        <p:spPr>
          <a:xfrm>
            <a:off x="6625183" y="5790617"/>
            <a:ext cx="54882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Inaudible bandwidth of earphones</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1" name="矩形 60"/>
          <p:cNvSpPr/>
          <p:nvPr/>
        </p:nvSpPr>
        <p:spPr>
          <a:xfrm>
            <a:off x="7469946" y="4316392"/>
            <a:ext cx="1391661" cy="46166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62" name="图片 6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89843" y="2769285"/>
            <a:ext cx="1150471" cy="1150471"/>
          </a:xfrm>
          <a:prstGeom prst="rect">
            <a:avLst/>
          </a:prstGeom>
        </p:spPr>
      </p:pic>
      <p:grpSp>
        <p:nvGrpSpPr>
          <p:cNvPr id="63" name="组合 62"/>
          <p:cNvGrpSpPr/>
          <p:nvPr/>
        </p:nvGrpSpPr>
        <p:grpSpPr>
          <a:xfrm>
            <a:off x="9694216" y="3270873"/>
            <a:ext cx="640614" cy="932155"/>
            <a:chOff x="-614110" y="2428758"/>
            <a:chExt cx="4116153" cy="4876800"/>
          </a:xfrm>
        </p:grpSpPr>
        <p:pic>
          <p:nvPicPr>
            <p:cNvPr id="64" name="图片 63"/>
            <p:cNvPicPr>
              <a:picLocks noChangeAspect="1"/>
            </p:cNvPicPr>
            <p:nvPr/>
          </p:nvPicPr>
          <p:blipFill rotWithShape="1">
            <a:blip r:embed="rId7" cstate="hqprint">
              <a:duotone>
                <a:prstClr val="black"/>
                <a:schemeClr val="accent3">
                  <a:tint val="45000"/>
                  <a:satMod val="400000"/>
                </a:schemeClr>
              </a:duotone>
              <a:extLst>
                <a:ext uri="{28A0092B-C50C-407E-A947-70E740481C1C}">
                  <a14:useLocalDpi xmlns:a14="http://schemas.microsoft.com/office/drawing/2010/main" val="0"/>
                </a:ext>
              </a:extLst>
            </a:blip>
            <a:srcRect r="37165"/>
            <a:stretch/>
          </p:blipFill>
          <p:spPr>
            <a:xfrm>
              <a:off x="-614110" y="2428758"/>
              <a:ext cx="3064347" cy="4876800"/>
            </a:xfrm>
            <a:prstGeom prst="rect">
              <a:avLst/>
            </a:prstGeom>
          </p:spPr>
        </p:pic>
        <p:sp>
          <p:nvSpPr>
            <p:cNvPr id="65" name="椭圆 64"/>
            <p:cNvSpPr/>
            <p:nvPr/>
          </p:nvSpPr>
          <p:spPr>
            <a:xfrm>
              <a:off x="1056443" y="4642148"/>
              <a:ext cx="2445600" cy="2663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占位符 3"/>
          <p:cNvSpPr>
            <a:spLocks noGrp="1"/>
          </p:cNvSpPr>
          <p:nvPr>
            <p:ph type="body" sz="quarter" idx="14"/>
          </p:nvPr>
        </p:nvSpPr>
        <p:spPr/>
        <p:txBody>
          <a:bodyPr>
            <a:normAutofit lnSpcReduction="10000"/>
          </a:bodyPr>
          <a:lstStyle/>
          <a:p>
            <a:pPr lvl="0"/>
            <a:r>
              <a:rPr lang="en-US" altLang="zh-CN" dirty="0">
                <a:solidFill>
                  <a:srgbClr val="5B9BD5"/>
                </a:solidFill>
              </a:rPr>
              <a:t>Challenge 3: </a:t>
            </a:r>
            <a:r>
              <a:rPr lang="en-US" altLang="zh-CN" kern="0" dirty="0">
                <a:solidFill>
                  <a:prstClr val="black"/>
                </a:solidFill>
                <a:ea typeface="微软雅黑" panose="020B0503020204020204" pitchFamily="34" charset="-122"/>
              </a:rPr>
              <a:t>Narrow bandwidth</a:t>
            </a:r>
            <a:endParaRPr lang="zh-CN" altLang="en-US" kern="0" dirty="0">
              <a:solidFill>
                <a:prstClr val="black"/>
              </a:solidFill>
              <a:ea typeface="微软雅黑" panose="020B0503020204020204" pitchFamily="34" charset="-122"/>
            </a:endParaRPr>
          </a:p>
        </p:txBody>
      </p:sp>
    </p:spTree>
    <p:custDataLst>
      <p:tags r:id="rId1"/>
    </p:custDataLst>
    <p:extLst>
      <p:ext uri="{BB962C8B-B14F-4D97-AF65-F5344CB8AC3E}">
        <p14:creationId xmlns:p14="http://schemas.microsoft.com/office/powerpoint/2010/main" val="6600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49" grpId="0"/>
      <p:bldP spid="58" grpId="0"/>
      <p:bldP spid="60" grpId="0"/>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612B71E-5E30-4EF3-B537-ED512F812C8A}"/>
              </a:ext>
            </a:extLst>
          </p:cNvPr>
          <p:cNvSpPr txBox="1"/>
          <p:nvPr/>
        </p:nvSpPr>
        <p:spPr>
          <a:xfrm>
            <a:off x="1692692" y="1697168"/>
            <a:ext cx="9463515" cy="14784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How to achieve accurate motion tracking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only with </a:t>
            </a:r>
            <a:r>
              <a:rPr kumimoji="0" lang="en-US" altLang="zh-CN" sz="3200" b="1"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narrow bandwidth</a:t>
            </a:r>
            <a:r>
              <a:rPr kumimoji="0" lang="en-US" altLang="zh-CN" sz="3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右箭头 46"/>
          <p:cNvSpPr/>
          <p:nvPr/>
        </p:nvSpPr>
        <p:spPr>
          <a:xfrm>
            <a:off x="6381918" y="4414887"/>
            <a:ext cx="664537" cy="46644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50" name="组合 49"/>
          <p:cNvGrpSpPr/>
          <p:nvPr/>
        </p:nvGrpSpPr>
        <p:grpSpPr>
          <a:xfrm>
            <a:off x="2490013" y="3618594"/>
            <a:ext cx="3599779" cy="2024355"/>
            <a:chOff x="2490013" y="3618594"/>
            <a:chExt cx="3599779" cy="2024355"/>
          </a:xfrm>
        </p:grpSpPr>
        <p:cxnSp>
          <p:nvCxnSpPr>
            <p:cNvPr id="5" name="直接箭头连接符 4"/>
            <p:cNvCxnSpPr/>
            <p:nvPr/>
          </p:nvCxnSpPr>
          <p:spPr>
            <a:xfrm flipH="1" flipV="1">
              <a:off x="4019107" y="3891501"/>
              <a:ext cx="10632" cy="13184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017546" y="5203839"/>
              <a:ext cx="1998922" cy="175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746897" y="4877929"/>
              <a:ext cx="342895" cy="382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Arial"/>
                  <a:cs typeface="+mn-cs"/>
                </a:rPr>
                <a:t>t</a:t>
              </a:r>
              <a:endParaRPr kumimoji="0" lang="zh-CN" altLang="en-US" sz="1800" b="1" i="1" u="none" strike="noStrike" kern="1200" cap="none" spc="0" normalizeH="0" baseline="0" noProof="0" dirty="0">
                <a:ln>
                  <a:noFill/>
                </a:ln>
                <a:solidFill>
                  <a:prstClr val="black"/>
                </a:solidFill>
                <a:effectLst/>
                <a:uLnTx/>
                <a:uFillTx/>
                <a:latin typeface="Arial"/>
                <a:cs typeface="+mn-cs"/>
              </a:endParaRPr>
            </a:p>
          </p:txBody>
        </p:sp>
        <p:sp>
          <p:nvSpPr>
            <p:cNvPr id="12" name="文本框 11"/>
            <p:cNvSpPr txBox="1"/>
            <p:nvPr/>
          </p:nvSpPr>
          <p:spPr>
            <a:xfrm>
              <a:off x="3737344" y="3618594"/>
              <a:ext cx="563525" cy="382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Arial"/>
                  <a:cs typeface="+mn-cs"/>
                </a:rPr>
                <a:t>f</a:t>
              </a:r>
              <a:endParaRPr kumimoji="0" lang="zh-CN" altLang="en-US" sz="1800" b="1" i="1" u="none" strike="noStrike" kern="1200" cap="none" spc="0" normalizeH="0" baseline="0" noProof="0" dirty="0">
                <a:ln>
                  <a:noFill/>
                </a:ln>
                <a:solidFill>
                  <a:prstClr val="black"/>
                </a:solidFill>
                <a:effectLst/>
                <a:uLnTx/>
                <a:uFillTx/>
                <a:latin typeface="Arial"/>
                <a:cs typeface="+mn-cs"/>
              </a:endParaRPr>
            </a:p>
          </p:txBody>
        </p:sp>
        <p:cxnSp>
          <p:nvCxnSpPr>
            <p:cNvPr id="14" name="直接箭头连接符 13"/>
            <p:cNvCxnSpPr/>
            <p:nvPr/>
          </p:nvCxnSpPr>
          <p:spPr>
            <a:xfrm flipV="1">
              <a:off x="4032387" y="4123779"/>
              <a:ext cx="887821" cy="743517"/>
            </a:xfrm>
            <a:prstGeom prst="straightConnector1">
              <a:avLst/>
            </a:prstGeom>
            <a:ln w="19050">
              <a:solidFill>
                <a:srgbClr val="1F1FFF"/>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930841" y="4130024"/>
              <a:ext cx="887821" cy="743517"/>
            </a:xfrm>
            <a:prstGeom prst="straightConnector1">
              <a:avLst/>
            </a:prstGeom>
            <a:ln w="19050">
              <a:solidFill>
                <a:srgbClr val="1F1FFF"/>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019106" y="4123779"/>
              <a:ext cx="96379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033278" y="4850343"/>
              <a:ext cx="886930" cy="2758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2490013" y="4297740"/>
              <a:ext cx="1158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1F1FFF"/>
                  </a:solidFill>
                  <a:effectLst/>
                  <a:uLnTx/>
                  <a:uFillTx/>
                  <a:latin typeface="Arial"/>
                  <a:cs typeface="+mn-cs"/>
                </a:rPr>
                <a:t>bandwidth</a:t>
              </a:r>
              <a:endParaRPr kumimoji="0" lang="zh-CN" altLang="en-US" sz="1600" b="0" i="0" u="none" strike="noStrike" kern="1200" cap="none" spc="0" normalizeH="0" baseline="0" noProof="0" dirty="0">
                <a:ln>
                  <a:noFill/>
                </a:ln>
                <a:solidFill>
                  <a:srgbClr val="1F1FFF"/>
                </a:solidFill>
                <a:effectLst/>
                <a:uLnTx/>
                <a:uFillTx/>
                <a:latin typeface="Arial"/>
                <a:cs typeface="+mn-cs"/>
              </a:endParaRPr>
            </a:p>
          </p:txBody>
        </p:sp>
        <p:sp>
          <p:nvSpPr>
            <p:cNvPr id="46" name="左大括号 45"/>
            <p:cNvSpPr/>
            <p:nvPr/>
          </p:nvSpPr>
          <p:spPr>
            <a:xfrm>
              <a:off x="3577077" y="4147137"/>
              <a:ext cx="341797" cy="720159"/>
            </a:xfrm>
            <a:prstGeom prst="leftBrace">
              <a:avLst>
                <a:gd name="adj1" fmla="val 8333"/>
                <a:gd name="adj2" fmla="val 49001"/>
              </a:avLst>
            </a:prstGeom>
            <a:ln>
              <a:solidFill>
                <a:srgbClr val="1F1F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48" name="文本框 47"/>
            <p:cNvSpPr txBox="1"/>
            <p:nvPr/>
          </p:nvSpPr>
          <p:spPr>
            <a:xfrm>
              <a:off x="4476297" y="5273617"/>
              <a:ext cx="1070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a:cs typeface="+mn-cs"/>
                </a:rPr>
                <a:t>FMCW</a:t>
              </a: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grpSp>
        <p:nvGrpSpPr>
          <p:cNvPr id="51" name="组合 50"/>
          <p:cNvGrpSpPr/>
          <p:nvPr/>
        </p:nvGrpSpPr>
        <p:grpSpPr>
          <a:xfrm>
            <a:off x="7344172" y="3852510"/>
            <a:ext cx="2562446" cy="1902638"/>
            <a:chOff x="7344172" y="3852510"/>
            <a:chExt cx="2562446" cy="1902638"/>
          </a:xfrm>
        </p:grpSpPr>
        <p:cxnSp>
          <p:nvCxnSpPr>
            <p:cNvPr id="23" name="直接箭头连接符 22"/>
            <p:cNvCxnSpPr/>
            <p:nvPr/>
          </p:nvCxnSpPr>
          <p:spPr>
            <a:xfrm flipH="1" flipV="1">
              <a:off x="7625935" y="3944658"/>
              <a:ext cx="10632" cy="13184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343093" y="4936019"/>
              <a:ext cx="563525" cy="382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Arial"/>
                  <a:cs typeface="+mn-cs"/>
                </a:rPr>
                <a:t>t</a:t>
              </a:r>
              <a:endParaRPr kumimoji="0" lang="zh-CN" altLang="en-US" sz="1800" b="1" i="1" u="none" strike="noStrike" kern="1200" cap="none" spc="0" normalizeH="0" baseline="0" noProof="0" dirty="0">
                <a:ln>
                  <a:noFill/>
                </a:ln>
                <a:solidFill>
                  <a:prstClr val="black"/>
                </a:solidFill>
                <a:effectLst/>
                <a:uLnTx/>
                <a:uFillTx/>
                <a:latin typeface="Arial"/>
                <a:cs typeface="+mn-cs"/>
              </a:endParaRPr>
            </a:p>
          </p:txBody>
        </p:sp>
        <p:sp>
          <p:nvSpPr>
            <p:cNvPr id="26" name="文本框 25"/>
            <p:cNvSpPr txBox="1"/>
            <p:nvPr/>
          </p:nvSpPr>
          <p:spPr>
            <a:xfrm>
              <a:off x="7344172" y="3852510"/>
              <a:ext cx="563525" cy="382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Arial"/>
                  <a:cs typeface="+mn-cs"/>
                </a:rPr>
                <a:t>f</a:t>
              </a:r>
              <a:endParaRPr kumimoji="0" lang="zh-CN" altLang="en-US" sz="1800" b="1" i="1" u="none" strike="noStrike" kern="1200" cap="none" spc="0" normalizeH="0" baseline="0" noProof="0" dirty="0">
                <a:ln>
                  <a:noFill/>
                </a:ln>
                <a:solidFill>
                  <a:prstClr val="black"/>
                </a:solidFill>
                <a:effectLst/>
                <a:uLnTx/>
                <a:uFillTx/>
                <a:latin typeface="Arial"/>
                <a:cs typeface="+mn-cs"/>
              </a:endParaRPr>
            </a:p>
          </p:txBody>
        </p:sp>
        <p:cxnSp>
          <p:nvCxnSpPr>
            <p:cNvPr id="27" name="直接箭头连接符 26"/>
            <p:cNvCxnSpPr/>
            <p:nvPr/>
          </p:nvCxnSpPr>
          <p:spPr>
            <a:xfrm>
              <a:off x="7660487" y="4662236"/>
              <a:ext cx="1793986" cy="7142"/>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625934" y="5259966"/>
              <a:ext cx="1998922" cy="175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8272634" y="5385816"/>
              <a:ext cx="1070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a:cs typeface="+mn-cs"/>
                </a:rPr>
                <a:t>  CW</a:t>
              </a: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2997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CC7E7C-313B-4C86-86F9-DB816373E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887" y="2817030"/>
            <a:ext cx="2027212" cy="441409"/>
          </a:xfrm>
          <a:prstGeom prst="rect">
            <a:avLst/>
          </a:prstGeom>
        </p:spPr>
      </p:pic>
      <p:pic>
        <p:nvPicPr>
          <p:cNvPr id="89" name="图形 88">
            <a:extLst>
              <a:ext uri="{FF2B5EF4-FFF2-40B4-BE49-F238E27FC236}">
                <a16:creationId xmlns:a16="http://schemas.microsoft.com/office/drawing/2014/main" id="{78805067-CAD8-4D46-AEBF-B78A317078DA}"/>
              </a:ext>
            </a:extLst>
          </p:cNvPr>
          <p:cNvPicPr>
            <a:picLocks noChangeAspect="1"/>
          </p:cNvPicPr>
          <p:nvPr/>
        </p:nvPicPr>
        <p:blipFill>
          <a:blip r:embed="rId5">
            <a:biLevel thresh="75000"/>
            <a:extLst>
              <a:ext uri="{96DAC541-7B7A-43D3-8B79-37D633B846F1}">
                <asvg:svgBlip xmlns:asvg="http://schemas.microsoft.com/office/drawing/2016/SVG/main" r:embed="rId6"/>
              </a:ext>
            </a:extLst>
          </a:blip>
          <a:stretch>
            <a:fillRect/>
          </a:stretch>
        </p:blipFill>
        <p:spPr>
          <a:xfrm>
            <a:off x="7265932" y="3311090"/>
            <a:ext cx="674803" cy="674803"/>
          </a:xfrm>
          <a:prstGeom prst="rect">
            <a:avLst/>
          </a:prstGeom>
        </p:spPr>
      </p:pic>
      <p:pic>
        <p:nvPicPr>
          <p:cNvPr id="119" name="图片 118">
            <a:extLst>
              <a:ext uri="{FF2B5EF4-FFF2-40B4-BE49-F238E27FC236}">
                <a16:creationId xmlns:a16="http://schemas.microsoft.com/office/drawing/2014/main" id="{4DCCEAF6-4FF5-4778-BF5F-D5CFA89976EF}"/>
              </a:ext>
            </a:extLst>
          </p:cNvPr>
          <p:cNvPicPr>
            <a:picLocks noChangeAspect="1"/>
          </p:cNvPicPr>
          <p:nvPr/>
        </p:nvPicPr>
        <p:blipFill>
          <a:blip r:embed="rId7" cstate="hqprint">
            <a:biLevel thresh="75000"/>
            <a:extLst>
              <a:ext uri="{28A0092B-C50C-407E-A947-70E740481C1C}">
                <a14:useLocalDpi xmlns:a14="http://schemas.microsoft.com/office/drawing/2010/main" val="0"/>
              </a:ext>
            </a:extLst>
          </a:blip>
          <a:stretch>
            <a:fillRect/>
          </a:stretch>
        </p:blipFill>
        <p:spPr>
          <a:xfrm flipH="1">
            <a:off x="2957025" y="3238500"/>
            <a:ext cx="495787" cy="722523"/>
          </a:xfrm>
          <a:prstGeom prst="rect">
            <a:avLst/>
          </a:prstGeom>
        </p:spPr>
      </p:pic>
      <p:sp>
        <p:nvSpPr>
          <p:cNvPr id="63" name="文本框 62"/>
          <p:cNvSpPr txBox="1"/>
          <p:nvPr/>
        </p:nvSpPr>
        <p:spPr>
          <a:xfrm>
            <a:off x="2704905" y="3972824"/>
            <a:ext cx="11863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Speaker</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4" name="文本框 63"/>
          <p:cNvSpPr txBox="1"/>
          <p:nvPr/>
        </p:nvSpPr>
        <p:spPr>
          <a:xfrm>
            <a:off x="6811755" y="4020424"/>
            <a:ext cx="15831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Microphone</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6" name="文本框 65">
            <a:extLst>
              <a:ext uri="{FF2B5EF4-FFF2-40B4-BE49-F238E27FC236}">
                <a16:creationId xmlns:a16="http://schemas.microsoft.com/office/drawing/2014/main" id="{5612B71E-5E30-4EF3-B537-ED512F812C8A}"/>
              </a:ext>
            </a:extLst>
          </p:cNvPr>
          <p:cNvSpPr txBox="1"/>
          <p:nvPr/>
        </p:nvSpPr>
        <p:spPr>
          <a:xfrm>
            <a:off x="1595887" y="4721850"/>
            <a:ext cx="94927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1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3</a:t>
            </a:r>
            <a:r>
              <a:rPr lang="en-US" altLang="zh-CN" sz="2800" dirty="0">
                <a:solidFill>
                  <a:srgbClr val="FF0000"/>
                </a:solidFill>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speaker and </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microphone</a:t>
            </a:r>
            <a:r>
              <a:rPr kumimoji="0" lang="en-US" altLang="zh-CN" sz="2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relatively stationary</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67" name="组合 66">
            <a:extLst>
              <a:ext uri="{FF2B5EF4-FFF2-40B4-BE49-F238E27FC236}">
                <a16:creationId xmlns:a16="http://schemas.microsoft.com/office/drawing/2014/main" id="{9219F309-9833-472A-B3A2-C2A1DFB8B9C4}"/>
              </a:ext>
            </a:extLst>
          </p:cNvPr>
          <p:cNvGrpSpPr/>
          <p:nvPr/>
        </p:nvGrpSpPr>
        <p:grpSpPr>
          <a:xfrm rot="10800000">
            <a:off x="2994436" y="2976575"/>
            <a:ext cx="626112" cy="739050"/>
            <a:chOff x="5884180" y="3802973"/>
            <a:chExt cx="972000" cy="468000"/>
          </a:xfrm>
        </p:grpSpPr>
        <p:sp>
          <p:nvSpPr>
            <p:cNvPr id="68" name="弧形 67">
              <a:extLst>
                <a:ext uri="{FF2B5EF4-FFF2-40B4-BE49-F238E27FC236}">
                  <a16:creationId xmlns:a16="http://schemas.microsoft.com/office/drawing/2014/main" id="{B7A1F7A4-FFB0-442A-8937-CD6392808D9B}"/>
                </a:ext>
              </a:extLst>
            </p:cNvPr>
            <p:cNvSpPr>
              <a:spLocks noChangeAspect="1"/>
            </p:cNvSpPr>
            <p:nvPr/>
          </p:nvSpPr>
          <p:spPr>
            <a:xfrm rot="10800000">
              <a:off x="6084919" y="3899625"/>
              <a:ext cx="570522" cy="27469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69" name="弧形 68">
              <a:extLst>
                <a:ext uri="{FF2B5EF4-FFF2-40B4-BE49-F238E27FC236}">
                  <a16:creationId xmlns:a16="http://schemas.microsoft.com/office/drawing/2014/main" id="{B5B9D911-5979-4EBF-A21D-139D40BAFEA7}"/>
                </a:ext>
              </a:extLst>
            </p:cNvPr>
            <p:cNvSpPr>
              <a:spLocks noChangeAspect="1"/>
            </p:cNvSpPr>
            <p:nvPr/>
          </p:nvSpPr>
          <p:spPr>
            <a:xfrm rot="10800000">
              <a:off x="5979267" y="3845741"/>
              <a:ext cx="781826" cy="37643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70" name="弧形 69">
              <a:extLst>
                <a:ext uri="{FF2B5EF4-FFF2-40B4-BE49-F238E27FC236}">
                  <a16:creationId xmlns:a16="http://schemas.microsoft.com/office/drawing/2014/main" id="{6B6E92FC-5F58-4B7B-9A26-FE16F7F1D962}"/>
                </a:ext>
              </a:extLst>
            </p:cNvPr>
            <p:cNvSpPr>
              <a:spLocks noChangeAspect="1"/>
            </p:cNvSpPr>
            <p:nvPr/>
          </p:nvSpPr>
          <p:spPr>
            <a:xfrm rot="10800000">
              <a:off x="5884180" y="3802973"/>
              <a:ext cx="972000" cy="468000"/>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grpSp>
      <p:cxnSp>
        <p:nvCxnSpPr>
          <p:cNvPr id="7" name="直接箭头连接符 6"/>
          <p:cNvCxnSpPr/>
          <p:nvPr/>
        </p:nvCxnSpPr>
        <p:spPr>
          <a:xfrm>
            <a:off x="674370" y="2542899"/>
            <a:ext cx="9902190" cy="7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7636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062464" y="2107169"/>
            <a:ext cx="6990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time</a:t>
            </a:r>
            <a:endParaRPr kumimoji="0" lang="zh-CN" altLang="en-US"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cxnSp>
        <p:nvCxnSpPr>
          <p:cNvPr id="30" name="直接连接符 29"/>
          <p:cNvCxnSpPr/>
          <p:nvPr/>
        </p:nvCxnSpPr>
        <p:spPr>
          <a:xfrm>
            <a:off x="34625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473284" y="2465165"/>
            <a:ext cx="1476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059264" y="1765293"/>
            <a:ext cx="21828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18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ransmission</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1</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39" name="直接连接符 38"/>
          <p:cNvCxnSpPr/>
          <p:nvPr/>
        </p:nvCxnSpPr>
        <p:spPr>
          <a:xfrm>
            <a:off x="88981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38428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395044" y="2465165"/>
            <a:ext cx="1476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354997" y="1765293"/>
            <a:ext cx="16187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Travel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2</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43" name="直接箭头连接符 42"/>
          <p:cNvCxnSpPr/>
          <p:nvPr/>
        </p:nvCxnSpPr>
        <p:spPr>
          <a:xfrm>
            <a:off x="4976368" y="2466848"/>
            <a:ext cx="2376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294808" y="1765293"/>
            <a:ext cx="17682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a:t>
            </a:r>
            <a:r>
              <a:rPr kumimoji="0" lang="en-US" altLang="zh-CN" sz="18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eception</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3</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占位符 4"/>
          <p:cNvSpPr>
            <a:spLocks noGrp="1"/>
          </p:cNvSpPr>
          <p:nvPr>
            <p:ph type="body" sz="quarter" idx="14"/>
          </p:nvPr>
        </p:nvSpPr>
        <p:spPr/>
        <p:txBody>
          <a:bodyPr>
            <a:normAutofit lnSpcReduction="10000"/>
          </a:bodyPr>
          <a:lstStyle/>
          <a:p>
            <a:pPr lvl="0"/>
            <a:r>
              <a:rPr lang="en-US" altLang="zh-CN" dirty="0">
                <a:solidFill>
                  <a:prstClr val="black"/>
                </a:solidFill>
                <a:ea typeface="等线" panose="02010600030101010101" pitchFamily="2" charset="-122"/>
              </a:rPr>
              <a:t>Principle of distance measurement</a:t>
            </a:r>
          </a:p>
        </p:txBody>
      </p:sp>
    </p:spTree>
    <p:custDataLst>
      <p:tags r:id="rId1"/>
    </p:custDataLst>
    <p:extLst>
      <p:ext uri="{BB962C8B-B14F-4D97-AF65-F5344CB8AC3E}">
        <p14:creationId xmlns:p14="http://schemas.microsoft.com/office/powerpoint/2010/main" val="344829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9167E-6 4.44444E-6 L 0.12709 0.00347 " pathEditMode="relative" rAng="0" ptsTypes="AA">
                                      <p:cBhvr>
                                        <p:cTn id="6" dur="1000" fill="hold"/>
                                        <p:tgtEl>
                                          <p:spTgt spid="4"/>
                                        </p:tgtEl>
                                        <p:attrNameLst>
                                          <p:attrName>ppt_x</p:attrName>
                                          <p:attrName>ppt_y</p:attrName>
                                        </p:attrNameLst>
                                      </p:cBhvr>
                                      <p:rCtr x="6354" y="16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12708 0.00347 L 0.32656 0.00578 " pathEditMode="relative" rAng="0" ptsTypes="AA">
                                      <p:cBhvr>
                                        <p:cTn id="24" dur="1000" fill="hold"/>
                                        <p:tgtEl>
                                          <p:spTgt spid="4"/>
                                        </p:tgtEl>
                                        <p:attrNameLst>
                                          <p:attrName>ppt_x</p:attrName>
                                          <p:attrName>ppt_y</p:attrName>
                                        </p:attrNameLst>
                                      </p:cBhvr>
                                      <p:rCtr x="9505" y="162"/>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0.32656 0.00578 L 0.44831 0.00231 " pathEditMode="relative" rAng="0" ptsTypes="AA">
                                      <p:cBhvr>
                                        <p:cTn id="47" dur="1000" fill="hold"/>
                                        <p:tgtEl>
                                          <p:spTgt spid="4"/>
                                        </p:tgtEl>
                                        <p:attrNameLst>
                                          <p:attrName>ppt_x</p:attrName>
                                          <p:attrName>ppt_y</p:attrName>
                                        </p:attrNameLst>
                                      </p:cBhvr>
                                      <p:rCtr x="6081" y="-185"/>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37" grpId="0"/>
      <p:bldP spid="42"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CC7E7C-313B-4C86-86F9-DB816373E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992" y="2699804"/>
            <a:ext cx="2025556" cy="590382"/>
          </a:xfrm>
          <a:prstGeom prst="rect">
            <a:avLst/>
          </a:prstGeom>
        </p:spPr>
      </p:pic>
      <p:pic>
        <p:nvPicPr>
          <p:cNvPr id="89" name="图形 88">
            <a:extLst>
              <a:ext uri="{FF2B5EF4-FFF2-40B4-BE49-F238E27FC236}">
                <a16:creationId xmlns:a16="http://schemas.microsoft.com/office/drawing/2014/main" id="{78805067-CAD8-4D46-AEBF-B78A317078DA}"/>
              </a:ext>
            </a:extLst>
          </p:cNvPr>
          <p:cNvPicPr>
            <a:picLocks noChangeAspect="1"/>
          </p:cNvPicPr>
          <p:nvPr/>
        </p:nvPicPr>
        <p:blipFill>
          <a:blip r:embed="rId5">
            <a:biLevel thresh="75000"/>
            <a:extLst>
              <a:ext uri="{96DAC541-7B7A-43D3-8B79-37D633B846F1}">
                <asvg:svgBlip xmlns:asvg="http://schemas.microsoft.com/office/drawing/2016/SVG/main" r:embed="rId6"/>
              </a:ext>
            </a:extLst>
          </a:blip>
          <a:stretch>
            <a:fillRect/>
          </a:stretch>
        </p:blipFill>
        <p:spPr>
          <a:xfrm>
            <a:off x="7265932" y="3311090"/>
            <a:ext cx="674803" cy="674803"/>
          </a:xfrm>
          <a:prstGeom prst="rect">
            <a:avLst/>
          </a:prstGeom>
        </p:spPr>
      </p:pic>
      <p:pic>
        <p:nvPicPr>
          <p:cNvPr id="119" name="图片 118">
            <a:extLst>
              <a:ext uri="{FF2B5EF4-FFF2-40B4-BE49-F238E27FC236}">
                <a16:creationId xmlns:a16="http://schemas.microsoft.com/office/drawing/2014/main" id="{4DCCEAF6-4FF5-4778-BF5F-D5CFA89976EF}"/>
              </a:ext>
            </a:extLst>
          </p:cNvPr>
          <p:cNvPicPr>
            <a:picLocks noChangeAspect="1"/>
          </p:cNvPicPr>
          <p:nvPr/>
        </p:nvPicPr>
        <p:blipFill>
          <a:blip r:embed="rId7"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2957025" y="3238500"/>
            <a:ext cx="495787" cy="722523"/>
          </a:xfrm>
          <a:prstGeom prst="rect">
            <a:avLst/>
          </a:prstGeom>
        </p:spPr>
      </p:pic>
      <p:cxnSp>
        <p:nvCxnSpPr>
          <p:cNvPr id="7" name="直接箭头连接符 6"/>
          <p:cNvCxnSpPr/>
          <p:nvPr/>
        </p:nvCxnSpPr>
        <p:spPr>
          <a:xfrm>
            <a:off x="674370" y="2542899"/>
            <a:ext cx="9902190" cy="7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738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117691" y="2150153"/>
            <a:ext cx="12141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time</a:t>
            </a:r>
            <a:endParaRPr kumimoji="0" lang="zh-CN" altLang="en-US"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cxnSp>
        <p:nvCxnSpPr>
          <p:cNvPr id="30" name="直接连接符 29"/>
          <p:cNvCxnSpPr/>
          <p:nvPr/>
        </p:nvCxnSpPr>
        <p:spPr>
          <a:xfrm>
            <a:off x="34625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473284" y="2465165"/>
            <a:ext cx="1476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212877" y="1772292"/>
            <a:ext cx="20962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Transmission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1</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9" name="直接连接符 38"/>
          <p:cNvCxnSpPr/>
          <p:nvPr/>
        </p:nvCxnSpPr>
        <p:spPr>
          <a:xfrm>
            <a:off x="854633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38428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395044" y="2465165"/>
            <a:ext cx="1152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198838" y="1786257"/>
            <a:ext cx="20962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Travel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43" name="直接箭头连接符 42"/>
          <p:cNvCxnSpPr/>
          <p:nvPr/>
        </p:nvCxnSpPr>
        <p:spPr>
          <a:xfrm>
            <a:off x="4991100" y="2465165"/>
            <a:ext cx="2361268" cy="1683"/>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129615" y="1800197"/>
            <a:ext cx="20962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Reception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3</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组合 1"/>
          <p:cNvGrpSpPr/>
          <p:nvPr/>
        </p:nvGrpSpPr>
        <p:grpSpPr>
          <a:xfrm>
            <a:off x="2949988" y="2976575"/>
            <a:ext cx="670560" cy="993004"/>
            <a:chOff x="2949988" y="2976575"/>
            <a:chExt cx="670560" cy="993004"/>
          </a:xfrm>
        </p:grpSpPr>
        <p:grpSp>
          <p:nvGrpSpPr>
            <p:cNvPr id="67" name="组合 66">
              <a:extLst>
                <a:ext uri="{FF2B5EF4-FFF2-40B4-BE49-F238E27FC236}">
                  <a16:creationId xmlns:a16="http://schemas.microsoft.com/office/drawing/2014/main" id="{9219F309-9833-472A-B3A2-C2A1DFB8B9C4}"/>
                </a:ext>
              </a:extLst>
            </p:cNvPr>
            <p:cNvGrpSpPr/>
            <p:nvPr/>
          </p:nvGrpSpPr>
          <p:grpSpPr>
            <a:xfrm rot="10800000">
              <a:off x="2994436" y="2976575"/>
              <a:ext cx="626112" cy="739050"/>
              <a:chOff x="5884180" y="3802973"/>
              <a:chExt cx="972000" cy="468000"/>
            </a:xfrm>
          </p:grpSpPr>
          <p:sp>
            <p:nvSpPr>
              <p:cNvPr id="68" name="弧形 67">
                <a:extLst>
                  <a:ext uri="{FF2B5EF4-FFF2-40B4-BE49-F238E27FC236}">
                    <a16:creationId xmlns:a16="http://schemas.microsoft.com/office/drawing/2014/main" id="{B7A1F7A4-FFB0-442A-8937-CD6392808D9B}"/>
                  </a:ext>
                </a:extLst>
              </p:cNvPr>
              <p:cNvSpPr>
                <a:spLocks noChangeAspect="1"/>
              </p:cNvSpPr>
              <p:nvPr/>
            </p:nvSpPr>
            <p:spPr>
              <a:xfrm rot="10800000">
                <a:off x="6084919" y="3899625"/>
                <a:ext cx="570522" cy="27469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69" name="弧形 68">
                <a:extLst>
                  <a:ext uri="{FF2B5EF4-FFF2-40B4-BE49-F238E27FC236}">
                    <a16:creationId xmlns:a16="http://schemas.microsoft.com/office/drawing/2014/main" id="{B5B9D911-5979-4EBF-A21D-139D40BAFEA7}"/>
                  </a:ext>
                </a:extLst>
              </p:cNvPr>
              <p:cNvSpPr>
                <a:spLocks noChangeAspect="1"/>
              </p:cNvSpPr>
              <p:nvPr/>
            </p:nvSpPr>
            <p:spPr>
              <a:xfrm rot="10800000">
                <a:off x="5979267" y="3845741"/>
                <a:ext cx="781826" cy="37643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70" name="弧形 69">
                <a:extLst>
                  <a:ext uri="{FF2B5EF4-FFF2-40B4-BE49-F238E27FC236}">
                    <a16:creationId xmlns:a16="http://schemas.microsoft.com/office/drawing/2014/main" id="{6B6E92FC-5F58-4B7B-9A26-FE16F7F1D962}"/>
                  </a:ext>
                </a:extLst>
              </p:cNvPr>
              <p:cNvSpPr>
                <a:spLocks noChangeAspect="1"/>
              </p:cNvSpPr>
              <p:nvPr/>
            </p:nvSpPr>
            <p:spPr>
              <a:xfrm rot="10800000">
                <a:off x="5884180" y="3802973"/>
                <a:ext cx="972000" cy="468000"/>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grpSp>
        <p:pic>
          <p:nvPicPr>
            <p:cNvPr id="25" name="图片 24">
              <a:extLst>
                <a:ext uri="{FF2B5EF4-FFF2-40B4-BE49-F238E27FC236}">
                  <a16:creationId xmlns:a16="http://schemas.microsoft.com/office/drawing/2014/main" id="{4DCCEAF6-4FF5-4778-BF5F-D5CFA89976EF}"/>
                </a:ext>
              </a:extLst>
            </p:cNvPr>
            <p:cNvPicPr>
              <a:picLocks noChangeAspect="1"/>
            </p:cNvPicPr>
            <p:nvPr/>
          </p:nvPicPr>
          <p:blipFill>
            <a:blip r:embed="rId7" cstate="hqprint">
              <a:biLevel thresh="50000"/>
              <a:extLst>
                <a:ext uri="{28A0092B-C50C-407E-A947-70E740481C1C}">
                  <a14:useLocalDpi xmlns:a14="http://schemas.microsoft.com/office/drawing/2010/main" val="0"/>
                </a:ext>
              </a:extLst>
            </a:blip>
            <a:stretch>
              <a:fillRect/>
            </a:stretch>
          </p:blipFill>
          <p:spPr>
            <a:xfrm flipH="1">
              <a:off x="2949988" y="3247056"/>
              <a:ext cx="495787" cy="722523"/>
            </a:xfrm>
            <a:prstGeom prst="rect">
              <a:avLst/>
            </a:prstGeom>
          </p:spPr>
        </p:pic>
      </p:grpSp>
      <p:sp>
        <p:nvSpPr>
          <p:cNvPr id="32" name="文本框 31">
            <a:extLst>
              <a:ext uri="{FF2B5EF4-FFF2-40B4-BE49-F238E27FC236}">
                <a16:creationId xmlns:a16="http://schemas.microsoft.com/office/drawing/2014/main" id="{5612B71E-5E30-4EF3-B537-ED512F812C8A}"/>
              </a:ext>
            </a:extLst>
          </p:cNvPr>
          <p:cNvSpPr txBox="1"/>
          <p:nvPr/>
        </p:nvSpPr>
        <p:spPr>
          <a:xfrm>
            <a:off x="2914939" y="4567070"/>
            <a:ext cx="78534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Estimated Moving distance: </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 c(</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1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3</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3" name="文本框 32">
            <a:extLst>
              <a:ext uri="{FF2B5EF4-FFF2-40B4-BE49-F238E27FC236}">
                <a16:creationId xmlns:a16="http://schemas.microsoft.com/office/drawing/2014/main" id="{5612B71E-5E30-4EF3-B537-ED512F812C8A}"/>
              </a:ext>
            </a:extLst>
          </p:cNvPr>
          <p:cNvSpPr txBox="1"/>
          <p:nvPr/>
        </p:nvSpPr>
        <p:spPr>
          <a:xfrm>
            <a:off x="2132504" y="5105534"/>
            <a:ext cx="82289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Note: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c</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is the speed at which sound signals travel through the air.</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34" name="组合 33">
            <a:extLst>
              <a:ext uri="{FF2B5EF4-FFF2-40B4-BE49-F238E27FC236}">
                <a16:creationId xmlns:a16="http://schemas.microsoft.com/office/drawing/2014/main" id="{790DC503-2ED4-48E9-8CC4-A567C60F2953}"/>
              </a:ext>
            </a:extLst>
          </p:cNvPr>
          <p:cNvGrpSpPr/>
          <p:nvPr/>
        </p:nvGrpSpPr>
        <p:grpSpPr>
          <a:xfrm>
            <a:off x="3186154" y="4005038"/>
            <a:ext cx="360000" cy="151596"/>
            <a:chOff x="4303395" y="4729892"/>
            <a:chExt cx="242358" cy="74080"/>
          </a:xfrm>
        </p:grpSpPr>
        <p:cxnSp>
          <p:nvCxnSpPr>
            <p:cNvPr id="35" name="直接箭头连接符 34">
              <a:extLst>
                <a:ext uri="{FF2B5EF4-FFF2-40B4-BE49-F238E27FC236}">
                  <a16:creationId xmlns:a16="http://schemas.microsoft.com/office/drawing/2014/main" id="{B17586E1-4926-4C9A-9B08-8A5166B4DCC1}"/>
                </a:ext>
              </a:extLst>
            </p:cNvPr>
            <p:cNvCxnSpPr>
              <a:cxnSpLocks/>
            </p:cNvCxnSpPr>
            <p:nvPr/>
          </p:nvCxnSpPr>
          <p:spPr>
            <a:xfrm>
              <a:off x="4307290" y="4765694"/>
              <a:ext cx="238463" cy="5843"/>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F158434-5CD0-4D1A-93C1-E7B518060767}"/>
                </a:ext>
              </a:extLst>
            </p:cNvPr>
            <p:cNvCxnSpPr/>
            <p:nvPr/>
          </p:nvCxnSpPr>
          <p:spPr>
            <a:xfrm>
              <a:off x="4303395" y="4729892"/>
              <a:ext cx="0" cy="7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81ABA17-3DE0-4E57-A056-ADABC2E8A6D1}"/>
                </a:ext>
              </a:extLst>
            </p:cNvPr>
            <p:cNvCxnSpPr/>
            <p:nvPr/>
          </p:nvCxnSpPr>
          <p:spPr>
            <a:xfrm>
              <a:off x="4545753" y="4731972"/>
              <a:ext cx="0" cy="7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3122335" y="3876526"/>
            <a:ext cx="6261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40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40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占位符 4"/>
          <p:cNvSpPr>
            <a:spLocks noGrp="1"/>
          </p:cNvSpPr>
          <p:nvPr>
            <p:ph type="body" sz="quarter" idx="14"/>
          </p:nvPr>
        </p:nvSpPr>
        <p:spPr/>
        <p:txBody>
          <a:bodyPr>
            <a:normAutofit lnSpcReduction="10000"/>
          </a:bodyPr>
          <a:lstStyle/>
          <a:p>
            <a:pPr lvl="0"/>
            <a:r>
              <a:rPr lang="en-US" altLang="zh-CN" dirty="0">
                <a:solidFill>
                  <a:prstClr val="black"/>
                </a:solidFill>
                <a:ea typeface="等线" panose="02010600030101010101" pitchFamily="2" charset="-122"/>
              </a:rPr>
              <a:t>Principle of distance measurement</a:t>
            </a:r>
          </a:p>
        </p:txBody>
      </p:sp>
    </p:spTree>
    <p:custDataLst>
      <p:tags r:id="rId1"/>
    </p:custDataLst>
    <p:extLst>
      <p:ext uri="{BB962C8B-B14F-4D97-AF65-F5344CB8AC3E}">
        <p14:creationId xmlns:p14="http://schemas.microsoft.com/office/powerpoint/2010/main" val="21139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75000" y="100000"/>
                                    </p:animScale>
                                  </p:childTnLst>
                                </p:cTn>
                              </p:par>
                              <p:par>
                                <p:cTn id="7" presetID="63" presetClass="path" presetSubtype="0" accel="50000" decel="50000" fill="hold" nodeType="withEffect">
                                  <p:stCondLst>
                                    <p:cond delay="0"/>
                                  </p:stCondLst>
                                  <p:childTnLst>
                                    <p:animMotion origin="layout" path="M -2.29167E-6 4.44444E-6 L 0.13841 0.00069 " pathEditMode="relative" rAng="0" ptsTypes="AA">
                                      <p:cBhvr>
                                        <p:cTn id="8" dur="1000" fill="hold"/>
                                        <p:tgtEl>
                                          <p:spTgt spid="4"/>
                                        </p:tgtEl>
                                        <p:attrNameLst>
                                          <p:attrName>ppt_x</p:attrName>
                                          <p:attrName>ppt_y</p:attrName>
                                        </p:attrNameLst>
                                      </p:cBhvr>
                                      <p:rCtr x="6914" y="23"/>
                                    </p:animMotion>
                                  </p:childTnLst>
                                </p:cTn>
                              </p:par>
                              <p:par>
                                <p:cTn id="9" presetID="63" presetClass="path" presetSubtype="0" accel="50000" decel="50000" fill="hold" nodeType="withEffect">
                                  <p:stCondLst>
                                    <p:cond delay="0"/>
                                  </p:stCondLst>
                                  <p:childTnLst>
                                    <p:animMotion origin="layout" path="M -0.00039 -0.00023 L 0.0306 -1.48148E-6 " pathEditMode="relative" rAng="0" ptsTypes="AA">
                                      <p:cBhvr>
                                        <p:cTn id="10" dur="1000" fill="hold"/>
                                        <p:tgtEl>
                                          <p:spTgt spid="2"/>
                                        </p:tgtEl>
                                        <p:attrNameLst>
                                          <p:attrName>ppt_x</p:attrName>
                                          <p:attrName>ppt_y</p:attrName>
                                        </p:attrNameLst>
                                      </p:cBhvr>
                                      <p:rCtr x="1549"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13842 0.00069 L 0.33959 0.00231 " pathEditMode="relative" rAng="0" ptsTypes="AA">
                                      <p:cBhvr>
                                        <p:cTn id="28" dur="1000" fill="hold"/>
                                        <p:tgtEl>
                                          <p:spTgt spid="4"/>
                                        </p:tgtEl>
                                        <p:attrNameLst>
                                          <p:attrName>ppt_x</p:attrName>
                                          <p:attrName>ppt_y</p:attrName>
                                        </p:attrNameLst>
                                      </p:cBhvr>
                                      <p:rCtr x="10299" y="-718"/>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33959 0.00231 L 0.43985 0.00092 " pathEditMode="relative" rAng="0" ptsTypes="AA">
                                      <p:cBhvr>
                                        <p:cTn id="48" dur="1000" fill="hold"/>
                                        <p:tgtEl>
                                          <p:spTgt spid="4"/>
                                        </p:tgtEl>
                                        <p:attrNameLst>
                                          <p:attrName>ppt_x</p:attrName>
                                          <p:attrName>ppt_y</p:attrName>
                                        </p:attrNameLst>
                                      </p:cBhvr>
                                      <p:rCtr x="5013" y="-69"/>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P spid="44" grpId="0"/>
      <p:bldP spid="32" grpId="0"/>
      <p:bldP spid="33"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CC7E7C-313B-4C86-86F9-DB816373E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05" y="2742061"/>
            <a:ext cx="2040983" cy="571641"/>
          </a:xfrm>
          <a:prstGeom prst="rect">
            <a:avLst/>
          </a:prstGeom>
        </p:spPr>
      </p:pic>
      <p:pic>
        <p:nvPicPr>
          <p:cNvPr id="89" name="图形 88">
            <a:extLst>
              <a:ext uri="{FF2B5EF4-FFF2-40B4-BE49-F238E27FC236}">
                <a16:creationId xmlns:a16="http://schemas.microsoft.com/office/drawing/2014/main" id="{78805067-CAD8-4D46-AEBF-B78A317078DA}"/>
              </a:ext>
            </a:extLst>
          </p:cNvPr>
          <p:cNvPicPr>
            <a:picLocks noChangeAspect="1"/>
          </p:cNvPicPr>
          <p:nvPr/>
        </p:nvPicPr>
        <p:blipFill>
          <a:blip r:embed="rId4">
            <a:biLevel thresh="75000"/>
            <a:extLst>
              <a:ext uri="{96DAC541-7B7A-43D3-8B79-37D633B846F1}">
                <asvg:svgBlip xmlns:asvg="http://schemas.microsoft.com/office/drawing/2016/SVG/main" r:embed="rId5"/>
              </a:ext>
            </a:extLst>
          </a:blip>
          <a:stretch>
            <a:fillRect/>
          </a:stretch>
        </p:blipFill>
        <p:spPr>
          <a:xfrm>
            <a:off x="7265932" y="3311090"/>
            <a:ext cx="674803" cy="674803"/>
          </a:xfrm>
          <a:prstGeom prst="rect">
            <a:avLst/>
          </a:prstGeom>
        </p:spPr>
      </p:pic>
      <p:pic>
        <p:nvPicPr>
          <p:cNvPr id="119" name="图片 118">
            <a:extLst>
              <a:ext uri="{FF2B5EF4-FFF2-40B4-BE49-F238E27FC236}">
                <a16:creationId xmlns:a16="http://schemas.microsoft.com/office/drawing/2014/main" id="{4DCCEAF6-4FF5-4778-BF5F-D5CFA89976EF}"/>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2957025" y="3253740"/>
            <a:ext cx="495787" cy="722523"/>
          </a:xfrm>
          <a:prstGeom prst="rect">
            <a:avLst/>
          </a:prstGeom>
        </p:spPr>
      </p:pic>
      <p:cxnSp>
        <p:nvCxnSpPr>
          <p:cNvPr id="7" name="直接箭头连接符 6"/>
          <p:cNvCxnSpPr/>
          <p:nvPr/>
        </p:nvCxnSpPr>
        <p:spPr>
          <a:xfrm>
            <a:off x="674370" y="2542899"/>
            <a:ext cx="9902190" cy="7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096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086830" y="2150153"/>
            <a:ext cx="12141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time</a:t>
            </a:r>
            <a:endParaRPr kumimoji="0" lang="zh-CN" altLang="en-US"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cxnSp>
        <p:nvCxnSpPr>
          <p:cNvPr id="30" name="直接连接符 29"/>
          <p:cNvCxnSpPr/>
          <p:nvPr/>
        </p:nvCxnSpPr>
        <p:spPr>
          <a:xfrm>
            <a:off x="34625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473284" y="2465165"/>
            <a:ext cx="1476000" cy="0"/>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138482" y="1802881"/>
            <a:ext cx="20962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Transmission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1</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9" name="直接连接符 38"/>
          <p:cNvCxnSpPr/>
          <p:nvPr/>
        </p:nvCxnSpPr>
        <p:spPr>
          <a:xfrm>
            <a:off x="938072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460488" y="2446528"/>
            <a:ext cx="762" cy="96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7475220" y="2457545"/>
            <a:ext cx="1872000" cy="4882"/>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281227" y="1827598"/>
            <a:ext cx="20962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Travel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43" name="直接箭头连接符 42"/>
          <p:cNvCxnSpPr/>
          <p:nvPr/>
        </p:nvCxnSpPr>
        <p:spPr>
          <a:xfrm>
            <a:off x="4959278" y="2465165"/>
            <a:ext cx="2487240" cy="1539"/>
          </a:xfrm>
          <a:prstGeom prst="straightConnector1">
            <a:avLst/>
          </a:prstGeom>
          <a:ln>
            <a:solidFill>
              <a:schemeClr val="tx1"/>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530607" y="1820373"/>
            <a:ext cx="1809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Reception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Δ</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altLang="zh-CN"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3</a:t>
            </a:r>
            <a:endParaRPr kumimoji="0" lang="zh-CN" altLang="en-US" sz="1800" b="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组合 1"/>
          <p:cNvGrpSpPr/>
          <p:nvPr/>
        </p:nvGrpSpPr>
        <p:grpSpPr>
          <a:xfrm>
            <a:off x="2958548" y="2983822"/>
            <a:ext cx="670560" cy="1003164"/>
            <a:chOff x="2949988" y="2976575"/>
            <a:chExt cx="670560" cy="1003164"/>
          </a:xfrm>
        </p:grpSpPr>
        <p:grpSp>
          <p:nvGrpSpPr>
            <p:cNvPr id="67" name="组合 66">
              <a:extLst>
                <a:ext uri="{FF2B5EF4-FFF2-40B4-BE49-F238E27FC236}">
                  <a16:creationId xmlns:a16="http://schemas.microsoft.com/office/drawing/2014/main" id="{9219F309-9833-472A-B3A2-C2A1DFB8B9C4}"/>
                </a:ext>
              </a:extLst>
            </p:cNvPr>
            <p:cNvGrpSpPr/>
            <p:nvPr/>
          </p:nvGrpSpPr>
          <p:grpSpPr>
            <a:xfrm rot="10800000">
              <a:off x="2994436" y="2976575"/>
              <a:ext cx="626112" cy="739050"/>
              <a:chOff x="5884180" y="3802973"/>
              <a:chExt cx="972000" cy="468000"/>
            </a:xfrm>
          </p:grpSpPr>
          <p:sp>
            <p:nvSpPr>
              <p:cNvPr id="68" name="弧形 67">
                <a:extLst>
                  <a:ext uri="{FF2B5EF4-FFF2-40B4-BE49-F238E27FC236}">
                    <a16:creationId xmlns:a16="http://schemas.microsoft.com/office/drawing/2014/main" id="{B7A1F7A4-FFB0-442A-8937-CD6392808D9B}"/>
                  </a:ext>
                </a:extLst>
              </p:cNvPr>
              <p:cNvSpPr>
                <a:spLocks noChangeAspect="1"/>
              </p:cNvSpPr>
              <p:nvPr/>
            </p:nvSpPr>
            <p:spPr>
              <a:xfrm rot="10800000">
                <a:off x="6084919" y="3899625"/>
                <a:ext cx="570522" cy="27469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69" name="弧形 68">
                <a:extLst>
                  <a:ext uri="{FF2B5EF4-FFF2-40B4-BE49-F238E27FC236}">
                    <a16:creationId xmlns:a16="http://schemas.microsoft.com/office/drawing/2014/main" id="{B5B9D911-5979-4EBF-A21D-139D40BAFEA7}"/>
                  </a:ext>
                </a:extLst>
              </p:cNvPr>
              <p:cNvSpPr>
                <a:spLocks noChangeAspect="1"/>
              </p:cNvSpPr>
              <p:nvPr/>
            </p:nvSpPr>
            <p:spPr>
              <a:xfrm rot="10800000">
                <a:off x="5979267" y="3845741"/>
                <a:ext cx="781826" cy="37643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70" name="弧形 69">
                <a:extLst>
                  <a:ext uri="{FF2B5EF4-FFF2-40B4-BE49-F238E27FC236}">
                    <a16:creationId xmlns:a16="http://schemas.microsoft.com/office/drawing/2014/main" id="{6B6E92FC-5F58-4B7B-9A26-FE16F7F1D962}"/>
                  </a:ext>
                </a:extLst>
              </p:cNvPr>
              <p:cNvSpPr>
                <a:spLocks noChangeAspect="1"/>
              </p:cNvSpPr>
              <p:nvPr/>
            </p:nvSpPr>
            <p:spPr>
              <a:xfrm rot="10800000">
                <a:off x="5884180" y="3802973"/>
                <a:ext cx="972000" cy="468000"/>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grpSp>
        <p:pic>
          <p:nvPicPr>
            <p:cNvPr id="25" name="图片 24">
              <a:extLst>
                <a:ext uri="{FF2B5EF4-FFF2-40B4-BE49-F238E27FC236}">
                  <a16:creationId xmlns:a16="http://schemas.microsoft.com/office/drawing/2014/main" id="{4DCCEAF6-4FF5-4778-BF5F-D5CFA89976EF}"/>
                </a:ext>
              </a:extLst>
            </p:cNvPr>
            <p:cNvPicPr>
              <a:picLocks noChangeAspect="1"/>
            </p:cNvPicPr>
            <p:nvPr/>
          </p:nvPicPr>
          <p:blipFill>
            <a:blip r:embed="rId6" cstate="hqprint">
              <a:biLevel thresh="50000"/>
              <a:extLst>
                <a:ext uri="{28A0092B-C50C-407E-A947-70E740481C1C}">
                  <a14:useLocalDpi xmlns:a14="http://schemas.microsoft.com/office/drawing/2010/main" val="0"/>
                </a:ext>
              </a:extLst>
            </a:blip>
            <a:stretch>
              <a:fillRect/>
            </a:stretch>
          </p:blipFill>
          <p:spPr>
            <a:xfrm flipH="1">
              <a:off x="2949988" y="3257216"/>
              <a:ext cx="495787" cy="722523"/>
            </a:xfrm>
            <a:prstGeom prst="rect">
              <a:avLst/>
            </a:prstGeom>
          </p:spPr>
        </p:pic>
      </p:grpSp>
      <p:sp>
        <p:nvSpPr>
          <p:cNvPr id="32" name="文本框 31">
            <a:extLst>
              <a:ext uri="{FF2B5EF4-FFF2-40B4-BE49-F238E27FC236}">
                <a16:creationId xmlns:a16="http://schemas.microsoft.com/office/drawing/2014/main" id="{5612B71E-5E30-4EF3-B537-ED512F812C8A}"/>
              </a:ext>
            </a:extLst>
          </p:cNvPr>
          <p:cNvSpPr txBox="1"/>
          <p:nvPr/>
        </p:nvSpPr>
        <p:spPr>
          <a:xfrm>
            <a:off x="2812525" y="4567070"/>
            <a:ext cx="80204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Estimated Moving distance: </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 c(</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3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l-GR"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t</a:t>
            </a:r>
            <a:r>
              <a:rPr kumimoji="0" lang="en-US" altLang="zh-CN" sz="28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1</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3" name="文本框 32">
            <a:extLst>
              <a:ext uri="{FF2B5EF4-FFF2-40B4-BE49-F238E27FC236}">
                <a16:creationId xmlns:a16="http://schemas.microsoft.com/office/drawing/2014/main" id="{5612B71E-5E30-4EF3-B537-ED512F812C8A}"/>
              </a:ext>
            </a:extLst>
          </p:cNvPr>
          <p:cNvSpPr txBox="1"/>
          <p:nvPr/>
        </p:nvSpPr>
        <p:spPr>
          <a:xfrm>
            <a:off x="1960396" y="5166485"/>
            <a:ext cx="84414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Note: </a:t>
            </a: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c</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is the speed at which sound signals travel through the air.</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34" name="组合 33">
            <a:extLst>
              <a:ext uri="{FF2B5EF4-FFF2-40B4-BE49-F238E27FC236}">
                <a16:creationId xmlns:a16="http://schemas.microsoft.com/office/drawing/2014/main" id="{790DC503-2ED4-48E9-8CC4-A567C60F2953}"/>
              </a:ext>
            </a:extLst>
          </p:cNvPr>
          <p:cNvGrpSpPr/>
          <p:nvPr/>
        </p:nvGrpSpPr>
        <p:grpSpPr>
          <a:xfrm>
            <a:off x="2787307" y="4025266"/>
            <a:ext cx="395319" cy="150330"/>
            <a:chOff x="4368330" y="4739820"/>
            <a:chExt cx="177423" cy="73462"/>
          </a:xfrm>
        </p:grpSpPr>
        <p:cxnSp>
          <p:nvCxnSpPr>
            <p:cNvPr id="35" name="直接箭头连接符 34">
              <a:extLst>
                <a:ext uri="{FF2B5EF4-FFF2-40B4-BE49-F238E27FC236}">
                  <a16:creationId xmlns:a16="http://schemas.microsoft.com/office/drawing/2014/main" id="{B17586E1-4926-4C9A-9B08-8A5166B4DCC1}"/>
                </a:ext>
              </a:extLst>
            </p:cNvPr>
            <p:cNvCxnSpPr>
              <a:cxnSpLocks/>
            </p:cNvCxnSpPr>
            <p:nvPr/>
          </p:nvCxnSpPr>
          <p:spPr>
            <a:xfrm>
              <a:off x="4372113" y="4773197"/>
              <a:ext cx="161572" cy="3409"/>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F158434-5CD0-4D1A-93C1-E7B518060767}"/>
                </a:ext>
              </a:extLst>
            </p:cNvPr>
            <p:cNvCxnSpPr/>
            <p:nvPr/>
          </p:nvCxnSpPr>
          <p:spPr>
            <a:xfrm>
              <a:off x="4368330" y="4739820"/>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81ABA17-3DE0-4E57-A056-ADABC2E8A6D1}"/>
                </a:ext>
              </a:extLst>
            </p:cNvPr>
            <p:cNvCxnSpPr/>
            <p:nvPr/>
          </p:nvCxnSpPr>
          <p:spPr>
            <a:xfrm>
              <a:off x="4545753" y="4741282"/>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2709673" y="4118553"/>
            <a:ext cx="735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20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20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占位符 4"/>
          <p:cNvSpPr>
            <a:spLocks noGrp="1"/>
          </p:cNvSpPr>
          <p:nvPr>
            <p:ph type="body" sz="quarter" idx="14"/>
          </p:nvPr>
        </p:nvSpPr>
        <p:spPr/>
        <p:txBody>
          <a:bodyPr>
            <a:normAutofit lnSpcReduction="10000"/>
          </a:bodyPr>
          <a:lstStyle/>
          <a:p>
            <a:pPr lvl="0"/>
            <a:r>
              <a:rPr lang="en-US" altLang="zh-CN" dirty="0">
                <a:solidFill>
                  <a:prstClr val="black"/>
                </a:solidFill>
                <a:ea typeface="等线" panose="02010600030101010101" pitchFamily="2" charset="-122"/>
              </a:rPr>
              <a:t>Principle of distance measurement</a:t>
            </a:r>
          </a:p>
        </p:txBody>
      </p:sp>
    </p:spTree>
    <p:extLst>
      <p:ext uri="{BB962C8B-B14F-4D97-AF65-F5344CB8AC3E}">
        <p14:creationId xmlns:p14="http://schemas.microsoft.com/office/powerpoint/2010/main" val="24551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125000" y="100000"/>
                                    </p:animScale>
                                  </p:childTnLst>
                                </p:cTn>
                              </p:par>
                              <p:par>
                                <p:cTn id="7" presetID="63" presetClass="path" presetSubtype="0" accel="50000" decel="50000" fill="hold" nodeType="withEffect">
                                  <p:stCondLst>
                                    <p:cond delay="0"/>
                                  </p:stCondLst>
                                  <p:childTnLst>
                                    <p:animMotion origin="layout" path="M -0.00078 0.00046 L -0.03151 -0.00208 " pathEditMode="relative" rAng="0" ptsTypes="AA">
                                      <p:cBhvr>
                                        <p:cTn id="8" dur="1000" fill="hold"/>
                                        <p:tgtEl>
                                          <p:spTgt spid="2"/>
                                        </p:tgtEl>
                                        <p:attrNameLst>
                                          <p:attrName>ppt_x</p:attrName>
                                          <p:attrName>ppt_y</p:attrName>
                                        </p:attrNameLst>
                                      </p:cBhvr>
                                      <p:rCtr x="-1536" y="-139"/>
                                    </p:animMotion>
                                  </p:childTnLst>
                                </p:cTn>
                              </p:par>
                              <p:par>
                                <p:cTn id="9" presetID="63" presetClass="path" presetSubtype="0" accel="50000" decel="50000" fill="hold" nodeType="withEffect">
                                  <p:stCondLst>
                                    <p:cond delay="0"/>
                                  </p:stCondLst>
                                  <p:childTnLst>
                                    <p:animMotion origin="layout" path="M 2.77556E-17 4.81481E-6 L 0.10938 0.00439 " pathEditMode="relative" rAng="0" ptsTypes="AA">
                                      <p:cBhvr>
                                        <p:cTn id="10" dur="1000" fill="hold"/>
                                        <p:tgtEl>
                                          <p:spTgt spid="4"/>
                                        </p:tgtEl>
                                        <p:attrNameLst>
                                          <p:attrName>ppt_x</p:attrName>
                                          <p:attrName>ppt_y</p:attrName>
                                        </p:attrNameLst>
                                      </p:cBhvr>
                                      <p:rCtr x="5469" y="208"/>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10938 0.00439 L 0.30833 0.00115 " pathEditMode="relative" rAng="0" ptsTypes="AA">
                                      <p:cBhvr>
                                        <p:cTn id="28" dur="1000" fill="hold"/>
                                        <p:tgtEl>
                                          <p:spTgt spid="4"/>
                                        </p:tgtEl>
                                        <p:attrNameLst>
                                          <p:attrName>ppt_x</p:attrName>
                                          <p:attrName>ppt_y</p:attrName>
                                        </p:attrNameLst>
                                      </p:cBhvr>
                                      <p:rCtr x="9948" y="-162"/>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30833 0.00115 L 0.47396 0.00115 " pathEditMode="relative" rAng="0" ptsTypes="AA">
                                      <p:cBhvr>
                                        <p:cTn id="48" dur="1000" fill="hold"/>
                                        <p:tgtEl>
                                          <p:spTgt spid="4"/>
                                        </p:tgtEl>
                                        <p:attrNameLst>
                                          <p:attrName>ppt_x</p:attrName>
                                          <p:attrName>ppt_y</p:attrName>
                                        </p:attrNameLst>
                                      </p:cBhvr>
                                      <p:rCtr x="8281" y="0"/>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P spid="44" grpId="0"/>
      <p:bldP spid="32" grpId="0"/>
      <p:bldP spid="33"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形 88">
            <a:extLst>
              <a:ext uri="{FF2B5EF4-FFF2-40B4-BE49-F238E27FC236}">
                <a16:creationId xmlns:a16="http://schemas.microsoft.com/office/drawing/2014/main" id="{78805067-CAD8-4D46-AEBF-B78A317078DA}"/>
              </a:ext>
            </a:extLst>
          </p:cNvPr>
          <p:cNvPicPr>
            <a:picLocks noChangeAspect="1"/>
          </p:cNvPicPr>
          <p:nvPr/>
        </p:nvPicPr>
        <p:blipFill>
          <a:blip r:embed="rId3">
            <a:biLevel thresh="75000"/>
            <a:extLst>
              <a:ext uri="{96DAC541-7B7A-43D3-8B79-37D633B846F1}">
                <asvg:svgBlip xmlns:asvg="http://schemas.microsoft.com/office/drawing/2016/SVG/main" r:embed="rId4"/>
              </a:ext>
            </a:extLst>
          </a:blip>
          <a:stretch>
            <a:fillRect/>
          </a:stretch>
        </p:blipFill>
        <p:spPr>
          <a:xfrm>
            <a:off x="7367532" y="2650690"/>
            <a:ext cx="674803" cy="674803"/>
          </a:xfrm>
          <a:prstGeom prst="rect">
            <a:avLst/>
          </a:prstGeom>
        </p:spPr>
      </p:pic>
      <p:cxnSp>
        <p:nvCxnSpPr>
          <p:cNvPr id="7" name="直接箭头连接符 6"/>
          <p:cNvCxnSpPr/>
          <p:nvPr/>
        </p:nvCxnSpPr>
        <p:spPr>
          <a:xfrm>
            <a:off x="775970" y="1543834"/>
            <a:ext cx="9902190" cy="7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205702" y="1219118"/>
            <a:ext cx="12141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rPr>
              <a:t>time</a:t>
            </a:r>
            <a:endParaRPr kumimoji="0" lang="zh-CN" altLang="en-US" sz="2000" b="1" i="0" u="none" strike="noStrike" kern="1200" cap="none" spc="0" normalizeH="0" baseline="0" noProof="0" dirty="0">
              <a:ln>
                <a:noFill/>
              </a:ln>
              <a:solidFill>
                <a:prstClr val="black"/>
              </a:solidFill>
              <a:effectLst/>
              <a:uLnTx/>
              <a:uFillTx/>
              <a:latin typeface="Blackadder ITC" panose="04020505051007020D02" pitchFamily="82" charset="0"/>
              <a:ea typeface="等线" panose="02010600030101010101" pitchFamily="2" charset="-122"/>
              <a:cs typeface="+mn-cs"/>
            </a:endParaRPr>
          </a:p>
        </p:txBody>
      </p:sp>
      <p:pic>
        <p:nvPicPr>
          <p:cNvPr id="49" name="图片 48">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273575" y="5169929"/>
            <a:ext cx="1645440" cy="674095"/>
          </a:xfrm>
          <a:prstGeom prst="rect">
            <a:avLst/>
          </a:prstGeom>
        </p:spPr>
      </p:pic>
      <p:sp>
        <p:nvSpPr>
          <p:cNvPr id="3" name="文本框 2"/>
          <p:cNvSpPr txBox="1"/>
          <p:nvPr/>
        </p:nvSpPr>
        <p:spPr>
          <a:xfrm>
            <a:off x="2225302" y="6046045"/>
            <a:ext cx="17068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CW </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0" name="矩形 49"/>
          <p:cNvSpPr/>
          <p:nvPr/>
        </p:nvSpPr>
        <p:spPr>
          <a:xfrm>
            <a:off x="342654" y="5102798"/>
            <a:ext cx="1473200" cy="83938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2" name="图片 51">
            <a:extLst>
              <a:ext uri="{FF2B5EF4-FFF2-40B4-BE49-F238E27FC236}">
                <a16:creationId xmlns:a16="http://schemas.microsoft.com/office/drawing/2014/main" id="{4DCCEAF6-4FF5-4778-BF5F-D5CFA89976EF}"/>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3058793" y="2634227"/>
            <a:ext cx="495787" cy="722523"/>
          </a:xfrm>
          <a:prstGeom prst="rect">
            <a:avLst/>
          </a:prstGeom>
        </p:spPr>
      </p:pic>
      <p:grpSp>
        <p:nvGrpSpPr>
          <p:cNvPr id="2" name="组合 1"/>
          <p:cNvGrpSpPr/>
          <p:nvPr/>
        </p:nvGrpSpPr>
        <p:grpSpPr>
          <a:xfrm>
            <a:off x="3053469" y="2352453"/>
            <a:ext cx="670560" cy="1003164"/>
            <a:chOff x="2949988" y="2976575"/>
            <a:chExt cx="670560" cy="1003164"/>
          </a:xfrm>
        </p:grpSpPr>
        <p:grpSp>
          <p:nvGrpSpPr>
            <p:cNvPr id="67" name="组合 66">
              <a:extLst>
                <a:ext uri="{FF2B5EF4-FFF2-40B4-BE49-F238E27FC236}">
                  <a16:creationId xmlns:a16="http://schemas.microsoft.com/office/drawing/2014/main" id="{9219F309-9833-472A-B3A2-C2A1DFB8B9C4}"/>
                </a:ext>
              </a:extLst>
            </p:cNvPr>
            <p:cNvGrpSpPr/>
            <p:nvPr/>
          </p:nvGrpSpPr>
          <p:grpSpPr>
            <a:xfrm rot="10800000">
              <a:off x="2994436" y="2976575"/>
              <a:ext cx="626112" cy="739050"/>
              <a:chOff x="5884180" y="3802973"/>
              <a:chExt cx="972000" cy="468000"/>
            </a:xfrm>
          </p:grpSpPr>
          <p:sp>
            <p:nvSpPr>
              <p:cNvPr id="68" name="弧形 67">
                <a:extLst>
                  <a:ext uri="{FF2B5EF4-FFF2-40B4-BE49-F238E27FC236}">
                    <a16:creationId xmlns:a16="http://schemas.microsoft.com/office/drawing/2014/main" id="{B7A1F7A4-FFB0-442A-8937-CD6392808D9B}"/>
                  </a:ext>
                </a:extLst>
              </p:cNvPr>
              <p:cNvSpPr>
                <a:spLocks noChangeAspect="1"/>
              </p:cNvSpPr>
              <p:nvPr/>
            </p:nvSpPr>
            <p:spPr>
              <a:xfrm rot="10800000">
                <a:off x="6084919" y="3899625"/>
                <a:ext cx="570522" cy="27469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69" name="弧形 68">
                <a:extLst>
                  <a:ext uri="{FF2B5EF4-FFF2-40B4-BE49-F238E27FC236}">
                    <a16:creationId xmlns:a16="http://schemas.microsoft.com/office/drawing/2014/main" id="{B5B9D911-5979-4EBF-A21D-139D40BAFEA7}"/>
                  </a:ext>
                </a:extLst>
              </p:cNvPr>
              <p:cNvSpPr>
                <a:spLocks noChangeAspect="1"/>
              </p:cNvSpPr>
              <p:nvPr/>
            </p:nvSpPr>
            <p:spPr>
              <a:xfrm rot="10800000">
                <a:off x="5979267" y="3845741"/>
                <a:ext cx="781826" cy="376435"/>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sp>
            <p:nvSpPr>
              <p:cNvPr id="70" name="弧形 69">
                <a:extLst>
                  <a:ext uri="{FF2B5EF4-FFF2-40B4-BE49-F238E27FC236}">
                    <a16:creationId xmlns:a16="http://schemas.microsoft.com/office/drawing/2014/main" id="{6B6E92FC-5F58-4B7B-9A26-FE16F7F1D962}"/>
                  </a:ext>
                </a:extLst>
              </p:cNvPr>
              <p:cNvSpPr>
                <a:spLocks noChangeAspect="1"/>
              </p:cNvSpPr>
              <p:nvPr/>
            </p:nvSpPr>
            <p:spPr>
              <a:xfrm rot="10800000">
                <a:off x="5884180" y="3802973"/>
                <a:ext cx="972000" cy="468000"/>
              </a:xfrm>
              <a:prstGeom prst="arc">
                <a:avLst>
                  <a:gd name="adj1" fmla="val 20631787"/>
                  <a:gd name="adj2" fmla="val 976608"/>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00"/>
                  </a:solidFill>
                  <a:effectLst/>
                  <a:uLnTx/>
                  <a:uFillTx/>
                  <a:latin typeface="等线" panose="020F0502020204030204"/>
                  <a:ea typeface="等线" panose="02010600030101010101" pitchFamily="2" charset="-122"/>
                  <a:cs typeface="+mn-cs"/>
                </a:endParaRPr>
              </a:p>
            </p:txBody>
          </p:sp>
        </p:grpSp>
        <p:pic>
          <p:nvPicPr>
            <p:cNvPr id="25" name="图片 24">
              <a:extLst>
                <a:ext uri="{FF2B5EF4-FFF2-40B4-BE49-F238E27FC236}">
                  <a16:creationId xmlns:a16="http://schemas.microsoft.com/office/drawing/2014/main" id="{4DCCEAF6-4FF5-4778-BF5F-D5CFA89976EF}"/>
                </a:ext>
              </a:extLst>
            </p:cNvPr>
            <p:cNvPicPr>
              <a:picLocks noChangeAspect="1"/>
            </p:cNvPicPr>
            <p:nvPr/>
          </p:nvPicPr>
          <p:blipFill>
            <a:blip r:embed="rId6" cstate="hqprint">
              <a:biLevel thresh="50000"/>
              <a:extLst>
                <a:ext uri="{28A0092B-C50C-407E-A947-70E740481C1C}">
                  <a14:useLocalDpi xmlns:a14="http://schemas.microsoft.com/office/drawing/2010/main" val="0"/>
                </a:ext>
              </a:extLst>
            </a:blip>
            <a:stretch>
              <a:fillRect/>
            </a:stretch>
          </p:blipFill>
          <p:spPr>
            <a:xfrm flipH="1">
              <a:off x="2949988" y="3257216"/>
              <a:ext cx="495787" cy="722523"/>
            </a:xfrm>
            <a:prstGeom prst="rect">
              <a:avLst/>
            </a:prstGeom>
          </p:spPr>
        </p:pic>
      </p:grpSp>
      <p:grpSp>
        <p:nvGrpSpPr>
          <p:cNvPr id="53" name="组合 52">
            <a:extLst>
              <a:ext uri="{FF2B5EF4-FFF2-40B4-BE49-F238E27FC236}">
                <a16:creationId xmlns:a16="http://schemas.microsoft.com/office/drawing/2014/main" id="{790DC503-2ED4-48E9-8CC4-A567C60F2953}"/>
              </a:ext>
            </a:extLst>
          </p:cNvPr>
          <p:cNvGrpSpPr/>
          <p:nvPr/>
        </p:nvGrpSpPr>
        <p:grpSpPr>
          <a:xfrm>
            <a:off x="2980922" y="3333297"/>
            <a:ext cx="371378" cy="150330"/>
            <a:chOff x="4379074" y="4739820"/>
            <a:chExt cx="166679" cy="73462"/>
          </a:xfrm>
        </p:grpSpPr>
        <p:cxnSp>
          <p:nvCxnSpPr>
            <p:cNvPr id="54" name="直接箭头连接符 53">
              <a:extLst>
                <a:ext uri="{FF2B5EF4-FFF2-40B4-BE49-F238E27FC236}">
                  <a16:creationId xmlns:a16="http://schemas.microsoft.com/office/drawing/2014/main" id="{B17586E1-4926-4C9A-9B08-8A5166B4DCC1}"/>
                </a:ext>
              </a:extLst>
            </p:cNvPr>
            <p:cNvCxnSpPr>
              <a:cxnSpLocks/>
            </p:cNvCxnSpPr>
            <p:nvPr/>
          </p:nvCxnSpPr>
          <p:spPr>
            <a:xfrm>
              <a:off x="4379074" y="4773197"/>
              <a:ext cx="161572" cy="3409"/>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F158434-5CD0-4D1A-93C1-E7B518060767}"/>
                </a:ext>
              </a:extLst>
            </p:cNvPr>
            <p:cNvCxnSpPr/>
            <p:nvPr/>
          </p:nvCxnSpPr>
          <p:spPr>
            <a:xfrm>
              <a:off x="4379091" y="4739820"/>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81ABA17-3DE0-4E57-A056-ADABC2E8A6D1}"/>
                </a:ext>
              </a:extLst>
            </p:cNvPr>
            <p:cNvCxnSpPr/>
            <p:nvPr/>
          </p:nvCxnSpPr>
          <p:spPr>
            <a:xfrm>
              <a:off x="4545753" y="4741282"/>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2973556" y="3280888"/>
            <a:ext cx="6892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16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1</a:t>
            </a:r>
            <a:r>
              <a:rPr kumimoji="0" lang="en-US" altLang="zh-CN"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58" name="图片 57">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1747566" y="5171069"/>
            <a:ext cx="1645440" cy="674095"/>
          </a:xfrm>
          <a:prstGeom prst="rect">
            <a:avLst/>
          </a:prstGeom>
        </p:spPr>
      </p:pic>
      <p:sp>
        <p:nvSpPr>
          <p:cNvPr id="60" name="文本框 59"/>
          <p:cNvSpPr txBox="1"/>
          <p:nvPr/>
        </p:nvSpPr>
        <p:spPr>
          <a:xfrm>
            <a:off x="2511815" y="3264263"/>
            <a:ext cx="780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16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2</a:t>
            </a:r>
            <a:r>
              <a:rPr kumimoji="0" lang="en-US" altLang="zh-CN"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61" name="组合 60">
            <a:extLst>
              <a:ext uri="{FF2B5EF4-FFF2-40B4-BE49-F238E27FC236}">
                <a16:creationId xmlns:a16="http://schemas.microsoft.com/office/drawing/2014/main" id="{790DC503-2ED4-48E9-8CC4-A567C60F2953}"/>
              </a:ext>
            </a:extLst>
          </p:cNvPr>
          <p:cNvGrpSpPr/>
          <p:nvPr/>
        </p:nvGrpSpPr>
        <p:grpSpPr>
          <a:xfrm>
            <a:off x="2504473" y="3325493"/>
            <a:ext cx="472944" cy="150330"/>
            <a:chOff x="4333491" y="4739820"/>
            <a:chExt cx="212262" cy="73462"/>
          </a:xfrm>
        </p:grpSpPr>
        <p:cxnSp>
          <p:nvCxnSpPr>
            <p:cNvPr id="62" name="直接箭头连接符 61">
              <a:extLst>
                <a:ext uri="{FF2B5EF4-FFF2-40B4-BE49-F238E27FC236}">
                  <a16:creationId xmlns:a16="http://schemas.microsoft.com/office/drawing/2014/main" id="{B17586E1-4926-4C9A-9B08-8A5166B4DCC1}"/>
                </a:ext>
              </a:extLst>
            </p:cNvPr>
            <p:cNvCxnSpPr>
              <a:cxnSpLocks/>
            </p:cNvCxnSpPr>
            <p:nvPr/>
          </p:nvCxnSpPr>
          <p:spPr>
            <a:xfrm>
              <a:off x="4337274" y="4773197"/>
              <a:ext cx="193886" cy="3409"/>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FF158434-5CD0-4D1A-93C1-E7B518060767}"/>
                </a:ext>
              </a:extLst>
            </p:cNvPr>
            <p:cNvCxnSpPr/>
            <p:nvPr/>
          </p:nvCxnSpPr>
          <p:spPr>
            <a:xfrm>
              <a:off x="4333491" y="4739820"/>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B81ABA17-3DE0-4E57-A056-ADABC2E8A6D1}"/>
                </a:ext>
              </a:extLst>
            </p:cNvPr>
            <p:cNvCxnSpPr/>
            <p:nvPr/>
          </p:nvCxnSpPr>
          <p:spPr>
            <a:xfrm>
              <a:off x="4545753" y="4741282"/>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grpSp>
      <p:grpSp>
        <p:nvGrpSpPr>
          <p:cNvPr id="65" name="组合 64">
            <a:extLst>
              <a:ext uri="{FF2B5EF4-FFF2-40B4-BE49-F238E27FC236}">
                <a16:creationId xmlns:a16="http://schemas.microsoft.com/office/drawing/2014/main" id="{790DC503-2ED4-48E9-8CC4-A567C60F2953}"/>
              </a:ext>
            </a:extLst>
          </p:cNvPr>
          <p:cNvGrpSpPr/>
          <p:nvPr/>
        </p:nvGrpSpPr>
        <p:grpSpPr>
          <a:xfrm>
            <a:off x="2032033" y="3325493"/>
            <a:ext cx="472944" cy="150330"/>
            <a:chOff x="4333491" y="4739820"/>
            <a:chExt cx="212262" cy="73462"/>
          </a:xfrm>
        </p:grpSpPr>
        <p:cxnSp>
          <p:nvCxnSpPr>
            <p:cNvPr id="66" name="直接箭头连接符 65">
              <a:extLst>
                <a:ext uri="{FF2B5EF4-FFF2-40B4-BE49-F238E27FC236}">
                  <a16:creationId xmlns:a16="http://schemas.microsoft.com/office/drawing/2014/main" id="{B17586E1-4926-4C9A-9B08-8A5166B4DCC1}"/>
                </a:ext>
              </a:extLst>
            </p:cNvPr>
            <p:cNvCxnSpPr>
              <a:cxnSpLocks/>
            </p:cNvCxnSpPr>
            <p:nvPr/>
          </p:nvCxnSpPr>
          <p:spPr>
            <a:xfrm>
              <a:off x="4337274" y="4773197"/>
              <a:ext cx="193886" cy="3409"/>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FF158434-5CD0-4D1A-93C1-E7B518060767}"/>
                </a:ext>
              </a:extLst>
            </p:cNvPr>
            <p:cNvCxnSpPr/>
            <p:nvPr/>
          </p:nvCxnSpPr>
          <p:spPr>
            <a:xfrm>
              <a:off x="4333491" y="4739820"/>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B81ABA17-3DE0-4E57-A056-ADABC2E8A6D1}"/>
                </a:ext>
              </a:extLst>
            </p:cNvPr>
            <p:cNvCxnSpPr/>
            <p:nvPr/>
          </p:nvCxnSpPr>
          <p:spPr>
            <a:xfrm>
              <a:off x="4545753" y="4741282"/>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2031332" y="3245879"/>
            <a:ext cx="780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16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3</a:t>
            </a:r>
            <a:r>
              <a:rPr kumimoji="0" lang="en-US" altLang="zh-CN"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5" name="组合 4"/>
          <p:cNvGrpSpPr/>
          <p:nvPr/>
        </p:nvGrpSpPr>
        <p:grpSpPr>
          <a:xfrm>
            <a:off x="273575" y="5162303"/>
            <a:ext cx="6060677" cy="678284"/>
            <a:chOff x="57921" y="5162303"/>
            <a:chExt cx="6060677" cy="678284"/>
          </a:xfrm>
        </p:grpSpPr>
        <p:grpSp>
          <p:nvGrpSpPr>
            <p:cNvPr id="31" name="组合 30"/>
            <p:cNvGrpSpPr/>
            <p:nvPr/>
          </p:nvGrpSpPr>
          <p:grpSpPr>
            <a:xfrm>
              <a:off x="57921" y="5166492"/>
              <a:ext cx="4592318" cy="674095"/>
              <a:chOff x="881147" y="1515691"/>
              <a:chExt cx="10579331" cy="2228896"/>
            </a:xfrm>
          </p:grpSpPr>
          <p:pic>
            <p:nvPicPr>
              <p:cNvPr id="46" name="图片 45">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881147" y="1546167"/>
                <a:ext cx="3790604" cy="2198420"/>
              </a:xfrm>
              <a:prstGeom prst="rect">
                <a:avLst/>
              </a:prstGeom>
            </p:spPr>
          </p:pic>
          <p:pic>
            <p:nvPicPr>
              <p:cNvPr id="47" name="图片 46">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4275510" y="1529542"/>
                <a:ext cx="3790604" cy="2198420"/>
              </a:xfrm>
              <a:prstGeom prst="rect">
                <a:avLst/>
              </a:prstGeom>
            </p:spPr>
          </p:pic>
          <p:pic>
            <p:nvPicPr>
              <p:cNvPr id="48" name="图片 47">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7669874" y="1515691"/>
                <a:ext cx="3790604" cy="2198420"/>
              </a:xfrm>
              <a:prstGeom prst="rect">
                <a:avLst/>
              </a:prstGeom>
            </p:spPr>
          </p:pic>
        </p:grpSp>
        <p:pic>
          <p:nvPicPr>
            <p:cNvPr id="75" name="图片 74">
              <a:extLst>
                <a:ext uri="{FF2B5EF4-FFF2-40B4-BE49-F238E27FC236}">
                  <a16:creationId xmlns:a16="http://schemas.microsoft.com/office/drawing/2014/main" id="{A7E0A631-792E-4B4A-8DD1-4A6ADD9BEBA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50" t="10924" r="9796" b="12206"/>
            <a:stretch/>
          </p:blipFill>
          <p:spPr>
            <a:xfrm>
              <a:off x="4473158" y="5162303"/>
              <a:ext cx="1645440" cy="664878"/>
            </a:xfrm>
            <a:prstGeom prst="rect">
              <a:avLst/>
            </a:prstGeom>
          </p:spPr>
        </p:pic>
      </p:grpSp>
      <p:sp>
        <p:nvSpPr>
          <p:cNvPr id="77" name="文本框 76"/>
          <p:cNvSpPr txBox="1"/>
          <p:nvPr/>
        </p:nvSpPr>
        <p:spPr>
          <a:xfrm>
            <a:off x="1569350" y="3245878"/>
            <a:ext cx="780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Δ</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d</a:t>
            </a:r>
            <a:r>
              <a:rPr kumimoji="0" lang="en-US" altLang="zh-CN" sz="1600" b="0" i="0" u="none" strike="noStrike" kern="1200" cap="none" spc="0" normalizeH="0" baseline="-2500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4</a:t>
            </a:r>
            <a:r>
              <a:rPr kumimoji="0" lang="en-US" altLang="zh-CN"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3200" b="0" i="0" u="none" strike="noStrike" kern="1200" cap="none" spc="0" normalizeH="0" baseline="0" noProof="0" dirty="0">
              <a:ln>
                <a:noFill/>
              </a:ln>
              <a:solidFill>
                <a:srgbClr val="D69163"/>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nvGrpSpPr>
          <p:cNvPr id="78" name="组合 77">
            <a:extLst>
              <a:ext uri="{FF2B5EF4-FFF2-40B4-BE49-F238E27FC236}">
                <a16:creationId xmlns:a16="http://schemas.microsoft.com/office/drawing/2014/main" id="{790DC503-2ED4-48E9-8CC4-A567C60F2953}"/>
              </a:ext>
            </a:extLst>
          </p:cNvPr>
          <p:cNvGrpSpPr/>
          <p:nvPr/>
        </p:nvGrpSpPr>
        <p:grpSpPr>
          <a:xfrm>
            <a:off x="1559395" y="3325137"/>
            <a:ext cx="472944" cy="150330"/>
            <a:chOff x="4333491" y="4739820"/>
            <a:chExt cx="212262" cy="73462"/>
          </a:xfrm>
        </p:grpSpPr>
        <p:cxnSp>
          <p:nvCxnSpPr>
            <p:cNvPr id="79" name="直接箭头连接符 78">
              <a:extLst>
                <a:ext uri="{FF2B5EF4-FFF2-40B4-BE49-F238E27FC236}">
                  <a16:creationId xmlns:a16="http://schemas.microsoft.com/office/drawing/2014/main" id="{B17586E1-4926-4C9A-9B08-8A5166B4DCC1}"/>
                </a:ext>
              </a:extLst>
            </p:cNvPr>
            <p:cNvCxnSpPr>
              <a:cxnSpLocks/>
            </p:cNvCxnSpPr>
            <p:nvPr/>
          </p:nvCxnSpPr>
          <p:spPr>
            <a:xfrm>
              <a:off x="4337274" y="4773197"/>
              <a:ext cx="193886" cy="3409"/>
            </a:xfrm>
            <a:prstGeom prst="straightConnector1">
              <a:avLst/>
            </a:prstGeom>
            <a:ln w="285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FF158434-5CD0-4D1A-93C1-E7B518060767}"/>
                </a:ext>
              </a:extLst>
            </p:cNvPr>
            <p:cNvCxnSpPr/>
            <p:nvPr/>
          </p:nvCxnSpPr>
          <p:spPr>
            <a:xfrm>
              <a:off x="4333491" y="4739820"/>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B81ABA17-3DE0-4E57-A056-ADABC2E8A6D1}"/>
                </a:ext>
              </a:extLst>
            </p:cNvPr>
            <p:cNvCxnSpPr/>
            <p:nvPr/>
          </p:nvCxnSpPr>
          <p:spPr>
            <a:xfrm>
              <a:off x="4545753" y="4741282"/>
              <a:ext cx="0" cy="72000"/>
            </a:xfrm>
            <a:prstGeom prst="line">
              <a:avLst/>
            </a:prstGeom>
            <a:ln w="28575">
              <a:solidFill>
                <a:srgbClr val="FF0000"/>
              </a:solidFill>
              <a:headEnd w="sm" len="med"/>
              <a:tailEnd w="sm" len="med"/>
            </a:ln>
          </p:spPr>
          <p:style>
            <a:lnRef idx="1">
              <a:schemeClr val="accent1"/>
            </a:lnRef>
            <a:fillRef idx="0">
              <a:schemeClr val="accent1"/>
            </a:fillRef>
            <a:effectRef idx="0">
              <a:schemeClr val="accent1"/>
            </a:effectRef>
            <a:fontRef idx="minor">
              <a:schemeClr val="tx1"/>
            </a:fontRef>
          </p:style>
        </p:cxnSp>
      </p:grpSp>
      <p:sp>
        <p:nvSpPr>
          <p:cNvPr id="44" name="文本框 43">
            <a:extLst>
              <a:ext uri="{FF2B5EF4-FFF2-40B4-BE49-F238E27FC236}">
                <a16:creationId xmlns:a16="http://schemas.microsoft.com/office/drawing/2014/main" id="{5612B71E-5E30-4EF3-B537-ED512F812C8A}"/>
              </a:ext>
            </a:extLst>
          </p:cNvPr>
          <p:cNvSpPr txBox="1"/>
          <p:nvPr/>
        </p:nvSpPr>
        <p:spPr>
          <a:xfrm>
            <a:off x="430056" y="4070217"/>
            <a:ext cx="3795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1D tracking </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45" name="图形 88">
            <a:extLst>
              <a:ext uri="{FF2B5EF4-FFF2-40B4-BE49-F238E27FC236}">
                <a16:creationId xmlns:a16="http://schemas.microsoft.com/office/drawing/2014/main" id="{78805067-CAD8-4D46-AEBF-B78A317078DA}"/>
              </a:ext>
            </a:extLst>
          </p:cNvPr>
          <p:cNvPicPr>
            <a:picLocks noChangeAspect="1"/>
          </p:cNvPicPr>
          <p:nvPr/>
        </p:nvPicPr>
        <p:blipFill>
          <a:blip r:embed="rId3">
            <a:biLevel thresh="75000"/>
            <a:extLst>
              <a:ext uri="{96DAC541-7B7A-43D3-8B79-37D633B846F1}">
                <asvg:svgBlip xmlns:asvg="http://schemas.microsoft.com/office/drawing/2016/SVG/main" r:embed="rId4"/>
              </a:ext>
            </a:extLst>
          </a:blip>
          <a:stretch>
            <a:fillRect/>
          </a:stretch>
        </p:blipFill>
        <p:spPr>
          <a:xfrm>
            <a:off x="8072039" y="3978653"/>
            <a:ext cx="397452" cy="397452"/>
          </a:xfrm>
          <a:prstGeom prst="rect">
            <a:avLst/>
          </a:prstGeom>
        </p:spPr>
      </p:pic>
      <p:pic>
        <p:nvPicPr>
          <p:cNvPr id="51" name="图形 88">
            <a:extLst>
              <a:ext uri="{FF2B5EF4-FFF2-40B4-BE49-F238E27FC236}">
                <a16:creationId xmlns:a16="http://schemas.microsoft.com/office/drawing/2014/main" id="{78805067-CAD8-4D46-AEBF-B78A317078DA}"/>
              </a:ext>
            </a:extLst>
          </p:cNvPr>
          <p:cNvPicPr>
            <a:picLocks noChangeAspect="1"/>
          </p:cNvPicPr>
          <p:nvPr/>
        </p:nvPicPr>
        <p:blipFill>
          <a:blip r:embed="rId3">
            <a:biLevel thresh="75000"/>
            <a:extLst>
              <a:ext uri="{96DAC541-7B7A-43D3-8B79-37D633B846F1}">
                <asvg:svgBlip xmlns:asvg="http://schemas.microsoft.com/office/drawing/2016/SVG/main" r:embed="rId4"/>
              </a:ext>
            </a:extLst>
          </a:blip>
          <a:stretch>
            <a:fillRect/>
          </a:stretch>
        </p:blipFill>
        <p:spPr>
          <a:xfrm>
            <a:off x="10525087" y="3978653"/>
            <a:ext cx="405400" cy="405400"/>
          </a:xfrm>
          <a:prstGeom prst="rect">
            <a:avLst/>
          </a:prstGeom>
        </p:spPr>
      </p:pic>
      <p:grpSp>
        <p:nvGrpSpPr>
          <p:cNvPr id="11" name="组合 10"/>
          <p:cNvGrpSpPr/>
          <p:nvPr/>
        </p:nvGrpSpPr>
        <p:grpSpPr>
          <a:xfrm rot="534342">
            <a:off x="9896882" y="5989476"/>
            <a:ext cx="329566" cy="438210"/>
            <a:chOff x="8570594" y="4926270"/>
            <a:chExt cx="329566" cy="438210"/>
          </a:xfrm>
        </p:grpSpPr>
        <p:cxnSp>
          <p:nvCxnSpPr>
            <p:cNvPr id="6" name="直接箭头连接符 5"/>
            <p:cNvCxnSpPr/>
            <p:nvPr/>
          </p:nvCxnSpPr>
          <p:spPr>
            <a:xfrm flipH="1" flipV="1">
              <a:off x="8570594" y="4926270"/>
              <a:ext cx="285752" cy="40011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846820" y="5303520"/>
              <a:ext cx="53340" cy="609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grpSp>
        <p:nvGrpSpPr>
          <p:cNvPr id="82" name="组合 81"/>
          <p:cNvGrpSpPr/>
          <p:nvPr/>
        </p:nvGrpSpPr>
        <p:grpSpPr>
          <a:xfrm rot="579802">
            <a:off x="9640642" y="5507734"/>
            <a:ext cx="329566" cy="438210"/>
            <a:chOff x="8570594" y="4926270"/>
            <a:chExt cx="329566" cy="438210"/>
          </a:xfrm>
        </p:grpSpPr>
        <p:cxnSp>
          <p:nvCxnSpPr>
            <p:cNvPr id="83" name="直接箭头连接符 82"/>
            <p:cNvCxnSpPr/>
            <p:nvPr/>
          </p:nvCxnSpPr>
          <p:spPr>
            <a:xfrm flipH="1" flipV="1">
              <a:off x="8570594" y="4926270"/>
              <a:ext cx="285752" cy="40011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8846820" y="5303520"/>
              <a:ext cx="53340" cy="609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grpSp>
        <p:nvGrpSpPr>
          <p:cNvPr id="85" name="组合 84"/>
          <p:cNvGrpSpPr/>
          <p:nvPr/>
        </p:nvGrpSpPr>
        <p:grpSpPr>
          <a:xfrm rot="1860829">
            <a:off x="9508047" y="4986762"/>
            <a:ext cx="329566" cy="438210"/>
            <a:chOff x="8570594" y="4926270"/>
            <a:chExt cx="329566" cy="438210"/>
          </a:xfrm>
        </p:grpSpPr>
        <p:cxnSp>
          <p:nvCxnSpPr>
            <p:cNvPr id="86" name="直接箭头连接符 85"/>
            <p:cNvCxnSpPr/>
            <p:nvPr/>
          </p:nvCxnSpPr>
          <p:spPr>
            <a:xfrm flipH="1" flipV="1">
              <a:off x="8570594" y="4926270"/>
              <a:ext cx="285752" cy="40011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8846820" y="5303520"/>
              <a:ext cx="53340" cy="609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cxnSp>
        <p:nvCxnSpPr>
          <p:cNvPr id="13" name="直接连接符 12"/>
          <p:cNvCxnSpPr/>
          <p:nvPr/>
        </p:nvCxnSpPr>
        <p:spPr>
          <a:xfrm>
            <a:off x="8337952" y="4320642"/>
            <a:ext cx="2326622" cy="0"/>
          </a:xfrm>
          <a:prstGeom prst="line">
            <a:avLst/>
          </a:prstGeom>
          <a:ln w="12700">
            <a:solidFill>
              <a:srgbClr val="C9C9C9"/>
            </a:solidFill>
            <a:prstDash val="solid"/>
          </a:ln>
        </p:spPr>
        <p:style>
          <a:lnRef idx="1">
            <a:schemeClr val="accent1"/>
          </a:lnRef>
          <a:fillRef idx="0">
            <a:schemeClr val="accent1"/>
          </a:fillRef>
          <a:effectRef idx="0">
            <a:schemeClr val="accent1"/>
          </a:effectRef>
          <a:fontRef idx="minor">
            <a:schemeClr val="tx1"/>
          </a:fontRef>
        </p:style>
      </p:cxnSp>
      <p:pic>
        <p:nvPicPr>
          <p:cNvPr id="97" name="图片 96">
            <a:extLst>
              <a:ext uri="{FF2B5EF4-FFF2-40B4-BE49-F238E27FC236}">
                <a16:creationId xmlns:a16="http://schemas.microsoft.com/office/drawing/2014/main" id="{4DCCEAF6-4FF5-4778-BF5F-D5CFA89976EF}"/>
              </a:ext>
            </a:extLst>
          </p:cNvPr>
          <p:cNvPicPr>
            <a:picLocks noChangeAspect="1"/>
          </p:cNvPicPr>
          <p:nvPr/>
        </p:nvPicPr>
        <p:blipFill>
          <a:blip r:embed="rId7" cstate="hqprint">
            <a:biLevel thresh="75000"/>
            <a:extLst>
              <a:ext uri="{28A0092B-C50C-407E-A947-70E740481C1C}">
                <a14:useLocalDpi xmlns:a14="http://schemas.microsoft.com/office/drawing/2010/main" val="0"/>
              </a:ext>
            </a:extLst>
          </a:blip>
          <a:stretch>
            <a:fillRect/>
          </a:stretch>
        </p:blipFill>
        <p:spPr>
          <a:xfrm flipH="1">
            <a:off x="10182645" y="6107996"/>
            <a:ext cx="307192" cy="447679"/>
          </a:xfrm>
          <a:prstGeom prst="rect">
            <a:avLst/>
          </a:prstGeom>
        </p:spPr>
      </p:pic>
      <p:cxnSp>
        <p:nvCxnSpPr>
          <p:cNvPr id="22" name="直接连接符 21"/>
          <p:cNvCxnSpPr>
            <a:stCxn id="45" idx="2"/>
            <a:endCxn id="10" idx="3"/>
          </p:cNvCxnSpPr>
          <p:nvPr/>
        </p:nvCxnSpPr>
        <p:spPr>
          <a:xfrm>
            <a:off x="8270765" y="4376105"/>
            <a:ext cx="1876179" cy="2058582"/>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51" idx="2"/>
            <a:endCxn id="10" idx="5"/>
          </p:cNvCxnSpPr>
          <p:nvPr/>
        </p:nvCxnSpPr>
        <p:spPr>
          <a:xfrm flipH="1">
            <a:off x="10184207" y="4384053"/>
            <a:ext cx="543580" cy="2056473"/>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endCxn id="84" idx="1"/>
          </p:cNvCxnSpPr>
          <p:nvPr/>
        </p:nvCxnSpPr>
        <p:spPr>
          <a:xfrm>
            <a:off x="8275756" y="4384053"/>
            <a:ext cx="1619186" cy="1527505"/>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84" idx="7"/>
            <a:endCxn id="51" idx="2"/>
          </p:cNvCxnSpPr>
          <p:nvPr/>
        </p:nvCxnSpPr>
        <p:spPr>
          <a:xfrm flipV="1">
            <a:off x="9932125" y="4384053"/>
            <a:ext cx="795662" cy="1533836"/>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45" idx="2"/>
            <a:endCxn id="87" idx="2"/>
          </p:cNvCxnSpPr>
          <p:nvPr/>
        </p:nvCxnSpPr>
        <p:spPr>
          <a:xfrm>
            <a:off x="8270765" y="4376105"/>
            <a:ext cx="1400389" cy="1048842"/>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87" idx="2"/>
            <a:endCxn id="51" idx="2"/>
          </p:cNvCxnSpPr>
          <p:nvPr/>
        </p:nvCxnSpPr>
        <p:spPr>
          <a:xfrm flipV="1">
            <a:off x="9671154" y="4384053"/>
            <a:ext cx="1056633" cy="1040894"/>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45" idx="2"/>
          </p:cNvCxnSpPr>
          <p:nvPr/>
        </p:nvCxnSpPr>
        <p:spPr>
          <a:xfrm>
            <a:off x="8270765" y="4376105"/>
            <a:ext cx="1384684" cy="557076"/>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51" idx="2"/>
          </p:cNvCxnSpPr>
          <p:nvPr/>
        </p:nvCxnSpPr>
        <p:spPr>
          <a:xfrm flipH="1">
            <a:off x="9671154" y="4384053"/>
            <a:ext cx="1056633" cy="549128"/>
          </a:xfrm>
          <a:prstGeom prst="line">
            <a:avLst/>
          </a:prstGeom>
          <a:ln w="12700">
            <a:solidFill>
              <a:srgbClr val="C4C4C4"/>
            </a:solidFill>
            <a:prstDash val="dash"/>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6314536" y="3692106"/>
            <a:ext cx="5581290" cy="30106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08" name="文本框 107"/>
          <p:cNvSpPr txBox="1"/>
          <p:nvPr/>
        </p:nvSpPr>
        <p:spPr>
          <a:xfrm>
            <a:off x="6865345" y="5503120"/>
            <a:ext cx="20515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2D tracking</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AC8FE-EF08-4620-A018-7392B34E52D6}" type="slidenum">
              <a:rPr kumimoji="0" lang="zh-CN" altLang="en-US" sz="1200" b="1"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7"/>
          <p:cNvSpPr>
            <a:spLocks noGrp="1"/>
          </p:cNvSpPr>
          <p:nvPr>
            <p:ph type="body" sz="quarter" idx="14"/>
          </p:nvPr>
        </p:nvSpPr>
        <p:spPr/>
        <p:txBody>
          <a:bodyPr>
            <a:normAutofit lnSpcReduction="10000"/>
          </a:bodyPr>
          <a:lstStyle/>
          <a:p>
            <a:pPr lvl="0"/>
            <a:r>
              <a:rPr lang="en-US" altLang="zh-CN" dirty="0">
                <a:solidFill>
                  <a:prstClr val="black"/>
                </a:solidFill>
                <a:ea typeface="等线" panose="02010600030101010101" pitchFamily="2" charset="-122"/>
              </a:rPr>
              <a:t>Principle of motion tracking</a:t>
            </a:r>
          </a:p>
        </p:txBody>
      </p:sp>
      <p:grpSp>
        <p:nvGrpSpPr>
          <p:cNvPr id="71" name="组合 70">
            <a:extLst>
              <a:ext uri="{FF2B5EF4-FFF2-40B4-BE49-F238E27FC236}">
                <a16:creationId xmlns:a16="http://schemas.microsoft.com/office/drawing/2014/main" id="{549DAEA7-B067-47C2-A790-FFAFB042EB22}"/>
              </a:ext>
            </a:extLst>
          </p:cNvPr>
          <p:cNvGrpSpPr/>
          <p:nvPr/>
        </p:nvGrpSpPr>
        <p:grpSpPr>
          <a:xfrm>
            <a:off x="4577511" y="6041367"/>
            <a:ext cx="2301133" cy="584775"/>
            <a:chOff x="8158480" y="77203"/>
            <a:chExt cx="2282793" cy="584775"/>
          </a:xfrm>
        </p:grpSpPr>
        <p:sp>
          <p:nvSpPr>
            <p:cNvPr id="76" name="圆: 空心 45">
              <a:extLst>
                <a:ext uri="{FF2B5EF4-FFF2-40B4-BE49-F238E27FC236}">
                  <a16:creationId xmlns:a16="http://schemas.microsoft.com/office/drawing/2014/main" id="{A072737C-8C90-40D5-AD6F-B1829E01C76C}"/>
                </a:ext>
              </a:extLst>
            </p:cNvPr>
            <p:cNvSpPr>
              <a:spLocks noChangeAspect="1"/>
            </p:cNvSpPr>
            <p:nvPr/>
          </p:nvSpPr>
          <p:spPr>
            <a:xfrm>
              <a:off x="8158480" y="193678"/>
              <a:ext cx="108000" cy="108374"/>
            </a:xfrm>
            <a:prstGeom prst="donut">
              <a:avLst>
                <a:gd name="adj" fmla="val 3734"/>
              </a:avLst>
            </a:prstGeom>
            <a:solidFill>
              <a:srgbClr val="F6020D"/>
            </a:solidFill>
            <a:ln>
              <a:solidFill>
                <a:srgbClr val="FE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椭圆 87">
              <a:extLst>
                <a:ext uri="{FF2B5EF4-FFF2-40B4-BE49-F238E27FC236}">
                  <a16:creationId xmlns:a16="http://schemas.microsoft.com/office/drawing/2014/main" id="{3E7B8799-A334-4ED3-909A-48F5F47A4FFE}"/>
                </a:ext>
              </a:extLst>
            </p:cNvPr>
            <p:cNvSpPr/>
            <p:nvPr/>
          </p:nvSpPr>
          <p:spPr>
            <a:xfrm>
              <a:off x="8158480" y="486047"/>
              <a:ext cx="108000" cy="108000"/>
            </a:xfrm>
            <a:prstGeom prst="ellipse">
              <a:avLst/>
            </a:prstGeom>
            <a:solidFill>
              <a:srgbClr val="FB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0" name="文本框 89">
              <a:extLst>
                <a:ext uri="{FF2B5EF4-FFF2-40B4-BE49-F238E27FC236}">
                  <a16:creationId xmlns:a16="http://schemas.microsoft.com/office/drawing/2014/main" id="{0A9D9EFA-BE7F-4D33-A619-69200AF57AF8}"/>
                </a:ext>
              </a:extLst>
            </p:cNvPr>
            <p:cNvSpPr txBox="1"/>
            <p:nvPr/>
          </p:nvSpPr>
          <p:spPr>
            <a:xfrm>
              <a:off x="8369813" y="77203"/>
              <a:ext cx="20714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Sample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Peak / Valley</a:t>
              </a:r>
              <a:endPar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227394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nodeType="clickEffect">
                                  <p:stCondLst>
                                    <p:cond delay="0"/>
                                  </p:stCondLst>
                                  <p:childTnLst>
                                    <p:animMotion origin="layout" path="M 4.58333E-6 7.40741E-7 L 4.58333E-6 -0.24607 C 4.58333E-6 -0.35648 0.0595 -0.4919 0.10794 -0.4919 L 0.21601 -0.4919 " pathEditMode="relative" rAng="0" ptsTypes="AAAA">
                                      <p:cBhvr>
                                        <p:cTn id="6" dur="1000" fill="hold"/>
                                        <p:tgtEl>
                                          <p:spTgt spid="49"/>
                                        </p:tgtEl>
                                        <p:attrNameLst>
                                          <p:attrName>ppt_x</p:attrName>
                                          <p:attrName>ppt_y</p:attrName>
                                        </p:attrNameLst>
                                      </p:cBhvr>
                                      <p:rCtr x="10794" y="-2460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21601 -0.4919 L 0.56054 -0.48982 " pathEditMode="relative" rAng="0" ptsTypes="AA">
                                      <p:cBhvr>
                                        <p:cTn id="10" dur="1000" fill="hold"/>
                                        <p:tgtEl>
                                          <p:spTgt spid="49"/>
                                        </p:tgtEl>
                                        <p:attrNameLst>
                                          <p:attrName>ppt_x</p:attrName>
                                          <p:attrName>ppt_y</p:attrName>
                                        </p:attrNameLst>
                                      </p:cBhvr>
                                      <p:rCtr x="17227" y="93"/>
                                    </p:animMotion>
                                  </p:childTnLst>
                                </p:cTn>
                              </p:par>
                              <p:par>
                                <p:cTn id="11" presetID="6" presetClass="emph" presetSubtype="0" fill="hold" nodeType="withEffect">
                                  <p:stCondLst>
                                    <p:cond delay="0"/>
                                  </p:stCondLst>
                                  <p:childTnLst>
                                    <p:animScale>
                                      <p:cBhvr>
                                        <p:cTn id="12" dur="1000" fill="hold"/>
                                        <p:tgtEl>
                                          <p:spTgt spid="49"/>
                                        </p:tgtEl>
                                      </p:cBhvr>
                                      <p:by x="125000" y="100000"/>
                                    </p:animScale>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1000"/>
                                        <p:tgtEl>
                                          <p:spTgt spid="49"/>
                                        </p:tgtEl>
                                        <p:attrNameLst>
                                          <p:attrName>ppt_x</p:attrName>
                                        </p:attrNameLst>
                                      </p:cBhvr>
                                      <p:tavLst>
                                        <p:tav tm="0">
                                          <p:val>
                                            <p:strVal val="ppt_x"/>
                                          </p:val>
                                        </p:tav>
                                        <p:tav tm="100000">
                                          <p:val>
                                            <p:strVal val="1+ppt_w/2"/>
                                          </p:val>
                                        </p:tav>
                                      </p:tavLst>
                                    </p:anim>
                                    <p:anim calcmode="lin" valueType="num">
                                      <p:cBhvr additive="base">
                                        <p:cTn id="17" dur="1000"/>
                                        <p:tgtEl>
                                          <p:spTgt spid="49"/>
                                        </p:tgtEl>
                                        <p:attrNameLst>
                                          <p:attrName>ppt_y</p:attrName>
                                        </p:attrNameLst>
                                      </p:cBhvr>
                                      <p:tavLst>
                                        <p:tav tm="0">
                                          <p:val>
                                            <p:strVal val="ppt_y"/>
                                          </p:val>
                                        </p:tav>
                                        <p:tav tm="100000">
                                          <p:val>
                                            <p:strVal val="ppt_y"/>
                                          </p:val>
                                        </p:tav>
                                      </p:tavLst>
                                    </p:anim>
                                    <p:set>
                                      <p:cBhvr>
                                        <p:cTn id="18" dur="1" fill="hold">
                                          <p:stCondLst>
                                            <p:cond delay="999"/>
                                          </p:stCondLst>
                                        </p:cTn>
                                        <p:tgtEl>
                                          <p:spTgt spid="49"/>
                                        </p:tgtEl>
                                        <p:attrNameLst>
                                          <p:attrName>style.visibility</p:attrName>
                                        </p:attrNameLst>
                                      </p:cBhvr>
                                      <p:to>
                                        <p:strVal val="hidden"/>
                                      </p:to>
                                    </p:set>
                                  </p:childTnLst>
                                </p:cTn>
                              </p:par>
                              <p:par>
                                <p:cTn id="19" presetID="35" presetClass="path" presetSubtype="0" accel="50000" decel="50000" fill="hold" nodeType="withEffect">
                                  <p:stCondLst>
                                    <p:cond delay="0"/>
                                  </p:stCondLst>
                                  <p:childTnLst>
                                    <p:animMotion origin="layout" path="M -4.58333E-6 -3.7037E-6 L -0.03138 -0.00254 " pathEditMode="relative" rAng="0" ptsTypes="AA">
                                      <p:cBhvr>
                                        <p:cTn id="20" dur="1000" fill="hold"/>
                                        <p:tgtEl>
                                          <p:spTgt spid="2"/>
                                        </p:tgtEl>
                                        <p:attrNameLst>
                                          <p:attrName>ppt_x</p:attrName>
                                          <p:attrName>ppt_y</p:attrName>
                                        </p:attrNameLst>
                                      </p:cBhvr>
                                      <p:rCtr x="-1576" y="-139"/>
                                    </p:animMotion>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3.33333E-6 -2.59259E-6 L 0.12019 0.00232 " pathEditMode="relative" rAng="0" ptsTypes="AA">
                                      <p:cBhvr>
                                        <p:cTn id="30" dur="1000" fill="hold"/>
                                        <p:tgtEl>
                                          <p:spTgt spid="50"/>
                                        </p:tgtEl>
                                        <p:attrNameLst>
                                          <p:attrName>ppt_x</p:attrName>
                                          <p:attrName>ppt_y</p:attrName>
                                        </p:attrNameLst>
                                      </p:cBhvr>
                                      <p:rCtr x="6003" y="116"/>
                                    </p:animMotion>
                                  </p:childTnLst>
                                </p:cTn>
                              </p:par>
                            </p:childTnLst>
                          </p:cTn>
                        </p:par>
                      </p:childTnLst>
                    </p:cTn>
                  </p:par>
                  <p:par>
                    <p:cTn id="31" fill="hold">
                      <p:stCondLst>
                        <p:cond delay="indefinite"/>
                      </p:stCondLst>
                      <p:childTnLst>
                        <p:par>
                          <p:cTn id="32" fill="hold">
                            <p:stCondLst>
                              <p:cond delay="0"/>
                            </p:stCondLst>
                            <p:childTnLst>
                              <p:par>
                                <p:cTn id="33" presetID="57" presetClass="path" presetSubtype="0" accel="50000" decel="50000" fill="hold" nodeType="clickEffect">
                                  <p:stCondLst>
                                    <p:cond delay="0"/>
                                  </p:stCondLst>
                                  <p:childTnLst>
                                    <p:animMotion origin="layout" path="M 1.04167E-6 7.40741E-7 L 1.04167E-6 -0.24769 C 1.04167E-6 -0.35903 0.01419 -0.49514 0.0263 -0.49514 L 0.05299 -0.49514 " pathEditMode="relative" rAng="0" ptsTypes="AAAA">
                                      <p:cBhvr>
                                        <p:cTn id="34" dur="1000" fill="hold"/>
                                        <p:tgtEl>
                                          <p:spTgt spid="58"/>
                                        </p:tgtEl>
                                        <p:attrNameLst>
                                          <p:attrName>ppt_x</p:attrName>
                                          <p:attrName>ppt_y</p:attrName>
                                        </p:attrNameLst>
                                      </p:cBhvr>
                                      <p:rCtr x="2643" y="-24769"/>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05299 -0.49282 L 0.43997 -0.48935 " pathEditMode="relative" rAng="0" ptsTypes="AA">
                                      <p:cBhvr>
                                        <p:cTn id="38" dur="1000" fill="hold"/>
                                        <p:tgtEl>
                                          <p:spTgt spid="58"/>
                                        </p:tgtEl>
                                        <p:attrNameLst>
                                          <p:attrName>ppt_x</p:attrName>
                                          <p:attrName>ppt_y</p:attrName>
                                        </p:attrNameLst>
                                      </p:cBhvr>
                                      <p:rCtr x="19349" y="162"/>
                                    </p:animMotion>
                                  </p:childTnLst>
                                </p:cTn>
                              </p:par>
                              <p:par>
                                <p:cTn id="39" presetID="6" presetClass="emph" presetSubtype="0" fill="hold" nodeType="withEffect">
                                  <p:stCondLst>
                                    <p:cond delay="0"/>
                                  </p:stCondLst>
                                  <p:childTnLst>
                                    <p:animScale>
                                      <p:cBhvr>
                                        <p:cTn id="40" dur="1000" fill="hold"/>
                                        <p:tgtEl>
                                          <p:spTgt spid="58"/>
                                        </p:tgtEl>
                                      </p:cBhvr>
                                      <p:by x="150000" y="100000"/>
                                    </p:animScale>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nodeType="clickEffect">
                                  <p:stCondLst>
                                    <p:cond delay="0"/>
                                  </p:stCondLst>
                                  <p:childTnLst>
                                    <p:anim calcmode="lin" valueType="num">
                                      <p:cBhvr additive="base">
                                        <p:cTn id="44" dur="1000"/>
                                        <p:tgtEl>
                                          <p:spTgt spid="58"/>
                                        </p:tgtEl>
                                        <p:attrNameLst>
                                          <p:attrName>ppt_x</p:attrName>
                                        </p:attrNameLst>
                                      </p:cBhvr>
                                      <p:tavLst>
                                        <p:tav tm="0">
                                          <p:val>
                                            <p:strVal val="ppt_x"/>
                                          </p:val>
                                        </p:tav>
                                        <p:tav tm="100000">
                                          <p:val>
                                            <p:strVal val="1+ppt_w/2"/>
                                          </p:val>
                                        </p:tav>
                                      </p:tavLst>
                                    </p:anim>
                                    <p:anim calcmode="lin" valueType="num">
                                      <p:cBhvr additive="base">
                                        <p:cTn id="45" dur="1000"/>
                                        <p:tgtEl>
                                          <p:spTgt spid="58"/>
                                        </p:tgtEl>
                                        <p:attrNameLst>
                                          <p:attrName>ppt_y</p:attrName>
                                        </p:attrNameLst>
                                      </p:cBhvr>
                                      <p:tavLst>
                                        <p:tav tm="0">
                                          <p:val>
                                            <p:strVal val="ppt_y"/>
                                          </p:val>
                                        </p:tav>
                                        <p:tav tm="100000">
                                          <p:val>
                                            <p:strVal val="ppt_y"/>
                                          </p:val>
                                        </p:tav>
                                      </p:tavLst>
                                    </p:anim>
                                    <p:set>
                                      <p:cBhvr>
                                        <p:cTn id="46" dur="1" fill="hold">
                                          <p:stCondLst>
                                            <p:cond delay="999"/>
                                          </p:stCondLst>
                                        </p:cTn>
                                        <p:tgtEl>
                                          <p:spTgt spid="58"/>
                                        </p:tgtEl>
                                        <p:attrNameLst>
                                          <p:attrName>style.visibility</p:attrName>
                                        </p:attrNameLst>
                                      </p:cBhvr>
                                      <p:to>
                                        <p:strVal val="hidden"/>
                                      </p:to>
                                    </p:set>
                                  </p:childTnLst>
                                </p:cTn>
                              </p:par>
                              <p:par>
                                <p:cTn id="47" presetID="35" presetClass="path" presetSubtype="0" accel="50000" decel="50000" fill="hold" nodeType="withEffect">
                                  <p:stCondLst>
                                    <p:cond delay="0"/>
                                  </p:stCondLst>
                                  <p:childTnLst>
                                    <p:animMotion origin="layout" path="M -0.03138 -0.00254 L -0.06471 -0.00439 " pathEditMode="relative" rAng="0" ptsTypes="AA">
                                      <p:cBhvr>
                                        <p:cTn id="48" dur="1000" fill="hold"/>
                                        <p:tgtEl>
                                          <p:spTgt spid="2"/>
                                        </p:tgtEl>
                                        <p:attrNameLst>
                                          <p:attrName>ppt_x</p:attrName>
                                          <p:attrName>ppt_y</p:attrName>
                                        </p:attrNameLst>
                                      </p:cBhvr>
                                      <p:rCtr x="-1667" y="-93"/>
                                    </p:animMotion>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1" nodeType="clickEffect">
                                  <p:stCondLst>
                                    <p:cond delay="0"/>
                                  </p:stCondLst>
                                  <p:childTnLst>
                                    <p:animMotion origin="layout" path="M 0.12019 0.00232 L 0.24167 0.00209 " pathEditMode="relative" rAng="0" ptsTypes="AA">
                                      <p:cBhvr>
                                        <p:cTn id="58" dur="1000" fill="hold"/>
                                        <p:tgtEl>
                                          <p:spTgt spid="50"/>
                                        </p:tgtEl>
                                        <p:attrNameLst>
                                          <p:attrName>ppt_x</p:attrName>
                                          <p:attrName>ppt_y</p:attrName>
                                        </p:attrNameLst>
                                      </p:cBhvr>
                                      <p:rCtr x="6068" y="-23"/>
                                    </p:animMotion>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35" presetClass="path" presetSubtype="0" accel="50000" decel="50000" fill="hold" nodeType="withEffect">
                                  <p:stCondLst>
                                    <p:cond delay="0"/>
                                  </p:stCondLst>
                                  <p:childTnLst>
                                    <p:animMotion origin="layout" path="M -0.06471 -0.00439 L -0.10286 -0.00833 " pathEditMode="relative" rAng="0" ptsTypes="AA">
                                      <p:cBhvr>
                                        <p:cTn id="66" dur="1000" fill="hold"/>
                                        <p:tgtEl>
                                          <p:spTgt spid="2"/>
                                        </p:tgtEl>
                                        <p:attrNameLst>
                                          <p:attrName>ppt_x</p:attrName>
                                          <p:attrName>ppt_y</p:attrName>
                                        </p:attrNameLst>
                                      </p:cBhvr>
                                      <p:rCtr x="-1914" y="-208"/>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grpId="2" nodeType="clickEffect">
                                  <p:stCondLst>
                                    <p:cond delay="0"/>
                                  </p:stCondLst>
                                  <p:childTnLst>
                                    <p:animMotion origin="layout" path="M 0.24167 0.00209 L 0.36289 0.00162 " pathEditMode="relative" rAng="0" ptsTypes="AA">
                                      <p:cBhvr>
                                        <p:cTn id="70" dur="1000" fill="hold"/>
                                        <p:tgtEl>
                                          <p:spTgt spid="50"/>
                                        </p:tgtEl>
                                        <p:attrNameLst>
                                          <p:attrName>ppt_x</p:attrName>
                                          <p:attrName>ppt_y</p:attrName>
                                        </p:attrNameLst>
                                      </p:cBhvr>
                                      <p:rCtr x="6055" y="-23"/>
                                    </p:animMotion>
                                  </p:childTnLst>
                                </p:cTn>
                              </p:par>
                              <p:par>
                                <p:cTn id="71" presetID="10"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par>
                                <p:cTn id="74" presetID="10" presetClass="entr" presetSubtype="0"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35" presetClass="path" presetSubtype="0" accel="50000" decel="50000" fill="hold" nodeType="withEffect">
                                  <p:stCondLst>
                                    <p:cond delay="0"/>
                                  </p:stCondLst>
                                  <p:childTnLst>
                                    <p:animMotion origin="layout" path="M -0.10286 -0.00833 L -0.14036 -0.00949 " pathEditMode="relative" rAng="0" ptsTypes="AA">
                                      <p:cBhvr>
                                        <p:cTn id="78" dur="1000" fill="hold"/>
                                        <p:tgtEl>
                                          <p:spTgt spid="2"/>
                                        </p:tgtEl>
                                        <p:attrNameLst>
                                          <p:attrName>ppt_x</p:attrName>
                                          <p:attrName>ppt_y</p:attrName>
                                        </p:attrNameLst>
                                      </p:cBhvr>
                                      <p:rCtr x="-1875" y="-69"/>
                                    </p:animMotion>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500"/>
                                        <p:tgtEl>
                                          <p:spTgt spid="10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fade">
                                      <p:cBhvr>
                                        <p:cTn id="91" dur="500"/>
                                        <p:tgtEl>
                                          <p:spTgt spid="10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par>
                                <p:cTn id="100" presetID="10" presetClass="entr" presetSubtype="0" fill="hold"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par>
                                <p:cTn id="103" presetID="10" presetClass="entr" presetSubtype="0"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path" presetSubtype="0" accel="50000" decel="50000" fill="hold" nodeType="clickEffect">
                                  <p:stCondLst>
                                    <p:cond delay="0"/>
                                  </p:stCondLst>
                                  <p:childTnLst>
                                    <p:animMotion origin="layout" path="M 2.70833E-6 -7.40741E-7 L -0.01433 -0.07361 " pathEditMode="relative" rAng="0" ptsTypes="AA">
                                      <p:cBhvr>
                                        <p:cTn id="115" dur="1000" fill="hold"/>
                                        <p:tgtEl>
                                          <p:spTgt spid="97"/>
                                        </p:tgtEl>
                                        <p:attrNameLst>
                                          <p:attrName>ppt_x</p:attrName>
                                          <p:attrName>ppt_y</p:attrName>
                                        </p:attrNameLst>
                                      </p:cBhvr>
                                      <p:rCtr x="-716" y="-3681"/>
                                    </p:animMotion>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par>
                                <p:cTn id="121" presetID="10" presetClass="entr" presetSubtype="0"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animEffect transition="in" filter="fade">
                                      <p:cBhvr>
                                        <p:cTn id="123" dur="500"/>
                                        <p:tgtEl>
                                          <p:spTgt spid="100"/>
                                        </p:tgtEl>
                                      </p:cBhvr>
                                    </p:animEffect>
                                  </p:childTnLst>
                                </p:cTn>
                              </p:par>
                              <p:par>
                                <p:cTn id="124" presetID="10" presetClass="exit" presetSubtype="0" fill="hold" nodeType="withEffect">
                                  <p:stCondLst>
                                    <p:cond delay="0"/>
                                  </p:stCondLst>
                                  <p:childTnLst>
                                    <p:animEffect transition="out" filter="fade">
                                      <p:cBhvr>
                                        <p:cTn id="125" dur="500"/>
                                        <p:tgtEl>
                                          <p:spTgt spid="99"/>
                                        </p:tgtEl>
                                      </p:cBhvr>
                                    </p:animEffect>
                                    <p:set>
                                      <p:cBhvr>
                                        <p:cTn id="126" dur="1" fill="hold">
                                          <p:stCondLst>
                                            <p:cond delay="499"/>
                                          </p:stCondLst>
                                        </p:cTn>
                                        <p:tgtEl>
                                          <p:spTgt spid="99"/>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500"/>
                                        <p:tgtEl>
                                          <p:spTgt spid="11"/>
                                        </p:tgtEl>
                                      </p:cBhvr>
                                    </p:animEffect>
                                  </p:childTnLst>
                                </p:cTn>
                              </p:par>
                            </p:childTnLst>
                          </p:cTn>
                        </p:par>
                      </p:childTnLst>
                    </p:cTn>
                  </p:par>
                  <p:par>
                    <p:cTn id="133" fill="hold">
                      <p:stCondLst>
                        <p:cond delay="indefinite"/>
                      </p:stCondLst>
                      <p:childTnLst>
                        <p:par>
                          <p:cTn id="134" fill="hold">
                            <p:stCondLst>
                              <p:cond delay="0"/>
                            </p:stCondLst>
                            <p:childTnLst>
                              <p:par>
                                <p:cTn id="135" presetID="49" presetClass="path" presetSubtype="0" accel="50000" decel="50000" fill="hold" nodeType="clickEffect">
                                  <p:stCondLst>
                                    <p:cond delay="0"/>
                                  </p:stCondLst>
                                  <p:childTnLst>
                                    <p:animMotion origin="layout" path="M -0.01433 -0.07361 L -0.02982 -0.13958 " pathEditMode="relative" rAng="0" ptsTypes="AA">
                                      <p:cBhvr>
                                        <p:cTn id="136" dur="1000" fill="hold"/>
                                        <p:tgtEl>
                                          <p:spTgt spid="97"/>
                                        </p:tgtEl>
                                        <p:attrNameLst>
                                          <p:attrName>ppt_x</p:attrName>
                                          <p:attrName>ppt_y</p:attrName>
                                        </p:attrNameLst>
                                      </p:cBhvr>
                                      <p:rCtr x="-781" y="-3310"/>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par>
                                <p:cTn id="142" presetID="10" presetClass="entr" presetSubtype="0" fill="hold"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par>
                                <p:cTn id="145" presetID="10" presetClass="exit" presetSubtype="0" fill="hold" nodeType="withEffect">
                                  <p:stCondLst>
                                    <p:cond delay="0"/>
                                  </p:stCondLst>
                                  <p:childTnLst>
                                    <p:animEffect transition="out" filter="fade">
                                      <p:cBhvr>
                                        <p:cTn id="146" dur="500"/>
                                        <p:tgtEl>
                                          <p:spTgt spid="35"/>
                                        </p:tgtEl>
                                      </p:cBhvr>
                                    </p:animEffect>
                                    <p:set>
                                      <p:cBhvr>
                                        <p:cTn id="147" dur="1" fill="hold">
                                          <p:stCondLst>
                                            <p:cond delay="499"/>
                                          </p:stCondLst>
                                        </p:cTn>
                                        <p:tgtEl>
                                          <p:spTgt spid="3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00"/>
                                        </p:tgtEl>
                                      </p:cBhvr>
                                    </p:animEffect>
                                    <p:set>
                                      <p:cBhvr>
                                        <p:cTn id="150" dur="1" fill="hold">
                                          <p:stCondLst>
                                            <p:cond delay="499"/>
                                          </p:stCondLst>
                                        </p:cTn>
                                        <p:tgtEl>
                                          <p:spTgt spid="100"/>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fade">
                                      <p:cBhvr>
                                        <p:cTn id="153" dur="500"/>
                                        <p:tgtEl>
                                          <p:spTgt spid="82"/>
                                        </p:tgtEl>
                                      </p:cBhvr>
                                    </p:animEffect>
                                  </p:childTnLst>
                                </p:cTn>
                              </p:par>
                            </p:childTnLst>
                          </p:cTn>
                        </p:par>
                      </p:childTnLst>
                    </p:cTn>
                  </p:par>
                  <p:par>
                    <p:cTn id="154" fill="hold">
                      <p:stCondLst>
                        <p:cond delay="indefinite"/>
                      </p:stCondLst>
                      <p:childTnLst>
                        <p:par>
                          <p:cTn id="155" fill="hold">
                            <p:stCondLst>
                              <p:cond delay="0"/>
                            </p:stCondLst>
                            <p:childTnLst>
                              <p:par>
                                <p:cTn id="156" presetID="49" presetClass="path" presetSubtype="0" accel="50000" decel="50000" fill="hold" nodeType="clickEffect">
                                  <p:stCondLst>
                                    <p:cond delay="0"/>
                                  </p:stCondLst>
                                  <p:childTnLst>
                                    <p:animMotion origin="layout" path="M -0.02982 -0.13958 L -0.03815 -0.2088 " pathEditMode="relative" rAng="0" ptsTypes="AA">
                                      <p:cBhvr>
                                        <p:cTn id="157" dur="1000" fill="hold"/>
                                        <p:tgtEl>
                                          <p:spTgt spid="97"/>
                                        </p:tgtEl>
                                        <p:attrNameLst>
                                          <p:attrName>ppt_x</p:attrName>
                                          <p:attrName>ppt_y</p:attrName>
                                        </p:attrNameLst>
                                      </p:cBhvr>
                                      <p:rCtr x="-417" y="-3472"/>
                                    </p:animMotion>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103"/>
                                        </p:tgtEl>
                                        <p:attrNameLst>
                                          <p:attrName>style.visibility</p:attrName>
                                        </p:attrNameLst>
                                      </p:cBhvr>
                                      <p:to>
                                        <p:strVal val="visible"/>
                                      </p:to>
                                    </p:set>
                                    <p:animEffect transition="in" filter="fade">
                                      <p:cBhvr>
                                        <p:cTn id="162" dur="500"/>
                                        <p:tgtEl>
                                          <p:spTgt spid="103"/>
                                        </p:tgtEl>
                                      </p:cBhvr>
                                    </p:animEffect>
                                  </p:childTnLst>
                                </p:cTn>
                              </p:par>
                              <p:par>
                                <p:cTn id="163" presetID="10" presetClass="entr" presetSubtype="0" fill="hold" nodeType="withEffect">
                                  <p:stCondLst>
                                    <p:cond delay="0"/>
                                  </p:stCondLst>
                                  <p:childTnLst>
                                    <p:set>
                                      <p:cBhvr>
                                        <p:cTn id="164" dur="1" fill="hold">
                                          <p:stCondLst>
                                            <p:cond delay="0"/>
                                          </p:stCondLst>
                                        </p:cTn>
                                        <p:tgtEl>
                                          <p:spTgt spid="105"/>
                                        </p:tgtEl>
                                        <p:attrNameLst>
                                          <p:attrName>style.visibility</p:attrName>
                                        </p:attrNameLst>
                                      </p:cBhvr>
                                      <p:to>
                                        <p:strVal val="visible"/>
                                      </p:to>
                                    </p:set>
                                    <p:animEffect transition="in" filter="fade">
                                      <p:cBhvr>
                                        <p:cTn id="165" dur="500"/>
                                        <p:tgtEl>
                                          <p:spTgt spid="105"/>
                                        </p:tgtEl>
                                      </p:cBhvr>
                                    </p:animEffect>
                                  </p:childTnLst>
                                </p:cTn>
                              </p:par>
                              <p:par>
                                <p:cTn id="166" presetID="10" presetClass="exit" presetSubtype="0" fill="hold" nodeType="withEffect">
                                  <p:stCondLst>
                                    <p:cond delay="0"/>
                                  </p:stCondLst>
                                  <p:childTnLst>
                                    <p:animEffect transition="out" filter="fade">
                                      <p:cBhvr>
                                        <p:cTn id="167" dur="500"/>
                                        <p:tgtEl>
                                          <p:spTgt spid="39"/>
                                        </p:tgtEl>
                                      </p:cBhvr>
                                    </p:animEffect>
                                    <p:set>
                                      <p:cBhvr>
                                        <p:cTn id="168" dur="1" fill="hold">
                                          <p:stCondLst>
                                            <p:cond delay="499"/>
                                          </p:stCondLst>
                                        </p:cTn>
                                        <p:tgtEl>
                                          <p:spTgt spid="39"/>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41"/>
                                        </p:tgtEl>
                                      </p:cBhvr>
                                    </p:animEffect>
                                    <p:set>
                                      <p:cBhvr>
                                        <p:cTn id="171" dur="1" fill="hold">
                                          <p:stCondLst>
                                            <p:cond delay="499"/>
                                          </p:stCondLst>
                                        </p:cTn>
                                        <p:tgtEl>
                                          <p:spTgt spid="41"/>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85"/>
                                        </p:tgtEl>
                                        <p:attrNameLst>
                                          <p:attrName>style.visibility</p:attrName>
                                        </p:attrNameLst>
                                      </p:cBhvr>
                                      <p:to>
                                        <p:strVal val="visible"/>
                                      </p:to>
                                    </p:set>
                                    <p:animEffect transition="in" filter="fade">
                                      <p:cBhvr>
                                        <p:cTn id="17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0" grpId="2" animBg="1"/>
      <p:bldP spid="57" grpId="0"/>
      <p:bldP spid="60" grpId="0"/>
      <p:bldP spid="74" grpId="0"/>
      <p:bldP spid="77" grpId="0"/>
      <p:bldP spid="44" grpId="0"/>
      <p:bldP spid="106" grpId="0" animBg="1"/>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D8B108-329C-4399-92BB-B82E7E21716F}"/>
              </a:ext>
            </a:extLst>
          </p:cNvPr>
          <p:cNvSpPr txBox="1">
            <a:spLocks/>
          </p:cNvSpPr>
          <p:nvPr/>
        </p:nvSpPr>
        <p:spPr>
          <a:xfrm>
            <a:off x="609600" y="2693010"/>
            <a:ext cx="10972800" cy="1471979"/>
          </a:xfrm>
          <a:prstGeom prst="rect">
            <a:avLst/>
          </a:prstGeom>
        </p:spPr>
        <p:txBody>
          <a:bodyPr vert="horz" wrap="square" lIns="365760" tIns="45720" rIns="365760" bIns="45720" rtlCol="0" anchor="t">
            <a:noAutofit/>
          </a:bodyPr>
          <a:lstStyle>
            <a:lvl1pPr algn="l" defTabSz="914400" rtl="0" eaLnBrk="1" latinLnBrk="0" hangingPunct="1">
              <a:lnSpc>
                <a:spcPct val="100000"/>
              </a:lnSpc>
              <a:spcBef>
                <a:spcPct val="0"/>
              </a:spcBef>
              <a:buNone/>
              <a:defRPr sz="6000" b="1" i="0" kern="1200" cap="all" baseline="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schemeClr val="tx1"/>
                </a:solidFill>
                <a:effectLst/>
                <a:uLnTx/>
                <a:uFillTx/>
                <a:latin typeface="Arial" panose="020B0604020202020204"/>
                <a:ea typeface="黑体" panose="02010609060101010101" pitchFamily="49" charset="-122"/>
                <a:cs typeface="+mj-cs"/>
              </a:rPr>
              <a:t>Evaluation</a:t>
            </a:r>
            <a:endParaRPr kumimoji="0" lang="en-US" sz="13800" b="1" i="0" u="none" strike="noStrike" kern="1200" cap="none" spc="0" normalizeH="0" baseline="0" noProof="0" dirty="0">
              <a:ln>
                <a:noFill/>
              </a:ln>
              <a:solidFill>
                <a:schemeClr val="tx1"/>
              </a:solidFill>
              <a:effectLst/>
              <a:uLnTx/>
              <a:uFillTx/>
              <a:latin typeface="Arial" panose="020B0604020202020204"/>
              <a:ea typeface="+mj-ea"/>
              <a:cs typeface="+mj-cs"/>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25</a:t>
            </a:fld>
            <a:endParaRPr lang="zh-CN" altLang="en-US"/>
          </a:p>
        </p:txBody>
      </p:sp>
    </p:spTree>
    <p:extLst>
      <p:ext uri="{BB962C8B-B14F-4D97-AF65-F5344CB8AC3E}">
        <p14:creationId xmlns:p14="http://schemas.microsoft.com/office/powerpoint/2010/main" val="280810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6BBF129-7593-401E-8DC5-4E300593A986}"/>
              </a:ext>
            </a:extLst>
          </p:cNvPr>
          <p:cNvSpPr txBox="1"/>
          <p:nvPr/>
        </p:nvSpPr>
        <p:spPr>
          <a:xfrm>
            <a:off x="313898" y="930186"/>
            <a:ext cx="2811951"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Android Platform</a:t>
            </a:r>
            <a:endParaRPr lang="zh-CN" altLang="en-US" sz="2400" b="1" dirty="0">
              <a:solidFill>
                <a:schemeClr val="accent1"/>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8565DD51-AD40-482D-9BE2-D1D1E75ED506}"/>
              </a:ext>
            </a:extLst>
          </p:cNvPr>
          <p:cNvSpPr txBox="1"/>
          <p:nvPr/>
        </p:nvSpPr>
        <p:spPr>
          <a:xfrm>
            <a:off x="4207616" y="930186"/>
            <a:ext cx="2430672"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Linux Platform</a:t>
            </a:r>
            <a:endParaRPr lang="zh-CN" altLang="en-US" sz="2400" b="1" dirty="0">
              <a:solidFill>
                <a:schemeClr val="accent1"/>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D8DC4385-0DB5-4A60-8C76-BB9A6C35182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575117" y="1502942"/>
            <a:ext cx="2552456" cy="3100709"/>
          </a:xfrm>
          <a:prstGeom prst="rect">
            <a:avLst/>
          </a:prstGeom>
        </p:spPr>
      </p:pic>
      <p:sp>
        <p:nvSpPr>
          <p:cNvPr id="10" name="文本框 9">
            <a:extLst>
              <a:ext uri="{FF2B5EF4-FFF2-40B4-BE49-F238E27FC236}">
                <a16:creationId xmlns:a16="http://schemas.microsoft.com/office/drawing/2014/main" id="{D74DEDB7-0678-4AE2-A488-A6FA8A9A9268}"/>
              </a:ext>
            </a:extLst>
          </p:cNvPr>
          <p:cNvSpPr txBox="1"/>
          <p:nvPr/>
        </p:nvSpPr>
        <p:spPr>
          <a:xfrm>
            <a:off x="466550" y="2275747"/>
            <a:ext cx="1615669"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Huawei P20</a:t>
            </a:r>
            <a:endParaRPr lang="zh-CN" altLang="en-US" sz="2000"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C2F37E83-6B8D-4864-A925-FB41956EF0FF}"/>
              </a:ext>
            </a:extLst>
          </p:cNvPr>
          <p:cNvPicPr>
            <a:picLocks noChangeAspect="1"/>
          </p:cNvPicPr>
          <p:nvPr/>
        </p:nvPicPr>
        <p:blipFill>
          <a:blip r:embed="rId4"/>
          <a:stretch>
            <a:fillRect/>
          </a:stretch>
        </p:blipFill>
        <p:spPr>
          <a:xfrm>
            <a:off x="7425057" y="1273733"/>
            <a:ext cx="4146943" cy="2892015"/>
          </a:xfrm>
          <a:prstGeom prst="rect">
            <a:avLst/>
          </a:prstGeom>
        </p:spPr>
      </p:pic>
      <p:sp>
        <p:nvSpPr>
          <p:cNvPr id="12" name="文本框 11">
            <a:extLst>
              <a:ext uri="{FF2B5EF4-FFF2-40B4-BE49-F238E27FC236}">
                <a16:creationId xmlns:a16="http://schemas.microsoft.com/office/drawing/2014/main" id="{B4C4CA1A-DE5C-4BBA-AD3E-19F88571F0C0}"/>
              </a:ext>
            </a:extLst>
          </p:cNvPr>
          <p:cNvSpPr txBox="1"/>
          <p:nvPr/>
        </p:nvSpPr>
        <p:spPr>
          <a:xfrm>
            <a:off x="4207616" y="2341378"/>
            <a:ext cx="3289778" cy="958660"/>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cs typeface="Arial" panose="020B0604020202020204" pitchFamily="34" charset="0"/>
              </a:rPr>
              <a:t>Lenovo </a:t>
            </a:r>
            <a:r>
              <a:rPr lang="en-US" altLang="zh-CN" sz="2000" dirty="0" err="1">
                <a:latin typeface="Arial" panose="020B0604020202020204" pitchFamily="34" charset="0"/>
                <a:cs typeface="Arial" panose="020B0604020202020204" pitchFamily="34" charset="0"/>
              </a:rPr>
              <a:t>Thinkpad</a:t>
            </a:r>
            <a:r>
              <a:rPr lang="en-US" altLang="zh-CN" sz="2000" dirty="0">
                <a:latin typeface="Arial" panose="020B0604020202020204" pitchFamily="34" charset="0"/>
                <a:cs typeface="Arial" panose="020B0604020202020204" pitchFamily="34" charset="0"/>
              </a:rPr>
              <a:t> P1 Gen2 </a:t>
            </a:r>
          </a:p>
          <a:p>
            <a:pPr>
              <a:lnSpc>
                <a:spcPct val="150000"/>
              </a:lnSpc>
            </a:pPr>
            <a:r>
              <a:rPr lang="en-US" altLang="zh-CN" sz="2000" dirty="0">
                <a:latin typeface="Arial" panose="020B0604020202020204" pitchFamily="34" charset="0"/>
                <a:cs typeface="Arial" panose="020B0604020202020204" pitchFamily="34" charset="0"/>
              </a:rPr>
              <a:t>Intel i7 CPU, 16G memory</a:t>
            </a:r>
          </a:p>
        </p:txBody>
      </p:sp>
      <p:sp>
        <p:nvSpPr>
          <p:cNvPr id="13" name="文本框 12">
            <a:extLst>
              <a:ext uri="{FF2B5EF4-FFF2-40B4-BE49-F238E27FC236}">
                <a16:creationId xmlns:a16="http://schemas.microsoft.com/office/drawing/2014/main" id="{E1CF5AA7-A202-4D80-A85E-CE1269E69595}"/>
              </a:ext>
            </a:extLst>
          </p:cNvPr>
          <p:cNvSpPr txBox="1"/>
          <p:nvPr/>
        </p:nvSpPr>
        <p:spPr>
          <a:xfrm>
            <a:off x="466551" y="4808167"/>
            <a:ext cx="3111663" cy="400110"/>
          </a:xfrm>
          <a:prstGeom prst="rect">
            <a:avLst/>
          </a:prstGeom>
          <a:noFill/>
        </p:spPr>
        <p:txBody>
          <a:bodyPr wrap="square" rtlCol="0">
            <a:spAutoFit/>
          </a:bodyPr>
          <a:lstStyle/>
          <a:p>
            <a:r>
              <a:rPr lang="en-US" altLang="zh-CN" sz="2000" dirty="0">
                <a:solidFill>
                  <a:schemeClr val="accent1"/>
                </a:solidFill>
                <a:latin typeface="Arial" panose="020B0604020202020204" pitchFamily="34" charset="0"/>
                <a:cs typeface="Arial" panose="020B0604020202020204" pitchFamily="34" charset="0"/>
              </a:rPr>
              <a:t>Support 1D &amp; 2D tracking</a:t>
            </a:r>
            <a:endParaRPr lang="zh-CN" altLang="en-US" sz="2000" dirty="0">
              <a:solidFill>
                <a:schemeClr val="accent1"/>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4D94E2A4-B7DD-4775-B5F5-1EA8D04E2186}"/>
              </a:ext>
            </a:extLst>
          </p:cNvPr>
          <p:cNvSpPr txBox="1"/>
          <p:nvPr/>
        </p:nvSpPr>
        <p:spPr>
          <a:xfrm>
            <a:off x="6096000" y="4772131"/>
            <a:ext cx="4357722" cy="400110"/>
          </a:xfrm>
          <a:prstGeom prst="rect">
            <a:avLst/>
          </a:prstGeom>
          <a:noFill/>
        </p:spPr>
        <p:txBody>
          <a:bodyPr wrap="square" rtlCol="0">
            <a:spAutoFit/>
          </a:bodyPr>
          <a:lstStyle/>
          <a:p>
            <a:r>
              <a:rPr lang="en-US" altLang="zh-CN" sz="2000" dirty="0">
                <a:solidFill>
                  <a:schemeClr val="accent1"/>
                </a:solidFill>
                <a:latin typeface="Arial" panose="020B0604020202020204" pitchFamily="34" charset="0"/>
                <a:cs typeface="Arial" panose="020B0604020202020204" pitchFamily="34" charset="0"/>
              </a:rPr>
              <a:t>Support 1D &amp; 2D &amp; 3D tracking</a:t>
            </a:r>
            <a:endParaRPr lang="zh-CN" altLang="en-US" sz="2000" dirty="0">
              <a:solidFill>
                <a:schemeClr val="accent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AB1A2034-8251-410C-A3CB-9869F0CCB0C6}"/>
              </a:ext>
            </a:extLst>
          </p:cNvPr>
          <p:cNvSpPr/>
          <p:nvPr/>
        </p:nvSpPr>
        <p:spPr>
          <a:xfrm>
            <a:off x="303388" y="898012"/>
            <a:ext cx="3526151" cy="4346111"/>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A5233810-3D1E-49F8-AE71-3F5995CCBF6F}"/>
              </a:ext>
            </a:extLst>
          </p:cNvPr>
          <p:cNvSpPr/>
          <p:nvPr/>
        </p:nvSpPr>
        <p:spPr>
          <a:xfrm>
            <a:off x="4127574" y="898012"/>
            <a:ext cx="7597876" cy="4346111"/>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5DAF7727-D3C0-46B8-80C6-B95B0A81E0B4}"/>
              </a:ext>
            </a:extLst>
          </p:cNvPr>
          <p:cNvSpPr txBox="1"/>
          <p:nvPr/>
        </p:nvSpPr>
        <p:spPr>
          <a:xfrm>
            <a:off x="303387" y="5559877"/>
            <a:ext cx="9871899" cy="400110"/>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Wireless earphones: </a:t>
            </a:r>
            <a:r>
              <a:rPr lang="en-US" altLang="zh-CN" sz="2000" dirty="0">
                <a:latin typeface="Arial" panose="020B0604020202020204" pitchFamily="34" charset="0"/>
                <a:cs typeface="Arial" panose="020B0604020202020204" pitchFamily="34" charset="0"/>
              </a:rPr>
              <a:t>Samsung Galaxy Bud+, HONOR </a:t>
            </a:r>
            <a:r>
              <a:rPr lang="en-US" altLang="zh-CN" sz="2000" dirty="0" err="1">
                <a:latin typeface="Arial" panose="020B0604020202020204" pitchFamily="34" charset="0"/>
                <a:cs typeface="Arial" panose="020B0604020202020204" pitchFamily="34" charset="0"/>
              </a:rPr>
              <a:t>Flypods</a:t>
            </a:r>
            <a:r>
              <a:rPr lang="en-US" altLang="zh-CN" sz="2000" dirty="0">
                <a:latin typeface="Arial" panose="020B0604020202020204" pitchFamily="34" charset="0"/>
                <a:cs typeface="Arial" panose="020B0604020202020204" pitchFamily="34" charset="0"/>
              </a:rPr>
              <a:t> Pro, Apple </a:t>
            </a:r>
            <a:r>
              <a:rPr lang="en-US" altLang="zh-CN" sz="2000" dirty="0" err="1">
                <a:latin typeface="Arial" panose="020B0604020202020204" pitchFamily="34" charset="0"/>
                <a:cs typeface="Arial" panose="020B0604020202020204" pitchFamily="34" charset="0"/>
              </a:rPr>
              <a:t>Airpods</a:t>
            </a:r>
            <a:r>
              <a:rPr lang="en-US" altLang="zh-CN" sz="2000" dirty="0">
                <a:latin typeface="Arial" panose="020B0604020202020204" pitchFamily="34" charset="0"/>
                <a:cs typeface="Arial" panose="020B0604020202020204" pitchFamily="34" charset="0"/>
              </a:rPr>
              <a:t> 2 </a:t>
            </a:r>
            <a:endParaRPr lang="zh-CN" altLang="en-US" sz="20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64791F88-6EA0-409E-9A69-F016A5007C2B}"/>
              </a:ext>
            </a:extLst>
          </p:cNvPr>
          <p:cNvSpPr txBox="1"/>
          <p:nvPr/>
        </p:nvSpPr>
        <p:spPr>
          <a:xfrm>
            <a:off x="313898" y="6075744"/>
            <a:ext cx="11258102" cy="400110"/>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Wired earphones: </a:t>
            </a:r>
            <a:r>
              <a:rPr lang="en-US" altLang="zh-CN" sz="2000" dirty="0">
                <a:latin typeface="Arial" panose="020B0604020202020204" pitchFamily="34" charset="0"/>
                <a:cs typeface="Arial" panose="020B0604020202020204" pitchFamily="34" charset="0"/>
              </a:rPr>
              <a:t>Sony MDR-XB75AP, Philips PRO6105BK, Moshi </a:t>
            </a:r>
            <a:r>
              <a:rPr lang="en-US" altLang="zh-CN" sz="2000" dirty="0" err="1">
                <a:latin typeface="Arial" panose="020B0604020202020204" pitchFamily="34" charset="0"/>
                <a:cs typeface="Arial" panose="020B0604020202020204" pitchFamily="34" charset="0"/>
              </a:rPr>
              <a:t>Mythro</a:t>
            </a:r>
            <a:r>
              <a:rPr lang="en-US" altLang="zh-CN" sz="2000" dirty="0">
                <a:latin typeface="Arial" panose="020B0604020202020204" pitchFamily="34" charset="0"/>
                <a:cs typeface="Arial" panose="020B0604020202020204" pitchFamily="34" charset="0"/>
              </a:rPr>
              <a:t>, ATH-CK350IS  </a:t>
            </a:r>
            <a:endParaRPr lang="zh-CN" altLang="en-US" sz="2000"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26</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Implementation</a:t>
            </a:r>
            <a:endParaRPr lang="zh-CN" altLang="en-US" dirty="0"/>
          </a:p>
        </p:txBody>
      </p:sp>
    </p:spTree>
    <p:extLst>
      <p:ext uri="{BB962C8B-B14F-4D97-AF65-F5344CB8AC3E}">
        <p14:creationId xmlns:p14="http://schemas.microsoft.com/office/powerpoint/2010/main" val="25279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3A663C3-7B56-4D25-9304-50C0BC30DC6E}"/>
              </a:ext>
            </a:extLst>
          </p:cNvPr>
          <p:cNvPicPr>
            <a:picLocks noChangeAspect="1"/>
          </p:cNvPicPr>
          <p:nvPr/>
        </p:nvPicPr>
        <p:blipFill>
          <a:blip r:embed="rId3"/>
          <a:stretch>
            <a:fillRect/>
          </a:stretch>
        </p:blipFill>
        <p:spPr>
          <a:xfrm>
            <a:off x="1187752" y="1130288"/>
            <a:ext cx="3661938" cy="2399588"/>
          </a:xfrm>
          <a:prstGeom prst="rect">
            <a:avLst/>
          </a:prstGeom>
        </p:spPr>
      </p:pic>
      <p:pic>
        <p:nvPicPr>
          <p:cNvPr id="8" name="图片 7">
            <a:extLst>
              <a:ext uri="{FF2B5EF4-FFF2-40B4-BE49-F238E27FC236}">
                <a16:creationId xmlns:a16="http://schemas.microsoft.com/office/drawing/2014/main" id="{87BAB5BC-30C1-4CE2-A608-FDA5F797C7AC}"/>
              </a:ext>
            </a:extLst>
          </p:cNvPr>
          <p:cNvPicPr>
            <a:picLocks noChangeAspect="1"/>
          </p:cNvPicPr>
          <p:nvPr/>
        </p:nvPicPr>
        <p:blipFill>
          <a:blip r:embed="rId4"/>
          <a:stretch>
            <a:fillRect/>
          </a:stretch>
        </p:blipFill>
        <p:spPr>
          <a:xfrm>
            <a:off x="1187752" y="4080686"/>
            <a:ext cx="3582179" cy="2301542"/>
          </a:xfrm>
          <a:prstGeom prst="rect">
            <a:avLst/>
          </a:prstGeom>
        </p:spPr>
      </p:pic>
      <p:sp>
        <p:nvSpPr>
          <p:cNvPr id="10" name="文本框 9">
            <a:extLst>
              <a:ext uri="{FF2B5EF4-FFF2-40B4-BE49-F238E27FC236}">
                <a16:creationId xmlns:a16="http://schemas.microsoft.com/office/drawing/2014/main" id="{BE2EA1A0-E09E-49DB-874B-7D295602FD2D}"/>
              </a:ext>
            </a:extLst>
          </p:cNvPr>
          <p:cNvSpPr txBox="1"/>
          <p:nvPr/>
        </p:nvSpPr>
        <p:spPr>
          <a:xfrm>
            <a:off x="681921" y="648402"/>
            <a:ext cx="2336800" cy="400110"/>
          </a:xfrm>
          <a:prstGeom prst="rect">
            <a:avLst/>
          </a:prstGeom>
          <a:noFill/>
        </p:spPr>
        <p:txBody>
          <a:bodyPr wrap="square" rtlCol="0">
            <a:spAutoFit/>
          </a:bodyPr>
          <a:lstStyle/>
          <a:p>
            <a:r>
              <a:rPr lang="en-US" altLang="zh-CN" sz="2000" dirty="0">
                <a:solidFill>
                  <a:schemeClr val="accent2"/>
                </a:solidFill>
                <a:latin typeface="Arial" panose="020B0604020202020204" pitchFamily="34" charset="0"/>
                <a:cs typeface="Arial" panose="020B0604020202020204" pitchFamily="34" charset="0"/>
              </a:rPr>
              <a:t>Wireless earphone:</a:t>
            </a:r>
            <a:endParaRPr lang="zh-CN" altLang="en-US" sz="2000" dirty="0">
              <a:solidFill>
                <a:schemeClr val="accent2"/>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F5E8FB4C-AE39-44A0-B205-099042C7536D}"/>
              </a:ext>
            </a:extLst>
          </p:cNvPr>
          <p:cNvSpPr txBox="1"/>
          <p:nvPr/>
        </p:nvSpPr>
        <p:spPr>
          <a:xfrm>
            <a:off x="681921" y="3548076"/>
            <a:ext cx="2336800" cy="400110"/>
          </a:xfrm>
          <a:prstGeom prst="rect">
            <a:avLst/>
          </a:prstGeom>
          <a:noFill/>
        </p:spPr>
        <p:txBody>
          <a:bodyPr wrap="square" rtlCol="0">
            <a:spAutoFit/>
          </a:bodyPr>
          <a:lstStyle/>
          <a:p>
            <a:r>
              <a:rPr lang="en-US" altLang="zh-CN" sz="2000" dirty="0">
                <a:solidFill>
                  <a:schemeClr val="accent2"/>
                </a:solidFill>
                <a:latin typeface="Arial" panose="020B0604020202020204" pitchFamily="34" charset="0"/>
                <a:cs typeface="Arial" panose="020B0604020202020204" pitchFamily="34" charset="0"/>
              </a:rPr>
              <a:t>Wired earphone:</a:t>
            </a:r>
            <a:endParaRPr lang="zh-CN" altLang="en-US" sz="2000" dirty="0">
              <a:solidFill>
                <a:schemeClr val="accent2"/>
              </a:solidFill>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42C68E8E-5B5D-42B0-8489-B50328F66DE5}"/>
              </a:ext>
            </a:extLst>
          </p:cNvPr>
          <p:cNvPicPr>
            <a:picLocks noChangeAspect="1"/>
          </p:cNvPicPr>
          <p:nvPr/>
        </p:nvPicPr>
        <p:blipFill>
          <a:blip r:embed="rId5"/>
          <a:stretch>
            <a:fillRect/>
          </a:stretch>
        </p:blipFill>
        <p:spPr>
          <a:xfrm>
            <a:off x="5514148" y="1124662"/>
            <a:ext cx="4955933" cy="2399588"/>
          </a:xfrm>
          <a:prstGeom prst="rect">
            <a:avLst/>
          </a:prstGeom>
        </p:spPr>
      </p:pic>
      <p:sp>
        <p:nvSpPr>
          <p:cNvPr id="15" name="文本框 14">
            <a:extLst>
              <a:ext uri="{FF2B5EF4-FFF2-40B4-BE49-F238E27FC236}">
                <a16:creationId xmlns:a16="http://schemas.microsoft.com/office/drawing/2014/main" id="{3889835C-20DF-47C9-907B-63C194CB9FB2}"/>
              </a:ext>
            </a:extLst>
          </p:cNvPr>
          <p:cNvSpPr txBox="1"/>
          <p:nvPr/>
        </p:nvSpPr>
        <p:spPr>
          <a:xfrm>
            <a:off x="5160456" y="612183"/>
            <a:ext cx="3790066" cy="400110"/>
          </a:xfrm>
          <a:prstGeom prst="rect">
            <a:avLst/>
          </a:prstGeom>
          <a:noFill/>
        </p:spPr>
        <p:txBody>
          <a:bodyPr wrap="square" rtlCol="0">
            <a:spAutoFit/>
          </a:bodyPr>
          <a:lstStyle/>
          <a:p>
            <a:r>
              <a:rPr lang="en-US" altLang="zh-CN" sz="2000" dirty="0">
                <a:solidFill>
                  <a:schemeClr val="accent2"/>
                </a:solidFill>
                <a:latin typeface="Arial" panose="020B0604020202020204" pitchFamily="34" charset="0"/>
                <a:cs typeface="Arial" panose="020B0604020202020204" pitchFamily="34" charset="0"/>
              </a:rPr>
              <a:t>Impact of earphone diversity:</a:t>
            </a:r>
            <a:endParaRPr lang="zh-CN" altLang="en-US" sz="2000" dirty="0">
              <a:solidFill>
                <a:schemeClr val="accent2"/>
              </a:solidFill>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8B144C7E-2808-4038-B865-F4FCB0A9B8F0}"/>
              </a:ext>
            </a:extLst>
          </p:cNvPr>
          <p:cNvSpPr txBox="1"/>
          <p:nvPr/>
        </p:nvSpPr>
        <p:spPr>
          <a:xfrm>
            <a:off x="5160456" y="4053681"/>
            <a:ext cx="6919406" cy="18435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Enable mm-level tracking in 2m range</a:t>
            </a:r>
          </a:p>
          <a:p>
            <a:pPr marL="285750" indent="-285750">
              <a:lnSpc>
                <a:spcPct val="20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Median error of most wireless earphones is under 4mm</a:t>
            </a:r>
          </a:p>
          <a:p>
            <a:pPr marL="285750" indent="-285750">
              <a:lnSpc>
                <a:spcPct val="20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Median error of wired earphones is under 2mm</a:t>
            </a:r>
            <a:endParaRPr lang="zh-CN" altLang="en-US" sz="2000"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27</a:t>
            </a:fld>
            <a:endParaRPr lang="zh-CN" altLang="en-US" dirty="0"/>
          </a:p>
        </p:txBody>
      </p:sp>
      <p:sp>
        <p:nvSpPr>
          <p:cNvPr id="3" name="文本占位符 2"/>
          <p:cNvSpPr>
            <a:spLocks noGrp="1"/>
          </p:cNvSpPr>
          <p:nvPr>
            <p:ph type="body" sz="quarter" idx="14"/>
          </p:nvPr>
        </p:nvSpPr>
        <p:spPr/>
        <p:txBody>
          <a:bodyPr>
            <a:normAutofit lnSpcReduction="10000"/>
          </a:bodyPr>
          <a:lstStyle/>
          <a:p>
            <a:r>
              <a:rPr lang="en-US" altLang="zh-CN" dirty="0"/>
              <a:t>Tracking accuracy</a:t>
            </a:r>
            <a:endParaRPr lang="zh-CN" altLang="en-US" dirty="0"/>
          </a:p>
        </p:txBody>
      </p:sp>
    </p:spTree>
    <p:extLst>
      <p:ext uri="{BB962C8B-B14F-4D97-AF65-F5344CB8AC3E}">
        <p14:creationId xmlns:p14="http://schemas.microsoft.com/office/powerpoint/2010/main" val="38999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6BE4E6-68EA-4934-A17F-EBD3D047A9B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59618" y="1078038"/>
            <a:ext cx="3538820" cy="3021914"/>
          </a:xfrm>
          <a:prstGeom prst="rect">
            <a:avLst/>
          </a:prstGeom>
        </p:spPr>
      </p:pic>
      <p:pic>
        <p:nvPicPr>
          <p:cNvPr id="7" name="图片 6">
            <a:extLst>
              <a:ext uri="{FF2B5EF4-FFF2-40B4-BE49-F238E27FC236}">
                <a16:creationId xmlns:a16="http://schemas.microsoft.com/office/drawing/2014/main" id="{004460D9-C277-44EB-B350-393F57D1391F}"/>
              </a:ext>
            </a:extLst>
          </p:cNvPr>
          <p:cNvPicPr>
            <a:picLocks noChangeAspect="1"/>
          </p:cNvPicPr>
          <p:nvPr/>
        </p:nvPicPr>
        <p:blipFill>
          <a:blip r:embed="rId4"/>
          <a:stretch>
            <a:fillRect/>
          </a:stretch>
        </p:blipFill>
        <p:spPr>
          <a:xfrm>
            <a:off x="6784411" y="1074914"/>
            <a:ext cx="3612895" cy="3021915"/>
          </a:xfrm>
          <a:prstGeom prst="rect">
            <a:avLst/>
          </a:prstGeom>
        </p:spPr>
      </p:pic>
      <p:sp>
        <p:nvSpPr>
          <p:cNvPr id="8" name="文本框 7">
            <a:extLst>
              <a:ext uri="{FF2B5EF4-FFF2-40B4-BE49-F238E27FC236}">
                <a16:creationId xmlns:a16="http://schemas.microsoft.com/office/drawing/2014/main" id="{1C92F64F-E5B7-4F0E-A818-868A32E6F9A5}"/>
              </a:ext>
            </a:extLst>
          </p:cNvPr>
          <p:cNvSpPr txBox="1"/>
          <p:nvPr/>
        </p:nvSpPr>
        <p:spPr>
          <a:xfrm>
            <a:off x="358011" y="642679"/>
            <a:ext cx="2915139" cy="400110"/>
          </a:xfrm>
          <a:prstGeom prst="rect">
            <a:avLst/>
          </a:prstGeom>
          <a:noFill/>
        </p:spPr>
        <p:txBody>
          <a:bodyPr wrap="square" rtlCol="0">
            <a:spAutoFit/>
          </a:bodyPr>
          <a:lstStyle/>
          <a:p>
            <a:r>
              <a:rPr lang="en-US" altLang="zh-CN" sz="2000" dirty="0">
                <a:solidFill>
                  <a:schemeClr val="accent2"/>
                </a:solidFill>
                <a:latin typeface="Arial" panose="020B0604020202020204" pitchFamily="34" charset="0"/>
                <a:cs typeface="Arial" panose="020B0604020202020204" pitchFamily="34" charset="0"/>
              </a:rPr>
              <a:t>Impact of </a:t>
            </a:r>
            <a:r>
              <a:rPr lang="en-US" altLang="zh-CN" sz="2000" b="1" dirty="0">
                <a:solidFill>
                  <a:schemeClr val="accent2"/>
                </a:solidFill>
                <a:latin typeface="Arial" panose="020B0604020202020204" pitchFamily="34" charset="0"/>
                <a:cs typeface="Arial" panose="020B0604020202020204" pitchFamily="34" charset="0"/>
              </a:rPr>
              <a:t>multipath</a:t>
            </a:r>
            <a:r>
              <a:rPr lang="en-US" altLang="zh-CN" sz="2000" dirty="0">
                <a:solidFill>
                  <a:schemeClr val="accent2"/>
                </a:solidFill>
                <a:latin typeface="Arial" panose="020B0604020202020204" pitchFamily="34" charset="0"/>
                <a:cs typeface="Arial" panose="020B0604020202020204" pitchFamily="34" charset="0"/>
              </a:rPr>
              <a:t>:</a:t>
            </a:r>
            <a:endParaRPr lang="zh-CN" altLang="en-US" sz="2000" dirty="0">
              <a:solidFill>
                <a:schemeClr val="accent2"/>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3BE48A9-3357-4B3A-8CFA-AE4A4B55996C}"/>
              </a:ext>
            </a:extLst>
          </p:cNvPr>
          <p:cNvSpPr txBox="1"/>
          <p:nvPr/>
        </p:nvSpPr>
        <p:spPr>
          <a:xfrm>
            <a:off x="5956702" y="642679"/>
            <a:ext cx="3162820" cy="400110"/>
          </a:xfrm>
          <a:prstGeom prst="rect">
            <a:avLst/>
          </a:prstGeom>
          <a:noFill/>
        </p:spPr>
        <p:txBody>
          <a:bodyPr wrap="square" rtlCol="0">
            <a:spAutoFit/>
          </a:bodyPr>
          <a:lstStyle/>
          <a:p>
            <a:r>
              <a:rPr lang="en-US" altLang="zh-CN" sz="2000" dirty="0">
                <a:solidFill>
                  <a:schemeClr val="accent2"/>
                </a:solidFill>
                <a:latin typeface="Arial" panose="020B0604020202020204" pitchFamily="34" charset="0"/>
                <a:cs typeface="Arial" panose="020B0604020202020204" pitchFamily="34" charset="0"/>
              </a:rPr>
              <a:t>Impact of </a:t>
            </a:r>
            <a:r>
              <a:rPr lang="en-US" altLang="zh-CN" sz="2000" b="1" dirty="0">
                <a:solidFill>
                  <a:schemeClr val="accent2"/>
                </a:solidFill>
                <a:latin typeface="Arial" panose="020B0604020202020204" pitchFamily="34" charset="0"/>
                <a:cs typeface="Arial" panose="020B0604020202020204" pitchFamily="34" charset="0"/>
              </a:rPr>
              <a:t>ambient sound</a:t>
            </a:r>
            <a:r>
              <a:rPr lang="en-US" altLang="zh-CN" sz="2000" dirty="0">
                <a:solidFill>
                  <a:schemeClr val="accent2"/>
                </a:solidFill>
                <a:latin typeface="Arial" panose="020B0604020202020204" pitchFamily="34" charset="0"/>
                <a:cs typeface="Arial" panose="020B0604020202020204" pitchFamily="34" charset="0"/>
              </a:rPr>
              <a:t>:</a:t>
            </a:r>
            <a:endParaRPr lang="zh-CN" altLang="en-US" sz="2000" dirty="0">
              <a:solidFill>
                <a:schemeClr val="accent2"/>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99995A5-2E02-4A9C-9E80-EDE738376AE7}"/>
              </a:ext>
            </a:extLst>
          </p:cNvPr>
          <p:cNvSpPr txBox="1"/>
          <p:nvPr/>
        </p:nvSpPr>
        <p:spPr>
          <a:xfrm>
            <a:off x="1459618" y="4564844"/>
            <a:ext cx="3954584" cy="400110"/>
          </a:xfrm>
          <a:prstGeom prst="rect">
            <a:avLst/>
          </a:prstGeom>
          <a:noFill/>
        </p:spPr>
        <p:txBody>
          <a:bodyPr wrap="square" rtlCol="0">
            <a:spAutoFit/>
          </a:bodyPr>
          <a:lstStyle/>
          <a:p>
            <a:r>
              <a:rPr lang="en-US" altLang="zh-CN" sz="2000" b="1" dirty="0">
                <a:solidFill>
                  <a:schemeClr val="accent1"/>
                </a:solidFill>
                <a:latin typeface="Arial" panose="020B0604020202020204" pitchFamily="34" charset="0"/>
                <a:cs typeface="Arial" panose="020B0604020202020204" pitchFamily="34" charset="0"/>
              </a:rPr>
              <a:t>Low, medium and rich </a:t>
            </a:r>
            <a:r>
              <a:rPr lang="en-US" altLang="zh-CN" sz="2000" dirty="0">
                <a:latin typeface="Arial" panose="020B0604020202020204" pitchFamily="34" charset="0"/>
                <a:cs typeface="Arial" panose="020B0604020202020204" pitchFamily="34" charset="0"/>
              </a:rPr>
              <a:t>multipath</a:t>
            </a:r>
            <a:endParaRPr lang="zh-CN" altLang="en-US" sz="20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C658EBA6-E059-4AE5-B023-8E244F7278C3}"/>
              </a:ext>
            </a:extLst>
          </p:cNvPr>
          <p:cNvSpPr txBox="1"/>
          <p:nvPr/>
        </p:nvSpPr>
        <p:spPr>
          <a:xfrm>
            <a:off x="496501" y="5379852"/>
            <a:ext cx="5320210"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Median error are </a:t>
            </a:r>
            <a:r>
              <a:rPr lang="en-US" altLang="zh-CN" sz="2000" b="1" dirty="0">
                <a:solidFill>
                  <a:schemeClr val="accent1"/>
                </a:solidFill>
                <a:latin typeface="Arial" panose="020B0604020202020204" pitchFamily="34" charset="0"/>
                <a:cs typeface="Arial" panose="020B0604020202020204" pitchFamily="34" charset="0"/>
              </a:rPr>
              <a:t>2.1mm, 2.5mm and 3.5mm</a:t>
            </a:r>
            <a:endParaRPr lang="zh-CN" altLang="en-US" sz="2000" b="1" dirty="0">
              <a:solidFill>
                <a:schemeClr val="accent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B1C9379D-E808-470C-9C0F-C2C30E7D5781}"/>
              </a:ext>
            </a:extLst>
          </p:cNvPr>
          <p:cNvSpPr txBox="1"/>
          <p:nvPr/>
        </p:nvSpPr>
        <p:spPr>
          <a:xfrm>
            <a:off x="6979638" y="4274794"/>
            <a:ext cx="3954584" cy="958660"/>
          </a:xfrm>
          <a:prstGeom prst="rect">
            <a:avLst/>
          </a:prstGeom>
          <a:noFill/>
        </p:spPr>
        <p:txBody>
          <a:bodyPr wrap="square" rtlCol="0">
            <a:spAutoFit/>
          </a:bodyPr>
          <a:lstStyle/>
          <a:p>
            <a:pPr algn="ctr">
              <a:lnSpc>
                <a:spcPct val="150000"/>
              </a:lnSpc>
            </a:pPr>
            <a:r>
              <a:rPr lang="en-US" altLang="zh-CN" sz="2000" dirty="0">
                <a:solidFill>
                  <a:schemeClr val="accent1"/>
                </a:solidFill>
                <a:latin typeface="Arial" panose="020B0604020202020204" pitchFamily="34" charset="0"/>
                <a:cs typeface="Arial" panose="020B0604020202020204" pitchFamily="34" charset="0"/>
              </a:rPr>
              <a:t>Environments with different types and different levels of noise</a:t>
            </a:r>
            <a:endParaRPr lang="zh-CN" altLang="en-US" sz="2000" dirty="0">
              <a:solidFill>
                <a:schemeClr val="accent1"/>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B39F3BB1-511E-4355-BFE0-DC8014236375}"/>
              </a:ext>
            </a:extLst>
          </p:cNvPr>
          <p:cNvSpPr txBox="1"/>
          <p:nvPr/>
        </p:nvSpPr>
        <p:spPr>
          <a:xfrm>
            <a:off x="6375290" y="5382976"/>
            <a:ext cx="5488465" cy="400110"/>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No significant differences among the error</a:t>
            </a:r>
            <a:endParaRPr lang="zh-CN" altLang="en-US" sz="2000" b="1"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28</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Tracking robustness</a:t>
            </a:r>
            <a:endParaRPr lang="zh-CN" altLang="en-US" dirty="0"/>
          </a:p>
        </p:txBody>
      </p:sp>
    </p:spTree>
    <p:extLst>
      <p:ext uri="{BB962C8B-B14F-4D97-AF65-F5344CB8AC3E}">
        <p14:creationId xmlns:p14="http://schemas.microsoft.com/office/powerpoint/2010/main" val="18404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DE88D12-C9CC-4DBF-A624-464DC5300F02}"/>
              </a:ext>
            </a:extLst>
          </p:cNvPr>
          <p:cNvSpPr>
            <a:spLocks noGrp="1"/>
          </p:cNvSpPr>
          <p:nvPr>
            <p:ph type="sldNum" sz="quarter" idx="12"/>
          </p:nvPr>
        </p:nvSpPr>
        <p:spPr/>
        <p:txBody>
          <a:bodyPr/>
          <a:lstStyle/>
          <a:p>
            <a:fld id="{E07AC8FE-EF08-4620-A018-7392B34E52D6}" type="slidenum">
              <a:rPr lang="zh-CN" altLang="en-US" smtClean="0"/>
              <a:pPr/>
              <a:t>2</a:t>
            </a:fld>
            <a:endParaRPr lang="zh-CN" altLang="en-US" dirty="0"/>
          </a:p>
        </p:txBody>
      </p:sp>
      <p:sp>
        <p:nvSpPr>
          <p:cNvPr id="3" name="文本占位符 2">
            <a:extLst>
              <a:ext uri="{FF2B5EF4-FFF2-40B4-BE49-F238E27FC236}">
                <a16:creationId xmlns:a16="http://schemas.microsoft.com/office/drawing/2014/main" id="{95F474C6-4FA9-46F2-833B-948883C11E4F}"/>
              </a:ext>
            </a:extLst>
          </p:cNvPr>
          <p:cNvSpPr>
            <a:spLocks noGrp="1"/>
          </p:cNvSpPr>
          <p:nvPr>
            <p:ph type="body" sz="quarter" idx="14"/>
          </p:nvPr>
        </p:nvSpPr>
        <p:spPr/>
        <p:txBody>
          <a:bodyPr>
            <a:normAutofit lnSpcReduction="10000"/>
          </a:bodyPr>
          <a:lstStyle/>
          <a:p>
            <a:r>
              <a:rPr lang="en-US" altLang="zh-CN" dirty="0"/>
              <a:t>Acoustic motion tracking</a:t>
            </a:r>
            <a:endParaRPr lang="zh-CN" altLang="en-US" dirty="0"/>
          </a:p>
        </p:txBody>
      </p:sp>
      <p:pic>
        <p:nvPicPr>
          <p:cNvPr id="4" name="Picture 2" descr="Hand Holding a Smartphone Flat Vector - SuperAwesomeVectors | Hand holding  phone, Hold on, Brand building">
            <a:extLst>
              <a:ext uri="{FF2B5EF4-FFF2-40B4-BE49-F238E27FC236}">
                <a16:creationId xmlns:a16="http://schemas.microsoft.com/office/drawing/2014/main" id="{11F2B248-F879-45A0-B742-3CC06282CBE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rot="5400000">
            <a:off x="2293279" y="2334429"/>
            <a:ext cx="2141480" cy="277555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B37CA6D8-D25D-4073-A88C-E06AA9438459}"/>
              </a:ext>
            </a:extLst>
          </p:cNvPr>
          <p:cNvGrpSpPr/>
          <p:nvPr/>
        </p:nvGrpSpPr>
        <p:grpSpPr>
          <a:xfrm>
            <a:off x="3981696" y="3904472"/>
            <a:ext cx="882938" cy="435036"/>
            <a:chOff x="7711480" y="871887"/>
            <a:chExt cx="1656000" cy="664146"/>
          </a:xfrm>
        </p:grpSpPr>
        <p:sp>
          <p:nvSpPr>
            <p:cNvPr id="6" name="弧形 5">
              <a:extLst>
                <a:ext uri="{FF2B5EF4-FFF2-40B4-BE49-F238E27FC236}">
                  <a16:creationId xmlns:a16="http://schemas.microsoft.com/office/drawing/2014/main" id="{EAB4C1FE-74CB-40F6-8413-0F58F8C0CF89}"/>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7" name="弧形 6">
              <a:extLst>
                <a:ext uri="{FF2B5EF4-FFF2-40B4-BE49-F238E27FC236}">
                  <a16:creationId xmlns:a16="http://schemas.microsoft.com/office/drawing/2014/main" id="{40AA62DB-F2BA-4F16-BD36-BBFFF0F07D40}"/>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8" name="弧形 7">
              <a:extLst>
                <a:ext uri="{FF2B5EF4-FFF2-40B4-BE49-F238E27FC236}">
                  <a16:creationId xmlns:a16="http://schemas.microsoft.com/office/drawing/2014/main" id="{6E803718-C32B-4CFD-8719-2B7E68454193}"/>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sp>
        <p:nvSpPr>
          <p:cNvPr id="9" name="文本框 8">
            <a:extLst>
              <a:ext uri="{FF2B5EF4-FFF2-40B4-BE49-F238E27FC236}">
                <a16:creationId xmlns:a16="http://schemas.microsoft.com/office/drawing/2014/main" id="{7BA22E37-FD61-42CB-97EB-FD599A7E4B49}"/>
              </a:ext>
            </a:extLst>
          </p:cNvPr>
          <p:cNvSpPr txBox="1"/>
          <p:nvPr/>
        </p:nvSpPr>
        <p:spPr>
          <a:xfrm>
            <a:off x="1541453" y="5561539"/>
            <a:ext cx="4163157" cy="430887"/>
          </a:xfrm>
          <a:prstGeom prst="rect">
            <a:avLst/>
          </a:prstGeom>
          <a:noFill/>
        </p:spPr>
        <p:txBody>
          <a:bodyPr wrap="square" rtlCol="0">
            <a:spAutoFit/>
          </a:bodyPr>
          <a:lstStyle/>
          <a:p>
            <a:pPr algn="ctr"/>
            <a:r>
              <a:rPr lang="en-US" altLang="zh-CN" sz="2200" dirty="0">
                <a:solidFill>
                  <a:schemeClr val="accent1"/>
                </a:solidFill>
                <a:latin typeface="Arial" panose="020B0604020202020204" pitchFamily="34" charset="0"/>
                <a:cs typeface="Arial" panose="020B0604020202020204" pitchFamily="34" charset="0"/>
              </a:rPr>
              <a:t>Device-based motion tracking</a:t>
            </a:r>
            <a:endParaRPr lang="zh-CN" altLang="en-US" sz="2200" dirty="0">
              <a:solidFill>
                <a:schemeClr val="accent1"/>
              </a:solidFill>
              <a:latin typeface="Arial" panose="020B0604020202020204" pitchFamily="34" charset="0"/>
              <a:cs typeface="Arial" panose="020B0604020202020204" pitchFamily="34" charset="0"/>
            </a:endParaRPr>
          </a:p>
        </p:txBody>
      </p:sp>
      <p:grpSp>
        <p:nvGrpSpPr>
          <p:cNvPr id="20" name="组合 19">
            <a:extLst>
              <a:ext uri="{FF2B5EF4-FFF2-40B4-BE49-F238E27FC236}">
                <a16:creationId xmlns:a16="http://schemas.microsoft.com/office/drawing/2014/main" id="{CD04A873-CD61-4F22-ABE4-03FCCCD31615}"/>
              </a:ext>
            </a:extLst>
          </p:cNvPr>
          <p:cNvGrpSpPr/>
          <p:nvPr/>
        </p:nvGrpSpPr>
        <p:grpSpPr>
          <a:xfrm>
            <a:off x="8189814" y="2006936"/>
            <a:ext cx="1066771" cy="3139732"/>
            <a:chOff x="7499326" y="2176646"/>
            <a:chExt cx="1066771" cy="3139732"/>
          </a:xfrm>
        </p:grpSpPr>
        <p:sp>
          <p:nvSpPr>
            <p:cNvPr id="10" name="iconfont-1177-866313">
              <a:extLst>
                <a:ext uri="{FF2B5EF4-FFF2-40B4-BE49-F238E27FC236}">
                  <a16:creationId xmlns:a16="http://schemas.microsoft.com/office/drawing/2014/main" id="{61186A74-079C-4477-AE0B-D293BDBD186C}"/>
                </a:ext>
              </a:extLst>
            </p:cNvPr>
            <p:cNvSpPr>
              <a:spLocks noChangeAspect="1"/>
            </p:cNvSpPr>
            <p:nvPr/>
          </p:nvSpPr>
          <p:spPr bwMode="auto">
            <a:xfrm>
              <a:off x="7499326" y="2176646"/>
              <a:ext cx="1066771" cy="1757464"/>
            </a:xfrm>
            <a:custGeom>
              <a:avLst/>
              <a:gdLst>
                <a:gd name="T0" fmla="*/ 4190 w 9310"/>
                <a:gd name="T1" fmla="*/ 11607 h 12800"/>
                <a:gd name="T2" fmla="*/ 4640 w 9310"/>
                <a:gd name="T3" fmla="*/ 12044 h 12800"/>
                <a:gd name="T4" fmla="*/ 5091 w 9310"/>
                <a:gd name="T5" fmla="*/ 11607 h 12800"/>
                <a:gd name="T6" fmla="*/ 4640 w 9310"/>
                <a:gd name="T7" fmla="*/ 11171 h 12800"/>
                <a:gd name="T8" fmla="*/ 4190 w 9310"/>
                <a:gd name="T9" fmla="*/ 11607 h 12800"/>
                <a:gd name="T10" fmla="*/ 8110 w 9310"/>
                <a:gd name="T11" fmla="*/ 12800 h 12800"/>
                <a:gd name="T12" fmla="*/ 9310 w 9310"/>
                <a:gd name="T13" fmla="*/ 11636 h 12800"/>
                <a:gd name="T14" fmla="*/ 9310 w 9310"/>
                <a:gd name="T15" fmla="*/ 1164 h 12800"/>
                <a:gd name="T16" fmla="*/ 8110 w 9310"/>
                <a:gd name="T17" fmla="*/ 0 h 12800"/>
                <a:gd name="T18" fmla="*/ 1200 w 9310"/>
                <a:gd name="T19" fmla="*/ 0 h 12800"/>
                <a:gd name="T20" fmla="*/ 0 w 9310"/>
                <a:gd name="T21" fmla="*/ 1164 h 12800"/>
                <a:gd name="T22" fmla="*/ 0 w 9310"/>
                <a:gd name="T23" fmla="*/ 11636 h 12800"/>
                <a:gd name="T24" fmla="*/ 1200 w 9310"/>
                <a:gd name="T25" fmla="*/ 12800 h 12800"/>
                <a:gd name="T26" fmla="*/ 8110 w 9310"/>
                <a:gd name="T27" fmla="*/ 12800 h 12800"/>
                <a:gd name="T28" fmla="*/ 582 w 9310"/>
                <a:gd name="T29" fmla="*/ 1184 h 12800"/>
                <a:gd name="T30" fmla="*/ 1229 w 9310"/>
                <a:gd name="T31" fmla="*/ 582 h 12800"/>
                <a:gd name="T32" fmla="*/ 8081 w 9310"/>
                <a:gd name="T33" fmla="*/ 582 h 12800"/>
                <a:gd name="T34" fmla="*/ 8728 w 9310"/>
                <a:gd name="T35" fmla="*/ 1184 h 12800"/>
                <a:gd name="T36" fmla="*/ 8728 w 9310"/>
                <a:gd name="T37" fmla="*/ 10473 h 12800"/>
                <a:gd name="T38" fmla="*/ 582 w 9310"/>
                <a:gd name="T39" fmla="*/ 10473 h 12800"/>
                <a:gd name="T40" fmla="*/ 582 w 9310"/>
                <a:gd name="T41" fmla="*/ 1184 h 12800"/>
                <a:gd name="T42" fmla="*/ 582 w 9310"/>
                <a:gd name="T43" fmla="*/ 11617 h 12800"/>
                <a:gd name="T44" fmla="*/ 582 w 9310"/>
                <a:gd name="T45" fmla="*/ 11055 h 12800"/>
                <a:gd name="T46" fmla="*/ 8728 w 9310"/>
                <a:gd name="T47" fmla="*/ 11055 h 12800"/>
                <a:gd name="T48" fmla="*/ 8728 w 9310"/>
                <a:gd name="T49" fmla="*/ 11616 h 12800"/>
                <a:gd name="T50" fmla="*/ 8081 w 9310"/>
                <a:gd name="T51" fmla="*/ 12218 h 12800"/>
                <a:gd name="T52" fmla="*/ 1229 w 9310"/>
                <a:gd name="T53" fmla="*/ 12218 h 12800"/>
                <a:gd name="T54" fmla="*/ 582 w 9310"/>
                <a:gd name="T55" fmla="*/ 1161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10" h="12800">
                  <a:moveTo>
                    <a:pt x="4190" y="11607"/>
                  </a:moveTo>
                  <a:cubicBezTo>
                    <a:pt x="4190" y="11848"/>
                    <a:pt x="4391" y="12044"/>
                    <a:pt x="4640" y="12044"/>
                  </a:cubicBezTo>
                  <a:cubicBezTo>
                    <a:pt x="4889" y="12044"/>
                    <a:pt x="5091" y="11848"/>
                    <a:pt x="5091" y="11607"/>
                  </a:cubicBezTo>
                  <a:cubicBezTo>
                    <a:pt x="5091" y="11366"/>
                    <a:pt x="4889" y="11171"/>
                    <a:pt x="4640" y="11171"/>
                  </a:cubicBezTo>
                  <a:cubicBezTo>
                    <a:pt x="4391" y="11171"/>
                    <a:pt x="4190" y="11366"/>
                    <a:pt x="4190" y="11607"/>
                  </a:cubicBezTo>
                  <a:close/>
                  <a:moveTo>
                    <a:pt x="8110" y="12800"/>
                  </a:moveTo>
                  <a:cubicBezTo>
                    <a:pt x="8110" y="12800"/>
                    <a:pt x="9310" y="12800"/>
                    <a:pt x="9310" y="11636"/>
                  </a:cubicBezTo>
                  <a:lnTo>
                    <a:pt x="9310" y="1164"/>
                  </a:lnTo>
                  <a:cubicBezTo>
                    <a:pt x="9310" y="0"/>
                    <a:pt x="8110" y="0"/>
                    <a:pt x="8110" y="0"/>
                  </a:cubicBezTo>
                  <a:lnTo>
                    <a:pt x="1200" y="0"/>
                  </a:lnTo>
                  <a:cubicBezTo>
                    <a:pt x="1200" y="0"/>
                    <a:pt x="0" y="0"/>
                    <a:pt x="0" y="1164"/>
                  </a:cubicBezTo>
                  <a:lnTo>
                    <a:pt x="0" y="11636"/>
                  </a:lnTo>
                  <a:cubicBezTo>
                    <a:pt x="0" y="12800"/>
                    <a:pt x="1200" y="12800"/>
                    <a:pt x="1200" y="12800"/>
                  </a:cubicBezTo>
                  <a:lnTo>
                    <a:pt x="8110" y="12800"/>
                  </a:lnTo>
                  <a:close/>
                  <a:moveTo>
                    <a:pt x="582" y="1184"/>
                  </a:moveTo>
                  <a:cubicBezTo>
                    <a:pt x="582" y="582"/>
                    <a:pt x="1229" y="582"/>
                    <a:pt x="1229" y="582"/>
                  </a:cubicBezTo>
                  <a:lnTo>
                    <a:pt x="8081" y="582"/>
                  </a:lnTo>
                  <a:cubicBezTo>
                    <a:pt x="8081" y="582"/>
                    <a:pt x="8728" y="582"/>
                    <a:pt x="8728" y="1184"/>
                  </a:cubicBezTo>
                  <a:lnTo>
                    <a:pt x="8728" y="10473"/>
                  </a:lnTo>
                  <a:lnTo>
                    <a:pt x="582" y="10473"/>
                  </a:lnTo>
                  <a:lnTo>
                    <a:pt x="582" y="1184"/>
                  </a:lnTo>
                  <a:close/>
                  <a:moveTo>
                    <a:pt x="582" y="11617"/>
                  </a:moveTo>
                  <a:lnTo>
                    <a:pt x="582" y="11055"/>
                  </a:lnTo>
                  <a:lnTo>
                    <a:pt x="8728" y="11055"/>
                  </a:lnTo>
                  <a:lnTo>
                    <a:pt x="8728" y="11616"/>
                  </a:lnTo>
                  <a:cubicBezTo>
                    <a:pt x="8728" y="12218"/>
                    <a:pt x="8081" y="12218"/>
                    <a:pt x="8081" y="12218"/>
                  </a:cubicBezTo>
                  <a:lnTo>
                    <a:pt x="1229" y="12218"/>
                  </a:lnTo>
                  <a:cubicBezTo>
                    <a:pt x="1229" y="12218"/>
                    <a:pt x="582" y="12218"/>
                    <a:pt x="582" y="11617"/>
                  </a:cubicBezTo>
                  <a:close/>
                </a:path>
              </a:pathLst>
            </a:custGeom>
            <a:solidFill>
              <a:schemeClr val="accent1"/>
            </a:solidFill>
            <a:ln>
              <a:solidFill>
                <a:schemeClr val="accent1"/>
              </a:solidFill>
            </a:ln>
          </p:spPr>
        </p:sp>
        <p:pic>
          <p:nvPicPr>
            <p:cNvPr id="11" name="图片 10">
              <a:extLst>
                <a:ext uri="{FF2B5EF4-FFF2-40B4-BE49-F238E27FC236}">
                  <a16:creationId xmlns:a16="http://schemas.microsoft.com/office/drawing/2014/main" id="{5415B73C-2986-4CB2-BAFE-FBA6356AD2BE}"/>
                </a:ext>
              </a:extLst>
            </p:cNvPr>
            <p:cNvPicPr>
              <a:picLocks noChangeAspect="1"/>
            </p:cNvPicPr>
            <p:nvPr/>
          </p:nvPicPr>
          <p:blipFill>
            <a:blip r:embed="rId5"/>
            <a:stretch>
              <a:fillRect/>
            </a:stretch>
          </p:blipFill>
          <p:spPr>
            <a:xfrm>
              <a:off x="7716386" y="4541044"/>
              <a:ext cx="730929" cy="775334"/>
            </a:xfrm>
            <a:prstGeom prst="rect">
              <a:avLst/>
            </a:prstGeom>
          </p:spPr>
        </p:pic>
        <p:grpSp>
          <p:nvGrpSpPr>
            <p:cNvPr id="12" name="组合 11">
              <a:extLst>
                <a:ext uri="{FF2B5EF4-FFF2-40B4-BE49-F238E27FC236}">
                  <a16:creationId xmlns:a16="http://schemas.microsoft.com/office/drawing/2014/main" id="{30C61206-A8F1-4D26-A563-6A27B04C0377}"/>
                </a:ext>
              </a:extLst>
            </p:cNvPr>
            <p:cNvGrpSpPr/>
            <p:nvPr/>
          </p:nvGrpSpPr>
          <p:grpSpPr>
            <a:xfrm rot="4856231">
              <a:off x="7321793" y="3785059"/>
              <a:ext cx="882938" cy="435036"/>
              <a:chOff x="7711480" y="871887"/>
              <a:chExt cx="1656000" cy="664146"/>
            </a:xfrm>
          </p:grpSpPr>
          <p:sp>
            <p:nvSpPr>
              <p:cNvPr id="13" name="弧形 12">
                <a:extLst>
                  <a:ext uri="{FF2B5EF4-FFF2-40B4-BE49-F238E27FC236}">
                    <a16:creationId xmlns:a16="http://schemas.microsoft.com/office/drawing/2014/main" id="{E38CC3F9-C14A-4E4A-8271-00EE8A4455C5}"/>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4" name="弧形 13">
                <a:extLst>
                  <a:ext uri="{FF2B5EF4-FFF2-40B4-BE49-F238E27FC236}">
                    <a16:creationId xmlns:a16="http://schemas.microsoft.com/office/drawing/2014/main" id="{BB75EE84-5DA4-41D1-B67F-5268F1634031}"/>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5" name="弧形 14">
                <a:extLst>
                  <a:ext uri="{FF2B5EF4-FFF2-40B4-BE49-F238E27FC236}">
                    <a16:creationId xmlns:a16="http://schemas.microsoft.com/office/drawing/2014/main" id="{85D1DA00-5C63-4C2C-875D-0C5A88C11F7D}"/>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nvGrpSpPr>
            <p:cNvPr id="16" name="组合 15">
              <a:extLst>
                <a:ext uri="{FF2B5EF4-FFF2-40B4-BE49-F238E27FC236}">
                  <a16:creationId xmlns:a16="http://schemas.microsoft.com/office/drawing/2014/main" id="{CB220A64-1809-4D10-894B-213C2919AB0B}"/>
                </a:ext>
              </a:extLst>
            </p:cNvPr>
            <p:cNvGrpSpPr/>
            <p:nvPr/>
          </p:nvGrpSpPr>
          <p:grpSpPr>
            <a:xfrm rot="17713183">
              <a:off x="7659808" y="4348150"/>
              <a:ext cx="882938" cy="435036"/>
              <a:chOff x="7711480" y="871887"/>
              <a:chExt cx="1656000" cy="664146"/>
            </a:xfrm>
          </p:grpSpPr>
          <p:sp>
            <p:nvSpPr>
              <p:cNvPr id="17" name="弧形 16">
                <a:extLst>
                  <a:ext uri="{FF2B5EF4-FFF2-40B4-BE49-F238E27FC236}">
                    <a16:creationId xmlns:a16="http://schemas.microsoft.com/office/drawing/2014/main" id="{BB42BEAF-932E-4A5E-B40A-6FD62B22B80D}"/>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8" name="弧形 17">
                <a:extLst>
                  <a:ext uri="{FF2B5EF4-FFF2-40B4-BE49-F238E27FC236}">
                    <a16:creationId xmlns:a16="http://schemas.microsoft.com/office/drawing/2014/main" id="{C06C9EBB-B784-47A5-B5BA-E7AA1E570E2F}"/>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9" name="弧形 18">
                <a:extLst>
                  <a:ext uri="{FF2B5EF4-FFF2-40B4-BE49-F238E27FC236}">
                    <a16:creationId xmlns:a16="http://schemas.microsoft.com/office/drawing/2014/main" id="{6FF5DDBA-210A-4E82-BFE7-767D9CF47E71}"/>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
        <p:nvSpPr>
          <p:cNvPr id="22" name="文本框 21">
            <a:extLst>
              <a:ext uri="{FF2B5EF4-FFF2-40B4-BE49-F238E27FC236}">
                <a16:creationId xmlns:a16="http://schemas.microsoft.com/office/drawing/2014/main" id="{78295136-AF72-4C59-8411-5B2064A89756}"/>
              </a:ext>
            </a:extLst>
          </p:cNvPr>
          <p:cNvSpPr txBox="1"/>
          <p:nvPr/>
        </p:nvSpPr>
        <p:spPr>
          <a:xfrm>
            <a:off x="6641622" y="5561539"/>
            <a:ext cx="4163157" cy="430887"/>
          </a:xfrm>
          <a:prstGeom prst="rect">
            <a:avLst/>
          </a:prstGeom>
          <a:noFill/>
        </p:spPr>
        <p:txBody>
          <a:bodyPr wrap="square" rtlCol="0">
            <a:spAutoFit/>
          </a:bodyPr>
          <a:lstStyle/>
          <a:p>
            <a:pPr algn="ctr"/>
            <a:r>
              <a:rPr lang="en-US" altLang="zh-CN" sz="2200" dirty="0">
                <a:solidFill>
                  <a:schemeClr val="accent1"/>
                </a:solidFill>
                <a:latin typeface="Arial" panose="020B0604020202020204" pitchFamily="34" charset="0"/>
                <a:cs typeface="Arial" panose="020B0604020202020204" pitchFamily="34" charset="0"/>
              </a:rPr>
              <a:t>Device-free motion tracking</a:t>
            </a:r>
            <a:endParaRPr lang="zh-CN" altLang="en-US" sz="2200" dirty="0">
              <a:solidFill>
                <a:schemeClr val="accent1"/>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EEA952B1-1380-4B8A-BA82-AB18EABF6159}"/>
              </a:ext>
            </a:extLst>
          </p:cNvPr>
          <p:cNvSpPr txBox="1"/>
          <p:nvPr/>
        </p:nvSpPr>
        <p:spPr>
          <a:xfrm>
            <a:off x="1297577" y="1028458"/>
            <a:ext cx="9596846" cy="461665"/>
          </a:xfrm>
          <a:prstGeom prst="rect">
            <a:avLst/>
          </a:prstGeom>
          <a:noFill/>
        </p:spPr>
        <p:txBody>
          <a:bodyPr wrap="square" rtlCol="0">
            <a:spAutoFit/>
          </a:bodyPr>
          <a:lstStyle/>
          <a:p>
            <a:r>
              <a:rPr lang="en-US" altLang="zh-CN" sz="2400" dirty="0"/>
              <a:t>Advantage of acoustic tracking: </a:t>
            </a:r>
            <a:r>
              <a:rPr lang="en-US" altLang="zh-CN" sz="2400" b="1" dirty="0">
                <a:solidFill>
                  <a:schemeClr val="accent1"/>
                </a:solidFill>
              </a:rPr>
              <a:t>Fine granularity </a:t>
            </a:r>
            <a:r>
              <a:rPr lang="en-US" altLang="zh-CN" sz="2400" dirty="0"/>
              <a:t>and </a:t>
            </a:r>
            <a:r>
              <a:rPr lang="en-US" altLang="zh-CN" sz="2400" b="1" dirty="0">
                <a:solidFill>
                  <a:schemeClr val="accent1"/>
                </a:solidFill>
              </a:rPr>
              <a:t>High accuracy </a:t>
            </a:r>
            <a:endParaRPr lang="zh-CN" altLang="en-US" sz="2400" b="1" dirty="0">
              <a:solidFill>
                <a:schemeClr val="accent1"/>
              </a:solidFill>
            </a:endParaRPr>
          </a:p>
        </p:txBody>
      </p:sp>
    </p:spTree>
    <p:custDataLst>
      <p:tags r:id="rId1"/>
    </p:custDataLst>
    <p:extLst>
      <p:ext uri="{BB962C8B-B14F-4D97-AF65-F5344CB8AC3E}">
        <p14:creationId xmlns:p14="http://schemas.microsoft.com/office/powerpoint/2010/main" val="40179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WeChat_20201107202850">
            <a:hlinkClick r:id="" action="ppaction://media"/>
            <a:extLst>
              <a:ext uri="{FF2B5EF4-FFF2-40B4-BE49-F238E27FC236}">
                <a16:creationId xmlns:a16="http://schemas.microsoft.com/office/drawing/2014/main" id="{5E8D10C7-C5EC-439C-8C7C-34DB7D4324B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08368" y="820047"/>
            <a:ext cx="9652001" cy="5548644"/>
          </a:xfrm>
          <a:prstGeom prst="rect">
            <a:avLst/>
          </a:prstGeom>
        </p:spPr>
      </p:pic>
      <p:sp>
        <p:nvSpPr>
          <p:cNvPr id="2" name="灯片编号占位符 1"/>
          <p:cNvSpPr>
            <a:spLocks noGrp="1"/>
          </p:cNvSpPr>
          <p:nvPr>
            <p:ph type="sldNum" sz="quarter" idx="12"/>
          </p:nvPr>
        </p:nvSpPr>
        <p:spPr/>
        <p:txBody>
          <a:bodyPr/>
          <a:lstStyle/>
          <a:p>
            <a:fld id="{E07AC8FE-EF08-4620-A018-7392B34E52D6}" type="slidenum">
              <a:rPr lang="zh-CN" altLang="en-US" smtClean="0"/>
              <a:t>29</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Video demo of 2D tracking</a:t>
            </a:r>
            <a:endParaRPr lang="zh-CN" altLang="en-US" dirty="0"/>
          </a:p>
        </p:txBody>
      </p:sp>
    </p:spTree>
    <p:extLst>
      <p:ext uri="{BB962C8B-B14F-4D97-AF65-F5344CB8AC3E}">
        <p14:creationId xmlns:p14="http://schemas.microsoft.com/office/powerpoint/2010/main" val="636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CCF7-8663-4713-9AB9-7B53043862D7}"/>
              </a:ext>
            </a:extLst>
          </p:cNvPr>
          <p:cNvSpPr txBox="1">
            <a:spLocks/>
          </p:cNvSpPr>
          <p:nvPr/>
        </p:nvSpPr>
        <p:spPr>
          <a:xfrm>
            <a:off x="609600" y="2693010"/>
            <a:ext cx="10972800" cy="1471979"/>
          </a:xfrm>
          <a:prstGeom prst="rect">
            <a:avLst/>
          </a:prstGeom>
        </p:spPr>
        <p:txBody>
          <a:bodyPr vert="horz" wrap="square" lIns="365760" tIns="45720" rIns="365760" bIns="45720" rtlCol="0" anchor="t">
            <a:noAutofit/>
          </a:bodyPr>
          <a:lstStyle>
            <a:lvl1pPr algn="l" defTabSz="914400" rtl="0" eaLnBrk="1" latinLnBrk="0" hangingPunct="1">
              <a:lnSpc>
                <a:spcPct val="100000"/>
              </a:lnSpc>
              <a:spcBef>
                <a:spcPct val="0"/>
              </a:spcBef>
              <a:buNone/>
              <a:defRPr sz="6000" b="1" i="0" kern="1200" cap="all" baseline="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cap="none" dirty="0">
                <a:solidFill>
                  <a:schemeClr val="tx1"/>
                </a:solidFill>
                <a:latin typeface="Arial" panose="020B0604020202020204"/>
                <a:ea typeface="黑体" panose="02010609060101010101" pitchFamily="49" charset="-122"/>
              </a:rPr>
              <a:t>Conclusion</a:t>
            </a:r>
            <a:endParaRPr kumimoji="0" lang="en-US" sz="13800" b="1" i="0" u="none" strike="noStrike" kern="1200" cap="none" spc="0" normalizeH="0" baseline="0" noProof="0" dirty="0">
              <a:ln>
                <a:noFill/>
              </a:ln>
              <a:solidFill>
                <a:schemeClr val="tx1"/>
              </a:solidFill>
              <a:effectLst/>
              <a:uLnTx/>
              <a:uFillTx/>
              <a:latin typeface="Arial" panose="020B0604020202020204"/>
              <a:ea typeface="+mj-ea"/>
              <a:cs typeface="+mj-cs"/>
            </a:endParaRPr>
          </a:p>
        </p:txBody>
      </p:sp>
      <p:sp>
        <p:nvSpPr>
          <p:cNvPr id="3" name="灯片编号占位符 2"/>
          <p:cNvSpPr>
            <a:spLocks noGrp="1"/>
          </p:cNvSpPr>
          <p:nvPr>
            <p:ph type="sldNum" sz="quarter" idx="12"/>
          </p:nvPr>
        </p:nvSpPr>
        <p:spPr/>
        <p:txBody>
          <a:bodyPr/>
          <a:lstStyle/>
          <a:p>
            <a:fld id="{E07AC8FE-EF08-4620-A018-7392B34E52D6}" type="slidenum">
              <a:rPr lang="zh-CN" altLang="en-US" smtClean="0"/>
              <a:t>30</a:t>
            </a:fld>
            <a:endParaRPr lang="zh-CN" altLang="en-US"/>
          </a:p>
        </p:txBody>
      </p:sp>
    </p:spTree>
    <p:extLst>
      <p:ext uri="{BB962C8B-B14F-4D97-AF65-F5344CB8AC3E}">
        <p14:creationId xmlns:p14="http://schemas.microsoft.com/office/powerpoint/2010/main" val="222523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0D7A433-43C8-42F9-AFF6-E44925F0B0F2}"/>
              </a:ext>
            </a:extLst>
          </p:cNvPr>
          <p:cNvSpPr txBox="1"/>
          <p:nvPr/>
        </p:nvSpPr>
        <p:spPr>
          <a:xfrm>
            <a:off x="197817" y="2447008"/>
            <a:ext cx="12054903" cy="430887"/>
          </a:xfrm>
          <a:prstGeom prst="rect">
            <a:avLst/>
          </a:prstGeom>
          <a:noFill/>
        </p:spPr>
        <p:txBody>
          <a:bodyPr wrap="none" rtlCol="0">
            <a:spAutoFit/>
          </a:bodyPr>
          <a:lstStyle/>
          <a:p>
            <a:pPr marL="342900" indent="-342900">
              <a:buFont typeface="Wingdings" pitchFamily="2" charset="2"/>
              <a:buChar char="Ø"/>
            </a:pPr>
            <a:r>
              <a:rPr lang="en-US" altLang="zh-CN" sz="2200" b="1" dirty="0">
                <a:solidFill>
                  <a:schemeClr val="accent1"/>
                </a:solidFill>
                <a:latin typeface="Arial" panose="020B0604020202020204" pitchFamily="34" charset="0"/>
                <a:cs typeface="Arial" panose="020B0604020202020204" pitchFamily="34" charset="0"/>
              </a:rPr>
              <a:t>Proposed</a:t>
            </a:r>
            <a:r>
              <a:rPr lang="en-US" altLang="zh-CN" sz="2200" dirty="0">
                <a:solidFill>
                  <a:schemeClr val="accent1"/>
                </a:solidFill>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solutions to address unique challenges associated with earphone motion tracking</a:t>
            </a:r>
            <a:endParaRPr lang="zh-CN" altLang="en-US" sz="22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B23041EB-4F1C-4903-8199-468BFDD8D312}"/>
              </a:ext>
            </a:extLst>
          </p:cNvPr>
          <p:cNvSpPr txBox="1"/>
          <p:nvPr/>
        </p:nvSpPr>
        <p:spPr>
          <a:xfrm>
            <a:off x="197817" y="3603748"/>
            <a:ext cx="6994543" cy="430887"/>
          </a:xfrm>
          <a:prstGeom prst="rect">
            <a:avLst/>
          </a:prstGeom>
          <a:noFill/>
        </p:spPr>
        <p:txBody>
          <a:bodyPr wrap="none" rtlCol="0">
            <a:spAutoFit/>
          </a:bodyPr>
          <a:lstStyle/>
          <a:p>
            <a:pPr marL="342900" indent="-342900">
              <a:buFont typeface="Wingdings" pitchFamily="2" charset="2"/>
              <a:buChar char="Ø"/>
            </a:pPr>
            <a:r>
              <a:rPr lang="en-US" altLang="zh-CN" sz="2200" b="1" dirty="0">
                <a:solidFill>
                  <a:schemeClr val="accent1"/>
                </a:solidFill>
                <a:latin typeface="Arial" panose="020B0604020202020204" pitchFamily="34" charset="0"/>
                <a:cs typeface="Arial" panose="020B0604020202020204" pitchFamily="34" charset="0"/>
              </a:rPr>
              <a:t>Implemented</a:t>
            </a:r>
            <a:r>
              <a:rPr lang="en-US" altLang="zh-CN" sz="2200" dirty="0">
                <a:solidFill>
                  <a:schemeClr val="accent1"/>
                </a:solidFill>
                <a:latin typeface="Arial" panose="020B0604020202020204" pitchFamily="34" charset="0"/>
                <a:cs typeface="Arial" panose="020B0604020202020204" pitchFamily="34" charset="0"/>
              </a:rPr>
              <a:t> </a:t>
            </a:r>
            <a:r>
              <a:rPr lang="en-US" altLang="zh-CN" sz="2200" i="1" dirty="0" err="1">
                <a:latin typeface="Arial" panose="020B0604020202020204" pitchFamily="34" charset="0"/>
                <a:cs typeface="Arial" panose="020B0604020202020204" pitchFamily="34" charset="0"/>
              </a:rPr>
              <a:t>EarphoneTrack</a:t>
            </a:r>
            <a:r>
              <a:rPr lang="en-US" altLang="zh-CN" sz="2200" dirty="0">
                <a:latin typeface="Arial" panose="020B0604020202020204" pitchFamily="34" charset="0"/>
                <a:cs typeface="Arial" panose="020B0604020202020204" pitchFamily="34" charset="0"/>
              </a:rPr>
              <a:t> on Android and Linux</a:t>
            </a:r>
            <a:endParaRPr lang="zh-CN" altLang="en-US" sz="22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FE4AA7BC-196D-4F4B-9A39-F03BFDFF6CD2}"/>
              </a:ext>
            </a:extLst>
          </p:cNvPr>
          <p:cNvSpPr txBox="1"/>
          <p:nvPr/>
        </p:nvSpPr>
        <p:spPr>
          <a:xfrm>
            <a:off x="197817" y="1290268"/>
            <a:ext cx="8948283" cy="430887"/>
          </a:xfrm>
          <a:prstGeom prst="rect">
            <a:avLst/>
          </a:prstGeom>
          <a:noFill/>
        </p:spPr>
        <p:txBody>
          <a:bodyPr wrap="none" rtlCol="0">
            <a:spAutoFit/>
          </a:bodyPr>
          <a:lstStyle/>
          <a:p>
            <a:pPr marL="342900" indent="-342900">
              <a:buFont typeface="Wingdings" pitchFamily="2" charset="2"/>
              <a:buChar char="Ø"/>
            </a:pPr>
            <a:r>
              <a:rPr lang="en-US" altLang="zh-CN" sz="2200" b="1" dirty="0">
                <a:solidFill>
                  <a:schemeClr val="accent1"/>
                </a:solidFill>
                <a:latin typeface="Arial" panose="020B0604020202020204" pitchFamily="34" charset="0"/>
                <a:cs typeface="Arial" panose="020B0604020202020204" pitchFamily="34" charset="0"/>
              </a:rPr>
              <a:t>Involved</a:t>
            </a:r>
            <a:r>
              <a:rPr lang="en-US" altLang="zh-CN" sz="2200" dirty="0">
                <a:solidFill>
                  <a:schemeClr val="accent1"/>
                </a:solidFill>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earphones into the ecosystem of acoustic motion tracking</a:t>
            </a:r>
            <a:endParaRPr lang="zh-CN" altLang="en-US" sz="22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D0824170-E9B9-428D-B8A3-41CF50428CC2}"/>
              </a:ext>
            </a:extLst>
          </p:cNvPr>
          <p:cNvSpPr txBox="1"/>
          <p:nvPr/>
        </p:nvSpPr>
        <p:spPr>
          <a:xfrm>
            <a:off x="197817" y="4760487"/>
            <a:ext cx="5620449" cy="430887"/>
          </a:xfrm>
          <a:prstGeom prst="rect">
            <a:avLst/>
          </a:prstGeom>
          <a:noFill/>
        </p:spPr>
        <p:txBody>
          <a:bodyPr wrap="none" rtlCol="0">
            <a:spAutoFit/>
          </a:bodyPr>
          <a:lstStyle/>
          <a:p>
            <a:pPr marL="342900" indent="-342900">
              <a:buFont typeface="Wingdings" pitchFamily="2" charset="2"/>
              <a:buChar char="Ø"/>
            </a:pPr>
            <a:r>
              <a:rPr lang="en-US" altLang="zh-CN" sz="2200" b="1" dirty="0">
                <a:solidFill>
                  <a:schemeClr val="accent1"/>
                </a:solidFill>
                <a:latin typeface="Arial" panose="020B0604020202020204" pitchFamily="34" charset="0"/>
                <a:cs typeface="Arial" panose="020B0604020202020204" pitchFamily="34" charset="0"/>
              </a:rPr>
              <a:t>Conducted</a:t>
            </a:r>
            <a:r>
              <a:rPr lang="en-US" altLang="zh-CN" sz="2200" b="1" dirty="0">
                <a:solidFill>
                  <a:srgbClr val="FF0000"/>
                </a:solidFill>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comprehensive experiments</a:t>
            </a:r>
            <a:endParaRPr lang="zh-CN" altLang="en-US" sz="2200"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31</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Conclusion</a:t>
            </a:r>
            <a:endParaRPr lang="zh-CN" altLang="en-US" dirty="0"/>
          </a:p>
        </p:txBody>
      </p:sp>
    </p:spTree>
    <p:extLst>
      <p:ext uri="{BB962C8B-B14F-4D97-AF65-F5344CB8AC3E}">
        <p14:creationId xmlns:p14="http://schemas.microsoft.com/office/powerpoint/2010/main" val="41552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3DC71D2-1F8B-4F40-8DFD-342222168641}"/>
              </a:ext>
            </a:extLst>
          </p:cNvPr>
          <p:cNvSpPr txBox="1"/>
          <p:nvPr/>
        </p:nvSpPr>
        <p:spPr>
          <a:xfrm>
            <a:off x="3120443" y="2782669"/>
            <a:ext cx="5951114" cy="646331"/>
          </a:xfrm>
          <a:prstGeom prst="rect">
            <a:avLst/>
          </a:prstGeom>
          <a:noFill/>
        </p:spPr>
        <p:txBody>
          <a:bodyPr wrap="square" rtlCol="0">
            <a:spAutoFit/>
          </a:bodyPr>
          <a:lstStyle/>
          <a:p>
            <a:r>
              <a:rPr lang="en-US" altLang="zh-CN" sz="3600" b="1" dirty="0">
                <a:solidFill>
                  <a:schemeClr val="accent1"/>
                </a:solidFill>
                <a:latin typeface="Arial" panose="020B0604020202020204" pitchFamily="34" charset="0"/>
                <a:cs typeface="Arial" panose="020B0604020202020204" pitchFamily="34" charset="0"/>
              </a:rPr>
              <a:t>Thanks for your listening!</a:t>
            </a:r>
            <a:endParaRPr lang="zh-CN" altLang="en-US" sz="3600" b="1" dirty="0">
              <a:solidFill>
                <a:schemeClr val="accent1"/>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D94A0D8-0337-4267-B35E-4BAD6CBFB1D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20" y="5612096"/>
            <a:ext cx="5213023" cy="977951"/>
          </a:xfrm>
          <a:prstGeom prst="rect">
            <a:avLst/>
          </a:prstGeom>
        </p:spPr>
      </p:pic>
      <p:pic>
        <p:nvPicPr>
          <p:cNvPr id="8" name="Picture 4" descr="New UMass Amherst Poll Looks at Impact of Trump and Media on National  Discourse | Office of News &amp; Media Relations | UMass Amherst">
            <a:extLst>
              <a:ext uri="{FF2B5EF4-FFF2-40B4-BE49-F238E27FC236}">
                <a16:creationId xmlns:a16="http://schemas.microsoft.com/office/drawing/2014/main" id="{37C8953B-1E0F-44CC-9845-40DDC1052EEA}"/>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3621" y="5253007"/>
            <a:ext cx="2355461" cy="153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E26E0E3-A073-48BD-A9E5-96A78B25F956}"/>
              </a:ext>
            </a:extLst>
          </p:cNvPr>
          <p:cNvSpPr>
            <a:spLocks noGrp="1"/>
          </p:cNvSpPr>
          <p:nvPr>
            <p:ph type="sldNum" sz="quarter" idx="12"/>
          </p:nvPr>
        </p:nvSpPr>
        <p:spPr/>
        <p:txBody>
          <a:bodyPr/>
          <a:lstStyle/>
          <a:p>
            <a:fld id="{E07AC8FE-EF08-4620-A018-7392B34E52D6}" type="slidenum">
              <a:rPr lang="zh-CN" altLang="en-US" smtClean="0"/>
              <a:pPr/>
              <a:t>3</a:t>
            </a:fld>
            <a:endParaRPr lang="zh-CN" altLang="en-US" dirty="0"/>
          </a:p>
        </p:txBody>
      </p:sp>
      <p:sp>
        <p:nvSpPr>
          <p:cNvPr id="3" name="文本占位符 2">
            <a:extLst>
              <a:ext uri="{FF2B5EF4-FFF2-40B4-BE49-F238E27FC236}">
                <a16:creationId xmlns:a16="http://schemas.microsoft.com/office/drawing/2014/main" id="{27C3EFB0-CD52-4E4C-9AD2-A29950A3296E}"/>
              </a:ext>
            </a:extLst>
          </p:cNvPr>
          <p:cNvSpPr>
            <a:spLocks noGrp="1"/>
          </p:cNvSpPr>
          <p:nvPr>
            <p:ph type="body" sz="quarter" idx="14"/>
          </p:nvPr>
        </p:nvSpPr>
        <p:spPr/>
        <p:txBody>
          <a:bodyPr>
            <a:normAutofit lnSpcReduction="10000"/>
          </a:bodyPr>
          <a:lstStyle/>
          <a:p>
            <a:r>
              <a:rPr lang="en-US" altLang="zh-CN" dirty="0"/>
              <a:t>Motivation – Limitations of smartphones</a:t>
            </a:r>
            <a:endParaRPr lang="zh-CN" altLang="en-US" dirty="0"/>
          </a:p>
          <a:p>
            <a:endParaRPr lang="zh-CN" altLang="en-US" dirty="0"/>
          </a:p>
        </p:txBody>
      </p:sp>
      <p:grpSp>
        <p:nvGrpSpPr>
          <p:cNvPr id="4" name="组合 3">
            <a:extLst>
              <a:ext uri="{FF2B5EF4-FFF2-40B4-BE49-F238E27FC236}">
                <a16:creationId xmlns:a16="http://schemas.microsoft.com/office/drawing/2014/main" id="{4AFF7709-BDC3-482A-863F-45C1E3B2FB54}"/>
              </a:ext>
            </a:extLst>
          </p:cNvPr>
          <p:cNvGrpSpPr/>
          <p:nvPr/>
        </p:nvGrpSpPr>
        <p:grpSpPr>
          <a:xfrm>
            <a:off x="171564" y="2158812"/>
            <a:ext cx="2888394" cy="2806252"/>
            <a:chOff x="722596" y="1594758"/>
            <a:chExt cx="2888394" cy="2806252"/>
          </a:xfrm>
        </p:grpSpPr>
        <p:grpSp>
          <p:nvGrpSpPr>
            <p:cNvPr id="5" name="组合 4">
              <a:extLst>
                <a:ext uri="{FF2B5EF4-FFF2-40B4-BE49-F238E27FC236}">
                  <a16:creationId xmlns:a16="http://schemas.microsoft.com/office/drawing/2014/main" id="{43DD0477-DB76-4F6E-ACD9-EED98E99CA66}"/>
                </a:ext>
              </a:extLst>
            </p:cNvPr>
            <p:cNvGrpSpPr/>
            <p:nvPr/>
          </p:nvGrpSpPr>
          <p:grpSpPr>
            <a:xfrm>
              <a:off x="722596" y="1594758"/>
              <a:ext cx="2888394" cy="2141480"/>
              <a:chOff x="1040046" y="1715221"/>
              <a:chExt cx="3698351" cy="2697724"/>
            </a:xfrm>
          </p:grpSpPr>
          <p:pic>
            <p:nvPicPr>
              <p:cNvPr id="7" name="Picture 2" descr="Hand Holding a Smartphone Flat Vector - SuperAwesomeVectors | Hand holding  phone, Hold on, Brand building">
                <a:extLst>
                  <a:ext uri="{FF2B5EF4-FFF2-40B4-BE49-F238E27FC236}">
                    <a16:creationId xmlns:a16="http://schemas.microsoft.com/office/drawing/2014/main" id="{0F713AE5-45F7-4EE6-9E22-2A952000A21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rot="5400000">
                <a:off x="1468121" y="1287146"/>
                <a:ext cx="2697724" cy="355387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45FFA4C6-F82B-4CF1-BB9A-BC06C7D12711}"/>
                  </a:ext>
                </a:extLst>
              </p:cNvPr>
              <p:cNvGrpSpPr/>
              <p:nvPr/>
            </p:nvGrpSpPr>
            <p:grpSpPr>
              <a:xfrm>
                <a:off x="3607868" y="3293689"/>
                <a:ext cx="1130529" cy="548035"/>
                <a:chOff x="7711480" y="871887"/>
                <a:chExt cx="1656000" cy="664146"/>
              </a:xfrm>
            </p:grpSpPr>
            <p:sp>
              <p:nvSpPr>
                <p:cNvPr id="9" name="弧形 8">
                  <a:extLst>
                    <a:ext uri="{FF2B5EF4-FFF2-40B4-BE49-F238E27FC236}">
                      <a16:creationId xmlns:a16="http://schemas.microsoft.com/office/drawing/2014/main" id="{8C517544-C3E3-4636-8B52-0DDDCE08342F}"/>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0" name="弧形 9">
                  <a:extLst>
                    <a:ext uri="{FF2B5EF4-FFF2-40B4-BE49-F238E27FC236}">
                      <a16:creationId xmlns:a16="http://schemas.microsoft.com/office/drawing/2014/main" id="{5331B08E-43EF-42E3-97DA-D7C904A655D6}"/>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11" name="弧形 10">
                  <a:extLst>
                    <a:ext uri="{FF2B5EF4-FFF2-40B4-BE49-F238E27FC236}">
                      <a16:creationId xmlns:a16="http://schemas.microsoft.com/office/drawing/2014/main" id="{834E8046-A0F6-4959-A2D0-82D1A3DDFAF7}"/>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
          <p:nvSpPr>
            <p:cNvPr id="6" name="文本框 5">
              <a:extLst>
                <a:ext uri="{FF2B5EF4-FFF2-40B4-BE49-F238E27FC236}">
                  <a16:creationId xmlns:a16="http://schemas.microsoft.com/office/drawing/2014/main" id="{58EDF82F-87A6-4C56-9370-34FB5CFA5AEA}"/>
                </a:ext>
              </a:extLst>
            </p:cNvPr>
            <p:cNvSpPr txBox="1"/>
            <p:nvPr/>
          </p:nvSpPr>
          <p:spPr>
            <a:xfrm>
              <a:off x="819637" y="3693124"/>
              <a:ext cx="2645736" cy="707886"/>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Smartphone-based acoustic sensing</a:t>
              </a:r>
              <a:endParaRPr lang="zh-CN" altLang="en-US" sz="2000" dirty="0">
                <a:solidFill>
                  <a:schemeClr val="accent1"/>
                </a:solidFill>
                <a:latin typeface="Arial" panose="020B0604020202020204" pitchFamily="34" charset="0"/>
                <a:cs typeface="Arial" panose="020B0604020202020204" pitchFamily="34" charset="0"/>
              </a:endParaRPr>
            </a:p>
          </p:txBody>
        </p:sp>
      </p:grpSp>
      <p:sp>
        <p:nvSpPr>
          <p:cNvPr id="12" name="文本框 11">
            <a:extLst>
              <a:ext uri="{FF2B5EF4-FFF2-40B4-BE49-F238E27FC236}">
                <a16:creationId xmlns:a16="http://schemas.microsoft.com/office/drawing/2014/main" id="{6A1BE9F5-B962-403F-8D88-64EA78D638DF}"/>
              </a:ext>
            </a:extLst>
          </p:cNvPr>
          <p:cNvSpPr txBox="1"/>
          <p:nvPr/>
        </p:nvSpPr>
        <p:spPr>
          <a:xfrm>
            <a:off x="3672105" y="595404"/>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1</a:t>
            </a:r>
            <a:endParaRPr lang="zh-CN" altLang="en-US" sz="2400" b="1" dirty="0">
              <a:solidFill>
                <a:schemeClr val="accent1"/>
              </a:solidFill>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BD73F8DF-9342-43AC-BB89-F044967B178B}"/>
              </a:ext>
            </a:extLst>
          </p:cNvPr>
          <p:cNvPicPr>
            <a:picLocks noChangeAspect="1"/>
          </p:cNvPicPr>
          <p:nvPr/>
        </p:nvPicPr>
        <p:blipFill>
          <a:blip r:embed="rId5"/>
          <a:stretch>
            <a:fillRect/>
          </a:stretch>
        </p:blipFill>
        <p:spPr>
          <a:xfrm>
            <a:off x="6370420" y="1342530"/>
            <a:ext cx="2050887" cy="4029177"/>
          </a:xfrm>
          <a:prstGeom prst="rect">
            <a:avLst/>
          </a:prstGeom>
        </p:spPr>
      </p:pic>
      <p:sp>
        <p:nvSpPr>
          <p:cNvPr id="15" name="矩形 14">
            <a:extLst>
              <a:ext uri="{FF2B5EF4-FFF2-40B4-BE49-F238E27FC236}">
                <a16:creationId xmlns:a16="http://schemas.microsoft.com/office/drawing/2014/main" id="{78DB2D8B-90F6-456D-9993-BE9A1F50707A}"/>
              </a:ext>
            </a:extLst>
          </p:cNvPr>
          <p:cNvSpPr/>
          <p:nvPr/>
        </p:nvSpPr>
        <p:spPr>
          <a:xfrm>
            <a:off x="6903806" y="1457179"/>
            <a:ext cx="129048" cy="179745"/>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6A24FDA-E59E-40E5-825E-7CC31BDEDDE3}"/>
              </a:ext>
            </a:extLst>
          </p:cNvPr>
          <p:cNvSpPr txBox="1"/>
          <p:nvPr/>
        </p:nvSpPr>
        <p:spPr>
          <a:xfrm>
            <a:off x="6648290" y="1057069"/>
            <a:ext cx="640080"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Mic</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A40A09E4-94EB-491A-B284-BD8C629CBE6A}"/>
              </a:ext>
            </a:extLst>
          </p:cNvPr>
          <p:cNvSpPr/>
          <p:nvPr/>
        </p:nvSpPr>
        <p:spPr>
          <a:xfrm>
            <a:off x="6811076" y="5079341"/>
            <a:ext cx="221778" cy="179746"/>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D137C39-AB77-4180-B13F-EB0559038106}"/>
              </a:ext>
            </a:extLst>
          </p:cNvPr>
          <p:cNvSpPr txBox="1"/>
          <p:nvPr/>
        </p:nvSpPr>
        <p:spPr>
          <a:xfrm>
            <a:off x="6601925" y="5286301"/>
            <a:ext cx="640080"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Mic</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9A7A1B74-B7D3-4211-BC05-40C7CE01BA41}"/>
              </a:ext>
            </a:extLst>
          </p:cNvPr>
          <p:cNvSpPr/>
          <p:nvPr/>
        </p:nvSpPr>
        <p:spPr>
          <a:xfrm>
            <a:off x="7532555" y="5079341"/>
            <a:ext cx="588044" cy="179746"/>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A346275B-5306-4188-A276-F26DE829FC55}"/>
              </a:ext>
            </a:extLst>
          </p:cNvPr>
          <p:cNvSpPr txBox="1"/>
          <p:nvPr/>
        </p:nvSpPr>
        <p:spPr>
          <a:xfrm>
            <a:off x="7395863" y="5286301"/>
            <a:ext cx="1182053"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Speaker</a:t>
            </a:r>
            <a:endParaRPr lang="zh-CN" altLang="en-US" sz="2000" dirty="0">
              <a:solidFill>
                <a:srgbClr val="FF0000"/>
              </a:solidFill>
              <a:latin typeface="Arial" panose="020B0604020202020204" pitchFamily="34" charset="0"/>
              <a:cs typeface="Arial" panose="020B0604020202020204" pitchFamily="34" charset="0"/>
            </a:endParaRPr>
          </a:p>
        </p:txBody>
      </p:sp>
      <p:grpSp>
        <p:nvGrpSpPr>
          <p:cNvPr id="23" name="组合 22">
            <a:extLst>
              <a:ext uri="{FF2B5EF4-FFF2-40B4-BE49-F238E27FC236}">
                <a16:creationId xmlns:a16="http://schemas.microsoft.com/office/drawing/2014/main" id="{5242F2C9-BA80-4D74-AB12-63229B0673FA}"/>
              </a:ext>
            </a:extLst>
          </p:cNvPr>
          <p:cNvGrpSpPr/>
          <p:nvPr/>
        </p:nvGrpSpPr>
        <p:grpSpPr>
          <a:xfrm>
            <a:off x="4407571" y="5740026"/>
            <a:ext cx="6164663" cy="866832"/>
            <a:chOff x="4936365" y="544124"/>
            <a:chExt cx="6164663" cy="866832"/>
          </a:xfrm>
        </p:grpSpPr>
        <p:sp>
          <p:nvSpPr>
            <p:cNvPr id="24" name="文本框 23">
              <a:extLst>
                <a:ext uri="{FF2B5EF4-FFF2-40B4-BE49-F238E27FC236}">
                  <a16:creationId xmlns:a16="http://schemas.microsoft.com/office/drawing/2014/main" id="{391CCC89-24A6-43CB-B39F-D4DB650F5582}"/>
                </a:ext>
              </a:extLst>
            </p:cNvPr>
            <p:cNvSpPr txBox="1"/>
            <p:nvPr/>
          </p:nvSpPr>
          <p:spPr>
            <a:xfrm>
              <a:off x="4936365" y="544124"/>
              <a:ext cx="6164663"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The positions of build-in mics and speakers are </a:t>
              </a:r>
              <a:r>
                <a:rPr lang="en-US" altLang="zh-CN" sz="2000" dirty="0">
                  <a:solidFill>
                    <a:srgbClr val="FF0000"/>
                  </a:solidFill>
                  <a:latin typeface="Arial" panose="020B0604020202020204" pitchFamily="34" charset="0"/>
                  <a:cs typeface="Arial" panose="020B0604020202020204" pitchFamily="34" charset="0"/>
                </a:rPr>
                <a:t>fixed</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FACD3F69-6969-459E-BC30-15586EFC2E86}"/>
                </a:ext>
              </a:extLst>
            </p:cNvPr>
            <p:cNvSpPr txBox="1"/>
            <p:nvPr/>
          </p:nvSpPr>
          <p:spPr>
            <a:xfrm>
              <a:off x="6198838" y="949291"/>
              <a:ext cx="342397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Limit the flexibility!</a:t>
              </a:r>
              <a:endParaRPr lang="zh-CN" altLang="en-US" sz="2400" b="1" dirty="0">
                <a:solidFill>
                  <a:srgbClr val="FF000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913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17" grpId="0" animBg="1"/>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07AC8FE-EF08-4620-A018-7392B34E52D6}" type="slidenum">
              <a:rPr lang="zh-CN" altLang="en-US" smtClean="0"/>
              <a:t>4</a:t>
            </a:fld>
            <a:endParaRPr lang="zh-CN" altLang="en-US"/>
          </a:p>
        </p:txBody>
      </p:sp>
      <p:sp>
        <p:nvSpPr>
          <p:cNvPr id="7" name="文本占位符 6"/>
          <p:cNvSpPr>
            <a:spLocks noGrp="1"/>
          </p:cNvSpPr>
          <p:nvPr>
            <p:ph type="body" sz="quarter" idx="14"/>
          </p:nvPr>
        </p:nvSpPr>
        <p:spPr/>
        <p:txBody>
          <a:bodyPr>
            <a:normAutofit lnSpcReduction="10000"/>
          </a:bodyPr>
          <a:lstStyle/>
          <a:p>
            <a:r>
              <a:rPr lang="en-US" altLang="zh-CN" dirty="0"/>
              <a:t>Motivation – Limitations of smartphones</a:t>
            </a:r>
            <a:endParaRPr lang="zh-CN" altLang="en-US" dirty="0"/>
          </a:p>
          <a:p>
            <a:endParaRPr lang="zh-CN" altLang="en-US" dirty="0"/>
          </a:p>
        </p:txBody>
      </p:sp>
      <p:grpSp>
        <p:nvGrpSpPr>
          <p:cNvPr id="33" name="组合 32">
            <a:extLst>
              <a:ext uri="{FF2B5EF4-FFF2-40B4-BE49-F238E27FC236}">
                <a16:creationId xmlns:a16="http://schemas.microsoft.com/office/drawing/2014/main" id="{65D6D784-47C0-49CC-A706-9FB3F7181BD4}"/>
              </a:ext>
            </a:extLst>
          </p:cNvPr>
          <p:cNvGrpSpPr/>
          <p:nvPr/>
        </p:nvGrpSpPr>
        <p:grpSpPr>
          <a:xfrm>
            <a:off x="171564" y="2158812"/>
            <a:ext cx="2888394" cy="2806252"/>
            <a:chOff x="722596" y="1594758"/>
            <a:chExt cx="2888394" cy="2806252"/>
          </a:xfrm>
        </p:grpSpPr>
        <p:grpSp>
          <p:nvGrpSpPr>
            <p:cNvPr id="37" name="组合 36">
              <a:extLst>
                <a:ext uri="{FF2B5EF4-FFF2-40B4-BE49-F238E27FC236}">
                  <a16:creationId xmlns:a16="http://schemas.microsoft.com/office/drawing/2014/main" id="{E1AE0810-6898-4D52-B851-EB3DCA205E42}"/>
                </a:ext>
              </a:extLst>
            </p:cNvPr>
            <p:cNvGrpSpPr/>
            <p:nvPr/>
          </p:nvGrpSpPr>
          <p:grpSpPr>
            <a:xfrm>
              <a:off x="722596" y="1594758"/>
              <a:ext cx="2888394" cy="2141480"/>
              <a:chOff x="1040046" y="1715221"/>
              <a:chExt cx="3698351" cy="2697724"/>
            </a:xfrm>
          </p:grpSpPr>
          <p:pic>
            <p:nvPicPr>
              <p:cNvPr id="39" name="Picture 2" descr="Hand Holding a Smartphone Flat Vector - SuperAwesomeVectors | Hand holding  phone, Hold on, Brand building">
                <a:extLst>
                  <a:ext uri="{FF2B5EF4-FFF2-40B4-BE49-F238E27FC236}">
                    <a16:creationId xmlns:a16="http://schemas.microsoft.com/office/drawing/2014/main" id="{C0A5D139-2668-454A-8378-03D01CCE0C0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rot="5400000">
                <a:off x="1468121" y="1287146"/>
                <a:ext cx="2697724" cy="355387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a:extLst>
                  <a:ext uri="{FF2B5EF4-FFF2-40B4-BE49-F238E27FC236}">
                    <a16:creationId xmlns:a16="http://schemas.microsoft.com/office/drawing/2014/main" id="{B83F3CD0-0401-4CF3-AA1C-96AEA629E48E}"/>
                  </a:ext>
                </a:extLst>
              </p:cNvPr>
              <p:cNvGrpSpPr/>
              <p:nvPr/>
            </p:nvGrpSpPr>
            <p:grpSpPr>
              <a:xfrm>
                <a:off x="3607868" y="3293689"/>
                <a:ext cx="1130529" cy="548035"/>
                <a:chOff x="7711480" y="871887"/>
                <a:chExt cx="1656000" cy="664146"/>
              </a:xfrm>
            </p:grpSpPr>
            <p:sp>
              <p:nvSpPr>
                <p:cNvPr id="41" name="弧形 40">
                  <a:extLst>
                    <a:ext uri="{FF2B5EF4-FFF2-40B4-BE49-F238E27FC236}">
                      <a16:creationId xmlns:a16="http://schemas.microsoft.com/office/drawing/2014/main" id="{67205320-E55F-491B-A059-13C6A4F768E2}"/>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42" name="弧形 41">
                  <a:extLst>
                    <a:ext uri="{FF2B5EF4-FFF2-40B4-BE49-F238E27FC236}">
                      <a16:creationId xmlns:a16="http://schemas.microsoft.com/office/drawing/2014/main" id="{645E5149-3D6E-4CFB-8682-080520C99156}"/>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43" name="弧形 42">
                  <a:extLst>
                    <a:ext uri="{FF2B5EF4-FFF2-40B4-BE49-F238E27FC236}">
                      <a16:creationId xmlns:a16="http://schemas.microsoft.com/office/drawing/2014/main" id="{93BE4CE2-A4B8-4439-B0F1-D1444246F602}"/>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
          <p:nvSpPr>
            <p:cNvPr id="38" name="文本框 37">
              <a:extLst>
                <a:ext uri="{FF2B5EF4-FFF2-40B4-BE49-F238E27FC236}">
                  <a16:creationId xmlns:a16="http://schemas.microsoft.com/office/drawing/2014/main" id="{1BC2279D-668A-4617-9309-92E5E41C38D4}"/>
                </a:ext>
              </a:extLst>
            </p:cNvPr>
            <p:cNvSpPr txBox="1"/>
            <p:nvPr/>
          </p:nvSpPr>
          <p:spPr>
            <a:xfrm>
              <a:off x="819637" y="3693124"/>
              <a:ext cx="2645736" cy="707886"/>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Smartphone-based acoustic sensing</a:t>
              </a:r>
              <a:endParaRPr lang="zh-CN" altLang="en-US" sz="2000" dirty="0">
                <a:solidFill>
                  <a:schemeClr val="accent1"/>
                </a:solidFill>
                <a:latin typeface="Arial" panose="020B0604020202020204" pitchFamily="34" charset="0"/>
                <a:cs typeface="Arial" panose="020B0604020202020204" pitchFamily="34" charset="0"/>
              </a:endParaRPr>
            </a:p>
          </p:txBody>
        </p:sp>
      </p:grpSp>
      <p:sp>
        <p:nvSpPr>
          <p:cNvPr id="44" name="文本框 43">
            <a:extLst>
              <a:ext uri="{FF2B5EF4-FFF2-40B4-BE49-F238E27FC236}">
                <a16:creationId xmlns:a16="http://schemas.microsoft.com/office/drawing/2014/main" id="{A93F0F6B-FA16-49A1-8CDA-537207C810DF}"/>
              </a:ext>
            </a:extLst>
          </p:cNvPr>
          <p:cNvSpPr txBox="1"/>
          <p:nvPr/>
        </p:nvSpPr>
        <p:spPr>
          <a:xfrm>
            <a:off x="3672105" y="595231"/>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2</a:t>
            </a:r>
            <a:endParaRPr lang="zh-CN" altLang="en-US" sz="2400" b="1" dirty="0">
              <a:solidFill>
                <a:schemeClr val="accent1"/>
              </a:solidFill>
              <a:latin typeface="Arial" panose="020B0604020202020204" pitchFamily="34" charset="0"/>
              <a:cs typeface="Arial" panose="020B0604020202020204" pitchFamily="34" charset="0"/>
            </a:endParaRPr>
          </a:p>
        </p:txBody>
      </p:sp>
      <p:pic>
        <p:nvPicPr>
          <p:cNvPr id="8" name="Picture 2" descr="Hand Holding a Smartphone Flat Vector - SuperAwesomeVectors | Hand holding  phone, Hold on, Brand building">
            <a:extLst>
              <a:ext uri="{FF2B5EF4-FFF2-40B4-BE49-F238E27FC236}">
                <a16:creationId xmlns:a16="http://schemas.microsoft.com/office/drawing/2014/main" id="{6138BBFD-8127-405C-804A-0B785AE6565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flipH="1">
            <a:off x="6527634" y="1296860"/>
            <a:ext cx="1815435" cy="2352974"/>
          </a:xfrm>
          <a:prstGeom prst="rect">
            <a:avLst/>
          </a:prstGeom>
          <a:noFill/>
          <a:extLst>
            <a:ext uri="{909E8E84-426E-40DD-AFC4-6F175D3DCCD1}">
              <a14:hiddenFill xmlns:a14="http://schemas.microsoft.com/office/drawing/2010/main">
                <a:solidFill>
                  <a:srgbClr val="FFFFFF"/>
                </a:solidFill>
              </a14:hiddenFill>
            </a:ext>
          </a:extLst>
        </p:spPr>
      </p:pic>
      <p:sp>
        <p:nvSpPr>
          <p:cNvPr id="19" name="椭圆 18">
            <a:extLst>
              <a:ext uri="{FF2B5EF4-FFF2-40B4-BE49-F238E27FC236}">
                <a16:creationId xmlns:a16="http://schemas.microsoft.com/office/drawing/2014/main" id="{A5CA0659-CB04-4658-930B-A0A8B90373BB}"/>
              </a:ext>
            </a:extLst>
          </p:cNvPr>
          <p:cNvSpPr/>
          <p:nvPr/>
        </p:nvSpPr>
        <p:spPr>
          <a:xfrm>
            <a:off x="5907048" y="2473347"/>
            <a:ext cx="3040380" cy="1708128"/>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533CE09A-9ABB-4240-BC61-952C08FD4008}"/>
              </a:ext>
            </a:extLst>
          </p:cNvPr>
          <p:cNvSpPr txBox="1"/>
          <p:nvPr/>
        </p:nvSpPr>
        <p:spPr>
          <a:xfrm>
            <a:off x="5521708" y="5083876"/>
            <a:ext cx="3827286" cy="830997"/>
          </a:xfrm>
          <a:prstGeom prst="rect">
            <a:avLst/>
          </a:prstGeom>
          <a:noFill/>
        </p:spPr>
        <p:txBody>
          <a:bodyPr wrap="square" rtlCol="0">
            <a:spAutoFit/>
          </a:bodyPr>
          <a:lstStyle/>
          <a:p>
            <a:pPr algn="ctr"/>
            <a:r>
              <a:rPr lang="en-US" altLang="zh-CN" sz="2400" b="1" dirty="0">
                <a:latin typeface="Arial" panose="020B0604020202020204" pitchFamily="34" charset="0"/>
                <a:cs typeface="Arial" panose="020B0604020202020204" pitchFamily="34" charset="0"/>
              </a:rPr>
              <a:t>Too </a:t>
            </a:r>
            <a:r>
              <a:rPr lang="en-US" altLang="zh-CN" sz="2400" b="1" dirty="0">
                <a:solidFill>
                  <a:srgbClr val="FF0000"/>
                </a:solidFill>
                <a:latin typeface="Arial" panose="020B0604020202020204" pitchFamily="34" charset="0"/>
                <a:cs typeface="Arial" panose="020B0604020202020204" pitchFamily="34" charset="0"/>
              </a:rPr>
              <a:t>big</a:t>
            </a:r>
            <a:r>
              <a:rPr lang="en-US" altLang="zh-CN" sz="2400" b="1" dirty="0">
                <a:latin typeface="Arial" panose="020B0604020202020204" pitchFamily="34" charset="0"/>
                <a:cs typeface="Arial" panose="020B0604020202020204" pitchFamily="34" charset="0"/>
              </a:rPr>
              <a:t> to hold in hand</a:t>
            </a:r>
          </a:p>
          <a:p>
            <a:pPr algn="ctr"/>
            <a:r>
              <a:rPr lang="en-US" altLang="zh-CN" sz="2400" b="1" dirty="0">
                <a:solidFill>
                  <a:srgbClr val="FF0000"/>
                </a:solidFill>
                <a:latin typeface="Arial" panose="020B0604020202020204" pitchFamily="34" charset="0"/>
                <a:cs typeface="Arial" panose="020B0604020202020204" pitchFamily="34" charset="0"/>
              </a:rPr>
              <a:t>Fatigue easily!</a:t>
            </a:r>
            <a:endParaRPr lang="zh-CN" altLang="en-US" sz="24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738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 presetClass="path" presetSubtype="0" accel="50000" decel="50000" fill="hold" nodeType="afterEffect">
                                  <p:stCondLst>
                                    <p:cond delay="0"/>
                                  </p:stCondLst>
                                  <p:childTnLst>
                                    <p:animMotion origin="layout" path="M 4.375E-6 1.85185E-6 C 0.06901 1.85185E-6 0.125 0.05602 0.125 0.125 C 0.125 0.19398 0.06901 0.25 4.375E-6 0.25 C -0.06901 0.25 -0.125 0.19398 -0.125 0.125 C -0.125 0.05602 -0.06901 1.85185E-6 4.375E-6 1.85185E-6 Z " pathEditMode="relative" rAng="0" ptsTypes="AAAAA">
                                      <p:cBhvr>
                                        <p:cTn id="13" dur="2000" fill="hold"/>
                                        <p:tgtEl>
                                          <p:spTgt spid="8"/>
                                        </p:tgtEl>
                                        <p:attrNameLst>
                                          <p:attrName>ppt_x</p:attrName>
                                          <p:attrName>ppt_y</p:attrName>
                                        </p:attrNameLst>
                                      </p:cBhvr>
                                      <p:rCtr x="0" y="1250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rtual reality research study underway in ECDS">
            <a:extLst>
              <a:ext uri="{FF2B5EF4-FFF2-40B4-BE49-F238E27FC236}">
                <a16:creationId xmlns:a16="http://schemas.microsoft.com/office/drawing/2014/main" id="{F91E74CD-6AF5-4A75-896C-DB94D44327E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13867" y="2361194"/>
            <a:ext cx="4639698" cy="371175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a:extLst>
              <a:ext uri="{FF2B5EF4-FFF2-40B4-BE49-F238E27FC236}">
                <a16:creationId xmlns:a16="http://schemas.microsoft.com/office/drawing/2014/main" id="{904796BE-192E-4E9D-B0B0-9B9E05B4870A}"/>
              </a:ext>
            </a:extLst>
          </p:cNvPr>
          <p:cNvGrpSpPr/>
          <p:nvPr/>
        </p:nvGrpSpPr>
        <p:grpSpPr>
          <a:xfrm>
            <a:off x="4928060" y="1427004"/>
            <a:ext cx="2038218" cy="1066771"/>
            <a:chOff x="5028662" y="3942145"/>
            <a:chExt cx="3441570" cy="2028650"/>
          </a:xfrm>
        </p:grpSpPr>
        <p:pic>
          <p:nvPicPr>
            <p:cNvPr id="10" name="图片 9">
              <a:extLst>
                <a:ext uri="{FF2B5EF4-FFF2-40B4-BE49-F238E27FC236}">
                  <a16:creationId xmlns:a16="http://schemas.microsoft.com/office/drawing/2014/main" id="{8494A6B6-5827-49FF-A943-1E3F93104AB4}"/>
                </a:ext>
              </a:extLst>
            </p:cNvPr>
            <p:cNvPicPr>
              <a:picLocks noChangeAspect="1"/>
            </p:cNvPicPr>
            <p:nvPr/>
          </p:nvPicPr>
          <p:blipFill>
            <a:blip r:embed="rId4"/>
            <a:stretch>
              <a:fillRect/>
            </a:stretch>
          </p:blipFill>
          <p:spPr>
            <a:xfrm>
              <a:off x="5567422" y="4056213"/>
              <a:ext cx="2751825" cy="1800515"/>
            </a:xfrm>
            <a:prstGeom prst="rect">
              <a:avLst/>
            </a:prstGeom>
          </p:spPr>
        </p:pic>
        <p:sp>
          <p:nvSpPr>
            <p:cNvPr id="19" name="iconfont-1177-866313">
              <a:extLst>
                <a:ext uri="{FF2B5EF4-FFF2-40B4-BE49-F238E27FC236}">
                  <a16:creationId xmlns:a16="http://schemas.microsoft.com/office/drawing/2014/main" id="{F32AE9E4-4464-48CA-8E50-D62A1757419E}"/>
                </a:ext>
              </a:extLst>
            </p:cNvPr>
            <p:cNvSpPr>
              <a:spLocks noChangeAspect="1"/>
            </p:cNvSpPr>
            <p:nvPr/>
          </p:nvSpPr>
          <p:spPr bwMode="auto">
            <a:xfrm rot="5400000">
              <a:off x="5735122" y="3235685"/>
              <a:ext cx="2028650" cy="3441570"/>
            </a:xfrm>
            <a:custGeom>
              <a:avLst/>
              <a:gdLst>
                <a:gd name="T0" fmla="*/ 4190 w 9310"/>
                <a:gd name="T1" fmla="*/ 11607 h 12800"/>
                <a:gd name="T2" fmla="*/ 4640 w 9310"/>
                <a:gd name="T3" fmla="*/ 12044 h 12800"/>
                <a:gd name="T4" fmla="*/ 5091 w 9310"/>
                <a:gd name="T5" fmla="*/ 11607 h 12800"/>
                <a:gd name="T6" fmla="*/ 4640 w 9310"/>
                <a:gd name="T7" fmla="*/ 11171 h 12800"/>
                <a:gd name="T8" fmla="*/ 4190 w 9310"/>
                <a:gd name="T9" fmla="*/ 11607 h 12800"/>
                <a:gd name="T10" fmla="*/ 8110 w 9310"/>
                <a:gd name="T11" fmla="*/ 12800 h 12800"/>
                <a:gd name="T12" fmla="*/ 9310 w 9310"/>
                <a:gd name="T13" fmla="*/ 11636 h 12800"/>
                <a:gd name="T14" fmla="*/ 9310 w 9310"/>
                <a:gd name="T15" fmla="*/ 1164 h 12800"/>
                <a:gd name="T16" fmla="*/ 8110 w 9310"/>
                <a:gd name="T17" fmla="*/ 0 h 12800"/>
                <a:gd name="T18" fmla="*/ 1200 w 9310"/>
                <a:gd name="T19" fmla="*/ 0 h 12800"/>
                <a:gd name="T20" fmla="*/ 0 w 9310"/>
                <a:gd name="T21" fmla="*/ 1164 h 12800"/>
                <a:gd name="T22" fmla="*/ 0 w 9310"/>
                <a:gd name="T23" fmla="*/ 11636 h 12800"/>
                <a:gd name="T24" fmla="*/ 1200 w 9310"/>
                <a:gd name="T25" fmla="*/ 12800 h 12800"/>
                <a:gd name="T26" fmla="*/ 8110 w 9310"/>
                <a:gd name="T27" fmla="*/ 12800 h 12800"/>
                <a:gd name="T28" fmla="*/ 582 w 9310"/>
                <a:gd name="T29" fmla="*/ 1184 h 12800"/>
                <a:gd name="T30" fmla="*/ 1229 w 9310"/>
                <a:gd name="T31" fmla="*/ 582 h 12800"/>
                <a:gd name="T32" fmla="*/ 8081 w 9310"/>
                <a:gd name="T33" fmla="*/ 582 h 12800"/>
                <a:gd name="T34" fmla="*/ 8728 w 9310"/>
                <a:gd name="T35" fmla="*/ 1184 h 12800"/>
                <a:gd name="T36" fmla="*/ 8728 w 9310"/>
                <a:gd name="T37" fmla="*/ 10473 h 12800"/>
                <a:gd name="T38" fmla="*/ 582 w 9310"/>
                <a:gd name="T39" fmla="*/ 10473 h 12800"/>
                <a:gd name="T40" fmla="*/ 582 w 9310"/>
                <a:gd name="T41" fmla="*/ 1184 h 12800"/>
                <a:gd name="T42" fmla="*/ 582 w 9310"/>
                <a:gd name="T43" fmla="*/ 11617 h 12800"/>
                <a:gd name="T44" fmla="*/ 582 w 9310"/>
                <a:gd name="T45" fmla="*/ 11055 h 12800"/>
                <a:gd name="T46" fmla="*/ 8728 w 9310"/>
                <a:gd name="T47" fmla="*/ 11055 h 12800"/>
                <a:gd name="T48" fmla="*/ 8728 w 9310"/>
                <a:gd name="T49" fmla="*/ 11616 h 12800"/>
                <a:gd name="T50" fmla="*/ 8081 w 9310"/>
                <a:gd name="T51" fmla="*/ 12218 h 12800"/>
                <a:gd name="T52" fmla="*/ 1229 w 9310"/>
                <a:gd name="T53" fmla="*/ 12218 h 12800"/>
                <a:gd name="T54" fmla="*/ 582 w 9310"/>
                <a:gd name="T55" fmla="*/ 1161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10" h="12800">
                  <a:moveTo>
                    <a:pt x="4190" y="11607"/>
                  </a:moveTo>
                  <a:cubicBezTo>
                    <a:pt x="4190" y="11848"/>
                    <a:pt x="4391" y="12044"/>
                    <a:pt x="4640" y="12044"/>
                  </a:cubicBezTo>
                  <a:cubicBezTo>
                    <a:pt x="4889" y="12044"/>
                    <a:pt x="5091" y="11848"/>
                    <a:pt x="5091" y="11607"/>
                  </a:cubicBezTo>
                  <a:cubicBezTo>
                    <a:pt x="5091" y="11366"/>
                    <a:pt x="4889" y="11171"/>
                    <a:pt x="4640" y="11171"/>
                  </a:cubicBezTo>
                  <a:cubicBezTo>
                    <a:pt x="4391" y="11171"/>
                    <a:pt x="4190" y="11366"/>
                    <a:pt x="4190" y="11607"/>
                  </a:cubicBezTo>
                  <a:close/>
                  <a:moveTo>
                    <a:pt x="8110" y="12800"/>
                  </a:moveTo>
                  <a:cubicBezTo>
                    <a:pt x="8110" y="12800"/>
                    <a:pt x="9310" y="12800"/>
                    <a:pt x="9310" y="11636"/>
                  </a:cubicBezTo>
                  <a:lnTo>
                    <a:pt x="9310" y="1164"/>
                  </a:lnTo>
                  <a:cubicBezTo>
                    <a:pt x="9310" y="0"/>
                    <a:pt x="8110" y="0"/>
                    <a:pt x="8110" y="0"/>
                  </a:cubicBezTo>
                  <a:lnTo>
                    <a:pt x="1200" y="0"/>
                  </a:lnTo>
                  <a:cubicBezTo>
                    <a:pt x="1200" y="0"/>
                    <a:pt x="0" y="0"/>
                    <a:pt x="0" y="1164"/>
                  </a:cubicBezTo>
                  <a:lnTo>
                    <a:pt x="0" y="11636"/>
                  </a:lnTo>
                  <a:cubicBezTo>
                    <a:pt x="0" y="12800"/>
                    <a:pt x="1200" y="12800"/>
                    <a:pt x="1200" y="12800"/>
                  </a:cubicBezTo>
                  <a:lnTo>
                    <a:pt x="8110" y="12800"/>
                  </a:lnTo>
                  <a:close/>
                  <a:moveTo>
                    <a:pt x="582" y="1184"/>
                  </a:moveTo>
                  <a:cubicBezTo>
                    <a:pt x="582" y="582"/>
                    <a:pt x="1229" y="582"/>
                    <a:pt x="1229" y="582"/>
                  </a:cubicBezTo>
                  <a:lnTo>
                    <a:pt x="8081" y="582"/>
                  </a:lnTo>
                  <a:cubicBezTo>
                    <a:pt x="8081" y="582"/>
                    <a:pt x="8728" y="582"/>
                    <a:pt x="8728" y="1184"/>
                  </a:cubicBezTo>
                  <a:lnTo>
                    <a:pt x="8728" y="10473"/>
                  </a:lnTo>
                  <a:lnTo>
                    <a:pt x="582" y="10473"/>
                  </a:lnTo>
                  <a:lnTo>
                    <a:pt x="582" y="1184"/>
                  </a:lnTo>
                  <a:close/>
                  <a:moveTo>
                    <a:pt x="582" y="11617"/>
                  </a:moveTo>
                  <a:lnTo>
                    <a:pt x="582" y="11055"/>
                  </a:lnTo>
                  <a:lnTo>
                    <a:pt x="8728" y="11055"/>
                  </a:lnTo>
                  <a:lnTo>
                    <a:pt x="8728" y="11616"/>
                  </a:lnTo>
                  <a:cubicBezTo>
                    <a:pt x="8728" y="12218"/>
                    <a:pt x="8081" y="12218"/>
                    <a:pt x="8081" y="12218"/>
                  </a:cubicBezTo>
                  <a:lnTo>
                    <a:pt x="1229" y="12218"/>
                  </a:lnTo>
                  <a:cubicBezTo>
                    <a:pt x="1229" y="12218"/>
                    <a:pt x="582" y="12218"/>
                    <a:pt x="582" y="11617"/>
                  </a:cubicBezTo>
                  <a:close/>
                </a:path>
              </a:pathLst>
            </a:custGeom>
            <a:solidFill>
              <a:schemeClr val="tx1"/>
            </a:solidFill>
            <a:ln>
              <a:solidFill>
                <a:schemeClr val="tx1"/>
              </a:solidFill>
            </a:ln>
          </p:spPr>
        </p:sp>
      </p:grpSp>
      <p:grpSp>
        <p:nvGrpSpPr>
          <p:cNvPr id="28" name="组合 27">
            <a:extLst>
              <a:ext uri="{FF2B5EF4-FFF2-40B4-BE49-F238E27FC236}">
                <a16:creationId xmlns:a16="http://schemas.microsoft.com/office/drawing/2014/main" id="{8D387889-6A38-4C3B-B18F-C6B489F90BE8}"/>
              </a:ext>
            </a:extLst>
          </p:cNvPr>
          <p:cNvGrpSpPr/>
          <p:nvPr/>
        </p:nvGrpSpPr>
        <p:grpSpPr>
          <a:xfrm>
            <a:off x="149611" y="2075593"/>
            <a:ext cx="2888394" cy="2877444"/>
            <a:chOff x="440626" y="2115698"/>
            <a:chExt cx="2888394" cy="2877444"/>
          </a:xfrm>
        </p:grpSpPr>
        <p:grpSp>
          <p:nvGrpSpPr>
            <p:cNvPr id="21" name="组合 20">
              <a:extLst>
                <a:ext uri="{FF2B5EF4-FFF2-40B4-BE49-F238E27FC236}">
                  <a16:creationId xmlns:a16="http://schemas.microsoft.com/office/drawing/2014/main" id="{E2CB5203-6977-4C29-A72B-DCF35C4C2482}"/>
                </a:ext>
              </a:extLst>
            </p:cNvPr>
            <p:cNvGrpSpPr/>
            <p:nvPr/>
          </p:nvGrpSpPr>
          <p:grpSpPr>
            <a:xfrm>
              <a:off x="440626" y="2115698"/>
              <a:ext cx="2888394" cy="2141480"/>
              <a:chOff x="171564" y="2158812"/>
              <a:chExt cx="2888394" cy="2141480"/>
            </a:xfrm>
          </p:grpSpPr>
          <p:pic>
            <p:nvPicPr>
              <p:cNvPr id="22" name="Picture 2" descr="Hand Holding a Smartphone Flat Vector - SuperAwesomeVectors | Hand holding  phone, Hold on, Brand building">
                <a:extLst>
                  <a:ext uri="{FF2B5EF4-FFF2-40B4-BE49-F238E27FC236}">
                    <a16:creationId xmlns:a16="http://schemas.microsoft.com/office/drawing/2014/main" id="{8BC41CE9-1ED6-46A9-99C0-976B09199B6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rot="5400000">
                <a:off x="488603" y="1841773"/>
                <a:ext cx="2141480" cy="277555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a:extLst>
                  <a:ext uri="{FF2B5EF4-FFF2-40B4-BE49-F238E27FC236}">
                    <a16:creationId xmlns:a16="http://schemas.microsoft.com/office/drawing/2014/main" id="{69924489-F021-4B36-B0E6-5C543340F9F2}"/>
                  </a:ext>
                </a:extLst>
              </p:cNvPr>
              <p:cNvGrpSpPr/>
              <p:nvPr/>
            </p:nvGrpSpPr>
            <p:grpSpPr>
              <a:xfrm>
                <a:off x="2177020" y="3411816"/>
                <a:ext cx="882938" cy="435036"/>
                <a:chOff x="7711480" y="871887"/>
                <a:chExt cx="1656000" cy="664146"/>
              </a:xfrm>
            </p:grpSpPr>
            <p:sp>
              <p:nvSpPr>
                <p:cNvPr id="24" name="弧形 23">
                  <a:extLst>
                    <a:ext uri="{FF2B5EF4-FFF2-40B4-BE49-F238E27FC236}">
                      <a16:creationId xmlns:a16="http://schemas.microsoft.com/office/drawing/2014/main" id="{88E78430-2515-4FD4-AEC9-E691789020AB}"/>
                    </a:ext>
                  </a:extLst>
                </p:cNvPr>
                <p:cNvSpPr>
                  <a:spLocks noChangeAspect="1"/>
                </p:cNvSpPr>
                <p:nvPr/>
              </p:nvSpPr>
              <p:spPr>
                <a:xfrm>
                  <a:off x="8053480" y="1009048"/>
                  <a:ext cx="972000" cy="38982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25" name="弧形 24">
                  <a:extLst>
                    <a:ext uri="{FF2B5EF4-FFF2-40B4-BE49-F238E27FC236}">
                      <a16:creationId xmlns:a16="http://schemas.microsoft.com/office/drawing/2014/main" id="{078B15BE-E01D-461E-8F34-BC9EE0AE8308}"/>
                    </a:ext>
                  </a:extLst>
                </p:cNvPr>
                <p:cNvSpPr>
                  <a:spLocks noChangeAspect="1"/>
                </p:cNvSpPr>
                <p:nvPr/>
              </p:nvSpPr>
              <p:spPr>
                <a:xfrm>
                  <a:off x="7873480" y="941136"/>
                  <a:ext cx="1332000" cy="534204"/>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26" name="弧形 25">
                  <a:extLst>
                    <a:ext uri="{FF2B5EF4-FFF2-40B4-BE49-F238E27FC236}">
                      <a16:creationId xmlns:a16="http://schemas.microsoft.com/office/drawing/2014/main" id="{88D25B66-566B-4C27-BBF0-DA773188EC1F}"/>
                    </a:ext>
                  </a:extLst>
                </p:cNvPr>
                <p:cNvSpPr>
                  <a:spLocks noChangeAspect="1"/>
                </p:cNvSpPr>
                <p:nvPr/>
              </p:nvSpPr>
              <p:spPr>
                <a:xfrm>
                  <a:off x="7711480" y="871887"/>
                  <a:ext cx="1656000" cy="664146"/>
                </a:xfrm>
                <a:prstGeom prst="arc">
                  <a:avLst>
                    <a:gd name="adj1" fmla="val 20631787"/>
                    <a:gd name="adj2" fmla="val 976608"/>
                  </a:avLst>
                </a:prstGeom>
                <a:ln w="25400">
                  <a:solidFill>
                    <a:srgbClr val="0891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
          <p:nvSpPr>
            <p:cNvPr id="27" name="文本框 26">
              <a:extLst>
                <a:ext uri="{FF2B5EF4-FFF2-40B4-BE49-F238E27FC236}">
                  <a16:creationId xmlns:a16="http://schemas.microsoft.com/office/drawing/2014/main" id="{EB6258A1-578C-4D35-B8C6-C94E01912C1A}"/>
                </a:ext>
              </a:extLst>
            </p:cNvPr>
            <p:cNvSpPr txBox="1"/>
            <p:nvPr/>
          </p:nvSpPr>
          <p:spPr>
            <a:xfrm>
              <a:off x="596909" y="4285256"/>
              <a:ext cx="2645736" cy="707886"/>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Smartphone-based acoustic sensing</a:t>
              </a:r>
              <a:endParaRPr lang="zh-CN" altLang="en-US" sz="2000" dirty="0">
                <a:solidFill>
                  <a:schemeClr val="accent1"/>
                </a:solidFill>
                <a:latin typeface="Arial" panose="020B0604020202020204" pitchFamily="34" charset="0"/>
                <a:cs typeface="Arial" panose="020B0604020202020204" pitchFamily="34" charset="0"/>
              </a:endParaRPr>
            </a:p>
          </p:txBody>
        </p:sp>
      </p:grpSp>
      <p:sp>
        <p:nvSpPr>
          <p:cNvPr id="29" name="文本框 28">
            <a:extLst>
              <a:ext uri="{FF2B5EF4-FFF2-40B4-BE49-F238E27FC236}">
                <a16:creationId xmlns:a16="http://schemas.microsoft.com/office/drawing/2014/main" id="{7358DA2F-C2B1-42B8-A77E-E14C7A765E71}"/>
              </a:ext>
            </a:extLst>
          </p:cNvPr>
          <p:cNvSpPr txBox="1"/>
          <p:nvPr/>
        </p:nvSpPr>
        <p:spPr>
          <a:xfrm>
            <a:off x="7320227" y="1653308"/>
            <a:ext cx="3376981" cy="707886"/>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Smartphones need to serve </a:t>
            </a:r>
            <a:r>
              <a:rPr lang="en-US" altLang="zh-CN" sz="2000" b="1" dirty="0">
                <a:solidFill>
                  <a:srgbClr val="FF0000"/>
                </a:solidFill>
                <a:latin typeface="Arial" panose="020B0604020202020204" pitchFamily="34" charset="0"/>
                <a:cs typeface="Arial" panose="020B0604020202020204" pitchFamily="34" charset="0"/>
              </a:rPr>
              <a:t>display function </a:t>
            </a:r>
            <a:endParaRPr lang="zh-CN" altLang="en-US" sz="2000" b="1" dirty="0">
              <a:solidFill>
                <a:srgbClr val="FF0000"/>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5</a:t>
            </a:fld>
            <a:endParaRPr lang="zh-CN" altLang="en-US"/>
          </a:p>
        </p:txBody>
      </p:sp>
      <p:sp>
        <p:nvSpPr>
          <p:cNvPr id="3" name="文本占位符 2"/>
          <p:cNvSpPr>
            <a:spLocks noGrp="1"/>
          </p:cNvSpPr>
          <p:nvPr>
            <p:ph type="body" sz="quarter" idx="14"/>
          </p:nvPr>
        </p:nvSpPr>
        <p:spPr/>
        <p:txBody>
          <a:bodyPr>
            <a:normAutofit lnSpcReduction="10000"/>
          </a:bodyPr>
          <a:lstStyle/>
          <a:p>
            <a:r>
              <a:rPr lang="en-US" altLang="zh-CN" dirty="0"/>
              <a:t>Motivation – Limitations of smartphones</a:t>
            </a:r>
            <a:endParaRPr lang="zh-CN" altLang="en-US" dirty="0"/>
          </a:p>
          <a:p>
            <a:endParaRPr lang="zh-CN" altLang="en-US" dirty="0"/>
          </a:p>
        </p:txBody>
      </p:sp>
      <p:sp>
        <p:nvSpPr>
          <p:cNvPr id="30" name="文本框 29">
            <a:extLst>
              <a:ext uri="{FF2B5EF4-FFF2-40B4-BE49-F238E27FC236}">
                <a16:creationId xmlns:a16="http://schemas.microsoft.com/office/drawing/2014/main" id="{4A0EC907-B0E3-4AD1-91AE-3AC97EC7CFE9}"/>
              </a:ext>
            </a:extLst>
          </p:cNvPr>
          <p:cNvSpPr txBox="1"/>
          <p:nvPr/>
        </p:nvSpPr>
        <p:spPr>
          <a:xfrm>
            <a:off x="3672105" y="595231"/>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3</a:t>
            </a:r>
            <a:endParaRPr lang="zh-CN" alt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58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16667E-7 3.7037E-7 L 0.12188 0.23727 " pathEditMode="relative" rAng="0" ptsTypes="AA">
                                      <p:cBhvr>
                                        <p:cTn id="24" dur="1000" fill="hold"/>
                                        <p:tgtEl>
                                          <p:spTgt spid="20"/>
                                        </p:tgtEl>
                                        <p:attrNameLst>
                                          <p:attrName>ppt_x</p:attrName>
                                          <p:attrName>ppt_y</p:attrName>
                                        </p:attrNameLst>
                                      </p:cBhvr>
                                      <p:rCtr x="6094" y="11852"/>
                                    </p:animMotion>
                                  </p:childTnLst>
                                  <p:subTnLst>
                                    <p:animClr clrSpc="rgb" dir="cw">
                                      <p:cBhvr override="childStyle">
                                        <p:cTn dur="1" fill="hold" display="0" masterRel="nextClick" afterEffect="1"/>
                                        <p:tgtEl>
                                          <p:spTgt spid="20"/>
                                        </p:tgtEl>
                                        <p:attrNameLst>
                                          <p:attrName>ppt_c</p:attrName>
                                        </p:attrNameLst>
                                      </p:cBhvr>
                                      <p:to>
                                        <a:schemeClr val="bg2"/>
                                      </p:to>
                                    </p:animClr>
                                  </p:subTnLst>
                                </p:cTn>
                              </p:par>
                              <p:par>
                                <p:cTn id="25" presetID="10" presetClass="exit" presetSubtype="0" fill="hold" nodeType="withEffect">
                                  <p:stCondLst>
                                    <p:cond delay="600"/>
                                  </p:stCondLst>
                                  <p:childTnLst>
                                    <p:animEffect transition="out" filter="fade">
                                      <p:cBhvr>
                                        <p:cTn id="26" dur="1000"/>
                                        <p:tgtEl>
                                          <p:spTgt spid="20"/>
                                        </p:tgtEl>
                                      </p:cBhvr>
                                    </p:animEffect>
                                    <p:set>
                                      <p:cBhvr>
                                        <p:cTn id="27"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A3211D88-7593-4B70-8DEA-F441F514EB78}"/>
              </a:ext>
            </a:extLst>
          </p:cNvPr>
          <p:cNvSpPr/>
          <p:nvPr/>
        </p:nvSpPr>
        <p:spPr>
          <a:xfrm>
            <a:off x="4001585" y="1706045"/>
            <a:ext cx="7605168" cy="3153901"/>
          </a:xfrm>
          <a:prstGeom prst="ellipse">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iPhone 7 from Apple | Bell Mobility | Bell Canada">
            <a:extLst>
              <a:ext uri="{FF2B5EF4-FFF2-40B4-BE49-F238E27FC236}">
                <a16:creationId xmlns:a16="http://schemas.microsoft.com/office/drawing/2014/main" id="{61D417D4-994C-438B-86D8-10FD7ED55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773" y="2231408"/>
            <a:ext cx="1711926" cy="171192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878C4DF4-5CF2-475E-B301-13E3F6D9716A}"/>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182142" y="1804061"/>
            <a:ext cx="2256913" cy="2479980"/>
          </a:xfrm>
          <a:prstGeom prst="rect">
            <a:avLst/>
          </a:prstGeom>
        </p:spPr>
      </p:pic>
      <p:pic>
        <p:nvPicPr>
          <p:cNvPr id="1030" name="Picture 6" descr="Amazon.in: Buy iBall Sound Wave2 – Multimedia 2.0 Stereo Speakers, Black  Online at Low Prices in India | iBall Reviews &amp; Ratings">
            <a:extLst>
              <a:ext uri="{FF2B5EF4-FFF2-40B4-BE49-F238E27FC236}">
                <a16:creationId xmlns:a16="http://schemas.microsoft.com/office/drawing/2014/main" id="{1B450FA8-3CE9-4DF1-BF34-AFCB4C7DBAB4}"/>
              </a:ext>
            </a:extLst>
          </p:cNvPr>
          <p:cNvPicPr>
            <a:picLocks noChangeAspect="1" noChangeArrowheads="1"/>
          </p:cNvPicPr>
          <p:nvPr/>
        </p:nvPicPr>
        <p:blipFill>
          <a:blip r:embed="rId5" cstate="hq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98693" y="1862852"/>
            <a:ext cx="2146207" cy="214620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F3260868-013A-455F-A66C-8598583973A3}"/>
              </a:ext>
            </a:extLst>
          </p:cNvPr>
          <p:cNvSpPr txBox="1"/>
          <p:nvPr/>
        </p:nvSpPr>
        <p:spPr>
          <a:xfrm>
            <a:off x="4760490" y="3878806"/>
            <a:ext cx="1726023"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Smartphones</a:t>
            </a:r>
            <a:endParaRPr lang="zh-CN" altLang="en-US" sz="20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D4458083-3D3F-4260-99AC-FE4D8A3D5B9F}"/>
              </a:ext>
            </a:extLst>
          </p:cNvPr>
          <p:cNvSpPr txBox="1"/>
          <p:nvPr/>
        </p:nvSpPr>
        <p:spPr>
          <a:xfrm>
            <a:off x="6301807" y="4223935"/>
            <a:ext cx="2505745"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Microphone (arrays)</a:t>
            </a:r>
            <a:endParaRPr lang="zh-CN" altLang="en-US" sz="20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4173C733-B349-4E33-862D-AD068AAC58F3}"/>
              </a:ext>
            </a:extLst>
          </p:cNvPr>
          <p:cNvSpPr txBox="1"/>
          <p:nvPr/>
        </p:nvSpPr>
        <p:spPr>
          <a:xfrm>
            <a:off x="8796713" y="3701943"/>
            <a:ext cx="1445059"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Speakers</a:t>
            </a:r>
            <a:endParaRPr lang="zh-CN" altLang="en-US" sz="2000" dirty="0">
              <a:latin typeface="Arial" panose="020B0604020202020204" pitchFamily="34" charset="0"/>
              <a:cs typeface="Arial" panose="020B0604020202020204" pitchFamily="34" charset="0"/>
            </a:endParaRPr>
          </a:p>
        </p:txBody>
      </p:sp>
      <p:sp>
        <p:nvSpPr>
          <p:cNvPr id="1024" name="文本框 1023">
            <a:extLst>
              <a:ext uri="{FF2B5EF4-FFF2-40B4-BE49-F238E27FC236}">
                <a16:creationId xmlns:a16="http://schemas.microsoft.com/office/drawing/2014/main" id="{E18C6B26-AB32-4144-AF45-6A94ECF48202}"/>
              </a:ext>
            </a:extLst>
          </p:cNvPr>
          <p:cNvSpPr txBox="1"/>
          <p:nvPr/>
        </p:nvSpPr>
        <p:spPr>
          <a:xfrm>
            <a:off x="3727008" y="5122777"/>
            <a:ext cx="5149597"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Acoustic motion tracking devices</a:t>
            </a:r>
            <a:endParaRPr lang="zh-CN" altLang="en-US" sz="2400" b="1" dirty="0">
              <a:solidFill>
                <a:schemeClr val="accent1"/>
              </a:solidFill>
              <a:latin typeface="Arial" panose="020B0604020202020204" pitchFamily="34" charset="0"/>
              <a:cs typeface="Arial" panose="020B0604020202020204" pitchFamily="34" charset="0"/>
            </a:endParaRPr>
          </a:p>
        </p:txBody>
      </p:sp>
      <p:grpSp>
        <p:nvGrpSpPr>
          <p:cNvPr id="1029" name="组合 1028">
            <a:extLst>
              <a:ext uri="{FF2B5EF4-FFF2-40B4-BE49-F238E27FC236}">
                <a16:creationId xmlns:a16="http://schemas.microsoft.com/office/drawing/2014/main" id="{C48CFDDE-0702-4B5D-8EF9-89003ED9B1E7}"/>
              </a:ext>
            </a:extLst>
          </p:cNvPr>
          <p:cNvGrpSpPr/>
          <p:nvPr/>
        </p:nvGrpSpPr>
        <p:grpSpPr>
          <a:xfrm>
            <a:off x="1214616" y="1995577"/>
            <a:ext cx="2681049" cy="2439179"/>
            <a:chOff x="8153013" y="342281"/>
            <a:chExt cx="2681049" cy="2439179"/>
          </a:xfrm>
        </p:grpSpPr>
        <p:pic>
          <p:nvPicPr>
            <p:cNvPr id="15" name="图片 14">
              <a:extLst>
                <a:ext uri="{FF2B5EF4-FFF2-40B4-BE49-F238E27FC236}">
                  <a16:creationId xmlns:a16="http://schemas.microsoft.com/office/drawing/2014/main" id="{49145102-66F5-4F8B-8233-98119EBA9880}"/>
                </a:ext>
              </a:extLst>
            </p:cNvPr>
            <p:cNvPicPr>
              <a:picLocks noChangeAspect="1"/>
            </p:cNvPicPr>
            <p:nvPr/>
          </p:nvPicPr>
          <p:blipFill rotWithShape="1">
            <a:blip r:embed="rId7"/>
            <a:srcRect l="23398" t="3908" r="19249"/>
            <a:stretch/>
          </p:blipFill>
          <p:spPr>
            <a:xfrm>
              <a:off x="9534121" y="342281"/>
              <a:ext cx="1299941" cy="2139102"/>
            </a:xfrm>
            <a:prstGeom prst="rect">
              <a:avLst/>
            </a:prstGeom>
          </p:spPr>
        </p:pic>
        <p:sp>
          <p:nvSpPr>
            <p:cNvPr id="1027" name="文本框 1026">
              <a:extLst>
                <a:ext uri="{FF2B5EF4-FFF2-40B4-BE49-F238E27FC236}">
                  <a16:creationId xmlns:a16="http://schemas.microsoft.com/office/drawing/2014/main" id="{CDE4B9A8-7983-494A-AC28-511D372AB7A3}"/>
                </a:ext>
              </a:extLst>
            </p:cNvPr>
            <p:cNvSpPr txBox="1"/>
            <p:nvPr/>
          </p:nvSpPr>
          <p:spPr>
            <a:xfrm>
              <a:off x="8899686" y="2381350"/>
              <a:ext cx="1564103" cy="400110"/>
            </a:xfrm>
            <a:prstGeom prst="rect">
              <a:avLst/>
            </a:prstGeom>
            <a:noFill/>
          </p:spPr>
          <p:txBody>
            <a:bodyPr wrap="square" rtlCol="0">
              <a:spAutoFit/>
            </a:bodyPr>
            <a:lstStyle/>
            <a:p>
              <a:r>
                <a:rPr lang="en-US" altLang="zh-CN" sz="2000" b="1" dirty="0">
                  <a:solidFill>
                    <a:schemeClr val="accent2"/>
                  </a:solidFill>
                  <a:latin typeface="Arial" panose="020B0604020202020204" pitchFamily="34" charset="0"/>
                  <a:cs typeface="Arial" panose="020B0604020202020204" pitchFamily="34" charset="0"/>
                </a:rPr>
                <a:t>Earphones</a:t>
              </a:r>
              <a:endParaRPr lang="zh-CN" altLang="en-US" sz="2000" b="1" dirty="0">
                <a:solidFill>
                  <a:schemeClr val="accent2"/>
                </a:solidFill>
                <a:latin typeface="Arial" panose="020B0604020202020204" pitchFamily="34" charset="0"/>
                <a:cs typeface="Arial" panose="020B0604020202020204" pitchFamily="34" charset="0"/>
              </a:endParaRPr>
            </a:p>
          </p:txBody>
        </p:sp>
        <p:pic>
          <p:nvPicPr>
            <p:cNvPr id="14" name="Picture 4" descr="AirPods Pro Earbuds With Sound Issues to Be Replaced by Apple for Free |  Technology News">
              <a:extLst>
                <a:ext uri="{FF2B5EF4-FFF2-40B4-BE49-F238E27FC236}">
                  <a16:creationId xmlns:a16="http://schemas.microsoft.com/office/drawing/2014/main" id="{77EFFD46-6344-41C2-A063-578674BECCF3}"/>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17089" r="15872"/>
            <a:stretch/>
          </p:blipFill>
          <p:spPr bwMode="auto">
            <a:xfrm>
              <a:off x="8153013" y="818226"/>
              <a:ext cx="1494758" cy="1459160"/>
            </a:xfrm>
            <a:prstGeom prst="rect">
              <a:avLst/>
            </a:prstGeom>
            <a:noFill/>
            <a:extLst>
              <a:ext uri="{909E8E84-426E-40DD-AFC4-6F175D3DCCD1}">
                <a14:hiddenFill xmlns:a14="http://schemas.microsoft.com/office/drawing/2010/main">
                  <a:solidFill>
                    <a:srgbClr val="FFFFFF"/>
                  </a:solidFill>
                </a14:hiddenFill>
              </a:ext>
            </a:extLst>
          </p:spPr>
        </p:pic>
      </p:grpSp>
      <p:sp>
        <p:nvSpPr>
          <p:cNvPr id="1025" name="椭圆 1024">
            <a:extLst>
              <a:ext uri="{FF2B5EF4-FFF2-40B4-BE49-F238E27FC236}">
                <a16:creationId xmlns:a16="http://schemas.microsoft.com/office/drawing/2014/main" id="{40E58ED1-F707-4043-9648-33D5B9DF95B1}"/>
              </a:ext>
            </a:extLst>
          </p:cNvPr>
          <p:cNvSpPr/>
          <p:nvPr/>
        </p:nvSpPr>
        <p:spPr>
          <a:xfrm>
            <a:off x="577225" y="1591731"/>
            <a:ext cx="11037549" cy="3377764"/>
          </a:xfrm>
          <a:prstGeom prst="ellipse">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E07AC8FE-EF08-4620-A018-7392B34E52D6}" type="slidenum">
              <a:rPr lang="zh-CN" altLang="en-US" smtClean="0"/>
              <a:t>6</a:t>
            </a:fld>
            <a:endParaRPr lang="zh-CN" altLang="en-US"/>
          </a:p>
        </p:txBody>
      </p:sp>
      <p:sp>
        <p:nvSpPr>
          <p:cNvPr id="7" name="文本占位符 6"/>
          <p:cNvSpPr>
            <a:spLocks noGrp="1"/>
          </p:cNvSpPr>
          <p:nvPr>
            <p:ph type="body" sz="quarter" idx="14"/>
          </p:nvPr>
        </p:nvSpPr>
        <p:spPr/>
        <p:txBody>
          <a:bodyPr>
            <a:normAutofit lnSpcReduction="10000"/>
          </a:bodyPr>
          <a:lstStyle/>
          <a:p>
            <a:r>
              <a:rPr lang="en-US" altLang="zh-CN" dirty="0"/>
              <a:t>Earphone-based motion tracking</a:t>
            </a:r>
            <a:endParaRPr lang="zh-CN" altLang="en-US" dirty="0"/>
          </a:p>
        </p:txBody>
      </p:sp>
    </p:spTree>
    <p:extLst>
      <p:ext uri="{BB962C8B-B14F-4D97-AF65-F5344CB8AC3E}">
        <p14:creationId xmlns:p14="http://schemas.microsoft.com/office/powerpoint/2010/main" val="14368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
                                        </p:tgtEl>
                                        <p:attrNameLst>
                                          <p:attrName>style.visibility</p:attrName>
                                        </p:attrNameLst>
                                      </p:cBhvr>
                                      <p:to>
                                        <p:strVal val="visible"/>
                                      </p:to>
                                    </p:set>
                                    <p:animEffect transition="in" filter="fade">
                                      <p:cBhvr>
                                        <p:cTn id="25" dur="500"/>
                                        <p:tgtEl>
                                          <p:spTgt spid="102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1025"/>
                                        </p:tgtEl>
                                        <p:attrNameLst>
                                          <p:attrName>style.visibility</p:attrName>
                                        </p:attrNameLst>
                                      </p:cBhvr>
                                      <p:to>
                                        <p:strVal val="visible"/>
                                      </p:to>
                                    </p:set>
                                    <p:animEffect transition="in" filter="fade">
                                      <p:cBhvr>
                                        <p:cTn id="36"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16" grpId="0"/>
      <p:bldP spid="17" grpId="0"/>
      <p:bldP spid="1024" grpId="0"/>
      <p:bldP spid="10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28BED125-80CE-46D3-96A0-03772F5893DD}"/>
              </a:ext>
            </a:extLst>
          </p:cNvPr>
          <p:cNvSpPr txBox="1"/>
          <p:nvPr/>
        </p:nvSpPr>
        <p:spPr>
          <a:xfrm>
            <a:off x="20453" y="-158"/>
            <a:ext cx="10287002" cy="523220"/>
          </a:xfrm>
          <a:prstGeom prst="rect">
            <a:avLst/>
          </a:prstGeom>
          <a:noFill/>
        </p:spPr>
        <p:txBody>
          <a:bodyPr wrap="square" rtlCol="0">
            <a:spAutoFit/>
          </a:bodyPr>
          <a:lstStyle/>
          <a:p>
            <a:endParaRPr lang="zh-CN" altLang="en-US" sz="2800" b="1" i="1" dirty="0">
              <a:latin typeface="Arial" panose="020B0604020202020204" pitchFamily="34" charset="0"/>
              <a:cs typeface="Arial" panose="020B0604020202020204" pitchFamily="34" charset="0"/>
            </a:endParaRPr>
          </a:p>
        </p:txBody>
      </p:sp>
      <p:pic>
        <p:nvPicPr>
          <p:cNvPr id="15" name="图片 14">
            <a:extLst>
              <a:ext uri="{FF2B5EF4-FFF2-40B4-BE49-F238E27FC236}">
                <a16:creationId xmlns:a16="http://schemas.microsoft.com/office/drawing/2014/main" id="{D0C26F66-F0B7-482A-82E2-8DF979ACF400}"/>
              </a:ext>
            </a:extLst>
          </p:cNvPr>
          <p:cNvPicPr>
            <a:picLocks noChangeAspect="1"/>
          </p:cNvPicPr>
          <p:nvPr/>
        </p:nvPicPr>
        <p:blipFill>
          <a:blip r:embed="rId3"/>
          <a:stretch>
            <a:fillRect/>
          </a:stretch>
        </p:blipFill>
        <p:spPr>
          <a:xfrm>
            <a:off x="2139295" y="1333679"/>
            <a:ext cx="2050887" cy="4029177"/>
          </a:xfrm>
          <a:prstGeom prst="rect">
            <a:avLst/>
          </a:prstGeom>
        </p:spPr>
      </p:pic>
      <p:sp>
        <p:nvSpPr>
          <p:cNvPr id="18" name="矩形 17">
            <a:extLst>
              <a:ext uri="{FF2B5EF4-FFF2-40B4-BE49-F238E27FC236}">
                <a16:creationId xmlns:a16="http://schemas.microsoft.com/office/drawing/2014/main" id="{2D80D669-1C2A-4219-814F-26ECF5E490D4}"/>
              </a:ext>
            </a:extLst>
          </p:cNvPr>
          <p:cNvSpPr/>
          <p:nvPr/>
        </p:nvSpPr>
        <p:spPr>
          <a:xfrm>
            <a:off x="2672681" y="1448328"/>
            <a:ext cx="129048" cy="179745"/>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465EE19-54CF-4961-A30F-7B3EB3AA1AFE}"/>
              </a:ext>
            </a:extLst>
          </p:cNvPr>
          <p:cNvSpPr txBox="1"/>
          <p:nvPr/>
        </p:nvSpPr>
        <p:spPr>
          <a:xfrm>
            <a:off x="2417165" y="1048218"/>
            <a:ext cx="640080"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Mic</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AAB79739-D451-45A0-9FB2-41EB894114A5}"/>
              </a:ext>
            </a:extLst>
          </p:cNvPr>
          <p:cNvSpPr/>
          <p:nvPr/>
        </p:nvSpPr>
        <p:spPr>
          <a:xfrm>
            <a:off x="2579951" y="5070490"/>
            <a:ext cx="221778" cy="179746"/>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FC0D90A3-330E-4D94-8C48-EAAFDF82CF44}"/>
              </a:ext>
            </a:extLst>
          </p:cNvPr>
          <p:cNvSpPr txBox="1"/>
          <p:nvPr/>
        </p:nvSpPr>
        <p:spPr>
          <a:xfrm>
            <a:off x="2370800" y="5277450"/>
            <a:ext cx="640080"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Mic</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A63259A-667C-43DB-B761-D86BB807C9AF}"/>
              </a:ext>
            </a:extLst>
          </p:cNvPr>
          <p:cNvSpPr/>
          <p:nvPr/>
        </p:nvSpPr>
        <p:spPr>
          <a:xfrm>
            <a:off x="3301430" y="5070490"/>
            <a:ext cx="588044" cy="179746"/>
          </a:xfrm>
          <a:prstGeom prst="rect">
            <a:avLst/>
          </a:prstGeom>
          <a:solidFill>
            <a:srgbClr val="FF0000">
              <a:alpha val="53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75454726-2769-42B4-8C7B-189ECCECDD39}"/>
              </a:ext>
            </a:extLst>
          </p:cNvPr>
          <p:cNvSpPr txBox="1"/>
          <p:nvPr/>
        </p:nvSpPr>
        <p:spPr>
          <a:xfrm>
            <a:off x="3164738" y="5277450"/>
            <a:ext cx="1182053"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Speaker</a:t>
            </a:r>
            <a:endParaRPr lang="zh-CN" altLang="en-US" sz="2000" dirty="0">
              <a:solidFill>
                <a:srgbClr val="FF0000"/>
              </a:solidFill>
              <a:latin typeface="Arial" panose="020B0604020202020204" pitchFamily="34" charset="0"/>
              <a:cs typeface="Arial" panose="020B0604020202020204" pitchFamily="34" charset="0"/>
            </a:endParaRPr>
          </a:p>
        </p:txBody>
      </p:sp>
      <p:grpSp>
        <p:nvGrpSpPr>
          <p:cNvPr id="93" name="组合 92">
            <a:extLst>
              <a:ext uri="{FF2B5EF4-FFF2-40B4-BE49-F238E27FC236}">
                <a16:creationId xmlns:a16="http://schemas.microsoft.com/office/drawing/2014/main" id="{8109849C-6EA5-4AA9-88A8-D27D9534C3F5}"/>
              </a:ext>
            </a:extLst>
          </p:cNvPr>
          <p:cNvGrpSpPr/>
          <p:nvPr/>
        </p:nvGrpSpPr>
        <p:grpSpPr>
          <a:xfrm>
            <a:off x="791031" y="5805343"/>
            <a:ext cx="6164663" cy="866832"/>
            <a:chOff x="4936365" y="544124"/>
            <a:chExt cx="6164663" cy="866832"/>
          </a:xfrm>
        </p:grpSpPr>
        <p:sp>
          <p:nvSpPr>
            <p:cNvPr id="27" name="文本框 26">
              <a:extLst>
                <a:ext uri="{FF2B5EF4-FFF2-40B4-BE49-F238E27FC236}">
                  <a16:creationId xmlns:a16="http://schemas.microsoft.com/office/drawing/2014/main" id="{932C5DCD-AD6D-4495-B020-B6CAAD27B969}"/>
                </a:ext>
              </a:extLst>
            </p:cNvPr>
            <p:cNvSpPr txBox="1"/>
            <p:nvPr/>
          </p:nvSpPr>
          <p:spPr>
            <a:xfrm>
              <a:off x="4936365" y="544124"/>
              <a:ext cx="6164663"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The positions of build-in mics and speakers are </a:t>
              </a:r>
              <a:r>
                <a:rPr lang="en-US" altLang="zh-CN" sz="2000" dirty="0">
                  <a:solidFill>
                    <a:srgbClr val="FF0000"/>
                  </a:solidFill>
                  <a:latin typeface="Arial" panose="020B0604020202020204" pitchFamily="34" charset="0"/>
                  <a:cs typeface="Arial" panose="020B0604020202020204" pitchFamily="34" charset="0"/>
                </a:rPr>
                <a:t>fixed</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DF026AC5-53E8-4DB6-83F6-913833A70640}"/>
                </a:ext>
              </a:extLst>
            </p:cNvPr>
            <p:cNvSpPr txBox="1"/>
            <p:nvPr/>
          </p:nvSpPr>
          <p:spPr>
            <a:xfrm>
              <a:off x="6198838" y="949291"/>
              <a:ext cx="342397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Limit the flexibility!</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92" name="文本框 91">
            <a:extLst>
              <a:ext uri="{FF2B5EF4-FFF2-40B4-BE49-F238E27FC236}">
                <a16:creationId xmlns:a16="http://schemas.microsoft.com/office/drawing/2014/main" id="{C915C2FA-B2B3-42C7-A579-6AF78882AB96}"/>
              </a:ext>
            </a:extLst>
          </p:cNvPr>
          <p:cNvSpPr txBox="1"/>
          <p:nvPr/>
        </p:nvSpPr>
        <p:spPr>
          <a:xfrm>
            <a:off x="650845" y="552583"/>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1</a:t>
            </a:r>
            <a:endParaRPr lang="zh-CN" altLang="en-US" sz="2400" b="1" dirty="0">
              <a:solidFill>
                <a:schemeClr val="accent1"/>
              </a:solidFill>
              <a:latin typeface="Arial" panose="020B0604020202020204" pitchFamily="34" charset="0"/>
              <a:cs typeface="Arial" panose="020B0604020202020204" pitchFamily="34" charset="0"/>
            </a:endParaRPr>
          </a:p>
        </p:txBody>
      </p:sp>
      <p:grpSp>
        <p:nvGrpSpPr>
          <p:cNvPr id="98" name="组合 97">
            <a:extLst>
              <a:ext uri="{FF2B5EF4-FFF2-40B4-BE49-F238E27FC236}">
                <a16:creationId xmlns:a16="http://schemas.microsoft.com/office/drawing/2014/main" id="{883BA4CD-B448-4384-86EC-0ED27AFDDB91}"/>
              </a:ext>
            </a:extLst>
          </p:cNvPr>
          <p:cNvGrpSpPr/>
          <p:nvPr/>
        </p:nvGrpSpPr>
        <p:grpSpPr>
          <a:xfrm>
            <a:off x="5081806" y="573021"/>
            <a:ext cx="5416861" cy="2407116"/>
            <a:chOff x="6268008" y="584803"/>
            <a:chExt cx="5792423" cy="2644448"/>
          </a:xfrm>
        </p:grpSpPr>
        <p:grpSp>
          <p:nvGrpSpPr>
            <p:cNvPr id="61" name="组合 60">
              <a:extLst>
                <a:ext uri="{FF2B5EF4-FFF2-40B4-BE49-F238E27FC236}">
                  <a16:creationId xmlns:a16="http://schemas.microsoft.com/office/drawing/2014/main" id="{E593D705-5AE6-4A61-BBD1-2AC1DA29B653}"/>
                </a:ext>
              </a:extLst>
            </p:cNvPr>
            <p:cNvGrpSpPr/>
            <p:nvPr/>
          </p:nvGrpSpPr>
          <p:grpSpPr>
            <a:xfrm>
              <a:off x="7908797" y="584803"/>
              <a:ext cx="4151634" cy="2644448"/>
              <a:chOff x="1021144" y="1107440"/>
              <a:chExt cx="7593990" cy="4759989"/>
            </a:xfrm>
          </p:grpSpPr>
          <p:grpSp>
            <p:nvGrpSpPr>
              <p:cNvPr id="62" name="组合 61">
                <a:extLst>
                  <a:ext uri="{FF2B5EF4-FFF2-40B4-BE49-F238E27FC236}">
                    <a16:creationId xmlns:a16="http://schemas.microsoft.com/office/drawing/2014/main" id="{B5830A3B-5BE5-4B96-A964-A05579DA28C9}"/>
                  </a:ext>
                </a:extLst>
              </p:cNvPr>
              <p:cNvGrpSpPr/>
              <p:nvPr/>
            </p:nvGrpSpPr>
            <p:grpSpPr>
              <a:xfrm>
                <a:off x="1021144" y="1107440"/>
                <a:ext cx="4654147" cy="4759989"/>
                <a:chOff x="869971" y="1181119"/>
                <a:chExt cx="4654147" cy="4759989"/>
              </a:xfrm>
            </p:grpSpPr>
            <p:sp>
              <p:nvSpPr>
                <p:cNvPr id="74" name="矩形 73">
                  <a:extLst>
                    <a:ext uri="{FF2B5EF4-FFF2-40B4-BE49-F238E27FC236}">
                      <a16:creationId xmlns:a16="http://schemas.microsoft.com/office/drawing/2014/main" id="{107AF512-EF4B-4F97-8F8A-66ABDCB0E81B}"/>
                    </a:ext>
                  </a:extLst>
                </p:cNvPr>
                <p:cNvSpPr/>
                <p:nvPr/>
              </p:nvSpPr>
              <p:spPr>
                <a:xfrm>
                  <a:off x="1228498" y="2284854"/>
                  <a:ext cx="3536542" cy="227698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图片 74">
                  <a:extLst>
                    <a:ext uri="{FF2B5EF4-FFF2-40B4-BE49-F238E27FC236}">
                      <a16:creationId xmlns:a16="http://schemas.microsoft.com/office/drawing/2014/main" id="{64A79722-4E8C-4DB6-A668-1B6F28076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7050" y="1234040"/>
                  <a:ext cx="4759989" cy="4654147"/>
                </a:xfrm>
                <a:prstGeom prst="rect">
                  <a:avLst/>
                </a:prstGeom>
              </p:spPr>
            </p:pic>
            <p:grpSp>
              <p:nvGrpSpPr>
                <p:cNvPr id="76" name="组合 75">
                  <a:extLst>
                    <a:ext uri="{FF2B5EF4-FFF2-40B4-BE49-F238E27FC236}">
                      <a16:creationId xmlns:a16="http://schemas.microsoft.com/office/drawing/2014/main" id="{35A51E8C-046C-4095-9B3A-BFBCD06116E7}"/>
                    </a:ext>
                  </a:extLst>
                </p:cNvPr>
                <p:cNvGrpSpPr/>
                <p:nvPr/>
              </p:nvGrpSpPr>
              <p:grpSpPr>
                <a:xfrm>
                  <a:off x="2471343" y="3537224"/>
                  <a:ext cx="984622" cy="935565"/>
                  <a:chOff x="2641853" y="3731629"/>
                  <a:chExt cx="756721" cy="722770"/>
                </a:xfrm>
              </p:grpSpPr>
              <p:sp>
                <p:nvSpPr>
                  <p:cNvPr id="88" name="梯形 87">
                    <a:extLst>
                      <a:ext uri="{FF2B5EF4-FFF2-40B4-BE49-F238E27FC236}">
                        <a16:creationId xmlns:a16="http://schemas.microsoft.com/office/drawing/2014/main" id="{58093F24-D53C-43A0-84F3-BE1D6F9C0DB6}"/>
                      </a:ext>
                    </a:extLst>
                  </p:cNvPr>
                  <p:cNvSpPr/>
                  <p:nvPr/>
                </p:nvSpPr>
                <p:spPr>
                  <a:xfrm rot="2400000">
                    <a:off x="3100509" y="3776027"/>
                    <a:ext cx="248400" cy="523066"/>
                  </a:xfrm>
                  <a:prstGeom prst="trapezoid">
                    <a:avLst/>
                  </a:prstGeom>
                  <a:gradFill>
                    <a:gsLst>
                      <a:gs pos="8000">
                        <a:schemeClr val="tx1">
                          <a:lumMod val="65000"/>
                          <a:lumOff val="35000"/>
                        </a:schemeClr>
                      </a:gs>
                      <a:gs pos="100000">
                        <a:schemeClr val="accent3">
                          <a:lumMod val="40000"/>
                          <a:lumOff val="60000"/>
                          <a:alpha val="0"/>
                        </a:schemeClr>
                      </a:gs>
                      <a:gs pos="57000">
                        <a:schemeClr val="accent3">
                          <a:lumMod val="95000"/>
                          <a:lumOff val="5000"/>
                          <a:alpha val="7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15A08D0D-C177-4588-996C-9283FAF754C3}"/>
                      </a:ext>
                    </a:extLst>
                  </p:cNvPr>
                  <p:cNvSpPr/>
                  <p:nvPr/>
                </p:nvSpPr>
                <p:spPr>
                  <a:xfrm rot="19174304">
                    <a:off x="2817311" y="3821377"/>
                    <a:ext cx="247314" cy="499452"/>
                  </a:xfrm>
                  <a:prstGeom prst="rect">
                    <a:avLst/>
                  </a:prstGeom>
                  <a:gradFill flip="none" rotWithShape="1">
                    <a:gsLst>
                      <a:gs pos="0">
                        <a:schemeClr val="accent3">
                          <a:lumMod val="40000"/>
                          <a:lumOff val="60000"/>
                          <a:alpha val="0"/>
                        </a:schemeClr>
                      </a:gs>
                      <a:gs pos="59000">
                        <a:schemeClr val="accent3">
                          <a:lumMod val="95000"/>
                          <a:lumOff val="5000"/>
                          <a:alpha val="42000"/>
                        </a:schemeClr>
                      </a:gs>
                      <a:gs pos="85000">
                        <a:schemeClr val="tx1">
                          <a:lumMod val="50000"/>
                          <a:lumOff val="5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圆角 89">
                    <a:extLst>
                      <a:ext uri="{FF2B5EF4-FFF2-40B4-BE49-F238E27FC236}">
                        <a16:creationId xmlns:a16="http://schemas.microsoft.com/office/drawing/2014/main" id="{F0115575-FC7B-480A-9B81-C95D5E000977}"/>
                      </a:ext>
                    </a:extLst>
                  </p:cNvPr>
                  <p:cNvSpPr/>
                  <p:nvPr/>
                </p:nvSpPr>
                <p:spPr>
                  <a:xfrm>
                    <a:off x="2804050" y="4181914"/>
                    <a:ext cx="594524" cy="272485"/>
                  </a:xfrm>
                  <a:prstGeom prst="roundRect">
                    <a:avLst>
                      <a:gd name="adj" fmla="val 50000"/>
                    </a:avLst>
                  </a:prstGeom>
                  <a:solidFill>
                    <a:schemeClr val="accent1">
                      <a:lumMod val="75000"/>
                    </a:schemeClr>
                  </a:solidFill>
                  <a:ln>
                    <a:noFill/>
                  </a:ln>
                  <a:effectLst>
                    <a:softEdge rad="165100"/>
                  </a:effectLst>
                  <a:scene3d>
                    <a:camera prst="orthographicFront"/>
                    <a:lightRig rig="balanced" dir="t"/>
                  </a:scene3d>
                  <a:sp3d extrusionH="127000">
                    <a:bevelT w="50800" h="50800"/>
                    <a:bevelB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a:extLst>
                      <a:ext uri="{FF2B5EF4-FFF2-40B4-BE49-F238E27FC236}">
                        <a16:creationId xmlns:a16="http://schemas.microsoft.com/office/drawing/2014/main" id="{EA69398C-9D5D-4AC4-849F-896C5DE13BD9}"/>
                      </a:ext>
                    </a:extLst>
                  </p:cNvPr>
                  <p:cNvSpPr>
                    <a:spLocks noChangeAspect="1"/>
                  </p:cNvSpPr>
                  <p:nvPr/>
                </p:nvSpPr>
                <p:spPr>
                  <a:xfrm>
                    <a:off x="2641853" y="3731629"/>
                    <a:ext cx="252000" cy="252000"/>
                  </a:xfrm>
                  <a:prstGeom prst="ellipse">
                    <a:avLst/>
                  </a:prstGeom>
                  <a:solidFill>
                    <a:schemeClr val="accent4">
                      <a:lumMod val="60000"/>
                      <a:lumOff val="40000"/>
                    </a:schemeClr>
                  </a:solidFill>
                  <a:ln>
                    <a:noFill/>
                  </a:ln>
                  <a:scene3d>
                    <a:camera prst="orthographicFront"/>
                    <a:lightRig rig="twoPt" dir="t"/>
                  </a:scene3d>
                  <a:sp3d extrusionH="63500" prstMaterial="dkEdge">
                    <a:bevelT h="38100"/>
                    <a:bevelB w="114300" prst="artDeco"/>
                    <a:extrusionClr>
                      <a:schemeClr val="tx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7F51F464-C016-4BF9-BE01-A3EFF127BA57}"/>
                    </a:ext>
                  </a:extLst>
                </p:cNvPr>
                <p:cNvGrpSpPr/>
                <p:nvPr/>
              </p:nvGrpSpPr>
              <p:grpSpPr>
                <a:xfrm>
                  <a:off x="1321907" y="2373194"/>
                  <a:ext cx="3349723" cy="840790"/>
                  <a:chOff x="1415317" y="2367083"/>
                  <a:chExt cx="3162903" cy="620778"/>
                </a:xfrm>
              </p:grpSpPr>
              <p:grpSp>
                <p:nvGrpSpPr>
                  <p:cNvPr id="78" name="组合 77">
                    <a:extLst>
                      <a:ext uri="{FF2B5EF4-FFF2-40B4-BE49-F238E27FC236}">
                        <a16:creationId xmlns:a16="http://schemas.microsoft.com/office/drawing/2014/main" id="{845E27D9-8045-4168-A70B-2925EE9C22E5}"/>
                      </a:ext>
                    </a:extLst>
                  </p:cNvPr>
                  <p:cNvGrpSpPr/>
                  <p:nvPr/>
                </p:nvGrpSpPr>
                <p:grpSpPr>
                  <a:xfrm>
                    <a:off x="1415317" y="2367083"/>
                    <a:ext cx="3162903" cy="257544"/>
                    <a:chOff x="1424906" y="2992732"/>
                    <a:chExt cx="3162903" cy="257544"/>
                  </a:xfrm>
                </p:grpSpPr>
                <p:sp>
                  <p:nvSpPr>
                    <p:cNvPr id="84" name="矩形 83">
                      <a:extLst>
                        <a:ext uri="{FF2B5EF4-FFF2-40B4-BE49-F238E27FC236}">
                          <a16:creationId xmlns:a16="http://schemas.microsoft.com/office/drawing/2014/main" id="{7A5A8C29-931B-4A42-8414-2C86DE2A62C0}"/>
                        </a:ext>
                      </a:extLst>
                    </p:cNvPr>
                    <p:cNvSpPr/>
                    <p:nvPr/>
                  </p:nvSpPr>
                  <p:spPr>
                    <a:xfrm>
                      <a:off x="3935537" y="2992732"/>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1776330D-E876-4C03-AACB-D534DB726EB0}"/>
                        </a:ext>
                      </a:extLst>
                    </p:cNvPr>
                    <p:cNvSpPr/>
                    <p:nvPr/>
                  </p:nvSpPr>
                  <p:spPr>
                    <a:xfrm>
                      <a:off x="3098660" y="2992732"/>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C5A670FF-05FD-43EC-A2FB-BA708BD0678D}"/>
                        </a:ext>
                      </a:extLst>
                    </p:cNvPr>
                    <p:cNvSpPr/>
                    <p:nvPr/>
                  </p:nvSpPr>
                  <p:spPr>
                    <a:xfrm>
                      <a:off x="2261783" y="2993181"/>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18539A09-E404-475F-B607-3B9A3D103588}"/>
                        </a:ext>
                      </a:extLst>
                    </p:cNvPr>
                    <p:cNvSpPr/>
                    <p:nvPr/>
                  </p:nvSpPr>
                  <p:spPr>
                    <a:xfrm>
                      <a:off x="1424906" y="3000594"/>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a:extLst>
                      <a:ext uri="{FF2B5EF4-FFF2-40B4-BE49-F238E27FC236}">
                        <a16:creationId xmlns:a16="http://schemas.microsoft.com/office/drawing/2014/main" id="{614E0262-30E7-4F1A-AE72-AD4BF0240339}"/>
                      </a:ext>
                    </a:extLst>
                  </p:cNvPr>
                  <p:cNvGrpSpPr/>
                  <p:nvPr/>
                </p:nvGrpSpPr>
                <p:grpSpPr>
                  <a:xfrm>
                    <a:off x="1415317" y="2730317"/>
                    <a:ext cx="3162903" cy="257544"/>
                    <a:chOff x="1424906" y="2992732"/>
                    <a:chExt cx="3162903" cy="257544"/>
                  </a:xfrm>
                </p:grpSpPr>
                <p:sp>
                  <p:nvSpPr>
                    <p:cNvPr id="80" name="矩形 79">
                      <a:extLst>
                        <a:ext uri="{FF2B5EF4-FFF2-40B4-BE49-F238E27FC236}">
                          <a16:creationId xmlns:a16="http://schemas.microsoft.com/office/drawing/2014/main" id="{ADB21EDC-4611-4525-8B9C-5E2E501474C9}"/>
                        </a:ext>
                      </a:extLst>
                    </p:cNvPr>
                    <p:cNvSpPr/>
                    <p:nvPr/>
                  </p:nvSpPr>
                  <p:spPr>
                    <a:xfrm>
                      <a:off x="3935537" y="2992732"/>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A9E88810-23E2-4128-9567-08D8D110B301}"/>
                        </a:ext>
                      </a:extLst>
                    </p:cNvPr>
                    <p:cNvSpPr/>
                    <p:nvPr/>
                  </p:nvSpPr>
                  <p:spPr>
                    <a:xfrm>
                      <a:off x="3098660" y="2992732"/>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3CB2FEC5-6C7E-4051-A63E-8FD1A342B16A}"/>
                        </a:ext>
                      </a:extLst>
                    </p:cNvPr>
                    <p:cNvSpPr/>
                    <p:nvPr/>
                  </p:nvSpPr>
                  <p:spPr>
                    <a:xfrm>
                      <a:off x="2261783" y="2993181"/>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1B94BBBD-EB56-4CC2-AC7C-207F9274D50B}"/>
                        </a:ext>
                      </a:extLst>
                    </p:cNvPr>
                    <p:cNvSpPr/>
                    <p:nvPr/>
                  </p:nvSpPr>
                  <p:spPr>
                    <a:xfrm>
                      <a:off x="1424906" y="3000594"/>
                      <a:ext cx="652272" cy="249682"/>
                    </a:xfrm>
                    <a:prstGeom prst="rect">
                      <a:avLst/>
                    </a:prstGeom>
                    <a:solidFill>
                      <a:schemeClr val="bg1"/>
                    </a:solidFill>
                    <a:ln>
                      <a:noFill/>
                    </a:ln>
                    <a:scene3d>
                      <a:camera prst="orthographicFront"/>
                      <a:lightRig rig="threePt" dir="t"/>
                    </a:scene3d>
                    <a:sp3d extrusionH="127000" prstMaterial="dkEdge">
                      <a:bevelT w="114300" h="127000" prst="artDeco"/>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3" name="箭头: 右 62">
                <a:extLst>
                  <a:ext uri="{FF2B5EF4-FFF2-40B4-BE49-F238E27FC236}">
                    <a16:creationId xmlns:a16="http://schemas.microsoft.com/office/drawing/2014/main" id="{30A74FBD-244D-4F88-A38A-D4796DAC5EC3}"/>
                  </a:ext>
                </a:extLst>
              </p:cNvPr>
              <p:cNvSpPr/>
              <p:nvPr/>
            </p:nvSpPr>
            <p:spPr>
              <a:xfrm rot="10800000">
                <a:off x="7004977" y="4136381"/>
                <a:ext cx="355769" cy="2822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778B7400-8546-4E69-B93E-30F687EC3B4D}"/>
                  </a:ext>
                </a:extLst>
              </p:cNvPr>
              <p:cNvGrpSpPr/>
              <p:nvPr/>
            </p:nvGrpSpPr>
            <p:grpSpPr>
              <a:xfrm>
                <a:off x="6230110" y="3711805"/>
                <a:ext cx="1184617" cy="1893044"/>
                <a:chOff x="6269491" y="3693378"/>
                <a:chExt cx="1184617" cy="1893044"/>
              </a:xfrm>
            </p:grpSpPr>
            <p:pic>
              <p:nvPicPr>
                <p:cNvPr id="72" name="图片 71">
                  <a:extLst>
                    <a:ext uri="{FF2B5EF4-FFF2-40B4-BE49-F238E27FC236}">
                      <a16:creationId xmlns:a16="http://schemas.microsoft.com/office/drawing/2014/main" id="{666829C3-5FB9-4151-B23D-90DD73A89C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69491" y="3693378"/>
                  <a:ext cx="631510" cy="1308128"/>
                </a:xfrm>
                <a:prstGeom prst="rect">
                  <a:avLst/>
                </a:prstGeom>
              </p:spPr>
            </p:pic>
            <p:sp>
              <p:nvSpPr>
                <p:cNvPr id="73" name="fist_4326">
                  <a:extLst>
                    <a:ext uri="{FF2B5EF4-FFF2-40B4-BE49-F238E27FC236}">
                      <a16:creationId xmlns:a16="http://schemas.microsoft.com/office/drawing/2014/main" id="{38714649-4011-4E51-B77F-C8EABB9A8FC2}"/>
                    </a:ext>
                  </a:extLst>
                </p:cNvPr>
                <p:cNvSpPr>
                  <a:spLocks noChangeAspect="1"/>
                </p:cNvSpPr>
                <p:nvPr/>
              </p:nvSpPr>
              <p:spPr bwMode="auto">
                <a:xfrm rot="2065857">
                  <a:off x="6447755" y="4557128"/>
                  <a:ext cx="1006353" cy="1029294"/>
                </a:xfrm>
                <a:custGeom>
                  <a:avLst/>
                  <a:gdLst>
                    <a:gd name="T0" fmla="*/ 1240 w 1289"/>
                    <a:gd name="T1" fmla="*/ 520 h 1320"/>
                    <a:gd name="T2" fmla="*/ 1027 w 1289"/>
                    <a:gd name="T3" fmla="*/ 287 h 1320"/>
                    <a:gd name="T4" fmla="*/ 787 w 1289"/>
                    <a:gd name="T5" fmla="*/ 194 h 1320"/>
                    <a:gd name="T6" fmla="*/ 527 w 1289"/>
                    <a:gd name="T7" fmla="*/ 134 h 1320"/>
                    <a:gd name="T8" fmla="*/ 253 w 1289"/>
                    <a:gd name="T9" fmla="*/ 274 h 1320"/>
                    <a:gd name="T10" fmla="*/ 241 w 1289"/>
                    <a:gd name="T11" fmla="*/ 556 h 1320"/>
                    <a:gd name="T12" fmla="*/ 127 w 1289"/>
                    <a:gd name="T13" fmla="*/ 514 h 1320"/>
                    <a:gd name="T14" fmla="*/ 60 w 1289"/>
                    <a:gd name="T15" fmla="*/ 754 h 1320"/>
                    <a:gd name="T16" fmla="*/ 420 w 1289"/>
                    <a:gd name="T17" fmla="*/ 1187 h 1320"/>
                    <a:gd name="T18" fmla="*/ 460 w 1289"/>
                    <a:gd name="T19" fmla="*/ 1314 h 1320"/>
                    <a:gd name="T20" fmla="*/ 1107 w 1289"/>
                    <a:gd name="T21" fmla="*/ 1320 h 1320"/>
                    <a:gd name="T22" fmla="*/ 1142 w 1289"/>
                    <a:gd name="T23" fmla="*/ 1200 h 1320"/>
                    <a:gd name="T24" fmla="*/ 1240 w 1289"/>
                    <a:gd name="T25" fmla="*/ 5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 h="1320">
                      <a:moveTo>
                        <a:pt x="1240" y="520"/>
                      </a:moveTo>
                      <a:cubicBezTo>
                        <a:pt x="1260" y="307"/>
                        <a:pt x="1027" y="287"/>
                        <a:pt x="1027" y="287"/>
                      </a:cubicBezTo>
                      <a:cubicBezTo>
                        <a:pt x="960" y="94"/>
                        <a:pt x="787" y="194"/>
                        <a:pt x="787" y="194"/>
                      </a:cubicBezTo>
                      <a:cubicBezTo>
                        <a:pt x="700" y="0"/>
                        <a:pt x="527" y="134"/>
                        <a:pt x="527" y="134"/>
                      </a:cubicBezTo>
                      <a:cubicBezTo>
                        <a:pt x="280" y="60"/>
                        <a:pt x="253" y="274"/>
                        <a:pt x="253" y="274"/>
                      </a:cubicBezTo>
                      <a:cubicBezTo>
                        <a:pt x="236" y="340"/>
                        <a:pt x="241" y="556"/>
                        <a:pt x="241" y="556"/>
                      </a:cubicBezTo>
                      <a:cubicBezTo>
                        <a:pt x="225" y="429"/>
                        <a:pt x="127" y="514"/>
                        <a:pt x="127" y="514"/>
                      </a:cubicBezTo>
                      <a:cubicBezTo>
                        <a:pt x="0" y="654"/>
                        <a:pt x="60" y="754"/>
                        <a:pt x="60" y="754"/>
                      </a:cubicBezTo>
                      <a:cubicBezTo>
                        <a:pt x="167" y="940"/>
                        <a:pt x="420" y="1187"/>
                        <a:pt x="420" y="1187"/>
                      </a:cubicBezTo>
                      <a:cubicBezTo>
                        <a:pt x="513" y="1267"/>
                        <a:pt x="460" y="1314"/>
                        <a:pt x="460" y="1314"/>
                      </a:cubicBezTo>
                      <a:lnTo>
                        <a:pt x="1107" y="1320"/>
                      </a:lnTo>
                      <a:lnTo>
                        <a:pt x="1142" y="1200"/>
                      </a:lnTo>
                      <a:cubicBezTo>
                        <a:pt x="1289" y="920"/>
                        <a:pt x="1240" y="520"/>
                        <a:pt x="1240" y="520"/>
                      </a:cubicBezTo>
                      <a:close/>
                    </a:path>
                  </a:pathLst>
                </a:custGeom>
                <a:solidFill>
                  <a:schemeClr val="tx1">
                    <a:lumMod val="65000"/>
                    <a:lumOff val="35000"/>
                  </a:schemeClr>
                </a:solidFill>
                <a:ln>
                  <a:noFill/>
                </a:ln>
                <a:scene3d>
                  <a:camera prst="orthographicFront"/>
                  <a:lightRig rig="twoPt" dir="t"/>
                </a:scene3d>
              </p:spPr>
              <p:txBody>
                <a:bodyPr/>
                <a:lstStyle/>
                <a:p>
                  <a:endParaRPr lang="zh-CN" altLang="en-US" dirty="0"/>
                </a:p>
              </p:txBody>
            </p:sp>
          </p:grpSp>
          <p:grpSp>
            <p:nvGrpSpPr>
              <p:cNvPr id="65" name="组合 64">
                <a:extLst>
                  <a:ext uri="{FF2B5EF4-FFF2-40B4-BE49-F238E27FC236}">
                    <a16:creationId xmlns:a16="http://schemas.microsoft.com/office/drawing/2014/main" id="{17809682-AB11-4A1A-AA3B-3039C57893AE}"/>
                  </a:ext>
                </a:extLst>
              </p:cNvPr>
              <p:cNvGrpSpPr/>
              <p:nvPr/>
            </p:nvGrpSpPr>
            <p:grpSpPr>
              <a:xfrm>
                <a:off x="7480448" y="3711805"/>
                <a:ext cx="1134686" cy="1947749"/>
                <a:chOff x="7484176" y="3691156"/>
                <a:chExt cx="1134686" cy="1947749"/>
              </a:xfrm>
            </p:grpSpPr>
            <p:pic>
              <p:nvPicPr>
                <p:cNvPr id="70" name="图片 69">
                  <a:extLst>
                    <a:ext uri="{FF2B5EF4-FFF2-40B4-BE49-F238E27FC236}">
                      <a16:creationId xmlns:a16="http://schemas.microsoft.com/office/drawing/2014/main" id="{974F38DD-E2DB-480B-8B85-6F45ED5DCCBF}"/>
                    </a:ext>
                  </a:extLst>
                </p:cNvPr>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7484176" y="3691156"/>
                  <a:ext cx="631510" cy="1308128"/>
                </a:xfrm>
                <a:prstGeom prst="rect">
                  <a:avLst/>
                </a:prstGeom>
              </p:spPr>
            </p:pic>
            <p:sp>
              <p:nvSpPr>
                <p:cNvPr id="71" name="fist_4326">
                  <a:extLst>
                    <a:ext uri="{FF2B5EF4-FFF2-40B4-BE49-F238E27FC236}">
                      <a16:creationId xmlns:a16="http://schemas.microsoft.com/office/drawing/2014/main" id="{E619346C-DA60-4CCD-A90C-8A3826B8CF62}"/>
                    </a:ext>
                  </a:extLst>
                </p:cNvPr>
                <p:cNvSpPr>
                  <a:spLocks noChangeAspect="1"/>
                </p:cNvSpPr>
                <p:nvPr/>
              </p:nvSpPr>
              <p:spPr bwMode="auto">
                <a:xfrm rot="2065857">
                  <a:off x="7612509" y="4609611"/>
                  <a:ext cx="1006353" cy="1029294"/>
                </a:xfrm>
                <a:custGeom>
                  <a:avLst/>
                  <a:gdLst>
                    <a:gd name="T0" fmla="*/ 1240 w 1289"/>
                    <a:gd name="T1" fmla="*/ 520 h 1320"/>
                    <a:gd name="T2" fmla="*/ 1027 w 1289"/>
                    <a:gd name="T3" fmla="*/ 287 h 1320"/>
                    <a:gd name="T4" fmla="*/ 787 w 1289"/>
                    <a:gd name="T5" fmla="*/ 194 h 1320"/>
                    <a:gd name="T6" fmla="*/ 527 w 1289"/>
                    <a:gd name="T7" fmla="*/ 134 h 1320"/>
                    <a:gd name="T8" fmla="*/ 253 w 1289"/>
                    <a:gd name="T9" fmla="*/ 274 h 1320"/>
                    <a:gd name="T10" fmla="*/ 241 w 1289"/>
                    <a:gd name="T11" fmla="*/ 556 h 1320"/>
                    <a:gd name="T12" fmla="*/ 127 w 1289"/>
                    <a:gd name="T13" fmla="*/ 514 h 1320"/>
                    <a:gd name="T14" fmla="*/ 60 w 1289"/>
                    <a:gd name="T15" fmla="*/ 754 h 1320"/>
                    <a:gd name="T16" fmla="*/ 420 w 1289"/>
                    <a:gd name="T17" fmla="*/ 1187 h 1320"/>
                    <a:gd name="T18" fmla="*/ 460 w 1289"/>
                    <a:gd name="T19" fmla="*/ 1314 h 1320"/>
                    <a:gd name="T20" fmla="*/ 1107 w 1289"/>
                    <a:gd name="T21" fmla="*/ 1320 h 1320"/>
                    <a:gd name="T22" fmla="*/ 1142 w 1289"/>
                    <a:gd name="T23" fmla="*/ 1200 h 1320"/>
                    <a:gd name="T24" fmla="*/ 1240 w 1289"/>
                    <a:gd name="T25" fmla="*/ 5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 h="1320">
                      <a:moveTo>
                        <a:pt x="1240" y="520"/>
                      </a:moveTo>
                      <a:cubicBezTo>
                        <a:pt x="1260" y="307"/>
                        <a:pt x="1027" y="287"/>
                        <a:pt x="1027" y="287"/>
                      </a:cubicBezTo>
                      <a:cubicBezTo>
                        <a:pt x="960" y="94"/>
                        <a:pt x="787" y="194"/>
                        <a:pt x="787" y="194"/>
                      </a:cubicBezTo>
                      <a:cubicBezTo>
                        <a:pt x="700" y="0"/>
                        <a:pt x="527" y="134"/>
                        <a:pt x="527" y="134"/>
                      </a:cubicBezTo>
                      <a:cubicBezTo>
                        <a:pt x="280" y="60"/>
                        <a:pt x="253" y="274"/>
                        <a:pt x="253" y="274"/>
                      </a:cubicBezTo>
                      <a:cubicBezTo>
                        <a:pt x="236" y="340"/>
                        <a:pt x="241" y="556"/>
                        <a:pt x="241" y="556"/>
                      </a:cubicBezTo>
                      <a:cubicBezTo>
                        <a:pt x="225" y="429"/>
                        <a:pt x="127" y="514"/>
                        <a:pt x="127" y="514"/>
                      </a:cubicBezTo>
                      <a:cubicBezTo>
                        <a:pt x="0" y="654"/>
                        <a:pt x="60" y="754"/>
                        <a:pt x="60" y="754"/>
                      </a:cubicBezTo>
                      <a:cubicBezTo>
                        <a:pt x="167" y="940"/>
                        <a:pt x="420" y="1187"/>
                        <a:pt x="420" y="1187"/>
                      </a:cubicBezTo>
                      <a:cubicBezTo>
                        <a:pt x="513" y="1267"/>
                        <a:pt x="460" y="1314"/>
                        <a:pt x="460" y="1314"/>
                      </a:cubicBezTo>
                      <a:lnTo>
                        <a:pt x="1107" y="1320"/>
                      </a:lnTo>
                      <a:lnTo>
                        <a:pt x="1142" y="1200"/>
                      </a:lnTo>
                      <a:cubicBezTo>
                        <a:pt x="1289" y="920"/>
                        <a:pt x="1240" y="520"/>
                        <a:pt x="1240" y="520"/>
                      </a:cubicBezTo>
                      <a:close/>
                    </a:path>
                  </a:pathLst>
                </a:custGeom>
                <a:solidFill>
                  <a:srgbClr val="D1D1D1"/>
                </a:solidFill>
                <a:ln>
                  <a:noFill/>
                </a:ln>
              </p:spPr>
              <p:txBody>
                <a:bodyPr/>
                <a:lstStyle/>
                <a:p>
                  <a:endParaRPr lang="zh-CN" altLang="en-US" dirty="0"/>
                </a:p>
              </p:txBody>
            </p:sp>
          </p:grpSp>
          <p:grpSp>
            <p:nvGrpSpPr>
              <p:cNvPr id="66" name="组合 65">
                <a:extLst>
                  <a:ext uri="{FF2B5EF4-FFF2-40B4-BE49-F238E27FC236}">
                    <a16:creationId xmlns:a16="http://schemas.microsoft.com/office/drawing/2014/main" id="{C08E9A4C-77A0-4990-AB8E-C83E34F6E6C0}"/>
                  </a:ext>
                </a:extLst>
              </p:cNvPr>
              <p:cNvGrpSpPr/>
              <p:nvPr/>
            </p:nvGrpSpPr>
            <p:grpSpPr>
              <a:xfrm rot="10800000">
                <a:off x="5839420" y="3791329"/>
                <a:ext cx="1016760" cy="479644"/>
                <a:chOff x="7711480" y="871887"/>
                <a:chExt cx="1656000" cy="664146"/>
              </a:xfrm>
            </p:grpSpPr>
            <p:sp>
              <p:nvSpPr>
                <p:cNvPr id="67" name="弧形 66">
                  <a:extLst>
                    <a:ext uri="{FF2B5EF4-FFF2-40B4-BE49-F238E27FC236}">
                      <a16:creationId xmlns:a16="http://schemas.microsoft.com/office/drawing/2014/main" id="{163C2113-D9C1-40BF-B56F-757CDF24EBAF}"/>
                    </a:ext>
                  </a:extLst>
                </p:cNvPr>
                <p:cNvSpPr>
                  <a:spLocks noChangeAspect="1"/>
                </p:cNvSpPr>
                <p:nvPr/>
              </p:nvSpPr>
              <p:spPr>
                <a:xfrm>
                  <a:off x="8053480" y="1009048"/>
                  <a:ext cx="972000" cy="389824"/>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68" name="弧形 67">
                  <a:extLst>
                    <a:ext uri="{FF2B5EF4-FFF2-40B4-BE49-F238E27FC236}">
                      <a16:creationId xmlns:a16="http://schemas.microsoft.com/office/drawing/2014/main" id="{2CD9CEBD-B7C0-430C-B1CF-18A103A4FDEA}"/>
                    </a:ext>
                  </a:extLst>
                </p:cNvPr>
                <p:cNvSpPr>
                  <a:spLocks noChangeAspect="1"/>
                </p:cNvSpPr>
                <p:nvPr/>
              </p:nvSpPr>
              <p:spPr>
                <a:xfrm>
                  <a:off x="7873480" y="941136"/>
                  <a:ext cx="1332000" cy="534204"/>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69" name="弧形 68">
                  <a:extLst>
                    <a:ext uri="{FF2B5EF4-FFF2-40B4-BE49-F238E27FC236}">
                      <a16:creationId xmlns:a16="http://schemas.microsoft.com/office/drawing/2014/main" id="{D659E51A-577B-4939-8691-37E70B6B9B1E}"/>
                    </a:ext>
                  </a:extLst>
                </p:cNvPr>
                <p:cNvSpPr>
                  <a:spLocks noChangeAspect="1"/>
                </p:cNvSpPr>
                <p:nvPr/>
              </p:nvSpPr>
              <p:spPr>
                <a:xfrm>
                  <a:off x="7711480" y="871887"/>
                  <a:ext cx="1656000" cy="664146"/>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cxnSp>
          <p:nvCxnSpPr>
            <p:cNvPr id="95" name="直接箭头连接符 94">
              <a:extLst>
                <a:ext uri="{FF2B5EF4-FFF2-40B4-BE49-F238E27FC236}">
                  <a16:creationId xmlns:a16="http://schemas.microsoft.com/office/drawing/2014/main" id="{1960D872-BDA9-4AF6-A9A1-1641926944AC}"/>
                </a:ext>
              </a:extLst>
            </p:cNvPr>
            <p:cNvCxnSpPr>
              <a:cxnSpLocks/>
            </p:cNvCxnSpPr>
            <p:nvPr/>
          </p:nvCxnSpPr>
          <p:spPr>
            <a:xfrm flipV="1">
              <a:off x="6268008" y="2681672"/>
              <a:ext cx="747342" cy="2625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组合 96">
            <a:extLst>
              <a:ext uri="{FF2B5EF4-FFF2-40B4-BE49-F238E27FC236}">
                <a16:creationId xmlns:a16="http://schemas.microsoft.com/office/drawing/2014/main" id="{76FB1C8F-2021-4337-BF56-8C6BDB2A5A49}"/>
              </a:ext>
            </a:extLst>
          </p:cNvPr>
          <p:cNvGrpSpPr/>
          <p:nvPr/>
        </p:nvGrpSpPr>
        <p:grpSpPr>
          <a:xfrm>
            <a:off x="5081806" y="3304323"/>
            <a:ext cx="5178497" cy="2412783"/>
            <a:chOff x="6313446" y="3346855"/>
            <a:chExt cx="5178497" cy="2412783"/>
          </a:xfrm>
        </p:grpSpPr>
        <p:grpSp>
          <p:nvGrpSpPr>
            <p:cNvPr id="39" name="组合 38">
              <a:extLst>
                <a:ext uri="{FF2B5EF4-FFF2-40B4-BE49-F238E27FC236}">
                  <a16:creationId xmlns:a16="http://schemas.microsoft.com/office/drawing/2014/main" id="{AB9F16CF-6823-4494-8FD8-61E01A926568}"/>
                </a:ext>
              </a:extLst>
            </p:cNvPr>
            <p:cNvGrpSpPr>
              <a:grpSpLocks noChangeAspect="1"/>
            </p:cNvGrpSpPr>
            <p:nvPr/>
          </p:nvGrpSpPr>
          <p:grpSpPr>
            <a:xfrm>
              <a:off x="8482383" y="3346855"/>
              <a:ext cx="3009560" cy="2412783"/>
              <a:chOff x="5150667" y="1987351"/>
              <a:chExt cx="2085833" cy="1672224"/>
            </a:xfrm>
          </p:grpSpPr>
          <p:pic>
            <p:nvPicPr>
              <p:cNvPr id="40" name="图片 39">
                <a:extLst>
                  <a:ext uri="{FF2B5EF4-FFF2-40B4-BE49-F238E27FC236}">
                    <a16:creationId xmlns:a16="http://schemas.microsoft.com/office/drawing/2014/main" id="{9AA2758A-E61D-4134-9490-622DFBA18DF0}"/>
                  </a:ext>
                </a:extLst>
              </p:cNvPr>
              <p:cNvPicPr>
                <a:picLocks noChangeAspect="1"/>
              </p:cNvPicPr>
              <p:nvPr/>
            </p:nvPicPr>
            <p:blipFill>
              <a:blip r:embed="rId6"/>
              <a:stretch>
                <a:fillRect/>
              </a:stretch>
            </p:blipFill>
            <p:spPr>
              <a:xfrm>
                <a:off x="5645087" y="2608606"/>
                <a:ext cx="305445" cy="324000"/>
              </a:xfrm>
              <a:prstGeom prst="rect">
                <a:avLst/>
              </a:prstGeom>
            </p:spPr>
          </p:pic>
          <p:pic>
            <p:nvPicPr>
              <p:cNvPr id="41" name="图片 40">
                <a:extLst>
                  <a:ext uri="{FF2B5EF4-FFF2-40B4-BE49-F238E27FC236}">
                    <a16:creationId xmlns:a16="http://schemas.microsoft.com/office/drawing/2014/main" id="{756641D2-303A-489A-8CD5-251DCCC050A8}"/>
                  </a:ext>
                </a:extLst>
              </p:cNvPr>
              <p:cNvPicPr>
                <a:picLocks noChangeAspect="1"/>
              </p:cNvPicPr>
              <p:nvPr/>
            </p:nvPicPr>
            <p:blipFill>
              <a:blip r:embed="rId7"/>
              <a:stretch>
                <a:fillRect/>
              </a:stretch>
            </p:blipFill>
            <p:spPr>
              <a:xfrm rot="16200000">
                <a:off x="5543272" y="3201540"/>
                <a:ext cx="131064" cy="405384"/>
              </a:xfrm>
              <a:prstGeom prst="rect">
                <a:avLst/>
              </a:prstGeom>
            </p:spPr>
          </p:pic>
          <p:sp>
            <p:nvSpPr>
              <p:cNvPr id="42" name="矩形: 圆角 41">
                <a:extLst>
                  <a:ext uri="{FF2B5EF4-FFF2-40B4-BE49-F238E27FC236}">
                    <a16:creationId xmlns:a16="http://schemas.microsoft.com/office/drawing/2014/main" id="{50257CE3-5AC6-46FC-BB56-839BE56D876F}"/>
                  </a:ext>
                </a:extLst>
              </p:cNvPr>
              <p:cNvSpPr/>
              <p:nvPr/>
            </p:nvSpPr>
            <p:spPr>
              <a:xfrm>
                <a:off x="6540126" y="334241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矩形: 圆角 42">
                <a:extLst>
                  <a:ext uri="{FF2B5EF4-FFF2-40B4-BE49-F238E27FC236}">
                    <a16:creationId xmlns:a16="http://schemas.microsoft.com/office/drawing/2014/main" id="{9000EF82-A06B-45B1-B756-EC1F405B8A66}"/>
                  </a:ext>
                </a:extLst>
              </p:cNvPr>
              <p:cNvSpPr/>
              <p:nvPr/>
            </p:nvSpPr>
            <p:spPr>
              <a:xfrm>
                <a:off x="6540126" y="339702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矩形: 圆角 43">
                <a:extLst>
                  <a:ext uri="{FF2B5EF4-FFF2-40B4-BE49-F238E27FC236}">
                    <a16:creationId xmlns:a16="http://schemas.microsoft.com/office/drawing/2014/main" id="{91761B4E-DF70-427A-B425-039B4067724F}"/>
                  </a:ext>
                </a:extLst>
              </p:cNvPr>
              <p:cNvSpPr/>
              <p:nvPr/>
            </p:nvSpPr>
            <p:spPr>
              <a:xfrm>
                <a:off x="6540126" y="345163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5" name="矩形: 圆角 44">
                <a:extLst>
                  <a:ext uri="{FF2B5EF4-FFF2-40B4-BE49-F238E27FC236}">
                    <a16:creationId xmlns:a16="http://schemas.microsoft.com/office/drawing/2014/main" id="{B7AD5740-D73E-4087-A34D-CD02892631A6}"/>
                  </a:ext>
                </a:extLst>
              </p:cNvPr>
              <p:cNvSpPr/>
              <p:nvPr/>
            </p:nvSpPr>
            <p:spPr>
              <a:xfrm>
                <a:off x="6540126" y="350624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 name="矩形 45">
                <a:extLst>
                  <a:ext uri="{FF2B5EF4-FFF2-40B4-BE49-F238E27FC236}">
                    <a16:creationId xmlns:a16="http://schemas.microsoft.com/office/drawing/2014/main" id="{D3C1E686-D5F9-4301-AD4A-E1BEF3031B4B}"/>
                  </a:ext>
                </a:extLst>
              </p:cNvPr>
              <p:cNvSpPr/>
              <p:nvPr/>
            </p:nvSpPr>
            <p:spPr>
              <a:xfrm>
                <a:off x="6886534" y="3505308"/>
                <a:ext cx="45719"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7" name="矩形: 圆角 46">
                <a:extLst>
                  <a:ext uri="{FF2B5EF4-FFF2-40B4-BE49-F238E27FC236}">
                    <a16:creationId xmlns:a16="http://schemas.microsoft.com/office/drawing/2014/main" id="{43EC7B1C-A8D4-4CF0-8020-402E45B0F4F3}"/>
                  </a:ext>
                </a:extLst>
              </p:cNvPr>
              <p:cNvSpPr/>
              <p:nvPr/>
            </p:nvSpPr>
            <p:spPr>
              <a:xfrm>
                <a:off x="6593606" y="3505308"/>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8" name="矩形: 圆角 47">
                <a:extLst>
                  <a:ext uri="{FF2B5EF4-FFF2-40B4-BE49-F238E27FC236}">
                    <a16:creationId xmlns:a16="http://schemas.microsoft.com/office/drawing/2014/main" id="{573A0B84-EB05-4AEC-A7D1-63AD7E8B2195}"/>
                  </a:ext>
                </a:extLst>
              </p:cNvPr>
              <p:cNvSpPr/>
              <p:nvPr/>
            </p:nvSpPr>
            <p:spPr>
              <a:xfrm>
                <a:off x="6652165" y="350784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椭圆 48">
                <a:extLst>
                  <a:ext uri="{FF2B5EF4-FFF2-40B4-BE49-F238E27FC236}">
                    <a16:creationId xmlns:a16="http://schemas.microsoft.com/office/drawing/2014/main" id="{F963CA96-952A-43FB-9994-50ECD12DCDB7}"/>
                  </a:ext>
                </a:extLst>
              </p:cNvPr>
              <p:cNvSpPr/>
              <p:nvPr/>
            </p:nvSpPr>
            <p:spPr>
              <a:xfrm flipV="1">
                <a:off x="6701826" y="3510931"/>
                <a:ext cx="7200" cy="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椭圆 49">
                <a:extLst>
                  <a:ext uri="{FF2B5EF4-FFF2-40B4-BE49-F238E27FC236}">
                    <a16:creationId xmlns:a16="http://schemas.microsoft.com/office/drawing/2014/main" id="{97ACF49E-A8EA-4F5A-AC26-AC9223812B22}"/>
                  </a:ext>
                </a:extLst>
              </p:cNvPr>
              <p:cNvSpPr/>
              <p:nvPr/>
            </p:nvSpPr>
            <p:spPr>
              <a:xfrm flipV="1">
                <a:off x="6700357" y="3541712"/>
                <a:ext cx="7200" cy="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1" name="文本框 50">
                <a:extLst>
                  <a:ext uri="{FF2B5EF4-FFF2-40B4-BE49-F238E27FC236}">
                    <a16:creationId xmlns:a16="http://schemas.microsoft.com/office/drawing/2014/main" id="{DE8F93F2-9F85-4E47-9DBB-127EBE7F604C}"/>
                  </a:ext>
                </a:extLst>
              </p:cNvPr>
              <p:cNvSpPr txBox="1"/>
              <p:nvPr/>
            </p:nvSpPr>
            <p:spPr>
              <a:xfrm>
                <a:off x="6359728" y="3108881"/>
                <a:ext cx="876772" cy="2059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2F528F"/>
                    </a:solidFill>
                    <a:effectLst/>
                    <a:uLnTx/>
                    <a:uFillTx/>
                    <a:latin typeface="Arial" panose="020B0604020202020204" pitchFamily="34" charset="0"/>
                    <a:ea typeface="等线" panose="02010600030101010101" pitchFamily="2" charset="-122"/>
                    <a:cs typeface="Arial" panose="020B0604020202020204" pitchFamily="34" charset="0"/>
                  </a:rPr>
                  <a:t>Snake game</a:t>
                </a:r>
                <a:endParaRPr kumimoji="0" lang="zh-CN" altLang="en-US" sz="1200" b="1" i="0" u="none" strike="noStrike" kern="1200" cap="none" spc="0" normalizeH="0" baseline="0" noProof="0" dirty="0">
                  <a:ln>
                    <a:noFill/>
                  </a:ln>
                  <a:solidFill>
                    <a:srgbClr val="2F528F"/>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52" name="图片 51">
                <a:extLst>
                  <a:ext uri="{FF2B5EF4-FFF2-40B4-BE49-F238E27FC236}">
                    <a16:creationId xmlns:a16="http://schemas.microsoft.com/office/drawing/2014/main" id="{4A929A2E-0B83-47EA-A9D8-578D77571A82}"/>
                  </a:ext>
                </a:extLst>
              </p:cNvPr>
              <p:cNvPicPr>
                <a:picLocks noChangeAspect="1"/>
              </p:cNvPicPr>
              <p:nvPr/>
            </p:nvPicPr>
            <p:blipFill>
              <a:blip r:embed="rId8"/>
              <a:stretch>
                <a:fillRect/>
              </a:stretch>
            </p:blipFill>
            <p:spPr>
              <a:xfrm rot="5400000">
                <a:off x="6407007" y="2862780"/>
                <a:ext cx="571523" cy="1022067"/>
              </a:xfrm>
              <a:prstGeom prst="rect">
                <a:avLst/>
              </a:prstGeom>
            </p:spPr>
          </p:pic>
          <p:pic>
            <p:nvPicPr>
              <p:cNvPr id="53" name="图片 52">
                <a:extLst>
                  <a:ext uri="{FF2B5EF4-FFF2-40B4-BE49-F238E27FC236}">
                    <a16:creationId xmlns:a16="http://schemas.microsoft.com/office/drawing/2014/main" id="{0132C3D1-AA18-434E-83F8-7105B670AD3E}"/>
                  </a:ext>
                </a:extLst>
              </p:cNvPr>
              <p:cNvPicPr>
                <a:picLocks noChangeAspect="1"/>
              </p:cNvPicPr>
              <p:nvPr/>
            </p:nvPicPr>
            <p:blipFill>
              <a:blip r:embed="rId9"/>
              <a:stretch>
                <a:fillRect/>
              </a:stretch>
            </p:blipFill>
            <p:spPr>
              <a:xfrm rot="5400000" flipH="1">
                <a:off x="6063359" y="2018416"/>
                <a:ext cx="144000" cy="288000"/>
              </a:xfrm>
              <a:prstGeom prst="rect">
                <a:avLst/>
              </a:prstGeom>
            </p:spPr>
          </p:pic>
          <p:pic>
            <p:nvPicPr>
              <p:cNvPr id="54" name="图片 53">
                <a:extLst>
                  <a:ext uri="{FF2B5EF4-FFF2-40B4-BE49-F238E27FC236}">
                    <a16:creationId xmlns:a16="http://schemas.microsoft.com/office/drawing/2014/main" id="{F9CA3D6D-7FAC-4B47-A82C-9A24A82B4322}"/>
                  </a:ext>
                </a:extLst>
              </p:cNvPr>
              <p:cNvPicPr>
                <a:picLocks noChangeAspect="1"/>
              </p:cNvPicPr>
              <p:nvPr/>
            </p:nvPicPr>
            <p:blipFill>
              <a:blip r:embed="rId9"/>
              <a:stretch>
                <a:fillRect/>
              </a:stretch>
            </p:blipFill>
            <p:spPr>
              <a:xfrm rot="16200000">
                <a:off x="5230450" y="2017439"/>
                <a:ext cx="128433" cy="288000"/>
              </a:xfrm>
              <a:prstGeom prst="rect">
                <a:avLst/>
              </a:prstGeom>
            </p:spPr>
          </p:pic>
          <p:pic>
            <p:nvPicPr>
              <p:cNvPr id="55" name="图片 54">
                <a:extLst>
                  <a:ext uri="{FF2B5EF4-FFF2-40B4-BE49-F238E27FC236}">
                    <a16:creationId xmlns:a16="http://schemas.microsoft.com/office/drawing/2014/main" id="{B579EA1E-5426-4AA5-9149-A4AF7B3F5249}"/>
                  </a:ext>
                </a:extLst>
              </p:cNvPr>
              <p:cNvPicPr>
                <a:picLocks noChangeAspect="1"/>
              </p:cNvPicPr>
              <p:nvPr/>
            </p:nvPicPr>
            <p:blipFill>
              <a:blip r:embed="rId6">
                <a:lum bright="70000" contrast="-70000"/>
              </a:blip>
              <a:stretch>
                <a:fillRect/>
              </a:stretch>
            </p:blipFill>
            <p:spPr>
              <a:xfrm>
                <a:off x="5263025" y="2608606"/>
                <a:ext cx="305445" cy="324000"/>
              </a:xfrm>
              <a:prstGeom prst="rect">
                <a:avLst/>
              </a:prstGeom>
            </p:spPr>
          </p:pic>
          <p:cxnSp>
            <p:nvCxnSpPr>
              <p:cNvPr id="56" name="连接符: 肘形 55">
                <a:extLst>
                  <a:ext uri="{FF2B5EF4-FFF2-40B4-BE49-F238E27FC236}">
                    <a16:creationId xmlns:a16="http://schemas.microsoft.com/office/drawing/2014/main" id="{E7B05BD6-0E83-4555-BFF3-7C4F9DA49A0B}"/>
                  </a:ext>
                </a:extLst>
              </p:cNvPr>
              <p:cNvCxnSpPr>
                <a:cxnSpLocks/>
                <a:stCxn id="41" idx="0"/>
              </p:cNvCxnSpPr>
              <p:nvPr/>
            </p:nvCxnSpPr>
            <p:spPr>
              <a:xfrm rot="10800000" flipH="1">
                <a:off x="5406111" y="1988670"/>
                <a:ext cx="284213" cy="1415562"/>
              </a:xfrm>
              <a:prstGeom prst="bentConnector4">
                <a:avLst>
                  <a:gd name="adj1" fmla="val -177927"/>
                  <a:gd name="adj2" fmla="val 100223"/>
                </a:avLst>
              </a:prstGeom>
              <a:ln w="9525">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07643799-73A3-4A49-9EAB-3921C5DE2321}"/>
                  </a:ext>
                </a:extLst>
              </p:cNvPr>
              <p:cNvCxnSpPr>
                <a:cxnSpLocks/>
              </p:cNvCxnSpPr>
              <p:nvPr/>
            </p:nvCxnSpPr>
            <p:spPr>
              <a:xfrm flipV="1">
                <a:off x="5432332" y="1988670"/>
                <a:ext cx="258365" cy="13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F09AA7C1-934E-4AD5-8990-F7C2BF4B486E}"/>
                  </a:ext>
                </a:extLst>
              </p:cNvPr>
              <p:cNvCxnSpPr>
                <a:cxnSpLocks/>
              </p:cNvCxnSpPr>
              <p:nvPr/>
            </p:nvCxnSpPr>
            <p:spPr>
              <a:xfrm>
                <a:off x="5685700" y="1987351"/>
                <a:ext cx="306197" cy="13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6155C7B-4136-43B5-B00F-A943A9BB211A}"/>
                  </a:ext>
                </a:extLst>
              </p:cNvPr>
              <p:cNvCxnSpPr>
                <a:cxnSpLocks/>
              </p:cNvCxnSpPr>
              <p:nvPr/>
            </p:nvCxnSpPr>
            <p:spPr>
              <a:xfrm flipV="1">
                <a:off x="5810177" y="3401740"/>
                <a:ext cx="360000" cy="1"/>
              </a:xfrm>
              <a:prstGeom prst="line">
                <a:avLst/>
              </a:prstGeom>
              <a:ln w="9525">
                <a:solidFill>
                  <a:schemeClr val="tx2"/>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99" name="直接箭头连接符 98">
              <a:extLst>
                <a:ext uri="{FF2B5EF4-FFF2-40B4-BE49-F238E27FC236}">
                  <a16:creationId xmlns:a16="http://schemas.microsoft.com/office/drawing/2014/main" id="{54848C21-152C-42CD-9390-B1FC1EB06621}"/>
                </a:ext>
              </a:extLst>
            </p:cNvPr>
            <p:cNvCxnSpPr>
              <a:cxnSpLocks/>
            </p:cNvCxnSpPr>
            <p:nvPr/>
          </p:nvCxnSpPr>
          <p:spPr>
            <a:xfrm>
              <a:off x="6313446" y="3887466"/>
              <a:ext cx="732902" cy="2424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文本框 99">
            <a:extLst>
              <a:ext uri="{FF2B5EF4-FFF2-40B4-BE49-F238E27FC236}">
                <a16:creationId xmlns:a16="http://schemas.microsoft.com/office/drawing/2014/main" id="{2AF876E7-0649-42CE-90F5-B556B770C19C}"/>
              </a:ext>
            </a:extLst>
          </p:cNvPr>
          <p:cNvSpPr txBox="1"/>
          <p:nvPr/>
        </p:nvSpPr>
        <p:spPr>
          <a:xfrm>
            <a:off x="9857356" y="3069441"/>
            <a:ext cx="2136039" cy="707886"/>
          </a:xfrm>
          <a:prstGeom prst="rect">
            <a:avLst/>
          </a:prstGeom>
          <a:noFill/>
        </p:spPr>
        <p:txBody>
          <a:bodyPr wrap="square" rtlCol="0">
            <a:spAutoFit/>
          </a:bodyPr>
          <a:lstStyle/>
          <a:p>
            <a:pPr algn="ctr"/>
            <a:r>
              <a:rPr lang="en-US" altLang="zh-CN" sz="2000" b="1" dirty="0">
                <a:solidFill>
                  <a:schemeClr val="accent1"/>
                </a:solidFill>
                <a:latin typeface="Arial" panose="020B0604020202020204" pitchFamily="34" charset="0"/>
                <a:cs typeface="Arial" panose="020B0604020202020204" pitchFamily="34" charset="0"/>
              </a:rPr>
              <a:t>Extend the tracking area!</a:t>
            </a:r>
            <a:endParaRPr lang="zh-CN" altLang="en-US" sz="2000" b="1" dirty="0">
              <a:solidFill>
                <a:schemeClr val="accent1"/>
              </a:solidFill>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E07AC8FE-EF08-4620-A018-7392B34E52D6}" type="slidenum">
              <a:rPr lang="zh-CN" altLang="en-US" smtClean="0"/>
              <a:t>7</a:t>
            </a:fld>
            <a:endParaRPr lang="zh-CN" altLang="en-US" dirty="0"/>
          </a:p>
        </p:txBody>
      </p:sp>
      <p:sp>
        <p:nvSpPr>
          <p:cNvPr id="12" name="文本占位符 11"/>
          <p:cNvSpPr>
            <a:spLocks noGrp="1"/>
          </p:cNvSpPr>
          <p:nvPr>
            <p:ph type="body" sz="quarter" idx="14"/>
          </p:nvPr>
        </p:nvSpPr>
        <p:spPr/>
        <p:txBody>
          <a:bodyPr>
            <a:normAutofit lnSpcReduction="10000"/>
          </a:bodyPr>
          <a:lstStyle/>
          <a:p>
            <a:r>
              <a:rPr lang="en-US" altLang="zh-CN" dirty="0"/>
              <a:t>Earphone-based motion tracking</a:t>
            </a:r>
            <a:endParaRPr lang="zh-CN" altLang="en-US" dirty="0"/>
          </a:p>
        </p:txBody>
      </p:sp>
    </p:spTree>
    <p:extLst>
      <p:ext uri="{BB962C8B-B14F-4D97-AF65-F5344CB8AC3E}">
        <p14:creationId xmlns:p14="http://schemas.microsoft.com/office/powerpoint/2010/main" val="40873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fade">
                                      <p:cBhvr>
                                        <p:cTn id="39" dur="500"/>
                                        <p:tgtEl>
                                          <p:spTgt spid="10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fade">
                                      <p:cBhvr>
                                        <p:cTn id="4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23" grpId="0" animBg="1"/>
      <p:bldP spid="25" grpId="0"/>
      <p:bldP spid="9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6DBF0BC9-40C9-4EEC-BE42-60684BF3FFDD}"/>
              </a:ext>
            </a:extLst>
          </p:cNvPr>
          <p:cNvCxnSpPr/>
          <p:nvPr/>
        </p:nvCxnSpPr>
        <p:spPr>
          <a:xfrm>
            <a:off x="4392031" y="3400425"/>
            <a:ext cx="17559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703FF502-E443-431D-A6D5-49B0C6A42003}"/>
              </a:ext>
            </a:extLst>
          </p:cNvPr>
          <p:cNvSpPr txBox="1"/>
          <p:nvPr/>
        </p:nvSpPr>
        <p:spPr>
          <a:xfrm>
            <a:off x="7754962" y="1130943"/>
            <a:ext cx="2354629" cy="1107996"/>
          </a:xfrm>
          <a:prstGeom prst="rect">
            <a:avLst/>
          </a:prstGeom>
          <a:noFill/>
        </p:spPr>
        <p:txBody>
          <a:bodyPr wrap="square" rtlCol="0">
            <a:spAutoFit/>
          </a:bodyPr>
          <a:lstStyle/>
          <a:p>
            <a:pPr algn="ctr"/>
            <a:r>
              <a:rPr lang="en-US" altLang="zh-CN" sz="2200" dirty="0">
                <a:solidFill>
                  <a:schemeClr val="accent1"/>
                </a:solidFill>
                <a:latin typeface="Arial" panose="020B0604020202020204" pitchFamily="34" charset="0"/>
                <a:cs typeface="Arial" panose="020B0604020202020204" pitchFamily="34" charset="0"/>
              </a:rPr>
              <a:t>Smaller</a:t>
            </a:r>
          </a:p>
          <a:p>
            <a:pPr algn="ctr"/>
            <a:r>
              <a:rPr lang="en-US" altLang="zh-CN" sz="2200" dirty="0">
                <a:solidFill>
                  <a:schemeClr val="accent1"/>
                </a:solidFill>
                <a:latin typeface="Arial" panose="020B0604020202020204" pitchFamily="34" charset="0"/>
                <a:cs typeface="Arial" panose="020B0604020202020204" pitchFamily="34" charset="0"/>
              </a:rPr>
              <a:t>Lighter</a:t>
            </a:r>
          </a:p>
          <a:p>
            <a:pPr algn="ctr"/>
            <a:r>
              <a:rPr lang="en-US" altLang="zh-CN" sz="2200" b="1" dirty="0">
                <a:solidFill>
                  <a:schemeClr val="accent1"/>
                </a:solidFill>
                <a:latin typeface="Arial" panose="020B0604020202020204" pitchFamily="34" charset="0"/>
                <a:cs typeface="Arial" panose="020B0604020202020204" pitchFamily="34" charset="0"/>
              </a:rPr>
              <a:t>Easier to hold</a:t>
            </a:r>
            <a:endParaRPr lang="zh-CN" altLang="en-US" sz="2200" b="1" dirty="0">
              <a:solidFill>
                <a:schemeClr val="accent1"/>
              </a:solidFill>
              <a:latin typeface="Arial" panose="020B0604020202020204" pitchFamily="34" charset="0"/>
              <a:cs typeface="Arial" panose="020B0604020202020204" pitchFamily="34" charset="0"/>
            </a:endParaRPr>
          </a:p>
        </p:txBody>
      </p:sp>
      <p:grpSp>
        <p:nvGrpSpPr>
          <p:cNvPr id="8" name="组合 7">
            <a:extLst>
              <a:ext uri="{FF2B5EF4-FFF2-40B4-BE49-F238E27FC236}">
                <a16:creationId xmlns:a16="http://schemas.microsoft.com/office/drawing/2014/main" id="{96001CA0-85DF-43AB-B376-4F5A0F8721C7}"/>
              </a:ext>
            </a:extLst>
          </p:cNvPr>
          <p:cNvGrpSpPr/>
          <p:nvPr/>
        </p:nvGrpSpPr>
        <p:grpSpPr>
          <a:xfrm>
            <a:off x="6870722" y="2114936"/>
            <a:ext cx="1018899" cy="1349489"/>
            <a:chOff x="6657775" y="1742023"/>
            <a:chExt cx="1018899" cy="1349489"/>
          </a:xfrm>
        </p:grpSpPr>
        <p:grpSp>
          <p:nvGrpSpPr>
            <p:cNvPr id="15" name="组合 14">
              <a:extLst>
                <a:ext uri="{FF2B5EF4-FFF2-40B4-BE49-F238E27FC236}">
                  <a16:creationId xmlns:a16="http://schemas.microsoft.com/office/drawing/2014/main" id="{0B195873-82E5-4DB4-90C7-24FFE73D3B6F}"/>
                </a:ext>
              </a:extLst>
            </p:cNvPr>
            <p:cNvGrpSpPr/>
            <p:nvPr/>
          </p:nvGrpSpPr>
          <p:grpSpPr>
            <a:xfrm>
              <a:off x="6657775" y="1763742"/>
              <a:ext cx="807088" cy="1327770"/>
              <a:chOff x="6447755" y="3656953"/>
              <a:chExt cx="1006353" cy="1929469"/>
            </a:xfrm>
          </p:grpSpPr>
          <p:pic>
            <p:nvPicPr>
              <p:cNvPr id="17" name="图片 16">
                <a:extLst>
                  <a:ext uri="{FF2B5EF4-FFF2-40B4-BE49-F238E27FC236}">
                    <a16:creationId xmlns:a16="http://schemas.microsoft.com/office/drawing/2014/main" id="{B74FF970-9C2C-487D-A457-65690078715F}"/>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flipH="1">
                <a:off x="6635176" y="3656953"/>
                <a:ext cx="631509" cy="1308127"/>
              </a:xfrm>
              <a:prstGeom prst="rect">
                <a:avLst/>
              </a:prstGeom>
            </p:spPr>
          </p:pic>
          <p:sp>
            <p:nvSpPr>
              <p:cNvPr id="18" name="fist_4326">
                <a:extLst>
                  <a:ext uri="{FF2B5EF4-FFF2-40B4-BE49-F238E27FC236}">
                    <a16:creationId xmlns:a16="http://schemas.microsoft.com/office/drawing/2014/main" id="{2F75B94D-25F7-44A3-B6E0-617971C6595A}"/>
                  </a:ext>
                </a:extLst>
              </p:cNvPr>
              <p:cNvSpPr>
                <a:spLocks noChangeAspect="1"/>
              </p:cNvSpPr>
              <p:nvPr/>
            </p:nvSpPr>
            <p:spPr bwMode="auto">
              <a:xfrm rot="2065857">
                <a:off x="6447755" y="4557128"/>
                <a:ext cx="1006353" cy="1029294"/>
              </a:xfrm>
              <a:custGeom>
                <a:avLst/>
                <a:gdLst>
                  <a:gd name="T0" fmla="*/ 1240 w 1289"/>
                  <a:gd name="T1" fmla="*/ 520 h 1320"/>
                  <a:gd name="T2" fmla="*/ 1027 w 1289"/>
                  <a:gd name="T3" fmla="*/ 287 h 1320"/>
                  <a:gd name="T4" fmla="*/ 787 w 1289"/>
                  <a:gd name="T5" fmla="*/ 194 h 1320"/>
                  <a:gd name="T6" fmla="*/ 527 w 1289"/>
                  <a:gd name="T7" fmla="*/ 134 h 1320"/>
                  <a:gd name="T8" fmla="*/ 253 w 1289"/>
                  <a:gd name="T9" fmla="*/ 274 h 1320"/>
                  <a:gd name="T10" fmla="*/ 241 w 1289"/>
                  <a:gd name="T11" fmla="*/ 556 h 1320"/>
                  <a:gd name="T12" fmla="*/ 127 w 1289"/>
                  <a:gd name="T13" fmla="*/ 514 h 1320"/>
                  <a:gd name="T14" fmla="*/ 60 w 1289"/>
                  <a:gd name="T15" fmla="*/ 754 h 1320"/>
                  <a:gd name="T16" fmla="*/ 420 w 1289"/>
                  <a:gd name="T17" fmla="*/ 1187 h 1320"/>
                  <a:gd name="T18" fmla="*/ 460 w 1289"/>
                  <a:gd name="T19" fmla="*/ 1314 h 1320"/>
                  <a:gd name="T20" fmla="*/ 1107 w 1289"/>
                  <a:gd name="T21" fmla="*/ 1320 h 1320"/>
                  <a:gd name="T22" fmla="*/ 1142 w 1289"/>
                  <a:gd name="T23" fmla="*/ 1200 h 1320"/>
                  <a:gd name="T24" fmla="*/ 1240 w 1289"/>
                  <a:gd name="T25" fmla="*/ 5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 h="1320">
                    <a:moveTo>
                      <a:pt x="1240" y="520"/>
                    </a:moveTo>
                    <a:cubicBezTo>
                      <a:pt x="1260" y="307"/>
                      <a:pt x="1027" y="287"/>
                      <a:pt x="1027" y="287"/>
                    </a:cubicBezTo>
                    <a:cubicBezTo>
                      <a:pt x="960" y="94"/>
                      <a:pt x="787" y="194"/>
                      <a:pt x="787" y="194"/>
                    </a:cubicBezTo>
                    <a:cubicBezTo>
                      <a:pt x="700" y="0"/>
                      <a:pt x="527" y="134"/>
                      <a:pt x="527" y="134"/>
                    </a:cubicBezTo>
                    <a:cubicBezTo>
                      <a:pt x="280" y="60"/>
                      <a:pt x="253" y="274"/>
                      <a:pt x="253" y="274"/>
                    </a:cubicBezTo>
                    <a:cubicBezTo>
                      <a:pt x="236" y="340"/>
                      <a:pt x="241" y="556"/>
                      <a:pt x="241" y="556"/>
                    </a:cubicBezTo>
                    <a:cubicBezTo>
                      <a:pt x="225" y="429"/>
                      <a:pt x="127" y="514"/>
                      <a:pt x="127" y="514"/>
                    </a:cubicBezTo>
                    <a:cubicBezTo>
                      <a:pt x="0" y="654"/>
                      <a:pt x="60" y="754"/>
                      <a:pt x="60" y="754"/>
                    </a:cubicBezTo>
                    <a:cubicBezTo>
                      <a:pt x="167" y="940"/>
                      <a:pt x="420" y="1187"/>
                      <a:pt x="420" y="1187"/>
                    </a:cubicBezTo>
                    <a:cubicBezTo>
                      <a:pt x="513" y="1267"/>
                      <a:pt x="460" y="1314"/>
                      <a:pt x="460" y="1314"/>
                    </a:cubicBezTo>
                    <a:lnTo>
                      <a:pt x="1107" y="1320"/>
                    </a:lnTo>
                    <a:lnTo>
                      <a:pt x="1142" y="1200"/>
                    </a:lnTo>
                    <a:cubicBezTo>
                      <a:pt x="1289" y="920"/>
                      <a:pt x="1240" y="520"/>
                      <a:pt x="1240" y="520"/>
                    </a:cubicBezTo>
                    <a:close/>
                  </a:path>
                </a:pathLst>
              </a:custGeom>
              <a:solidFill>
                <a:schemeClr val="tx1">
                  <a:lumMod val="65000"/>
                  <a:lumOff val="35000"/>
                </a:schemeClr>
              </a:solidFill>
              <a:ln>
                <a:noFill/>
              </a:ln>
              <a:scene3d>
                <a:camera prst="orthographicFront"/>
                <a:lightRig rig="twoPt" dir="t"/>
              </a:scene3d>
            </p:spPr>
            <p:txBody>
              <a:bodyPr/>
              <a:lstStyle/>
              <a:p>
                <a:endParaRPr lang="zh-CN" altLang="en-US" dirty="0"/>
              </a:p>
            </p:txBody>
          </p:sp>
        </p:grpSp>
        <p:grpSp>
          <p:nvGrpSpPr>
            <p:cNvPr id="25" name="组合 24">
              <a:extLst>
                <a:ext uri="{FF2B5EF4-FFF2-40B4-BE49-F238E27FC236}">
                  <a16:creationId xmlns:a16="http://schemas.microsoft.com/office/drawing/2014/main" id="{4F8963E4-5D22-4B11-9BFC-69F9EC8F5DB4}"/>
                </a:ext>
              </a:extLst>
            </p:cNvPr>
            <p:cNvGrpSpPr/>
            <p:nvPr/>
          </p:nvGrpSpPr>
          <p:grpSpPr>
            <a:xfrm>
              <a:off x="6793736" y="1742023"/>
              <a:ext cx="882938" cy="435036"/>
              <a:chOff x="7711480" y="871887"/>
              <a:chExt cx="1656000" cy="664146"/>
            </a:xfrm>
          </p:grpSpPr>
          <p:sp>
            <p:nvSpPr>
              <p:cNvPr id="26" name="弧形 25">
                <a:extLst>
                  <a:ext uri="{FF2B5EF4-FFF2-40B4-BE49-F238E27FC236}">
                    <a16:creationId xmlns:a16="http://schemas.microsoft.com/office/drawing/2014/main" id="{7B39A7E1-BA2F-4B30-B821-A06B287F85C8}"/>
                  </a:ext>
                </a:extLst>
              </p:cNvPr>
              <p:cNvSpPr>
                <a:spLocks noChangeAspect="1"/>
              </p:cNvSpPr>
              <p:nvPr/>
            </p:nvSpPr>
            <p:spPr>
              <a:xfrm>
                <a:off x="8053480" y="1009048"/>
                <a:ext cx="972000" cy="389824"/>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27" name="弧形 26">
                <a:extLst>
                  <a:ext uri="{FF2B5EF4-FFF2-40B4-BE49-F238E27FC236}">
                    <a16:creationId xmlns:a16="http://schemas.microsoft.com/office/drawing/2014/main" id="{DC2BA3BE-20B0-4705-B0E6-D9C6E72CFC15}"/>
                  </a:ext>
                </a:extLst>
              </p:cNvPr>
              <p:cNvSpPr>
                <a:spLocks noChangeAspect="1"/>
              </p:cNvSpPr>
              <p:nvPr/>
            </p:nvSpPr>
            <p:spPr>
              <a:xfrm>
                <a:off x="7873480" y="941136"/>
                <a:ext cx="1332000" cy="534204"/>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28" name="弧形 27">
                <a:extLst>
                  <a:ext uri="{FF2B5EF4-FFF2-40B4-BE49-F238E27FC236}">
                    <a16:creationId xmlns:a16="http://schemas.microsoft.com/office/drawing/2014/main" id="{603FA9B0-D264-4818-8A7A-751A8C174E4D}"/>
                  </a:ext>
                </a:extLst>
              </p:cNvPr>
              <p:cNvSpPr>
                <a:spLocks noChangeAspect="1"/>
              </p:cNvSpPr>
              <p:nvPr/>
            </p:nvSpPr>
            <p:spPr>
              <a:xfrm>
                <a:off x="7711480" y="871887"/>
                <a:ext cx="1656000" cy="664146"/>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
        <p:nvSpPr>
          <p:cNvPr id="34" name="文本框 33">
            <a:extLst>
              <a:ext uri="{FF2B5EF4-FFF2-40B4-BE49-F238E27FC236}">
                <a16:creationId xmlns:a16="http://schemas.microsoft.com/office/drawing/2014/main" id="{EA7C9CD1-22CC-4656-BBAE-9ACD51C19321}"/>
              </a:ext>
            </a:extLst>
          </p:cNvPr>
          <p:cNvSpPr txBox="1"/>
          <p:nvPr/>
        </p:nvSpPr>
        <p:spPr>
          <a:xfrm>
            <a:off x="6516145" y="5107481"/>
            <a:ext cx="5096222"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Track two hands simultaneously</a:t>
            </a:r>
            <a:endParaRPr lang="zh-CN" altLang="en-US" sz="2400" b="1" dirty="0">
              <a:solidFill>
                <a:schemeClr val="accent1"/>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E07AC8FE-EF08-4620-A018-7392B34E52D6}" type="slidenum">
              <a:rPr lang="zh-CN" altLang="en-US" smtClean="0"/>
              <a:t>8</a:t>
            </a:fld>
            <a:endParaRPr lang="zh-CN" altLang="en-US"/>
          </a:p>
        </p:txBody>
      </p:sp>
      <p:sp>
        <p:nvSpPr>
          <p:cNvPr id="7" name="文本占位符 6"/>
          <p:cNvSpPr>
            <a:spLocks noGrp="1"/>
          </p:cNvSpPr>
          <p:nvPr>
            <p:ph type="body" sz="quarter" idx="14"/>
          </p:nvPr>
        </p:nvSpPr>
        <p:spPr/>
        <p:txBody>
          <a:bodyPr>
            <a:normAutofit lnSpcReduction="10000"/>
          </a:bodyPr>
          <a:lstStyle/>
          <a:p>
            <a:r>
              <a:rPr lang="en-US" altLang="zh-CN" dirty="0"/>
              <a:t>Earphone-based motion tracking</a:t>
            </a:r>
            <a:endParaRPr lang="zh-CN" altLang="en-US" dirty="0"/>
          </a:p>
          <a:p>
            <a:endParaRPr lang="zh-CN" altLang="en-US" dirty="0"/>
          </a:p>
        </p:txBody>
      </p:sp>
      <p:sp>
        <p:nvSpPr>
          <p:cNvPr id="33" name="文本框 32">
            <a:extLst>
              <a:ext uri="{FF2B5EF4-FFF2-40B4-BE49-F238E27FC236}">
                <a16:creationId xmlns:a16="http://schemas.microsoft.com/office/drawing/2014/main" id="{B55D3212-6FA2-47C0-8D14-A6E86759CE98}"/>
              </a:ext>
            </a:extLst>
          </p:cNvPr>
          <p:cNvSpPr txBox="1"/>
          <p:nvPr/>
        </p:nvSpPr>
        <p:spPr>
          <a:xfrm>
            <a:off x="650845" y="552583"/>
            <a:ext cx="1929106" cy="461665"/>
          </a:xfrm>
          <a:prstGeom prst="rect">
            <a:avLst/>
          </a:prstGeom>
          <a:noFill/>
        </p:spPr>
        <p:txBody>
          <a:bodyPr wrap="square" rtlCol="0">
            <a:spAutoFit/>
          </a:bodyPr>
          <a:lstStyle/>
          <a:p>
            <a:r>
              <a:rPr lang="en-US" altLang="zh-CN" sz="2400" b="1" dirty="0">
                <a:solidFill>
                  <a:schemeClr val="accent1"/>
                </a:solidFill>
                <a:latin typeface="Arial" panose="020B0604020202020204" pitchFamily="34" charset="0"/>
                <a:cs typeface="Arial" panose="020B0604020202020204" pitchFamily="34" charset="0"/>
              </a:rPr>
              <a:t>Limitation 2</a:t>
            </a:r>
            <a:endParaRPr lang="zh-CN" altLang="en-US" sz="2400" b="1" dirty="0">
              <a:solidFill>
                <a:schemeClr val="accent1"/>
              </a:solidFill>
              <a:latin typeface="Arial" panose="020B0604020202020204" pitchFamily="34" charset="0"/>
              <a:cs typeface="Arial" panose="020B0604020202020204" pitchFamily="34" charset="0"/>
            </a:endParaRPr>
          </a:p>
        </p:txBody>
      </p:sp>
      <p:pic>
        <p:nvPicPr>
          <p:cNvPr id="43" name="Picture 2" descr="Hand Holding a Smartphone Flat Vector - SuperAwesomeVectors | Hand holding  phone, Hold on, Brand building">
            <a:extLst>
              <a:ext uri="{FF2B5EF4-FFF2-40B4-BE49-F238E27FC236}">
                <a16:creationId xmlns:a16="http://schemas.microsoft.com/office/drawing/2014/main" id="{030DEF88-3055-40B0-8368-9C5BC26F170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579" r="14158"/>
          <a:stretch/>
        </p:blipFill>
        <p:spPr bwMode="auto">
          <a:xfrm flipH="1">
            <a:off x="1486464" y="1454200"/>
            <a:ext cx="1815435" cy="2352974"/>
          </a:xfrm>
          <a:prstGeom prst="rect">
            <a:avLst/>
          </a:prstGeom>
          <a:noFill/>
          <a:extLst>
            <a:ext uri="{909E8E84-426E-40DD-AFC4-6F175D3DCCD1}">
              <a14:hiddenFill xmlns:a14="http://schemas.microsoft.com/office/drawing/2010/main">
                <a:solidFill>
                  <a:srgbClr val="FFFFFF"/>
                </a:solidFill>
              </a14:hiddenFill>
            </a:ext>
          </a:extLst>
        </p:spPr>
      </p:pic>
      <p:sp>
        <p:nvSpPr>
          <p:cNvPr id="44" name="椭圆 43">
            <a:extLst>
              <a:ext uri="{FF2B5EF4-FFF2-40B4-BE49-F238E27FC236}">
                <a16:creationId xmlns:a16="http://schemas.microsoft.com/office/drawing/2014/main" id="{164BA864-F71B-41EB-8C6E-42127FB33B20}"/>
              </a:ext>
            </a:extLst>
          </p:cNvPr>
          <p:cNvSpPr/>
          <p:nvPr/>
        </p:nvSpPr>
        <p:spPr>
          <a:xfrm>
            <a:off x="865878" y="2630687"/>
            <a:ext cx="3040380" cy="1708128"/>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1EFCC159-E4F9-48ED-A4F7-69035091675C}"/>
              </a:ext>
            </a:extLst>
          </p:cNvPr>
          <p:cNvSpPr txBox="1"/>
          <p:nvPr/>
        </p:nvSpPr>
        <p:spPr>
          <a:xfrm>
            <a:off x="480538" y="5241216"/>
            <a:ext cx="3827286" cy="830997"/>
          </a:xfrm>
          <a:prstGeom prst="rect">
            <a:avLst/>
          </a:prstGeom>
          <a:noFill/>
        </p:spPr>
        <p:txBody>
          <a:bodyPr wrap="square" rtlCol="0">
            <a:spAutoFit/>
          </a:bodyPr>
          <a:lstStyle/>
          <a:p>
            <a:pPr algn="ctr"/>
            <a:r>
              <a:rPr lang="en-US" altLang="zh-CN" sz="2400" b="1" dirty="0">
                <a:latin typeface="Arial" panose="020B0604020202020204" pitchFamily="34" charset="0"/>
                <a:cs typeface="Arial" panose="020B0604020202020204" pitchFamily="34" charset="0"/>
              </a:rPr>
              <a:t>Too </a:t>
            </a:r>
            <a:r>
              <a:rPr lang="en-US" altLang="zh-CN" sz="2400" b="1" dirty="0">
                <a:solidFill>
                  <a:srgbClr val="FF0000"/>
                </a:solidFill>
                <a:latin typeface="Arial" panose="020B0604020202020204" pitchFamily="34" charset="0"/>
                <a:cs typeface="Arial" panose="020B0604020202020204" pitchFamily="34" charset="0"/>
              </a:rPr>
              <a:t>big</a:t>
            </a:r>
            <a:r>
              <a:rPr lang="en-US" altLang="zh-CN" sz="2400" b="1" dirty="0">
                <a:latin typeface="Arial" panose="020B0604020202020204" pitchFamily="34" charset="0"/>
                <a:cs typeface="Arial" panose="020B0604020202020204" pitchFamily="34" charset="0"/>
              </a:rPr>
              <a:t> to hold in hand</a:t>
            </a:r>
          </a:p>
          <a:p>
            <a:pPr algn="ctr"/>
            <a:r>
              <a:rPr lang="en-US" altLang="zh-CN" sz="2400" b="1" dirty="0">
                <a:solidFill>
                  <a:srgbClr val="FF0000"/>
                </a:solidFill>
                <a:latin typeface="Arial" panose="020B0604020202020204" pitchFamily="34" charset="0"/>
                <a:cs typeface="Arial" panose="020B0604020202020204" pitchFamily="34" charset="0"/>
              </a:rPr>
              <a:t>Fatigue easily!</a:t>
            </a:r>
            <a:endParaRPr lang="zh-CN" altLang="en-US" sz="2400" b="1" dirty="0">
              <a:solidFill>
                <a:srgbClr val="FF0000"/>
              </a:solidFill>
              <a:latin typeface="Arial" panose="020B0604020202020204" pitchFamily="34" charset="0"/>
              <a:cs typeface="Arial" panose="020B0604020202020204" pitchFamily="34" charset="0"/>
            </a:endParaRPr>
          </a:p>
        </p:txBody>
      </p:sp>
      <p:pic>
        <p:nvPicPr>
          <p:cNvPr id="48" name="Picture 2" descr="“laptop”的图片搜索结果">
            <a:extLst>
              <a:ext uri="{FF2B5EF4-FFF2-40B4-BE49-F238E27FC236}">
                <a16:creationId xmlns:a16="http://schemas.microsoft.com/office/drawing/2014/main" id="{A67B1163-5854-4C16-92CF-4E2359AA3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821" y="2371747"/>
            <a:ext cx="4123546" cy="246438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直接箭头连接符 48">
            <a:extLst>
              <a:ext uri="{FF2B5EF4-FFF2-40B4-BE49-F238E27FC236}">
                <a16:creationId xmlns:a16="http://schemas.microsoft.com/office/drawing/2014/main" id="{5D777243-6510-4979-A6FE-807A8B5CD8D2}"/>
              </a:ext>
            </a:extLst>
          </p:cNvPr>
          <p:cNvCxnSpPr>
            <a:cxnSpLocks/>
          </p:cNvCxnSpPr>
          <p:nvPr/>
        </p:nvCxnSpPr>
        <p:spPr>
          <a:xfrm flipV="1">
            <a:off x="10206655" y="2441239"/>
            <a:ext cx="127023" cy="280565"/>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AEEE69E-8D82-4674-B3B6-1D7FED059B1A}"/>
              </a:ext>
            </a:extLst>
          </p:cNvPr>
          <p:cNvCxnSpPr>
            <a:cxnSpLocks/>
          </p:cNvCxnSpPr>
          <p:nvPr/>
        </p:nvCxnSpPr>
        <p:spPr>
          <a:xfrm flipH="1" flipV="1">
            <a:off x="10403801" y="2441239"/>
            <a:ext cx="51114" cy="239554"/>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232EBA5-0152-404D-86B3-B6725A7FA21E}"/>
              </a:ext>
            </a:extLst>
          </p:cNvPr>
          <p:cNvSpPr txBox="1"/>
          <p:nvPr/>
        </p:nvSpPr>
        <p:spPr>
          <a:xfrm>
            <a:off x="10098037" y="2153368"/>
            <a:ext cx="60201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Mic</a:t>
            </a:r>
            <a:endParaRPr lang="zh-CN" altLang="en-US" dirty="0">
              <a:latin typeface="Arial" panose="020B0604020202020204" pitchFamily="34" charset="0"/>
              <a:cs typeface="Arial" panose="020B0604020202020204" pitchFamily="34" charset="0"/>
            </a:endParaRPr>
          </a:p>
        </p:txBody>
      </p:sp>
      <p:grpSp>
        <p:nvGrpSpPr>
          <p:cNvPr id="53" name="组合 52">
            <a:extLst>
              <a:ext uri="{FF2B5EF4-FFF2-40B4-BE49-F238E27FC236}">
                <a16:creationId xmlns:a16="http://schemas.microsoft.com/office/drawing/2014/main" id="{24728610-CB8D-494D-BE7B-AE736657EB1D}"/>
              </a:ext>
            </a:extLst>
          </p:cNvPr>
          <p:cNvGrpSpPr/>
          <p:nvPr/>
        </p:nvGrpSpPr>
        <p:grpSpPr>
          <a:xfrm>
            <a:off x="9381218" y="2495815"/>
            <a:ext cx="716820" cy="342544"/>
            <a:chOff x="7711480" y="871887"/>
            <a:chExt cx="1656000" cy="664146"/>
          </a:xfrm>
        </p:grpSpPr>
        <p:sp>
          <p:nvSpPr>
            <p:cNvPr id="55" name="弧形 54">
              <a:extLst>
                <a:ext uri="{FF2B5EF4-FFF2-40B4-BE49-F238E27FC236}">
                  <a16:creationId xmlns:a16="http://schemas.microsoft.com/office/drawing/2014/main" id="{2FCAE49F-811A-4825-A5D3-49A437624A33}"/>
                </a:ext>
              </a:extLst>
            </p:cNvPr>
            <p:cNvSpPr>
              <a:spLocks noChangeAspect="1"/>
            </p:cNvSpPr>
            <p:nvPr/>
          </p:nvSpPr>
          <p:spPr>
            <a:xfrm>
              <a:off x="8053480" y="1009048"/>
              <a:ext cx="972000" cy="389824"/>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56" name="弧形 55">
              <a:extLst>
                <a:ext uri="{FF2B5EF4-FFF2-40B4-BE49-F238E27FC236}">
                  <a16:creationId xmlns:a16="http://schemas.microsoft.com/office/drawing/2014/main" id="{BC721606-BF32-413B-BDB4-F76CFD8ED041}"/>
                </a:ext>
              </a:extLst>
            </p:cNvPr>
            <p:cNvSpPr>
              <a:spLocks noChangeAspect="1"/>
            </p:cNvSpPr>
            <p:nvPr/>
          </p:nvSpPr>
          <p:spPr>
            <a:xfrm>
              <a:off x="7873480" y="941136"/>
              <a:ext cx="1332000" cy="534204"/>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57" name="弧形 56">
              <a:extLst>
                <a:ext uri="{FF2B5EF4-FFF2-40B4-BE49-F238E27FC236}">
                  <a16:creationId xmlns:a16="http://schemas.microsoft.com/office/drawing/2014/main" id="{DE360274-82AD-41D1-AF74-8D7A9D1F94E5}"/>
                </a:ext>
              </a:extLst>
            </p:cNvPr>
            <p:cNvSpPr>
              <a:spLocks noChangeAspect="1"/>
            </p:cNvSpPr>
            <p:nvPr/>
          </p:nvSpPr>
          <p:spPr>
            <a:xfrm>
              <a:off x="7711480" y="871887"/>
              <a:ext cx="1656000" cy="664146"/>
            </a:xfrm>
            <a:prstGeom prst="arc">
              <a:avLst>
                <a:gd name="adj1" fmla="val 20631787"/>
                <a:gd name="adj2" fmla="val 9766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sp>
        <p:nvSpPr>
          <p:cNvPr id="54" name="矩形 53">
            <a:extLst>
              <a:ext uri="{FF2B5EF4-FFF2-40B4-BE49-F238E27FC236}">
                <a16:creationId xmlns:a16="http://schemas.microsoft.com/office/drawing/2014/main" id="{4BF50D74-F829-4CDE-AD5F-38097DD13AC7}"/>
              </a:ext>
            </a:extLst>
          </p:cNvPr>
          <p:cNvSpPr/>
          <p:nvPr/>
        </p:nvSpPr>
        <p:spPr>
          <a:xfrm>
            <a:off x="9855278" y="4235979"/>
            <a:ext cx="172637" cy="79815"/>
          </a:xfrm>
          <a:prstGeom prst="rect">
            <a:avLst/>
          </a:pr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18F68BEF-CB7E-413A-AA3C-1F7E834681E0}"/>
              </a:ext>
            </a:extLst>
          </p:cNvPr>
          <p:cNvGrpSpPr/>
          <p:nvPr/>
        </p:nvGrpSpPr>
        <p:grpSpPr>
          <a:xfrm>
            <a:off x="7570974" y="2561016"/>
            <a:ext cx="1018899" cy="1349489"/>
            <a:chOff x="6657775" y="1742023"/>
            <a:chExt cx="1018899" cy="1349489"/>
          </a:xfrm>
        </p:grpSpPr>
        <p:grpSp>
          <p:nvGrpSpPr>
            <p:cNvPr id="68" name="组合 67">
              <a:extLst>
                <a:ext uri="{FF2B5EF4-FFF2-40B4-BE49-F238E27FC236}">
                  <a16:creationId xmlns:a16="http://schemas.microsoft.com/office/drawing/2014/main" id="{94B5EA7F-445B-4E5E-B963-3DE781A5B7B8}"/>
                </a:ext>
              </a:extLst>
            </p:cNvPr>
            <p:cNvGrpSpPr/>
            <p:nvPr/>
          </p:nvGrpSpPr>
          <p:grpSpPr>
            <a:xfrm>
              <a:off x="6657775" y="1763742"/>
              <a:ext cx="807088" cy="1327770"/>
              <a:chOff x="6447755" y="3656953"/>
              <a:chExt cx="1006353" cy="1929469"/>
            </a:xfrm>
          </p:grpSpPr>
          <p:pic>
            <p:nvPicPr>
              <p:cNvPr id="73" name="图片 72">
                <a:extLst>
                  <a:ext uri="{FF2B5EF4-FFF2-40B4-BE49-F238E27FC236}">
                    <a16:creationId xmlns:a16="http://schemas.microsoft.com/office/drawing/2014/main" id="{48395506-14E7-41C8-8C36-44D190377ADC}"/>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flipH="1">
                <a:off x="6635176" y="3656953"/>
                <a:ext cx="631509" cy="1308127"/>
              </a:xfrm>
              <a:prstGeom prst="rect">
                <a:avLst/>
              </a:prstGeom>
            </p:spPr>
          </p:pic>
          <p:sp>
            <p:nvSpPr>
              <p:cNvPr id="74" name="fist_4326">
                <a:extLst>
                  <a:ext uri="{FF2B5EF4-FFF2-40B4-BE49-F238E27FC236}">
                    <a16:creationId xmlns:a16="http://schemas.microsoft.com/office/drawing/2014/main" id="{FAFC4E9D-B0E8-4A5C-A965-4DA5563E5B40}"/>
                  </a:ext>
                </a:extLst>
              </p:cNvPr>
              <p:cNvSpPr>
                <a:spLocks noChangeAspect="1"/>
              </p:cNvSpPr>
              <p:nvPr/>
            </p:nvSpPr>
            <p:spPr bwMode="auto">
              <a:xfrm rot="2065857">
                <a:off x="6447755" y="4557128"/>
                <a:ext cx="1006353" cy="1029294"/>
              </a:xfrm>
              <a:custGeom>
                <a:avLst/>
                <a:gdLst>
                  <a:gd name="T0" fmla="*/ 1240 w 1289"/>
                  <a:gd name="T1" fmla="*/ 520 h 1320"/>
                  <a:gd name="T2" fmla="*/ 1027 w 1289"/>
                  <a:gd name="T3" fmla="*/ 287 h 1320"/>
                  <a:gd name="T4" fmla="*/ 787 w 1289"/>
                  <a:gd name="T5" fmla="*/ 194 h 1320"/>
                  <a:gd name="T6" fmla="*/ 527 w 1289"/>
                  <a:gd name="T7" fmla="*/ 134 h 1320"/>
                  <a:gd name="T8" fmla="*/ 253 w 1289"/>
                  <a:gd name="T9" fmla="*/ 274 h 1320"/>
                  <a:gd name="T10" fmla="*/ 241 w 1289"/>
                  <a:gd name="T11" fmla="*/ 556 h 1320"/>
                  <a:gd name="T12" fmla="*/ 127 w 1289"/>
                  <a:gd name="T13" fmla="*/ 514 h 1320"/>
                  <a:gd name="T14" fmla="*/ 60 w 1289"/>
                  <a:gd name="T15" fmla="*/ 754 h 1320"/>
                  <a:gd name="T16" fmla="*/ 420 w 1289"/>
                  <a:gd name="T17" fmla="*/ 1187 h 1320"/>
                  <a:gd name="T18" fmla="*/ 460 w 1289"/>
                  <a:gd name="T19" fmla="*/ 1314 h 1320"/>
                  <a:gd name="T20" fmla="*/ 1107 w 1289"/>
                  <a:gd name="T21" fmla="*/ 1320 h 1320"/>
                  <a:gd name="T22" fmla="*/ 1142 w 1289"/>
                  <a:gd name="T23" fmla="*/ 1200 h 1320"/>
                  <a:gd name="T24" fmla="*/ 1240 w 1289"/>
                  <a:gd name="T25" fmla="*/ 5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 h="1320">
                    <a:moveTo>
                      <a:pt x="1240" y="520"/>
                    </a:moveTo>
                    <a:cubicBezTo>
                      <a:pt x="1260" y="307"/>
                      <a:pt x="1027" y="287"/>
                      <a:pt x="1027" y="287"/>
                    </a:cubicBezTo>
                    <a:cubicBezTo>
                      <a:pt x="960" y="94"/>
                      <a:pt x="787" y="194"/>
                      <a:pt x="787" y="194"/>
                    </a:cubicBezTo>
                    <a:cubicBezTo>
                      <a:pt x="700" y="0"/>
                      <a:pt x="527" y="134"/>
                      <a:pt x="527" y="134"/>
                    </a:cubicBezTo>
                    <a:cubicBezTo>
                      <a:pt x="280" y="60"/>
                      <a:pt x="253" y="274"/>
                      <a:pt x="253" y="274"/>
                    </a:cubicBezTo>
                    <a:cubicBezTo>
                      <a:pt x="236" y="340"/>
                      <a:pt x="241" y="556"/>
                      <a:pt x="241" y="556"/>
                    </a:cubicBezTo>
                    <a:cubicBezTo>
                      <a:pt x="225" y="429"/>
                      <a:pt x="127" y="514"/>
                      <a:pt x="127" y="514"/>
                    </a:cubicBezTo>
                    <a:cubicBezTo>
                      <a:pt x="0" y="654"/>
                      <a:pt x="60" y="754"/>
                      <a:pt x="60" y="754"/>
                    </a:cubicBezTo>
                    <a:cubicBezTo>
                      <a:pt x="167" y="940"/>
                      <a:pt x="420" y="1187"/>
                      <a:pt x="420" y="1187"/>
                    </a:cubicBezTo>
                    <a:cubicBezTo>
                      <a:pt x="513" y="1267"/>
                      <a:pt x="460" y="1314"/>
                      <a:pt x="460" y="1314"/>
                    </a:cubicBezTo>
                    <a:lnTo>
                      <a:pt x="1107" y="1320"/>
                    </a:lnTo>
                    <a:lnTo>
                      <a:pt x="1142" y="1200"/>
                    </a:lnTo>
                    <a:cubicBezTo>
                      <a:pt x="1289" y="920"/>
                      <a:pt x="1240" y="520"/>
                      <a:pt x="1240" y="520"/>
                    </a:cubicBezTo>
                    <a:close/>
                  </a:path>
                </a:pathLst>
              </a:custGeom>
              <a:solidFill>
                <a:schemeClr val="tx1">
                  <a:lumMod val="65000"/>
                  <a:lumOff val="35000"/>
                </a:schemeClr>
              </a:solidFill>
              <a:ln>
                <a:noFill/>
              </a:ln>
              <a:scene3d>
                <a:camera prst="orthographicFront"/>
                <a:lightRig rig="twoPt" dir="t"/>
              </a:scene3d>
            </p:spPr>
            <p:txBody>
              <a:bodyPr/>
              <a:lstStyle/>
              <a:p>
                <a:endParaRPr lang="zh-CN" altLang="en-US" dirty="0"/>
              </a:p>
            </p:txBody>
          </p:sp>
        </p:grpSp>
        <p:grpSp>
          <p:nvGrpSpPr>
            <p:cNvPr id="69" name="组合 68">
              <a:extLst>
                <a:ext uri="{FF2B5EF4-FFF2-40B4-BE49-F238E27FC236}">
                  <a16:creationId xmlns:a16="http://schemas.microsoft.com/office/drawing/2014/main" id="{89D0679A-DFBD-4064-9ECD-863FD8C80D7B}"/>
                </a:ext>
              </a:extLst>
            </p:cNvPr>
            <p:cNvGrpSpPr/>
            <p:nvPr/>
          </p:nvGrpSpPr>
          <p:grpSpPr>
            <a:xfrm>
              <a:off x="6793736" y="1742023"/>
              <a:ext cx="882938" cy="435036"/>
              <a:chOff x="7711480" y="871887"/>
              <a:chExt cx="1656000" cy="664146"/>
            </a:xfrm>
          </p:grpSpPr>
          <p:sp>
            <p:nvSpPr>
              <p:cNvPr id="70" name="弧形 69">
                <a:extLst>
                  <a:ext uri="{FF2B5EF4-FFF2-40B4-BE49-F238E27FC236}">
                    <a16:creationId xmlns:a16="http://schemas.microsoft.com/office/drawing/2014/main" id="{645D9385-A117-45CD-98FE-4B3A54C805CD}"/>
                  </a:ext>
                </a:extLst>
              </p:cNvPr>
              <p:cNvSpPr>
                <a:spLocks noChangeAspect="1"/>
              </p:cNvSpPr>
              <p:nvPr/>
            </p:nvSpPr>
            <p:spPr>
              <a:xfrm>
                <a:off x="8053480" y="1009048"/>
                <a:ext cx="972000" cy="389824"/>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71" name="弧形 70">
                <a:extLst>
                  <a:ext uri="{FF2B5EF4-FFF2-40B4-BE49-F238E27FC236}">
                    <a16:creationId xmlns:a16="http://schemas.microsoft.com/office/drawing/2014/main" id="{FBB346E7-5618-4746-9BAA-9A8A7A749C1C}"/>
                  </a:ext>
                </a:extLst>
              </p:cNvPr>
              <p:cNvSpPr>
                <a:spLocks noChangeAspect="1"/>
              </p:cNvSpPr>
              <p:nvPr/>
            </p:nvSpPr>
            <p:spPr>
              <a:xfrm>
                <a:off x="7873480" y="941136"/>
                <a:ext cx="1332000" cy="534204"/>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72" name="弧形 71">
                <a:extLst>
                  <a:ext uri="{FF2B5EF4-FFF2-40B4-BE49-F238E27FC236}">
                    <a16:creationId xmlns:a16="http://schemas.microsoft.com/office/drawing/2014/main" id="{B3BC429F-CB43-45F2-9BE1-3B9702D010A0}"/>
                  </a:ext>
                </a:extLst>
              </p:cNvPr>
              <p:cNvSpPr>
                <a:spLocks noChangeAspect="1"/>
              </p:cNvSpPr>
              <p:nvPr/>
            </p:nvSpPr>
            <p:spPr>
              <a:xfrm>
                <a:off x="7711480" y="871887"/>
                <a:ext cx="1656000" cy="664146"/>
              </a:xfrm>
              <a:prstGeom prst="arc">
                <a:avLst>
                  <a:gd name="adj1" fmla="val 20631787"/>
                  <a:gd name="adj2" fmla="val 976608"/>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grpSp>
      </p:grpSp>
    </p:spTree>
    <p:extLst>
      <p:ext uri="{BB962C8B-B14F-4D97-AF65-F5344CB8AC3E}">
        <p14:creationId xmlns:p14="http://schemas.microsoft.com/office/powerpoint/2010/main" val="2811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p:bldP spid="33" grpId="0"/>
      <p:bldP spid="44" grpId="0" animBg="1"/>
      <p:bldP spid="45" grpId="0"/>
      <p:bldP spid="51" grpId="0"/>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9|1.1"/>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1.6|3.8|0.5|0.7|1.1"/>
</p:tagLst>
</file>

<file path=ppt/tags/tag5.xml><?xml version="1.0" encoding="utf-8"?>
<p:tagLst xmlns:a="http://schemas.openxmlformats.org/drawingml/2006/main" xmlns:r="http://schemas.openxmlformats.org/officeDocument/2006/relationships" xmlns:p="http://schemas.openxmlformats.org/presentationml/2006/main">
  <p:tag name="TIMING" val="|0.7|2.3|0.8|2.3|1.4|0.8|1.2|0.9"/>
</p:tagLst>
</file>

<file path=ppt/tags/tag6.xml><?xml version="1.0" encoding="utf-8"?>
<p:tagLst xmlns:a="http://schemas.openxmlformats.org/drawingml/2006/main" xmlns:r="http://schemas.openxmlformats.org/officeDocument/2006/relationships" xmlns:p="http://schemas.openxmlformats.org/presentationml/2006/main">
  <p:tag name="TIMING" val="|0.8|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母版</Template>
  <TotalTime>10077</TotalTime>
  <Words>2528</Words>
  <Application>Microsoft Office PowerPoint</Application>
  <PresentationFormat>宽屏</PresentationFormat>
  <Paragraphs>339</Paragraphs>
  <Slides>33</Slides>
  <Notes>33</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33</vt:i4>
      </vt:variant>
    </vt:vector>
  </HeadingPairs>
  <TitlesOfParts>
    <vt:vector size="43" baseType="lpstr">
      <vt:lpstr>-apple-system</vt:lpstr>
      <vt:lpstr>等线</vt:lpstr>
      <vt:lpstr>微软雅黑</vt:lpstr>
      <vt:lpstr>Arial</vt:lpstr>
      <vt:lpstr>Blackadder ITC</vt:lpstr>
      <vt:lpstr>Calibri</vt:lpstr>
      <vt:lpstr>Cambria Math</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袁 旷</dc:creator>
  <cp:lastModifiedBy>袁 旷</cp:lastModifiedBy>
  <cp:revision>327</cp:revision>
  <dcterms:created xsi:type="dcterms:W3CDTF">2020-11-01T05:47:56Z</dcterms:created>
  <dcterms:modified xsi:type="dcterms:W3CDTF">2020-11-12T09:42:18Z</dcterms:modified>
</cp:coreProperties>
</file>