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8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1B17-7312-474C-8909-CAC3D3BBD27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E7AE-737B-4DAD-9369-C0E242B87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Trading Game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553200" cy="2743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Objective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Weekly Itinerary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 Presentation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3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Players </a:t>
            </a:r>
            <a:r>
              <a:rPr lang="en-US" dirty="0"/>
              <a:t>can trade currencies, stocks or </a:t>
            </a:r>
            <a:r>
              <a:rPr lang="en-US" dirty="0" err="1"/>
              <a:t>etfs</a:t>
            </a:r>
            <a:r>
              <a:rPr lang="en-US" dirty="0"/>
              <a:t> using virtual brokerage accounts.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trade during the week on our own and meet </a:t>
            </a:r>
            <a:r>
              <a:rPr lang="en-US" dirty="0"/>
              <a:t>to discuss trade ideas</a:t>
            </a:r>
            <a:r>
              <a:rPr lang="en-US" dirty="0" smtClean="0"/>
              <a:t>, technical/fundamental analysis, </a:t>
            </a:r>
            <a:r>
              <a:rPr lang="en-US" dirty="0"/>
              <a:t>risk management and other related matters. </a:t>
            </a:r>
            <a:endParaRPr lang="en-US" dirty="0" smtClean="0"/>
          </a:p>
          <a:p>
            <a:r>
              <a:rPr lang="en-US" dirty="0" smtClean="0"/>
              <a:t>We will recommend players material to start off with and work together to learn more about trading.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87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525963"/>
          </a:xfrm>
        </p:spPr>
        <p:txBody>
          <a:bodyPr/>
          <a:lstStyle/>
          <a:p>
            <a:r>
              <a:rPr lang="en-US" dirty="0"/>
              <a:t>Become profitable traders. </a:t>
            </a:r>
            <a:endParaRPr lang="en-US" dirty="0" smtClean="0"/>
          </a:p>
          <a:p>
            <a:r>
              <a:rPr lang="en-US" dirty="0" smtClean="0"/>
              <a:t>Learn more about markets</a:t>
            </a:r>
          </a:p>
          <a:p>
            <a:r>
              <a:rPr lang="en-US" dirty="0" smtClean="0"/>
              <a:t>Good for S&amp;T interviews as well if members have traded before.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FX- How to know about the current trends in the market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Events driven trading- does it work? and when?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Stock picking - how do we pick a stock that will go up in a couple of days or weeks?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ETF trading- how do we express a view with an </a:t>
            </a:r>
            <a:r>
              <a:rPr lang="en-US" dirty="0" err="1"/>
              <a:t>etf</a:t>
            </a:r>
            <a:r>
              <a:rPr lang="en-US" dirty="0"/>
              <a:t>?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Hedge fund trading strategies- How do the big guys do it and what can we learn from them?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Successful traders - Trading philosophies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Bankroll Management- trade sizing and how to prevent 1 loss from wiping out your gains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Stop loss and Take profit levels - how to calculate where to put them? 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Trading Psychology - How to manage your emotions? 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43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open ended depending on level of participation of members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Members will present key concepts we have learnt about prop trading.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trade ideas will be presented. </a:t>
            </a:r>
            <a:endParaRPr lang="en-US" dirty="0" smtClean="0"/>
          </a:p>
          <a:p>
            <a:r>
              <a:rPr lang="en-US" dirty="0" smtClean="0"/>
              <a:t>Top traders </a:t>
            </a:r>
            <a:r>
              <a:rPr lang="en-US" dirty="0"/>
              <a:t>will share with us </a:t>
            </a:r>
            <a:r>
              <a:rPr lang="en-US" dirty="0" smtClean="0"/>
              <a:t>their </a:t>
            </a:r>
            <a:r>
              <a:rPr lang="en-US" dirty="0"/>
              <a:t>philosophy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1k cash prize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icky\Dropbox\Screenshots\Screenshot 2014-01-29 11.02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708660"/>
            <a:ext cx="165269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Nicky\Dropbox\Screenshots\Screenshot 2014-01-29 11.29.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1447800"/>
            <a:ext cx="1869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257011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148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Trading Game </vt:lpstr>
      <vt:lpstr>Description</vt:lpstr>
      <vt:lpstr>Objective</vt:lpstr>
      <vt:lpstr>Weekly Objectives</vt:lpstr>
      <vt:lpstr>Final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Trading Game</dc:title>
  <dc:creator>Nicky</dc:creator>
  <cp:lastModifiedBy>Nicky</cp:lastModifiedBy>
  <cp:revision>3</cp:revision>
  <dcterms:created xsi:type="dcterms:W3CDTF">2014-01-29T17:14:12Z</dcterms:created>
  <dcterms:modified xsi:type="dcterms:W3CDTF">2014-01-29T17:39:48Z</dcterms:modified>
</cp:coreProperties>
</file>