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1/30/2013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Stock DCF Valuation Simulations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Dixon Liang</a:t>
            </a:r>
          </a:p>
          <a:p>
            <a:r>
              <a:rPr lang="en-US" dirty="0" smtClean="0"/>
              <a:t>Tiffany </a:t>
            </a:r>
            <a:r>
              <a:rPr lang="en-US" dirty="0" err="1" smtClean="0"/>
              <a:t>Zeyu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56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inputs of discounted cash flows to predict various stock prices in the future</a:t>
            </a:r>
          </a:p>
          <a:p>
            <a:pPr lvl="1"/>
            <a:r>
              <a:rPr lang="en-US" dirty="0" smtClean="0"/>
              <a:t>Various types of stocks from micro-cap growth to value blue-chip</a:t>
            </a:r>
          </a:p>
          <a:p>
            <a:endParaRPr lang="en-US" dirty="0"/>
          </a:p>
          <a:p>
            <a:r>
              <a:rPr lang="en-US" dirty="0" smtClean="0"/>
              <a:t>Add a simulation (similar to Monte Carlo) to further predictions, adding probability, run simulation using DCF inputs</a:t>
            </a:r>
          </a:p>
          <a:p>
            <a:endParaRPr lang="en-US" dirty="0"/>
          </a:p>
          <a:p>
            <a:r>
              <a:rPr lang="en-US" dirty="0" smtClean="0"/>
              <a:t>Ex. If revenue has a 50% change of  increasing by 30%, what could happen to the stock price in the future? </a:t>
            </a:r>
          </a:p>
        </p:txBody>
      </p:sp>
    </p:spTree>
    <p:extLst>
      <p:ext uri="{BB962C8B-B14F-4D97-AF65-F5344CB8AC3E}">
        <p14:creationId xmlns:p14="http://schemas.microsoft.com/office/powerpoint/2010/main" val="116236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Discounted Cash </a:t>
            </a:r>
            <a:r>
              <a:rPr lang="en-US" dirty="0" smtClean="0"/>
              <a:t>Flows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foundation of investment banking, one of the most used techniques to value a company ahead of a merger, acquisition, capital raising activity, etc.</a:t>
            </a:r>
          </a:p>
          <a:p>
            <a:endParaRPr lang="en-US" dirty="0"/>
          </a:p>
          <a:p>
            <a:r>
              <a:rPr lang="en-US" dirty="0" smtClean="0"/>
              <a:t>Taking all future cash flows, and discounting value to present value to come up with an estimate of company worth</a:t>
            </a:r>
          </a:p>
          <a:p>
            <a:endParaRPr lang="en-US" dirty="0"/>
          </a:p>
          <a:p>
            <a:r>
              <a:rPr lang="en-US" dirty="0" smtClean="0"/>
              <a:t>Various inputs from revenue growth to capital expenditures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4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Monte Carlo Simulation Aspect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a random number generator to replicate probability of a certain event such as revenue growth</a:t>
            </a:r>
          </a:p>
          <a:p>
            <a:pPr lvl="1"/>
            <a:r>
              <a:rPr lang="en-US" dirty="0" smtClean="0"/>
              <a:t>Run determined number of trials and aggregate results</a:t>
            </a:r>
          </a:p>
          <a:p>
            <a:pPr lvl="1"/>
            <a:r>
              <a:rPr lang="en-US" dirty="0" smtClean="0"/>
              <a:t>If rand(100) &lt; 50 then… </a:t>
            </a:r>
          </a:p>
          <a:p>
            <a:pPr lvl="1"/>
            <a:r>
              <a:rPr lang="en-US" dirty="0" smtClean="0"/>
              <a:t>Ex. 50% chance of 30% increase in revenue, run 1,000 times, how many of those 1,000 times results in 30% increase in revenue, etc.</a:t>
            </a:r>
          </a:p>
          <a:p>
            <a:pPr lvl="1"/>
            <a:endParaRPr lang="en-US" dirty="0"/>
          </a:p>
          <a:p>
            <a:r>
              <a:rPr lang="en-US" dirty="0" smtClean="0"/>
              <a:t>Can either create a simple program from scratch or build model on Excel depending on human resources and logistics</a:t>
            </a:r>
          </a:p>
          <a:p>
            <a:pPr marL="411480" lvl="1" indent="0">
              <a:buNone/>
            </a:pPr>
            <a:endParaRPr lang="en-US" dirty="0" smtClean="0"/>
          </a:p>
          <a:p>
            <a:pPr marL="41148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905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b="1" dirty="0" smtClean="0"/>
              <a:t>February: </a:t>
            </a:r>
            <a:r>
              <a:rPr lang="en-US" dirty="0" smtClean="0"/>
              <a:t>Establish team members</a:t>
            </a:r>
          </a:p>
          <a:p>
            <a:pPr marL="114300" indent="0">
              <a:buNone/>
            </a:pPr>
            <a:r>
              <a:rPr lang="en-US" dirty="0" smtClean="0"/>
              <a:t>Finalize plans</a:t>
            </a:r>
          </a:p>
          <a:p>
            <a:pPr marL="114300" indent="0">
              <a:buNone/>
            </a:pPr>
            <a:r>
              <a:rPr lang="en-US" dirty="0" smtClean="0"/>
              <a:t>Learning and familiarizing with DCFs</a:t>
            </a:r>
          </a:p>
          <a:p>
            <a:pPr marL="114300" indent="0">
              <a:buNone/>
            </a:pPr>
            <a:r>
              <a:rPr lang="en-US" dirty="0" smtClean="0"/>
              <a:t>Picking stocks to work with</a:t>
            </a:r>
          </a:p>
          <a:p>
            <a:pPr marL="114300" indent="0">
              <a:buNone/>
            </a:pPr>
            <a:endParaRPr lang="en-US" b="1" dirty="0"/>
          </a:p>
          <a:p>
            <a:pPr marL="114300" indent="0">
              <a:buNone/>
            </a:pPr>
            <a:r>
              <a:rPr lang="en-US" b="1" dirty="0" smtClean="0"/>
              <a:t>March: </a:t>
            </a:r>
          </a:p>
          <a:p>
            <a:pPr marL="114300" indent="0">
              <a:buNone/>
            </a:pPr>
            <a:r>
              <a:rPr lang="en-US" dirty="0" smtClean="0"/>
              <a:t>Begin working on simulator aspect</a:t>
            </a:r>
          </a:p>
          <a:p>
            <a:pPr marL="114300" indent="0">
              <a:buNone/>
            </a:pPr>
            <a:endParaRPr lang="en-US" b="1" dirty="0"/>
          </a:p>
          <a:p>
            <a:pPr marL="114300" indent="0">
              <a:buNone/>
            </a:pPr>
            <a:r>
              <a:rPr lang="en-US" b="1" dirty="0" smtClean="0"/>
              <a:t>April: </a:t>
            </a:r>
          </a:p>
          <a:p>
            <a:pPr marL="114300" indent="0">
              <a:buNone/>
            </a:pPr>
            <a:r>
              <a:rPr lang="en-US" dirty="0" smtClean="0"/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349444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for Analysts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Great learning experience for all interests from investment banking to quantitative finance</a:t>
            </a:r>
          </a:p>
          <a:p>
            <a:pPr lvl="1"/>
            <a:r>
              <a:rPr lang="en-US" dirty="0" smtClean="0"/>
              <a:t>Become very familiar with DCFs, valuating a stock, modeling/simulations, etc.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Adding value to create something concrete in the process</a:t>
            </a:r>
          </a:p>
          <a:p>
            <a:pPr lvl="1"/>
            <a:r>
              <a:rPr lang="en-US" dirty="0" smtClean="0"/>
              <a:t>Want every member to be directly involved, won’t just be watching others </a:t>
            </a:r>
          </a:p>
          <a:p>
            <a:pPr lvl="1"/>
            <a:r>
              <a:rPr lang="en-US" dirty="0" smtClean="0"/>
              <a:t>Ability to use program or model in the future</a:t>
            </a:r>
          </a:p>
          <a:p>
            <a:pPr lvl="1"/>
            <a:endParaRPr lang="en-US" dirty="0"/>
          </a:p>
          <a:p>
            <a:r>
              <a:rPr lang="en-US" dirty="0" smtClean="0"/>
              <a:t>Great resume builder and talking point in future interviews</a:t>
            </a:r>
          </a:p>
          <a:p>
            <a:endParaRPr lang="en-US" dirty="0"/>
          </a:p>
          <a:p>
            <a:r>
              <a:rPr lang="en-US" dirty="0" smtClean="0"/>
              <a:t>Interested? Talk with Dixon or Tiffany afterwards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1352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39</TotalTime>
  <Words>331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Adjacency</vt:lpstr>
      <vt:lpstr>Stock DCF Valuation Simulations</vt:lpstr>
      <vt:lpstr>Overview </vt:lpstr>
      <vt:lpstr>Discounted Cash Flows</vt:lpstr>
      <vt:lpstr>Monte Carlo Simulation Aspect</vt:lpstr>
      <vt:lpstr>Timeline</vt:lpstr>
      <vt:lpstr>Benefits for Analysts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Stock DCF Valuation Simulations</dc:title>
  <dc:creator>Dixon</dc:creator>
  <cp:lastModifiedBy>Dixon</cp:lastModifiedBy>
  <cp:revision>7</cp:revision>
  <dcterms:created xsi:type="dcterms:W3CDTF">2006-08-16T00:00:00Z</dcterms:created>
  <dcterms:modified xsi:type="dcterms:W3CDTF">2013-01-30T23:03:30Z</dcterms:modified>
</cp:coreProperties>
</file>