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F4F9F-2E7C-4332-BB2D-75E6A2E7A5DC}" type="datetimeFigureOut">
              <a:rPr lang="zh-CN" altLang="en-US" smtClean="0"/>
              <a:pPr/>
              <a:t>2013/1/30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271F-4061-4BEF-A623-3168A1FB67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400" dirty="0" smtClean="0"/>
              <a:t>Paper Trading and Stock Valuation</a:t>
            </a:r>
            <a:endParaRPr lang="zh-CN" altLang="en-US" sz="3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Yinghao</a:t>
            </a:r>
            <a:r>
              <a:rPr lang="en-US" altLang="zh-CN" dirty="0" smtClean="0"/>
              <a:t> Wang</a:t>
            </a:r>
          </a:p>
          <a:p>
            <a:r>
              <a:rPr lang="en-US" altLang="zh-CN" dirty="0" smtClean="0"/>
              <a:t>Tina Chen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Maintain a paper trading account with 100K dollars</a:t>
            </a:r>
          </a:p>
          <a:p>
            <a:r>
              <a:rPr lang="en-US" altLang="zh-CN" dirty="0" smtClean="0"/>
              <a:t>Goal: 110K by the end of semester</a:t>
            </a:r>
          </a:p>
          <a:p>
            <a:r>
              <a:rPr lang="en-US" altLang="zh-CN" dirty="0" smtClean="0"/>
              <a:t>“Invest in companies, not in </a:t>
            </a:r>
            <a:r>
              <a:rPr lang="en-US" altLang="zh-CN" dirty="0" smtClean="0"/>
              <a:t>the </a:t>
            </a:r>
            <a:r>
              <a:rPr lang="en-US" altLang="zh-CN" smtClean="0"/>
              <a:t>stock </a:t>
            </a:r>
            <a:r>
              <a:rPr lang="en-US" altLang="zh-CN" smtClean="0"/>
              <a:t>market.” </a:t>
            </a:r>
            <a:r>
              <a:rPr lang="en-US" altLang="zh-CN" dirty="0" smtClean="0"/>
              <a:t>— Peter Lynch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/>
          <a:p>
            <a:r>
              <a:rPr lang="en-US" altLang="zh-CN" dirty="0" smtClean="0"/>
              <a:t>Industry analysis</a:t>
            </a:r>
          </a:p>
          <a:p>
            <a:r>
              <a:rPr lang="en-US" altLang="zh-CN" dirty="0" smtClean="0"/>
              <a:t>Type of company: slow growers, stalwarts, fast growers, cyclical, or turnarounds? </a:t>
            </a:r>
          </a:p>
          <a:p>
            <a:r>
              <a:rPr lang="en-US" altLang="zh-CN" dirty="0" smtClean="0"/>
              <a:t>Earnings, Earnings, Earnings</a:t>
            </a:r>
          </a:p>
          <a:p>
            <a:r>
              <a:rPr lang="en-US" altLang="zh-CN" dirty="0" smtClean="0"/>
              <a:t>Key ratios or numbers: P/E, percent of sales, the cash position, the debt factor, dividends, book value, cash flow, inventories, pension plans, growth rate, hidden asset … …</a:t>
            </a:r>
          </a:p>
          <a:p>
            <a:r>
              <a:rPr lang="en-US" altLang="zh-CN" dirty="0" smtClean="0"/>
              <a:t>Valuation: DCF, WACC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Flexible</a:t>
            </a:r>
          </a:p>
          <a:p>
            <a:r>
              <a:rPr lang="en-US" altLang="zh-CN" dirty="0" smtClean="0"/>
              <a:t>Analyze our position and adjust portfolio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116</Words>
  <Application>Microsoft Office PowerPoint</Application>
  <PresentationFormat>全屏显示(4:3)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Paper Trading and Stock Valuation</vt:lpstr>
      <vt:lpstr>幻灯片 2</vt:lpstr>
      <vt:lpstr>Methodology</vt:lpstr>
      <vt:lpstr>Schedule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Analysis and Stock Valuation</dc:title>
  <dc:creator>wang</dc:creator>
  <cp:lastModifiedBy>wang</cp:lastModifiedBy>
  <cp:revision>7</cp:revision>
  <dcterms:created xsi:type="dcterms:W3CDTF">2013-01-20T02:52:20Z</dcterms:created>
  <dcterms:modified xsi:type="dcterms:W3CDTF">2013-01-31T05:07:36Z</dcterms:modified>
</cp:coreProperties>
</file>