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9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5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4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8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8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5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9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6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7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4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A7001-DB46-4CB0-A410-E0CEE464E0C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A351D-31B9-4B15-98C9-3B5F24FFB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CFE Workshop on the Foundations of Ockham’s Razor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Round Table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7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Ockham’s Razor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What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en-US" sz="4000" dirty="0" smtClean="0"/>
              <a:t> Ockham's razor?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3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Ockham’s Razor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What does Ockham’s Razor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do</a:t>
            </a:r>
            <a:r>
              <a:rPr lang="en-US" sz="4000" dirty="0" smtClean="0"/>
              <a:t> for us?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5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Ockham’s Razor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Is it possible to connect simplicity with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truth</a:t>
            </a:r>
            <a:r>
              <a:rPr lang="en-US" sz="4000" dirty="0" smtClean="0"/>
              <a:t> without assuming a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prior bias </a:t>
            </a:r>
            <a:r>
              <a:rPr lang="en-US" sz="4000" dirty="0" smtClean="0"/>
              <a:t>toward simplicity?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84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Ockham’s Razor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r>
              <a:rPr lang="en-US" sz="4000" dirty="0" smtClean="0"/>
              <a:t>Please comment on this picture.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752600" y="5257800"/>
            <a:ext cx="5257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eform 6"/>
          <p:cNvSpPr/>
          <p:nvPr/>
        </p:nvSpPr>
        <p:spPr>
          <a:xfrm>
            <a:off x="3276600" y="3564835"/>
            <a:ext cx="2037522" cy="2782979"/>
          </a:xfrm>
          <a:custGeom>
            <a:avLst/>
            <a:gdLst>
              <a:gd name="connsiteX0" fmla="*/ 0 w 1961322"/>
              <a:gd name="connsiteY0" fmla="*/ 0 h 2782979"/>
              <a:gd name="connsiteX1" fmla="*/ 927652 w 1961322"/>
              <a:gd name="connsiteY1" fmla="*/ 2782956 h 2782979"/>
              <a:gd name="connsiteX2" fmla="*/ 1961322 w 1961322"/>
              <a:gd name="connsiteY2" fmla="*/ 39756 h 2782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1322" h="2782979">
                <a:moveTo>
                  <a:pt x="0" y="0"/>
                </a:moveTo>
                <a:cubicBezTo>
                  <a:pt x="300382" y="1388165"/>
                  <a:pt x="600765" y="2776330"/>
                  <a:pt x="927652" y="2782956"/>
                </a:cubicBezTo>
                <a:cubicBezTo>
                  <a:pt x="1254539" y="2789582"/>
                  <a:pt x="1607930" y="1414669"/>
                  <a:pt x="1961322" y="39756"/>
                </a:cubicBezTo>
              </a:path>
            </a:pathLst>
          </a:custGeom>
          <a:noFill/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80152" y="4553397"/>
            <a:ext cx="5035826" cy="1373687"/>
          </a:xfrm>
          <a:custGeom>
            <a:avLst/>
            <a:gdLst>
              <a:gd name="connsiteX0" fmla="*/ 0 w 5035826"/>
              <a:gd name="connsiteY0" fmla="*/ 565254 h 1373687"/>
              <a:gd name="connsiteX1" fmla="*/ 901147 w 5035826"/>
              <a:gd name="connsiteY1" fmla="*/ 538750 h 1373687"/>
              <a:gd name="connsiteX2" fmla="*/ 1749286 w 5035826"/>
              <a:gd name="connsiteY2" fmla="*/ 21915 h 1373687"/>
              <a:gd name="connsiteX3" fmla="*/ 2345634 w 5035826"/>
              <a:gd name="connsiteY3" fmla="*/ 1373637 h 1373687"/>
              <a:gd name="connsiteX4" fmla="*/ 3021495 w 5035826"/>
              <a:gd name="connsiteY4" fmla="*/ 74924 h 1373687"/>
              <a:gd name="connsiteX5" fmla="*/ 3551582 w 5035826"/>
              <a:gd name="connsiteY5" fmla="*/ 432732 h 1373687"/>
              <a:gd name="connsiteX6" fmla="*/ 5035826 w 5035826"/>
              <a:gd name="connsiteY6" fmla="*/ 605010 h 1373687"/>
              <a:gd name="connsiteX0" fmla="*/ 0 w 5035826"/>
              <a:gd name="connsiteY0" fmla="*/ 565254 h 1373687"/>
              <a:gd name="connsiteX1" fmla="*/ 901147 w 5035826"/>
              <a:gd name="connsiteY1" fmla="*/ 538750 h 1373687"/>
              <a:gd name="connsiteX2" fmla="*/ 1749286 w 5035826"/>
              <a:gd name="connsiteY2" fmla="*/ 21915 h 1373687"/>
              <a:gd name="connsiteX3" fmla="*/ 2345634 w 5035826"/>
              <a:gd name="connsiteY3" fmla="*/ 1373637 h 1373687"/>
              <a:gd name="connsiteX4" fmla="*/ 3021495 w 5035826"/>
              <a:gd name="connsiteY4" fmla="*/ 74924 h 1373687"/>
              <a:gd name="connsiteX5" fmla="*/ 3737112 w 5035826"/>
              <a:gd name="connsiteY5" fmla="*/ 432732 h 1373687"/>
              <a:gd name="connsiteX6" fmla="*/ 5035826 w 5035826"/>
              <a:gd name="connsiteY6" fmla="*/ 605010 h 1373687"/>
              <a:gd name="connsiteX0" fmla="*/ 0 w 5035826"/>
              <a:gd name="connsiteY0" fmla="*/ 565254 h 1373687"/>
              <a:gd name="connsiteX1" fmla="*/ 901147 w 5035826"/>
              <a:gd name="connsiteY1" fmla="*/ 538750 h 1373687"/>
              <a:gd name="connsiteX2" fmla="*/ 1749286 w 5035826"/>
              <a:gd name="connsiteY2" fmla="*/ 21915 h 1373687"/>
              <a:gd name="connsiteX3" fmla="*/ 2345634 w 5035826"/>
              <a:gd name="connsiteY3" fmla="*/ 1373637 h 1373687"/>
              <a:gd name="connsiteX4" fmla="*/ 3021495 w 5035826"/>
              <a:gd name="connsiteY4" fmla="*/ 74924 h 1373687"/>
              <a:gd name="connsiteX5" fmla="*/ 3737112 w 5035826"/>
              <a:gd name="connsiteY5" fmla="*/ 432732 h 1373687"/>
              <a:gd name="connsiteX6" fmla="*/ 5035826 w 5035826"/>
              <a:gd name="connsiteY6" fmla="*/ 605010 h 1373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35826" h="1373687">
                <a:moveTo>
                  <a:pt x="0" y="565254"/>
                </a:moveTo>
                <a:cubicBezTo>
                  <a:pt x="304799" y="597280"/>
                  <a:pt x="609599" y="629306"/>
                  <a:pt x="901147" y="538750"/>
                </a:cubicBezTo>
                <a:cubicBezTo>
                  <a:pt x="1192695" y="448194"/>
                  <a:pt x="1508538" y="-117233"/>
                  <a:pt x="1749286" y="21915"/>
                </a:cubicBezTo>
                <a:cubicBezTo>
                  <a:pt x="1990034" y="161063"/>
                  <a:pt x="2133599" y="1364802"/>
                  <a:pt x="2345634" y="1373637"/>
                </a:cubicBezTo>
                <a:cubicBezTo>
                  <a:pt x="2557669" y="1382472"/>
                  <a:pt x="2789582" y="231742"/>
                  <a:pt x="3021495" y="74924"/>
                </a:cubicBezTo>
                <a:cubicBezTo>
                  <a:pt x="3253408" y="-81894"/>
                  <a:pt x="3441147" y="304627"/>
                  <a:pt x="3737112" y="432732"/>
                </a:cubicBezTo>
                <a:cubicBezTo>
                  <a:pt x="4033077" y="560837"/>
                  <a:pt x="4461565" y="563045"/>
                  <a:pt x="5035826" y="60501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472101" y="3665666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model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02751" y="5249300"/>
            <a:ext cx="268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Complex model = </a:t>
            </a:r>
            <a:r>
              <a:rPr lang="en-US" dirty="0" err="1" smtClean="0"/>
              <a:t>Minimax</a:t>
            </a:r>
            <a:endParaRPr lang="en-US" dirty="0"/>
          </a:p>
        </p:txBody>
      </p:sp>
      <p:cxnSp>
        <p:nvCxnSpPr>
          <p:cNvPr id="12" name="Straight Connector 11"/>
          <p:cNvCxnSpPr>
            <a:endCxn id="7" idx="1"/>
          </p:cNvCxnSpPr>
          <p:nvPr/>
        </p:nvCxnSpPr>
        <p:spPr>
          <a:xfrm flipH="1">
            <a:off x="4240293" y="3564835"/>
            <a:ext cx="43472" cy="2782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752600" y="6347791"/>
            <a:ext cx="5163378" cy="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86400" y="4561319"/>
            <a:ext cx="166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Ockham’s Razor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284742" y="4884849"/>
            <a:ext cx="2556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expected predictive error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32675" y="63477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latin typeface="Symbol" pitchFamily="18" charset="2"/>
              </a:rPr>
              <a:t>q</a:t>
            </a:r>
            <a:endParaRPr lang="en-US" i="1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7424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What are the main </a:t>
            </a:r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open questions </a:t>
            </a:r>
            <a:r>
              <a:rPr lang="en-US" sz="4000" dirty="0" smtClean="0"/>
              <a:t>concerning Ockham’s razor?</a:t>
            </a:r>
            <a:endParaRPr lang="en-US" sz="4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Ockham’s Razor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392239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78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CFE Workshop on the Foundations of Ockham’s Razor</vt:lpstr>
      <vt:lpstr>Ockham’s Razor</vt:lpstr>
      <vt:lpstr>Ockham’s Razor</vt:lpstr>
      <vt:lpstr>Ockham’s Razor</vt:lpstr>
      <vt:lpstr>Ockham’s Razor</vt:lpstr>
      <vt:lpstr>Ockham’s Razor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kk3n</dc:creator>
  <cp:lastModifiedBy>kk3n</cp:lastModifiedBy>
  <cp:revision>13</cp:revision>
  <dcterms:created xsi:type="dcterms:W3CDTF">2012-06-24T11:16:38Z</dcterms:created>
  <dcterms:modified xsi:type="dcterms:W3CDTF">2012-06-24T12:20:30Z</dcterms:modified>
</cp:coreProperties>
</file>